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  <p:sldMasterId id="2147483692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DM Sans" panose="020F0502020204030204" pitchFamily="2" charset="0"/>
      <p:regular r:id="rId26"/>
      <p:bold r:id="rId27"/>
      <p:italic r:id="rId28"/>
      <p:boldItalic r:id="rId29"/>
    </p:embeddedFont>
    <p:embeddedFont>
      <p:font typeface="DM Sans Medium" panose="020F0502020204030204" pitchFamily="2" charset="0"/>
      <p:regular r:id="rId30"/>
      <p:bold r:id="rId31"/>
      <p:italic r:id="rId32"/>
      <p:boldItalic r:id="rId33"/>
    </p:embeddedFont>
    <p:embeddedFont>
      <p:font typeface="DM Sans SemiBold" panose="020B0604020202020204" charset="0"/>
      <p:regular r:id="rId34"/>
      <p:bold r:id="rId35"/>
      <p:italic r:id="rId36"/>
      <p:boldItalic r:id="rId37"/>
    </p:embeddedFont>
    <p:embeddedFont>
      <p:font typeface="Glegoo" panose="020B0604020202020204" charset="0"/>
      <p:regular r:id="rId38"/>
      <p:bold r:id="rId39"/>
    </p:embeddedFont>
    <p:embeddedFont>
      <p:font typeface="Hepta Slab SemiBold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SLIDES_API109422988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SLIDES_API109422988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SLIDES_API109422988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SLIDES_API109422988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SLIDES_API109422988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SLIDES_API109422988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SLIDES_API109422988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SLIDES_API1094229882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SLIDES_API109422988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SLIDES_API109422988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SLIDES_API109422988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SLIDES_API109422988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SLIDES_API109422988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SLIDES_API109422988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SLIDES_API109422988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SLIDES_API109422988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SLIDES_API109422988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SLIDES_API1094229882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SLIDES_API109422988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SLIDES_API109422988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SLIDES_API109422988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SLIDES_API109422988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SLIDES_API109422988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SLIDES_API109422988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SLIDES_API109422988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SLIDES_API109422988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SLIDES_API109422988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SLIDES_API1094229882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SLIDES_API109422988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SLIDES_API109422988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SLIDES_API109422988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SLIDES_API109422988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SLIDES_API109422988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SLIDES_API109422988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SLIDES_API109422988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SLIDES_API109422988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SLIDES_API109422988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SLIDES_API109422988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SLIDES_API109422988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SLIDES_API109422988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SLIDES_API109422988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SLIDES_API109422988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1566075" y="2986525"/>
            <a:ext cx="6022500" cy="469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DM Sans SemiBold"/>
              <a:buNone/>
              <a:defRPr sz="2800">
                <a:solidFill>
                  <a:schemeClr val="accent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-281150" y="4354625"/>
            <a:ext cx="2449800" cy="1093800"/>
          </a:xfrm>
          <a:prstGeom prst="snip1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" name="Google Shape;58;p14"/>
          <p:cNvSpPr/>
          <p:nvPr/>
        </p:nvSpPr>
        <p:spPr>
          <a:xfrm rot="10800000">
            <a:off x="7634350" y="-519750"/>
            <a:ext cx="2449800" cy="1093800"/>
          </a:xfrm>
          <a:prstGeom prst="snip1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9" name="Google Shape;59;p14"/>
          <p:cNvGrpSpPr/>
          <p:nvPr/>
        </p:nvGrpSpPr>
        <p:grpSpPr>
          <a:xfrm>
            <a:off x="455105" y="190698"/>
            <a:ext cx="2277538" cy="2277538"/>
            <a:chOff x="987244" y="313753"/>
            <a:chExt cx="555321" cy="555321"/>
          </a:xfrm>
        </p:grpSpPr>
        <p:grpSp>
          <p:nvGrpSpPr>
            <p:cNvPr id="60" name="Google Shape;60;p14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61" name="Google Shape;61;p14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62" name="Google Shape;62;p14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63" name="Google Shape;63;p14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64" name="Google Shape;64;p14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65" name="Google Shape;65;p14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1566075" y="820775"/>
            <a:ext cx="60225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1" name="Google Shape;71;p14"/>
          <p:cNvGrpSpPr/>
          <p:nvPr/>
        </p:nvGrpSpPr>
        <p:grpSpPr>
          <a:xfrm>
            <a:off x="302263" y="4600963"/>
            <a:ext cx="392675" cy="392675"/>
            <a:chOff x="458050" y="265600"/>
            <a:chExt cx="392675" cy="392675"/>
          </a:xfrm>
        </p:grpSpPr>
        <p:sp>
          <p:nvSpPr>
            <p:cNvPr id="72" name="Google Shape;72;p1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842163" y="4600950"/>
            <a:ext cx="392675" cy="392675"/>
            <a:chOff x="458050" y="265600"/>
            <a:chExt cx="392675" cy="392675"/>
          </a:xfrm>
        </p:grpSpPr>
        <p:sp>
          <p:nvSpPr>
            <p:cNvPr id="77" name="Google Shape;77;p1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81" name="Google Shape;81;p14"/>
          <p:cNvGrpSpPr/>
          <p:nvPr/>
        </p:nvGrpSpPr>
        <p:grpSpPr>
          <a:xfrm>
            <a:off x="571394" y="4219963"/>
            <a:ext cx="392675" cy="392675"/>
            <a:chOff x="458050" y="265600"/>
            <a:chExt cx="392675" cy="392675"/>
          </a:xfrm>
        </p:grpSpPr>
        <p:sp>
          <p:nvSpPr>
            <p:cNvPr id="82" name="Google Shape;82;p1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86" name="Google Shape;86;p14"/>
          <p:cNvGrpSpPr/>
          <p:nvPr/>
        </p:nvGrpSpPr>
        <p:grpSpPr>
          <a:xfrm>
            <a:off x="1111294" y="4219950"/>
            <a:ext cx="392675" cy="392675"/>
            <a:chOff x="458050" y="265600"/>
            <a:chExt cx="392675" cy="392675"/>
          </a:xfrm>
        </p:grpSpPr>
        <p:sp>
          <p:nvSpPr>
            <p:cNvPr id="87" name="Google Shape;87;p1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1" name="Google Shape;91;p14"/>
          <p:cNvGrpSpPr/>
          <p:nvPr/>
        </p:nvGrpSpPr>
        <p:grpSpPr>
          <a:xfrm>
            <a:off x="8137738" y="-49687"/>
            <a:ext cx="392675" cy="392675"/>
            <a:chOff x="458050" y="265600"/>
            <a:chExt cx="392675" cy="392675"/>
          </a:xfrm>
        </p:grpSpPr>
        <p:sp>
          <p:nvSpPr>
            <p:cNvPr id="92" name="Google Shape;92;p1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6" name="Google Shape;96;p14"/>
          <p:cNvGrpSpPr/>
          <p:nvPr/>
        </p:nvGrpSpPr>
        <p:grpSpPr>
          <a:xfrm>
            <a:off x="8677638" y="-49700"/>
            <a:ext cx="392675" cy="392675"/>
            <a:chOff x="458050" y="265600"/>
            <a:chExt cx="392675" cy="392675"/>
          </a:xfrm>
        </p:grpSpPr>
        <p:sp>
          <p:nvSpPr>
            <p:cNvPr id="97" name="Google Shape;97;p1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01" name="Google Shape;101;p14"/>
          <p:cNvSpPr/>
          <p:nvPr/>
        </p:nvSpPr>
        <p:spPr>
          <a:xfrm>
            <a:off x="8137749" y="4148902"/>
            <a:ext cx="1588200" cy="1588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accent3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Agenda">
  <p:cSld name="CUSTOM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 flipH="1">
            <a:off x="1737400" y="283725"/>
            <a:ext cx="7132500" cy="4589700"/>
          </a:xfrm>
          <a:prstGeom prst="snip2DiagRect">
            <a:avLst>
              <a:gd name="adj1" fmla="val 0"/>
              <a:gd name="adj2" fmla="val 1233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3758275" y="547232"/>
            <a:ext cx="4379400" cy="45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5" name="Google Shape;105;p15"/>
          <p:cNvSpPr>
            <a:spLocks noGrp="1"/>
          </p:cNvSpPr>
          <p:nvPr>
            <p:ph type="pic" idx="2"/>
          </p:nvPr>
        </p:nvSpPr>
        <p:spPr>
          <a:xfrm>
            <a:off x="270920" y="994350"/>
            <a:ext cx="2931000" cy="31548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6" name="Google Shape;106;p15"/>
          <p:cNvSpPr/>
          <p:nvPr/>
        </p:nvSpPr>
        <p:spPr>
          <a:xfrm>
            <a:off x="3758275" y="1471075"/>
            <a:ext cx="548700" cy="4581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>
                <a:solidFill>
                  <a:schemeClr val="lt1"/>
                </a:solidFill>
                <a:latin typeface="Glegoo"/>
                <a:ea typeface="Glegoo"/>
                <a:cs typeface="Glegoo"/>
                <a:sym typeface="Glegoo"/>
              </a:rPr>
              <a:t>01</a:t>
            </a:r>
            <a:endParaRPr sz="1800" b="1">
              <a:solidFill>
                <a:schemeClr val="lt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4499450" y="1470950"/>
            <a:ext cx="12570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6326525" y="1471138"/>
            <a:ext cx="548700" cy="4581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>
                <a:solidFill>
                  <a:schemeClr val="lt1"/>
                </a:solidFill>
                <a:latin typeface="Glegoo"/>
                <a:ea typeface="Glegoo"/>
                <a:cs typeface="Glegoo"/>
                <a:sym typeface="Glegoo"/>
              </a:rPr>
              <a:t>02</a:t>
            </a:r>
            <a:endParaRPr sz="1800" b="1">
              <a:solidFill>
                <a:schemeClr val="lt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7067700" y="1471013"/>
            <a:ext cx="12570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3746413" y="2738600"/>
            <a:ext cx="548700" cy="4581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>
                <a:solidFill>
                  <a:schemeClr val="lt1"/>
                </a:solidFill>
                <a:latin typeface="Glegoo"/>
                <a:ea typeface="Glegoo"/>
                <a:cs typeface="Glegoo"/>
                <a:sym typeface="Glegoo"/>
              </a:rPr>
              <a:t>03</a:t>
            </a:r>
            <a:endParaRPr sz="1800" b="1">
              <a:solidFill>
                <a:schemeClr val="lt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4487588" y="2738475"/>
            <a:ext cx="12570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6314663" y="2738663"/>
            <a:ext cx="548700" cy="4581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>
                <a:solidFill>
                  <a:schemeClr val="lt1"/>
                </a:solidFill>
                <a:latin typeface="Glegoo"/>
                <a:ea typeface="Glegoo"/>
                <a:cs typeface="Glegoo"/>
                <a:sym typeface="Glegoo"/>
              </a:rPr>
              <a:t>04</a:t>
            </a:r>
            <a:endParaRPr sz="1800" b="1">
              <a:solidFill>
                <a:schemeClr val="lt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5"/>
          </p:nvPr>
        </p:nvSpPr>
        <p:spPr>
          <a:xfrm>
            <a:off x="7055838" y="2738538"/>
            <a:ext cx="12570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3746413" y="3959650"/>
            <a:ext cx="548700" cy="4581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>
                <a:solidFill>
                  <a:schemeClr val="lt1"/>
                </a:solidFill>
                <a:latin typeface="Glegoo"/>
                <a:ea typeface="Glegoo"/>
                <a:cs typeface="Glegoo"/>
                <a:sym typeface="Glegoo"/>
              </a:rPr>
              <a:t>05</a:t>
            </a:r>
            <a:endParaRPr sz="1800" b="1">
              <a:solidFill>
                <a:schemeClr val="lt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6"/>
          </p:nvPr>
        </p:nvSpPr>
        <p:spPr>
          <a:xfrm>
            <a:off x="4487588" y="3959525"/>
            <a:ext cx="12570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6314663" y="3959713"/>
            <a:ext cx="548700" cy="4581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>
                <a:solidFill>
                  <a:schemeClr val="lt1"/>
                </a:solidFill>
                <a:latin typeface="Glegoo"/>
                <a:ea typeface="Glegoo"/>
                <a:cs typeface="Glegoo"/>
                <a:sym typeface="Glegoo"/>
              </a:rPr>
              <a:t>06</a:t>
            </a:r>
            <a:endParaRPr sz="1800" b="1">
              <a:solidFill>
                <a:schemeClr val="lt1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7"/>
          </p:nvPr>
        </p:nvSpPr>
        <p:spPr>
          <a:xfrm>
            <a:off x="7055838" y="3959588"/>
            <a:ext cx="12570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18" name="Google Shape;118;p15"/>
          <p:cNvGrpSpPr/>
          <p:nvPr/>
        </p:nvGrpSpPr>
        <p:grpSpPr>
          <a:xfrm>
            <a:off x="924175" y="346675"/>
            <a:ext cx="392675" cy="392675"/>
            <a:chOff x="458050" y="265600"/>
            <a:chExt cx="392675" cy="392675"/>
          </a:xfrm>
        </p:grpSpPr>
        <p:sp>
          <p:nvSpPr>
            <p:cNvPr id="119" name="Google Shape;119;p15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23" name="Google Shape;123;p15"/>
          <p:cNvGrpSpPr/>
          <p:nvPr/>
        </p:nvGrpSpPr>
        <p:grpSpPr>
          <a:xfrm>
            <a:off x="8324675" y="4317441"/>
            <a:ext cx="908783" cy="908783"/>
            <a:chOff x="987244" y="313753"/>
            <a:chExt cx="555321" cy="555321"/>
          </a:xfrm>
        </p:grpSpPr>
        <p:grpSp>
          <p:nvGrpSpPr>
            <p:cNvPr id="124" name="Google Shape;124;p15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125" name="Google Shape;125;p15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29" name="Google Shape;129;p15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130" name="Google Shape;130;p15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2 - Image">
  <p:cSld name="CUSTOM_1">
    <p:bg>
      <p:bgPr>
        <a:solidFill>
          <a:schemeClr val="accen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/>
          <p:nvPr/>
        </p:nvSpPr>
        <p:spPr>
          <a:xfrm>
            <a:off x="6860150" y="-3575"/>
            <a:ext cx="2365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284850" y="790388"/>
            <a:ext cx="34467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>
            <a:spLocks noGrp="1"/>
          </p:cNvSpPr>
          <p:nvPr>
            <p:ph type="pic" idx="2"/>
          </p:nvPr>
        </p:nvSpPr>
        <p:spPr>
          <a:xfrm>
            <a:off x="4664825" y="975600"/>
            <a:ext cx="4213800" cy="31923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38" name="Google Shape;138;p16"/>
          <p:cNvSpPr txBox="1">
            <a:spLocks noGrp="1"/>
          </p:cNvSpPr>
          <p:nvPr>
            <p:ph type="body" idx="1"/>
          </p:nvPr>
        </p:nvSpPr>
        <p:spPr>
          <a:xfrm>
            <a:off x="270000" y="1936399"/>
            <a:ext cx="3476400" cy="22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39" name="Google Shape;139;p16"/>
          <p:cNvGrpSpPr/>
          <p:nvPr/>
        </p:nvGrpSpPr>
        <p:grpSpPr>
          <a:xfrm>
            <a:off x="7788867" y="-840619"/>
            <a:ext cx="2277538" cy="2277538"/>
            <a:chOff x="987244" y="313753"/>
            <a:chExt cx="555321" cy="555321"/>
          </a:xfrm>
        </p:grpSpPr>
        <p:grpSp>
          <p:nvGrpSpPr>
            <p:cNvPr id="140" name="Google Shape;140;p16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141" name="Google Shape;141;p16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45" name="Google Shape;145;p16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146" name="Google Shape;146;p16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150" name="Google Shape;150;p16"/>
          <p:cNvGrpSpPr/>
          <p:nvPr/>
        </p:nvGrpSpPr>
        <p:grpSpPr>
          <a:xfrm>
            <a:off x="73663" y="4677163"/>
            <a:ext cx="392675" cy="392675"/>
            <a:chOff x="458050" y="265600"/>
            <a:chExt cx="392675" cy="392675"/>
          </a:xfrm>
        </p:grpSpPr>
        <p:sp>
          <p:nvSpPr>
            <p:cNvPr id="151" name="Google Shape;151;p16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55" name="Google Shape;155;p16"/>
          <p:cNvGrpSpPr/>
          <p:nvPr/>
        </p:nvGrpSpPr>
        <p:grpSpPr>
          <a:xfrm>
            <a:off x="613563" y="4677150"/>
            <a:ext cx="392675" cy="392675"/>
            <a:chOff x="458050" y="265600"/>
            <a:chExt cx="392675" cy="392675"/>
          </a:xfrm>
        </p:grpSpPr>
        <p:sp>
          <p:nvSpPr>
            <p:cNvPr id="156" name="Google Shape;156;p16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348063" y="4284488"/>
            <a:ext cx="392675" cy="392675"/>
            <a:chOff x="458050" y="265600"/>
            <a:chExt cx="392675" cy="392675"/>
          </a:xfrm>
        </p:grpSpPr>
        <p:sp>
          <p:nvSpPr>
            <p:cNvPr id="161" name="Google Shape;161;p16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aragraph v1">
  <p:cSld name="CUSTOM_1_1">
    <p:bg>
      <p:bgPr>
        <a:solidFill>
          <a:schemeClr val="accen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/>
        </p:nvSpPr>
        <p:spPr>
          <a:xfrm>
            <a:off x="8656225" y="0"/>
            <a:ext cx="5595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/>
          </p:nvPr>
        </p:nvSpPr>
        <p:spPr>
          <a:xfrm>
            <a:off x="284850" y="790400"/>
            <a:ext cx="75969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1"/>
          </p:nvPr>
        </p:nvSpPr>
        <p:spPr>
          <a:xfrm>
            <a:off x="270000" y="1693200"/>
            <a:ext cx="7596900" cy="25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69" name="Google Shape;169;p17"/>
          <p:cNvGrpSpPr/>
          <p:nvPr/>
        </p:nvGrpSpPr>
        <p:grpSpPr>
          <a:xfrm>
            <a:off x="73663" y="4677163"/>
            <a:ext cx="392675" cy="392675"/>
            <a:chOff x="458050" y="265600"/>
            <a:chExt cx="392675" cy="392675"/>
          </a:xfrm>
        </p:grpSpPr>
        <p:sp>
          <p:nvSpPr>
            <p:cNvPr id="170" name="Google Shape;170;p17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74" name="Google Shape;174;p17"/>
          <p:cNvGrpSpPr/>
          <p:nvPr/>
        </p:nvGrpSpPr>
        <p:grpSpPr>
          <a:xfrm>
            <a:off x="613563" y="4677150"/>
            <a:ext cx="392675" cy="392675"/>
            <a:chOff x="458050" y="265600"/>
            <a:chExt cx="392675" cy="392675"/>
          </a:xfrm>
        </p:grpSpPr>
        <p:sp>
          <p:nvSpPr>
            <p:cNvPr id="175" name="Google Shape;175;p17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79" name="Google Shape;179;p17"/>
          <p:cNvGrpSpPr/>
          <p:nvPr/>
        </p:nvGrpSpPr>
        <p:grpSpPr>
          <a:xfrm>
            <a:off x="348063" y="4284488"/>
            <a:ext cx="392675" cy="392675"/>
            <a:chOff x="458050" y="265600"/>
            <a:chExt cx="392675" cy="392675"/>
          </a:xfrm>
        </p:grpSpPr>
        <p:sp>
          <p:nvSpPr>
            <p:cNvPr id="180" name="Google Shape;180;p17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84" name="Google Shape;184;p17"/>
          <p:cNvSpPr/>
          <p:nvPr/>
        </p:nvSpPr>
        <p:spPr>
          <a:xfrm>
            <a:off x="8137749" y="-626998"/>
            <a:ext cx="1588200" cy="1588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paragraphs">
  <p:cSld name="CUSTOM_1_1_1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270000" y="1410798"/>
            <a:ext cx="2346900" cy="243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body" idx="2"/>
          </p:nvPr>
        </p:nvSpPr>
        <p:spPr>
          <a:xfrm>
            <a:off x="6235900" y="1410798"/>
            <a:ext cx="2346900" cy="243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body" idx="3"/>
          </p:nvPr>
        </p:nvSpPr>
        <p:spPr>
          <a:xfrm>
            <a:off x="3312275" y="1410798"/>
            <a:ext cx="2346900" cy="243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-890750" y="4354625"/>
            <a:ext cx="2449800" cy="1093800"/>
          </a:xfrm>
          <a:prstGeom prst="snip1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p18"/>
          <p:cNvSpPr/>
          <p:nvPr/>
        </p:nvSpPr>
        <p:spPr>
          <a:xfrm rot="10800000">
            <a:off x="7634350" y="-519750"/>
            <a:ext cx="2449800" cy="1093800"/>
          </a:xfrm>
          <a:prstGeom prst="snip1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91" name="Google Shape;191;p18"/>
          <p:cNvGrpSpPr/>
          <p:nvPr/>
        </p:nvGrpSpPr>
        <p:grpSpPr>
          <a:xfrm>
            <a:off x="-307337" y="4600963"/>
            <a:ext cx="392675" cy="392675"/>
            <a:chOff x="458050" y="265600"/>
            <a:chExt cx="392675" cy="392675"/>
          </a:xfrm>
        </p:grpSpPr>
        <p:sp>
          <p:nvSpPr>
            <p:cNvPr id="192" name="Google Shape;192;p1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96" name="Google Shape;196;p18"/>
          <p:cNvGrpSpPr/>
          <p:nvPr/>
        </p:nvGrpSpPr>
        <p:grpSpPr>
          <a:xfrm>
            <a:off x="232563" y="4600950"/>
            <a:ext cx="392675" cy="392675"/>
            <a:chOff x="458050" y="265600"/>
            <a:chExt cx="392675" cy="392675"/>
          </a:xfrm>
        </p:grpSpPr>
        <p:sp>
          <p:nvSpPr>
            <p:cNvPr id="197" name="Google Shape;197;p1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01" name="Google Shape;201;p18"/>
          <p:cNvGrpSpPr/>
          <p:nvPr/>
        </p:nvGrpSpPr>
        <p:grpSpPr>
          <a:xfrm>
            <a:off x="-38206" y="4219963"/>
            <a:ext cx="392675" cy="392675"/>
            <a:chOff x="458050" y="265600"/>
            <a:chExt cx="392675" cy="392675"/>
          </a:xfrm>
        </p:grpSpPr>
        <p:sp>
          <p:nvSpPr>
            <p:cNvPr id="202" name="Google Shape;202;p1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06" name="Google Shape;206;p18"/>
          <p:cNvGrpSpPr/>
          <p:nvPr/>
        </p:nvGrpSpPr>
        <p:grpSpPr>
          <a:xfrm>
            <a:off x="501694" y="4219950"/>
            <a:ext cx="392675" cy="392675"/>
            <a:chOff x="458050" y="265600"/>
            <a:chExt cx="392675" cy="392675"/>
          </a:xfrm>
        </p:grpSpPr>
        <p:sp>
          <p:nvSpPr>
            <p:cNvPr id="207" name="Google Shape;207;p1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11" name="Google Shape;211;p18"/>
          <p:cNvGrpSpPr/>
          <p:nvPr/>
        </p:nvGrpSpPr>
        <p:grpSpPr>
          <a:xfrm>
            <a:off x="8137738" y="-49687"/>
            <a:ext cx="392675" cy="392675"/>
            <a:chOff x="458050" y="265600"/>
            <a:chExt cx="392675" cy="392675"/>
          </a:xfrm>
        </p:grpSpPr>
        <p:sp>
          <p:nvSpPr>
            <p:cNvPr id="212" name="Google Shape;212;p1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216" name="Google Shape;216;p18"/>
          <p:cNvGrpSpPr/>
          <p:nvPr/>
        </p:nvGrpSpPr>
        <p:grpSpPr>
          <a:xfrm>
            <a:off x="8677638" y="-49700"/>
            <a:ext cx="392675" cy="392675"/>
            <a:chOff x="458050" y="265600"/>
            <a:chExt cx="392675" cy="392675"/>
          </a:xfrm>
        </p:grpSpPr>
        <p:sp>
          <p:nvSpPr>
            <p:cNvPr id="217" name="Google Shape;217;p1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21" name="Google Shape;221;p18"/>
          <p:cNvSpPr/>
          <p:nvPr/>
        </p:nvSpPr>
        <p:spPr>
          <a:xfrm>
            <a:off x="8137749" y="4148902"/>
            <a:ext cx="1588200" cy="1588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accent3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284850" y="574050"/>
            <a:ext cx="75969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an image and 4 bullets">
  <p:cSld name="CUSTOM_2">
    <p:bg>
      <p:bgPr>
        <a:solidFill>
          <a:schemeClr val="accent3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/>
          <p:nvPr/>
        </p:nvSpPr>
        <p:spPr>
          <a:xfrm>
            <a:off x="8361079" y="2599772"/>
            <a:ext cx="1588200" cy="1588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25" name="Google Shape;225;p19"/>
          <p:cNvGrpSpPr/>
          <p:nvPr/>
        </p:nvGrpSpPr>
        <p:grpSpPr>
          <a:xfrm>
            <a:off x="2378667" y="-688219"/>
            <a:ext cx="2277538" cy="2277538"/>
            <a:chOff x="987244" y="313753"/>
            <a:chExt cx="555321" cy="555321"/>
          </a:xfrm>
        </p:grpSpPr>
        <p:grpSp>
          <p:nvGrpSpPr>
            <p:cNvPr id="226" name="Google Shape;226;p19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227" name="Google Shape;227;p19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28" name="Google Shape;228;p19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29" name="Google Shape;229;p19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30" name="Google Shape;230;p19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231" name="Google Shape;231;p19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232" name="Google Shape;232;p19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236" name="Google Shape;236;p19"/>
          <p:cNvSpPr/>
          <p:nvPr/>
        </p:nvSpPr>
        <p:spPr>
          <a:xfrm>
            <a:off x="-60650" y="2429400"/>
            <a:ext cx="4167600" cy="27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4651625" y="1951925"/>
            <a:ext cx="4194000" cy="845400"/>
          </a:xfrm>
          <a:prstGeom prst="snip1Rect">
            <a:avLst>
              <a:gd name="adj" fmla="val 277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8" name="Google Shape;238;p19"/>
          <p:cNvSpPr txBox="1">
            <a:spLocks noGrp="1"/>
          </p:cNvSpPr>
          <p:nvPr>
            <p:ph type="title"/>
          </p:nvPr>
        </p:nvSpPr>
        <p:spPr>
          <a:xfrm>
            <a:off x="4664825" y="269950"/>
            <a:ext cx="4167600" cy="45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body" idx="1"/>
          </p:nvPr>
        </p:nvSpPr>
        <p:spPr>
          <a:xfrm>
            <a:off x="5203850" y="2064275"/>
            <a:ext cx="3452100" cy="62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4801450" y="2246225"/>
            <a:ext cx="256800" cy="256800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4651625" y="2986563"/>
            <a:ext cx="4194000" cy="845400"/>
          </a:xfrm>
          <a:prstGeom prst="snip1Rect">
            <a:avLst>
              <a:gd name="adj" fmla="val 277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body" idx="2"/>
          </p:nvPr>
        </p:nvSpPr>
        <p:spPr>
          <a:xfrm>
            <a:off x="5203850" y="3098913"/>
            <a:ext cx="3452100" cy="62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/>
          <p:nvPr/>
        </p:nvSpPr>
        <p:spPr>
          <a:xfrm>
            <a:off x="4801450" y="3280863"/>
            <a:ext cx="256800" cy="256800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4664825" y="4021200"/>
            <a:ext cx="4194000" cy="845400"/>
          </a:xfrm>
          <a:prstGeom prst="snip1Rect">
            <a:avLst>
              <a:gd name="adj" fmla="val 277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5" name="Google Shape;245;p19"/>
          <p:cNvSpPr txBox="1">
            <a:spLocks noGrp="1"/>
          </p:cNvSpPr>
          <p:nvPr>
            <p:ph type="body" idx="3"/>
          </p:nvPr>
        </p:nvSpPr>
        <p:spPr>
          <a:xfrm>
            <a:off x="5217050" y="4133550"/>
            <a:ext cx="3452100" cy="62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4814650" y="4315500"/>
            <a:ext cx="256800" cy="256800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-60650" y="-85625"/>
            <a:ext cx="2360700" cy="25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8" name="Google Shape;248;p19"/>
          <p:cNvSpPr>
            <a:spLocks noGrp="1"/>
          </p:cNvSpPr>
          <p:nvPr>
            <p:ph type="pic" idx="4"/>
          </p:nvPr>
        </p:nvSpPr>
        <p:spPr>
          <a:xfrm>
            <a:off x="281825" y="267550"/>
            <a:ext cx="3476400" cy="45990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49" name="Google Shape;249;p19"/>
          <p:cNvSpPr/>
          <p:nvPr/>
        </p:nvSpPr>
        <p:spPr>
          <a:xfrm>
            <a:off x="-60650" y="4869525"/>
            <a:ext cx="342600" cy="32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4651625" y="917288"/>
            <a:ext cx="4194000" cy="845400"/>
          </a:xfrm>
          <a:prstGeom prst="snip1Rect">
            <a:avLst>
              <a:gd name="adj" fmla="val 277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1" name="Google Shape;251;p19"/>
          <p:cNvSpPr txBox="1">
            <a:spLocks noGrp="1"/>
          </p:cNvSpPr>
          <p:nvPr>
            <p:ph type="body" idx="5"/>
          </p:nvPr>
        </p:nvSpPr>
        <p:spPr>
          <a:xfrm>
            <a:off x="5203850" y="1029638"/>
            <a:ext cx="3452100" cy="62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19"/>
          <p:cNvSpPr/>
          <p:nvPr/>
        </p:nvSpPr>
        <p:spPr>
          <a:xfrm>
            <a:off x="4801450" y="1211588"/>
            <a:ext cx="256800" cy="256800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1">
  <p:cSld name="CUSTOM_2_1">
    <p:bg>
      <p:bgPr>
        <a:solidFill>
          <a:schemeClr val="accent3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/>
          <p:nvPr/>
        </p:nvSpPr>
        <p:spPr>
          <a:xfrm>
            <a:off x="8361079" y="4047572"/>
            <a:ext cx="1588200" cy="1588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55" name="Google Shape;255;p20"/>
          <p:cNvGrpSpPr/>
          <p:nvPr/>
        </p:nvGrpSpPr>
        <p:grpSpPr>
          <a:xfrm>
            <a:off x="2378667" y="-688219"/>
            <a:ext cx="2277538" cy="2277538"/>
            <a:chOff x="987244" y="313753"/>
            <a:chExt cx="555321" cy="555321"/>
          </a:xfrm>
        </p:grpSpPr>
        <p:grpSp>
          <p:nvGrpSpPr>
            <p:cNvPr id="256" name="Google Shape;256;p20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257" name="Google Shape;257;p20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58" name="Google Shape;258;p20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59" name="Google Shape;259;p20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261" name="Google Shape;261;p20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262" name="Google Shape;262;p20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63" name="Google Shape;263;p20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64" name="Google Shape;264;p20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65" name="Google Shape;265;p20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266" name="Google Shape;266;p20"/>
          <p:cNvSpPr/>
          <p:nvPr/>
        </p:nvSpPr>
        <p:spPr>
          <a:xfrm>
            <a:off x="-60650" y="2429400"/>
            <a:ext cx="4167600" cy="27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/>
          </p:nvPr>
        </p:nvSpPr>
        <p:spPr>
          <a:xfrm>
            <a:off x="4664825" y="699100"/>
            <a:ext cx="41676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0"/>
          <p:cNvSpPr/>
          <p:nvPr/>
        </p:nvSpPr>
        <p:spPr>
          <a:xfrm>
            <a:off x="-60650" y="-85625"/>
            <a:ext cx="2360700" cy="25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9" name="Google Shape;269;p20"/>
          <p:cNvSpPr>
            <a:spLocks noGrp="1"/>
          </p:cNvSpPr>
          <p:nvPr>
            <p:ph type="pic" idx="2"/>
          </p:nvPr>
        </p:nvSpPr>
        <p:spPr>
          <a:xfrm>
            <a:off x="281825" y="267550"/>
            <a:ext cx="3476400" cy="45990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70" name="Google Shape;270;p20"/>
          <p:cNvSpPr/>
          <p:nvPr/>
        </p:nvSpPr>
        <p:spPr>
          <a:xfrm>
            <a:off x="-60650" y="4869525"/>
            <a:ext cx="342600" cy="32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1" name="Google Shape;271;p20"/>
          <p:cNvSpPr txBox="1">
            <a:spLocks noGrp="1"/>
          </p:cNvSpPr>
          <p:nvPr>
            <p:ph type="body" idx="1"/>
          </p:nvPr>
        </p:nvSpPr>
        <p:spPr>
          <a:xfrm>
            <a:off x="4734825" y="1458800"/>
            <a:ext cx="4097700" cy="25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2">
  <p:cSld name="CUSTOM_9">
    <p:bg>
      <p:bgPr>
        <a:solidFill>
          <a:schemeClr val="accen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>
            <a:spLocks noGrp="1"/>
          </p:cNvSpPr>
          <p:nvPr>
            <p:ph type="title"/>
          </p:nvPr>
        </p:nvSpPr>
        <p:spPr>
          <a:xfrm>
            <a:off x="311700" y="269950"/>
            <a:ext cx="40950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4" name="Google Shape;274;p21"/>
          <p:cNvGrpSpPr/>
          <p:nvPr/>
        </p:nvGrpSpPr>
        <p:grpSpPr>
          <a:xfrm>
            <a:off x="-1098745" y="3967456"/>
            <a:ext cx="2277538" cy="2277538"/>
            <a:chOff x="987244" y="313753"/>
            <a:chExt cx="555321" cy="555321"/>
          </a:xfrm>
        </p:grpSpPr>
        <p:grpSp>
          <p:nvGrpSpPr>
            <p:cNvPr id="275" name="Google Shape;275;p21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276" name="Google Shape;276;p21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280" name="Google Shape;280;p21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281" name="Google Shape;281;p21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285" name="Google Shape;285;p21"/>
          <p:cNvSpPr/>
          <p:nvPr/>
        </p:nvSpPr>
        <p:spPr>
          <a:xfrm flipH="1">
            <a:off x="5007801" y="2429400"/>
            <a:ext cx="4167600" cy="27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6" name="Google Shape;286;p21"/>
          <p:cNvSpPr/>
          <p:nvPr/>
        </p:nvSpPr>
        <p:spPr>
          <a:xfrm flipH="1">
            <a:off x="6804234" y="-85625"/>
            <a:ext cx="2360700" cy="25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7" name="Google Shape;287;p21"/>
          <p:cNvSpPr>
            <a:spLocks noGrp="1"/>
          </p:cNvSpPr>
          <p:nvPr>
            <p:ph type="pic" idx="2"/>
          </p:nvPr>
        </p:nvSpPr>
        <p:spPr>
          <a:xfrm>
            <a:off x="5350276" y="267550"/>
            <a:ext cx="3476400" cy="45990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88" name="Google Shape;288;p21"/>
          <p:cNvSpPr/>
          <p:nvPr/>
        </p:nvSpPr>
        <p:spPr>
          <a:xfrm>
            <a:off x="8805742" y="4869525"/>
            <a:ext cx="342600" cy="321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9" name="Google Shape;289;p21"/>
          <p:cNvSpPr/>
          <p:nvPr/>
        </p:nvSpPr>
        <p:spPr>
          <a:xfrm>
            <a:off x="8158683" y="-707823"/>
            <a:ext cx="1588200" cy="1588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accent3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0" name="Google Shape;290;p21"/>
          <p:cNvSpPr txBox="1">
            <a:spLocks noGrp="1"/>
          </p:cNvSpPr>
          <p:nvPr>
            <p:ph type="body" idx="1"/>
          </p:nvPr>
        </p:nvSpPr>
        <p:spPr>
          <a:xfrm>
            <a:off x="311700" y="1458800"/>
            <a:ext cx="4095000" cy="25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Bullet Points v1 No Image">
  <p:cSld name="CUSTOM_9_1">
    <p:bg>
      <p:bgPr>
        <a:solidFill>
          <a:schemeClr val="accent5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/>
          <p:nvPr/>
        </p:nvSpPr>
        <p:spPr>
          <a:xfrm rot="10800000" flipH="1">
            <a:off x="-1754575" y="-519750"/>
            <a:ext cx="2449800" cy="1093800"/>
          </a:xfrm>
          <a:prstGeom prst="snip1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/>
          </p:nvPr>
        </p:nvSpPr>
        <p:spPr>
          <a:xfrm>
            <a:off x="420600" y="374600"/>
            <a:ext cx="75447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94" name="Google Shape;294;p22"/>
          <p:cNvGrpSpPr/>
          <p:nvPr/>
        </p:nvGrpSpPr>
        <p:grpSpPr>
          <a:xfrm>
            <a:off x="-1098745" y="3967456"/>
            <a:ext cx="2277538" cy="2277538"/>
            <a:chOff x="987244" y="313753"/>
            <a:chExt cx="555321" cy="555321"/>
          </a:xfrm>
        </p:grpSpPr>
        <p:grpSp>
          <p:nvGrpSpPr>
            <p:cNvPr id="295" name="Google Shape;295;p22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296" name="Google Shape;296;p22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97" name="Google Shape;297;p22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98" name="Google Shape;298;p22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99" name="Google Shape;299;p22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300" name="Google Shape;300;p22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301" name="Google Shape;301;p22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02" name="Google Shape;302;p22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03" name="Google Shape;303;p22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04" name="Google Shape;304;p22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305" name="Google Shape;305;p22"/>
          <p:cNvSpPr/>
          <p:nvPr/>
        </p:nvSpPr>
        <p:spPr>
          <a:xfrm>
            <a:off x="8158683" y="-707823"/>
            <a:ext cx="1588200" cy="1588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6" name="Google Shape;306;p22"/>
          <p:cNvSpPr txBox="1">
            <a:spLocks noGrp="1"/>
          </p:cNvSpPr>
          <p:nvPr>
            <p:ph type="body" idx="1"/>
          </p:nvPr>
        </p:nvSpPr>
        <p:spPr>
          <a:xfrm>
            <a:off x="420600" y="1458800"/>
            <a:ext cx="8302800" cy="25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22"/>
          <p:cNvSpPr/>
          <p:nvPr/>
        </p:nvSpPr>
        <p:spPr>
          <a:xfrm flipH="1">
            <a:off x="7099800" y="4354625"/>
            <a:ext cx="2449800" cy="1093800"/>
          </a:xfrm>
          <a:prstGeom prst="snip1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6 bullets">
  <p:cSld name="CUSTOM_3">
    <p:bg>
      <p:bgPr>
        <a:solidFill>
          <a:schemeClr val="accen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/>
          <p:nvPr/>
        </p:nvSpPr>
        <p:spPr>
          <a:xfrm>
            <a:off x="281825" y="1502750"/>
            <a:ext cx="8588100" cy="9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0" name="Google Shape;310;p23"/>
          <p:cNvSpPr txBox="1">
            <a:spLocks noGrp="1"/>
          </p:cNvSpPr>
          <p:nvPr>
            <p:ph type="title"/>
          </p:nvPr>
        </p:nvSpPr>
        <p:spPr>
          <a:xfrm>
            <a:off x="311700" y="269946"/>
            <a:ext cx="85206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3"/>
          <p:cNvSpPr txBox="1">
            <a:spLocks noGrp="1"/>
          </p:cNvSpPr>
          <p:nvPr>
            <p:ph type="body" idx="1"/>
          </p:nvPr>
        </p:nvSpPr>
        <p:spPr>
          <a:xfrm>
            <a:off x="6671475" y="1663250"/>
            <a:ext cx="1968900" cy="5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23"/>
          <p:cNvSpPr txBox="1">
            <a:spLocks noGrp="1"/>
          </p:cNvSpPr>
          <p:nvPr>
            <p:ph type="body" idx="2"/>
          </p:nvPr>
        </p:nvSpPr>
        <p:spPr>
          <a:xfrm>
            <a:off x="503625" y="1663250"/>
            <a:ext cx="1968900" cy="5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23"/>
          <p:cNvSpPr/>
          <p:nvPr/>
        </p:nvSpPr>
        <p:spPr>
          <a:xfrm>
            <a:off x="281825" y="2412350"/>
            <a:ext cx="8588100" cy="9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4" name="Google Shape;314;p23"/>
          <p:cNvSpPr txBox="1">
            <a:spLocks noGrp="1"/>
          </p:cNvSpPr>
          <p:nvPr>
            <p:ph type="body" idx="3"/>
          </p:nvPr>
        </p:nvSpPr>
        <p:spPr>
          <a:xfrm>
            <a:off x="6671475" y="2572850"/>
            <a:ext cx="1968900" cy="5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23"/>
          <p:cNvSpPr txBox="1">
            <a:spLocks noGrp="1"/>
          </p:cNvSpPr>
          <p:nvPr>
            <p:ph type="body" idx="4"/>
          </p:nvPr>
        </p:nvSpPr>
        <p:spPr>
          <a:xfrm>
            <a:off x="503625" y="2572850"/>
            <a:ext cx="1968900" cy="5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23"/>
          <p:cNvSpPr/>
          <p:nvPr/>
        </p:nvSpPr>
        <p:spPr>
          <a:xfrm>
            <a:off x="281825" y="3321950"/>
            <a:ext cx="8588100" cy="90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7" name="Google Shape;317;p23"/>
          <p:cNvSpPr txBox="1">
            <a:spLocks noGrp="1"/>
          </p:cNvSpPr>
          <p:nvPr>
            <p:ph type="body" idx="5"/>
          </p:nvPr>
        </p:nvSpPr>
        <p:spPr>
          <a:xfrm>
            <a:off x="6671475" y="3482450"/>
            <a:ext cx="1968900" cy="5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body" idx="6"/>
          </p:nvPr>
        </p:nvSpPr>
        <p:spPr>
          <a:xfrm>
            <a:off x="503625" y="3482450"/>
            <a:ext cx="1968900" cy="5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29845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23"/>
          <p:cNvSpPr/>
          <p:nvPr/>
        </p:nvSpPr>
        <p:spPr>
          <a:xfrm flipH="1">
            <a:off x="3030900" y="1078800"/>
            <a:ext cx="3082200" cy="3576600"/>
          </a:xfrm>
          <a:prstGeom prst="snip2DiagRect">
            <a:avLst>
              <a:gd name="adj1" fmla="val 0"/>
              <a:gd name="adj2" fmla="val 2437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0" name="Google Shape;320;p23"/>
          <p:cNvSpPr>
            <a:spLocks noGrp="1"/>
          </p:cNvSpPr>
          <p:nvPr>
            <p:ph type="pic" idx="7"/>
          </p:nvPr>
        </p:nvSpPr>
        <p:spPr>
          <a:xfrm>
            <a:off x="3211500" y="1232599"/>
            <a:ext cx="2721000" cy="32691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321" name="Google Shape;321;p23"/>
          <p:cNvSpPr/>
          <p:nvPr/>
        </p:nvSpPr>
        <p:spPr>
          <a:xfrm>
            <a:off x="6269584" y="1833050"/>
            <a:ext cx="245400" cy="238500"/>
          </a:xfrm>
          <a:prstGeom prst="plus">
            <a:avLst>
              <a:gd name="adj" fmla="val 380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2" name="Google Shape;322;p23"/>
          <p:cNvSpPr/>
          <p:nvPr/>
        </p:nvSpPr>
        <p:spPr>
          <a:xfrm>
            <a:off x="6269597" y="2747900"/>
            <a:ext cx="245400" cy="238500"/>
          </a:xfrm>
          <a:prstGeom prst="plus">
            <a:avLst>
              <a:gd name="adj" fmla="val 380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3" name="Google Shape;323;p23"/>
          <p:cNvSpPr/>
          <p:nvPr/>
        </p:nvSpPr>
        <p:spPr>
          <a:xfrm>
            <a:off x="6269597" y="3657500"/>
            <a:ext cx="245400" cy="238500"/>
          </a:xfrm>
          <a:prstGeom prst="plus">
            <a:avLst>
              <a:gd name="adj" fmla="val 380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4" name="Google Shape;324;p23"/>
          <p:cNvSpPr/>
          <p:nvPr/>
        </p:nvSpPr>
        <p:spPr>
          <a:xfrm>
            <a:off x="2629009" y="1835675"/>
            <a:ext cx="245400" cy="238500"/>
          </a:xfrm>
          <a:prstGeom prst="plus">
            <a:avLst>
              <a:gd name="adj" fmla="val 380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5" name="Google Shape;325;p23"/>
          <p:cNvSpPr/>
          <p:nvPr/>
        </p:nvSpPr>
        <p:spPr>
          <a:xfrm>
            <a:off x="2629022" y="2750525"/>
            <a:ext cx="245400" cy="238500"/>
          </a:xfrm>
          <a:prstGeom prst="plus">
            <a:avLst>
              <a:gd name="adj" fmla="val 380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6" name="Google Shape;326;p23"/>
          <p:cNvSpPr/>
          <p:nvPr/>
        </p:nvSpPr>
        <p:spPr>
          <a:xfrm>
            <a:off x="2629022" y="3660125"/>
            <a:ext cx="245400" cy="238500"/>
          </a:xfrm>
          <a:prstGeom prst="plus">
            <a:avLst>
              <a:gd name="adj" fmla="val 380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items on timeline v2">
  <p:cSld name="CUSTOM_4">
    <p:bg>
      <p:bgPr>
        <a:solidFill>
          <a:schemeClr val="accen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 txBox="1">
            <a:spLocks noGrp="1"/>
          </p:cNvSpPr>
          <p:nvPr>
            <p:ph type="title"/>
          </p:nvPr>
        </p:nvSpPr>
        <p:spPr>
          <a:xfrm>
            <a:off x="311700" y="269951"/>
            <a:ext cx="85206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grpSp>
        <p:nvGrpSpPr>
          <p:cNvPr id="329" name="Google Shape;329;p24"/>
          <p:cNvGrpSpPr/>
          <p:nvPr/>
        </p:nvGrpSpPr>
        <p:grpSpPr>
          <a:xfrm>
            <a:off x="266400" y="2663100"/>
            <a:ext cx="2835600" cy="378533"/>
            <a:chOff x="266400" y="2262650"/>
            <a:chExt cx="2835600" cy="378533"/>
          </a:xfrm>
        </p:grpSpPr>
        <p:sp>
          <p:nvSpPr>
            <p:cNvPr id="330" name="Google Shape;330;p24"/>
            <p:cNvSpPr/>
            <p:nvPr/>
          </p:nvSpPr>
          <p:spPr>
            <a:xfrm>
              <a:off x="266400" y="2262650"/>
              <a:ext cx="2835600" cy="189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 rot="10800000" flipH="1">
              <a:off x="1566600" y="2451283"/>
              <a:ext cx="235200" cy="1899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32" name="Google Shape;332;p24"/>
          <p:cNvGrpSpPr/>
          <p:nvPr/>
        </p:nvGrpSpPr>
        <p:grpSpPr>
          <a:xfrm>
            <a:off x="6034350" y="2663100"/>
            <a:ext cx="2835600" cy="377782"/>
            <a:chOff x="266400" y="2262650"/>
            <a:chExt cx="2835600" cy="377782"/>
          </a:xfrm>
        </p:grpSpPr>
        <p:sp>
          <p:nvSpPr>
            <p:cNvPr id="333" name="Google Shape;333;p24"/>
            <p:cNvSpPr/>
            <p:nvPr/>
          </p:nvSpPr>
          <p:spPr>
            <a:xfrm>
              <a:off x="266400" y="2262650"/>
              <a:ext cx="2835600" cy="189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 rot="10800000" flipH="1">
              <a:off x="1566600" y="2450532"/>
              <a:ext cx="235200" cy="1899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35" name="Google Shape;335;p24"/>
          <p:cNvGrpSpPr/>
          <p:nvPr/>
        </p:nvGrpSpPr>
        <p:grpSpPr>
          <a:xfrm rot="10800000" flipH="1">
            <a:off x="3102250" y="2475168"/>
            <a:ext cx="2936700" cy="377832"/>
            <a:chOff x="218275" y="2223950"/>
            <a:chExt cx="2936700" cy="377832"/>
          </a:xfrm>
        </p:grpSpPr>
        <p:sp>
          <p:nvSpPr>
            <p:cNvPr id="336" name="Google Shape;336;p24"/>
            <p:cNvSpPr/>
            <p:nvPr/>
          </p:nvSpPr>
          <p:spPr>
            <a:xfrm>
              <a:off x="218275" y="2223950"/>
              <a:ext cx="2936700" cy="189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 rot="10800000" flipH="1">
              <a:off x="1566600" y="2411882"/>
              <a:ext cx="235200" cy="1899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cxnSp>
        <p:nvCxnSpPr>
          <p:cNvPr id="338" name="Google Shape;338;p24"/>
          <p:cNvCxnSpPr/>
          <p:nvPr/>
        </p:nvCxnSpPr>
        <p:spPr>
          <a:xfrm>
            <a:off x="3099875" y="2264000"/>
            <a:ext cx="0" cy="909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24"/>
          <p:cNvCxnSpPr/>
          <p:nvPr/>
        </p:nvCxnSpPr>
        <p:spPr>
          <a:xfrm>
            <a:off x="6038950" y="2264000"/>
            <a:ext cx="0" cy="909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40" name="Google Shape;340;p24"/>
          <p:cNvSpPr txBox="1">
            <a:spLocks noGrp="1"/>
          </p:cNvSpPr>
          <p:nvPr>
            <p:ph type="subTitle" idx="1"/>
          </p:nvPr>
        </p:nvSpPr>
        <p:spPr>
          <a:xfrm>
            <a:off x="1037788" y="3173000"/>
            <a:ext cx="1283400" cy="2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 SemiBold"/>
              <a:buNone/>
              <a:defRPr sz="1400">
                <a:solidFill>
                  <a:schemeClr val="accent2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body" idx="2"/>
          </p:nvPr>
        </p:nvSpPr>
        <p:spPr>
          <a:xfrm>
            <a:off x="1020050" y="1886300"/>
            <a:ext cx="1283400" cy="37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4"/>
          <p:cNvSpPr txBox="1">
            <a:spLocks noGrp="1"/>
          </p:cNvSpPr>
          <p:nvPr>
            <p:ph type="subTitle" idx="3"/>
          </p:nvPr>
        </p:nvSpPr>
        <p:spPr>
          <a:xfrm>
            <a:off x="3926050" y="1966400"/>
            <a:ext cx="1283400" cy="2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M Sans SemiBold"/>
              <a:buNone/>
              <a:defRPr sz="1400">
                <a:solidFill>
                  <a:schemeClr val="accent6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body" idx="4"/>
          </p:nvPr>
        </p:nvSpPr>
        <p:spPr>
          <a:xfrm>
            <a:off x="3929375" y="3064175"/>
            <a:ext cx="1283400" cy="37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5"/>
          </p:nvPr>
        </p:nvSpPr>
        <p:spPr>
          <a:xfrm>
            <a:off x="6810456" y="3173000"/>
            <a:ext cx="1283400" cy="2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ans SemiBold"/>
              <a:buNone/>
              <a:defRPr sz="1400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body" idx="6"/>
          </p:nvPr>
        </p:nvSpPr>
        <p:spPr>
          <a:xfrm>
            <a:off x="6769313" y="1886300"/>
            <a:ext cx="1283400" cy="37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46" name="Google Shape;346;p24"/>
          <p:cNvGrpSpPr/>
          <p:nvPr/>
        </p:nvGrpSpPr>
        <p:grpSpPr>
          <a:xfrm>
            <a:off x="-824158" y="3670122"/>
            <a:ext cx="2277538" cy="2277538"/>
            <a:chOff x="987244" y="313753"/>
            <a:chExt cx="555321" cy="555321"/>
          </a:xfrm>
        </p:grpSpPr>
        <p:grpSp>
          <p:nvGrpSpPr>
            <p:cNvPr id="347" name="Google Shape;347;p24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348" name="Google Shape;348;p24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352" name="Google Shape;352;p24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353" name="Google Shape;353;p24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357" name="Google Shape;357;p24"/>
          <p:cNvGrpSpPr/>
          <p:nvPr/>
        </p:nvGrpSpPr>
        <p:grpSpPr>
          <a:xfrm>
            <a:off x="8303263" y="28963"/>
            <a:ext cx="392675" cy="392675"/>
            <a:chOff x="458050" y="265600"/>
            <a:chExt cx="392675" cy="392675"/>
          </a:xfrm>
        </p:grpSpPr>
        <p:sp>
          <p:nvSpPr>
            <p:cNvPr id="358" name="Google Shape;358;p2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0" name="Google Shape;360;p2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1" name="Google Shape;361;p2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62" name="Google Shape;362;p24"/>
          <p:cNvGrpSpPr/>
          <p:nvPr/>
        </p:nvGrpSpPr>
        <p:grpSpPr>
          <a:xfrm>
            <a:off x="8843163" y="28950"/>
            <a:ext cx="392675" cy="392675"/>
            <a:chOff x="458050" y="265600"/>
            <a:chExt cx="392675" cy="392675"/>
          </a:xfrm>
        </p:grpSpPr>
        <p:sp>
          <p:nvSpPr>
            <p:cNvPr id="363" name="Google Shape;363;p2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5" name="Google Shape;365;p2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6" name="Google Shape;366;p2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67" name="Google Shape;367;p24"/>
          <p:cNvGrpSpPr/>
          <p:nvPr/>
        </p:nvGrpSpPr>
        <p:grpSpPr>
          <a:xfrm>
            <a:off x="8567531" y="465897"/>
            <a:ext cx="392675" cy="392675"/>
            <a:chOff x="458050" y="265600"/>
            <a:chExt cx="392675" cy="392675"/>
          </a:xfrm>
        </p:grpSpPr>
        <p:sp>
          <p:nvSpPr>
            <p:cNvPr id="368" name="Google Shape;368;p2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71" name="Google Shape;371;p2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372" name="Google Shape;372;p24"/>
          <p:cNvGrpSpPr/>
          <p:nvPr/>
        </p:nvGrpSpPr>
        <p:grpSpPr>
          <a:xfrm>
            <a:off x="9107431" y="465884"/>
            <a:ext cx="392675" cy="392675"/>
            <a:chOff x="458050" y="265600"/>
            <a:chExt cx="392675" cy="392675"/>
          </a:xfrm>
        </p:grpSpPr>
        <p:sp>
          <p:nvSpPr>
            <p:cNvPr id="373" name="Google Shape;373;p2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75" name="Google Shape;375;p2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76" name="Google Shape;376;p2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items on timeline">
  <p:cSld name="CUSTOM_4_1">
    <p:bg>
      <p:bgPr>
        <a:solidFill>
          <a:schemeClr val="accen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"/>
          <p:cNvSpPr txBox="1">
            <a:spLocks noGrp="1"/>
          </p:cNvSpPr>
          <p:nvPr>
            <p:ph type="title"/>
          </p:nvPr>
        </p:nvSpPr>
        <p:spPr>
          <a:xfrm>
            <a:off x="311700" y="269951"/>
            <a:ext cx="85206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grpSp>
        <p:nvGrpSpPr>
          <p:cNvPr id="379" name="Google Shape;379;p25"/>
          <p:cNvGrpSpPr/>
          <p:nvPr/>
        </p:nvGrpSpPr>
        <p:grpSpPr>
          <a:xfrm rot="-5400000">
            <a:off x="1877868" y="1797262"/>
            <a:ext cx="927868" cy="202603"/>
            <a:chOff x="1082850" y="2340833"/>
            <a:chExt cx="2019300" cy="195299"/>
          </a:xfrm>
        </p:grpSpPr>
        <p:sp>
          <p:nvSpPr>
            <p:cNvPr id="380" name="Google Shape;380;p25"/>
            <p:cNvSpPr/>
            <p:nvPr/>
          </p:nvSpPr>
          <p:spPr>
            <a:xfrm>
              <a:off x="1082850" y="2340833"/>
              <a:ext cx="2019300" cy="11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 rot="10800000" flipH="1">
              <a:off x="1974902" y="2451232"/>
              <a:ext cx="235200" cy="849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82" name="Google Shape;382;p25"/>
          <p:cNvSpPr txBox="1">
            <a:spLocks noGrp="1"/>
          </p:cNvSpPr>
          <p:nvPr>
            <p:ph type="subTitle" idx="1"/>
          </p:nvPr>
        </p:nvSpPr>
        <p:spPr>
          <a:xfrm>
            <a:off x="749913" y="1749763"/>
            <a:ext cx="1283400" cy="29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 SemiBold"/>
              <a:buNone/>
              <a:defRPr sz="1400">
                <a:solidFill>
                  <a:schemeClr val="accent2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5"/>
          <p:cNvSpPr txBox="1">
            <a:spLocks noGrp="1"/>
          </p:cNvSpPr>
          <p:nvPr>
            <p:ph type="body" idx="2"/>
          </p:nvPr>
        </p:nvSpPr>
        <p:spPr>
          <a:xfrm>
            <a:off x="2650275" y="1709725"/>
            <a:ext cx="5743800" cy="37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84" name="Google Shape;384;p25"/>
          <p:cNvGrpSpPr/>
          <p:nvPr/>
        </p:nvGrpSpPr>
        <p:grpSpPr>
          <a:xfrm>
            <a:off x="7701292" y="3734734"/>
            <a:ext cx="2277538" cy="2277538"/>
            <a:chOff x="987244" y="313753"/>
            <a:chExt cx="555321" cy="555321"/>
          </a:xfrm>
        </p:grpSpPr>
        <p:grpSp>
          <p:nvGrpSpPr>
            <p:cNvPr id="385" name="Google Shape;385;p25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386" name="Google Shape;386;p25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87" name="Google Shape;387;p25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88" name="Google Shape;388;p25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89" name="Google Shape;389;p25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390" name="Google Shape;390;p25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391" name="Google Shape;391;p25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92" name="Google Shape;392;p25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93" name="Google Shape;393;p25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394" name="Google Shape;394;p25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395" name="Google Shape;395;p25"/>
          <p:cNvGrpSpPr/>
          <p:nvPr/>
        </p:nvGrpSpPr>
        <p:grpSpPr>
          <a:xfrm>
            <a:off x="-459737" y="28963"/>
            <a:ext cx="392675" cy="392675"/>
            <a:chOff x="458050" y="265600"/>
            <a:chExt cx="392675" cy="392675"/>
          </a:xfrm>
        </p:grpSpPr>
        <p:sp>
          <p:nvSpPr>
            <p:cNvPr id="396" name="Google Shape;396;p25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98" name="Google Shape;398;p25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99" name="Google Shape;399;p25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00" name="Google Shape;400;p25"/>
          <p:cNvGrpSpPr/>
          <p:nvPr/>
        </p:nvGrpSpPr>
        <p:grpSpPr>
          <a:xfrm>
            <a:off x="80163" y="28950"/>
            <a:ext cx="392675" cy="392675"/>
            <a:chOff x="458050" y="265600"/>
            <a:chExt cx="392675" cy="392675"/>
          </a:xfrm>
        </p:grpSpPr>
        <p:sp>
          <p:nvSpPr>
            <p:cNvPr id="401" name="Google Shape;401;p25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03" name="Google Shape;403;p25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04" name="Google Shape;404;p25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05" name="Google Shape;405;p25"/>
          <p:cNvGrpSpPr/>
          <p:nvPr/>
        </p:nvGrpSpPr>
        <p:grpSpPr>
          <a:xfrm>
            <a:off x="-195469" y="465897"/>
            <a:ext cx="392675" cy="392675"/>
            <a:chOff x="458050" y="265600"/>
            <a:chExt cx="392675" cy="392675"/>
          </a:xfrm>
        </p:grpSpPr>
        <p:sp>
          <p:nvSpPr>
            <p:cNvPr id="406" name="Google Shape;406;p25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08" name="Google Shape;408;p25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09" name="Google Shape;409;p25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10" name="Google Shape;410;p25"/>
          <p:cNvGrpSpPr/>
          <p:nvPr/>
        </p:nvGrpSpPr>
        <p:grpSpPr>
          <a:xfrm>
            <a:off x="344431" y="465884"/>
            <a:ext cx="392675" cy="392675"/>
            <a:chOff x="458050" y="265600"/>
            <a:chExt cx="392675" cy="392675"/>
          </a:xfrm>
        </p:grpSpPr>
        <p:sp>
          <p:nvSpPr>
            <p:cNvPr id="411" name="Google Shape;411;p25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13" name="Google Shape;413;p25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14" name="Google Shape;414;p25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15" name="Google Shape;415;p25"/>
          <p:cNvGrpSpPr/>
          <p:nvPr/>
        </p:nvGrpSpPr>
        <p:grpSpPr>
          <a:xfrm rot="-5400000">
            <a:off x="1877749" y="2729577"/>
            <a:ext cx="927868" cy="202603"/>
            <a:chOff x="1082850" y="2340833"/>
            <a:chExt cx="2019300" cy="195299"/>
          </a:xfrm>
        </p:grpSpPr>
        <p:sp>
          <p:nvSpPr>
            <p:cNvPr id="416" name="Google Shape;416;p25"/>
            <p:cNvSpPr/>
            <p:nvPr/>
          </p:nvSpPr>
          <p:spPr>
            <a:xfrm>
              <a:off x="1082850" y="2340833"/>
              <a:ext cx="2019300" cy="11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17" name="Google Shape;417;p25"/>
            <p:cNvSpPr/>
            <p:nvPr/>
          </p:nvSpPr>
          <p:spPr>
            <a:xfrm rot="10800000" flipH="1">
              <a:off x="1974902" y="2451232"/>
              <a:ext cx="235200" cy="849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18" name="Google Shape;418;p25"/>
          <p:cNvSpPr txBox="1">
            <a:spLocks noGrp="1"/>
          </p:cNvSpPr>
          <p:nvPr>
            <p:ph type="subTitle" idx="3"/>
          </p:nvPr>
        </p:nvSpPr>
        <p:spPr>
          <a:xfrm>
            <a:off x="749794" y="2682078"/>
            <a:ext cx="1283400" cy="29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M Sans SemiBold"/>
              <a:buNone/>
              <a:defRPr sz="1400">
                <a:solidFill>
                  <a:schemeClr val="accent6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5"/>
          <p:cNvSpPr txBox="1">
            <a:spLocks noGrp="1"/>
          </p:cNvSpPr>
          <p:nvPr>
            <p:ph type="body" idx="4"/>
          </p:nvPr>
        </p:nvSpPr>
        <p:spPr>
          <a:xfrm>
            <a:off x="2650156" y="2642040"/>
            <a:ext cx="5743800" cy="37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420" name="Google Shape;420;p25"/>
          <p:cNvGrpSpPr/>
          <p:nvPr/>
        </p:nvGrpSpPr>
        <p:grpSpPr>
          <a:xfrm rot="-5400000">
            <a:off x="1877874" y="3657452"/>
            <a:ext cx="927868" cy="202603"/>
            <a:chOff x="1082850" y="2340833"/>
            <a:chExt cx="2019300" cy="195299"/>
          </a:xfrm>
        </p:grpSpPr>
        <p:sp>
          <p:nvSpPr>
            <p:cNvPr id="421" name="Google Shape;421;p25"/>
            <p:cNvSpPr/>
            <p:nvPr/>
          </p:nvSpPr>
          <p:spPr>
            <a:xfrm>
              <a:off x="1082850" y="2340833"/>
              <a:ext cx="2019300" cy="11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2" name="Google Shape;422;p25"/>
            <p:cNvSpPr/>
            <p:nvPr/>
          </p:nvSpPr>
          <p:spPr>
            <a:xfrm rot="10800000" flipH="1">
              <a:off x="1974902" y="2451232"/>
              <a:ext cx="235200" cy="849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23" name="Google Shape;423;p25"/>
          <p:cNvSpPr txBox="1">
            <a:spLocks noGrp="1"/>
          </p:cNvSpPr>
          <p:nvPr>
            <p:ph type="subTitle" idx="5"/>
          </p:nvPr>
        </p:nvSpPr>
        <p:spPr>
          <a:xfrm>
            <a:off x="749919" y="3609953"/>
            <a:ext cx="1283400" cy="29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ans SemiBold"/>
              <a:buNone/>
              <a:defRPr sz="1400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5"/>
          <p:cNvSpPr txBox="1">
            <a:spLocks noGrp="1"/>
          </p:cNvSpPr>
          <p:nvPr>
            <p:ph type="body" idx="6"/>
          </p:nvPr>
        </p:nvSpPr>
        <p:spPr>
          <a:xfrm>
            <a:off x="2650281" y="3569915"/>
            <a:ext cx="5743800" cy="37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items on timeline 1">
  <p:cSld name="CUSTOM_4_1_1">
    <p:bg>
      <p:bgPr>
        <a:solidFill>
          <a:schemeClr val="accen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6"/>
          <p:cNvGrpSpPr/>
          <p:nvPr/>
        </p:nvGrpSpPr>
        <p:grpSpPr>
          <a:xfrm rot="-5400000">
            <a:off x="1732654" y="2389064"/>
            <a:ext cx="808326" cy="176511"/>
            <a:chOff x="1082850" y="2340833"/>
            <a:chExt cx="2019300" cy="195299"/>
          </a:xfrm>
        </p:grpSpPr>
        <p:sp>
          <p:nvSpPr>
            <p:cNvPr id="427" name="Google Shape;427;p26"/>
            <p:cNvSpPr/>
            <p:nvPr/>
          </p:nvSpPr>
          <p:spPr>
            <a:xfrm>
              <a:off x="1082850" y="2340833"/>
              <a:ext cx="2019300" cy="11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28" name="Google Shape;428;p26"/>
            <p:cNvSpPr/>
            <p:nvPr/>
          </p:nvSpPr>
          <p:spPr>
            <a:xfrm rot="10800000" flipH="1">
              <a:off x="1974902" y="2451232"/>
              <a:ext cx="235200" cy="849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29" name="Google Shape;429;p26"/>
          <p:cNvSpPr txBox="1">
            <a:spLocks noGrp="1"/>
          </p:cNvSpPr>
          <p:nvPr>
            <p:ph type="subTitle" idx="1"/>
          </p:nvPr>
        </p:nvSpPr>
        <p:spPr>
          <a:xfrm>
            <a:off x="749903" y="2347665"/>
            <a:ext cx="1118100" cy="25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 SemiBold"/>
              <a:buNone/>
              <a:defRPr sz="1400">
                <a:solidFill>
                  <a:schemeClr val="accent2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26"/>
          <p:cNvSpPr txBox="1">
            <a:spLocks noGrp="1"/>
          </p:cNvSpPr>
          <p:nvPr>
            <p:ph type="body" idx="2"/>
          </p:nvPr>
        </p:nvSpPr>
        <p:spPr>
          <a:xfrm>
            <a:off x="2405472" y="2312775"/>
            <a:ext cx="5974800" cy="3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431" name="Google Shape;431;p26"/>
          <p:cNvGrpSpPr/>
          <p:nvPr/>
        </p:nvGrpSpPr>
        <p:grpSpPr>
          <a:xfrm rot="-5400000">
            <a:off x="1732550" y="3201285"/>
            <a:ext cx="808326" cy="176511"/>
            <a:chOff x="1082850" y="2340833"/>
            <a:chExt cx="2019300" cy="195299"/>
          </a:xfrm>
        </p:grpSpPr>
        <p:sp>
          <p:nvSpPr>
            <p:cNvPr id="432" name="Google Shape;432;p26"/>
            <p:cNvSpPr/>
            <p:nvPr/>
          </p:nvSpPr>
          <p:spPr>
            <a:xfrm>
              <a:off x="1082850" y="2340833"/>
              <a:ext cx="2019300" cy="11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33" name="Google Shape;433;p26"/>
            <p:cNvSpPr/>
            <p:nvPr/>
          </p:nvSpPr>
          <p:spPr>
            <a:xfrm rot="10800000" flipH="1">
              <a:off x="1974902" y="2451232"/>
              <a:ext cx="235200" cy="849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34" name="Google Shape;434;p26"/>
          <p:cNvSpPr txBox="1">
            <a:spLocks noGrp="1"/>
          </p:cNvSpPr>
          <p:nvPr>
            <p:ph type="subTitle" idx="3"/>
          </p:nvPr>
        </p:nvSpPr>
        <p:spPr>
          <a:xfrm>
            <a:off x="749799" y="3159886"/>
            <a:ext cx="1118100" cy="25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M Sans SemiBold"/>
              <a:buNone/>
              <a:defRPr sz="1400">
                <a:solidFill>
                  <a:schemeClr val="accent6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26"/>
          <p:cNvSpPr txBox="1">
            <a:spLocks noGrp="1"/>
          </p:cNvSpPr>
          <p:nvPr>
            <p:ph type="body" idx="4"/>
          </p:nvPr>
        </p:nvSpPr>
        <p:spPr>
          <a:xfrm>
            <a:off x="2405349" y="3124996"/>
            <a:ext cx="5974800" cy="3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436" name="Google Shape;436;p26"/>
          <p:cNvGrpSpPr/>
          <p:nvPr/>
        </p:nvGrpSpPr>
        <p:grpSpPr>
          <a:xfrm rot="-5400000">
            <a:off x="1732659" y="4009637"/>
            <a:ext cx="808326" cy="176511"/>
            <a:chOff x="1082850" y="2340833"/>
            <a:chExt cx="2019300" cy="195299"/>
          </a:xfrm>
        </p:grpSpPr>
        <p:sp>
          <p:nvSpPr>
            <p:cNvPr id="437" name="Google Shape;437;p26"/>
            <p:cNvSpPr/>
            <p:nvPr/>
          </p:nvSpPr>
          <p:spPr>
            <a:xfrm>
              <a:off x="1082850" y="2340833"/>
              <a:ext cx="2019300" cy="11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38" name="Google Shape;438;p26"/>
            <p:cNvSpPr/>
            <p:nvPr/>
          </p:nvSpPr>
          <p:spPr>
            <a:xfrm rot="10800000" flipH="1">
              <a:off x="1974902" y="2451232"/>
              <a:ext cx="235200" cy="849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39" name="Google Shape;439;p26"/>
          <p:cNvSpPr txBox="1">
            <a:spLocks noGrp="1"/>
          </p:cNvSpPr>
          <p:nvPr>
            <p:ph type="subTitle" idx="5"/>
          </p:nvPr>
        </p:nvSpPr>
        <p:spPr>
          <a:xfrm>
            <a:off x="749908" y="3968238"/>
            <a:ext cx="1118100" cy="25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ans SemiBold"/>
              <a:buNone/>
              <a:defRPr sz="1400">
                <a:solidFill>
                  <a:schemeClr val="accent3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6"/>
          <p:cNvSpPr txBox="1">
            <a:spLocks noGrp="1"/>
          </p:cNvSpPr>
          <p:nvPr>
            <p:ph type="body" idx="6"/>
          </p:nvPr>
        </p:nvSpPr>
        <p:spPr>
          <a:xfrm>
            <a:off x="2405479" y="3933350"/>
            <a:ext cx="5974800" cy="3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441" name="Google Shape;441;p26"/>
          <p:cNvGrpSpPr/>
          <p:nvPr/>
        </p:nvGrpSpPr>
        <p:grpSpPr>
          <a:xfrm rot="-5400000">
            <a:off x="1733987" y="1580739"/>
            <a:ext cx="808326" cy="176511"/>
            <a:chOff x="1082850" y="2340833"/>
            <a:chExt cx="2019300" cy="195299"/>
          </a:xfrm>
        </p:grpSpPr>
        <p:sp>
          <p:nvSpPr>
            <p:cNvPr id="442" name="Google Shape;442;p26"/>
            <p:cNvSpPr/>
            <p:nvPr/>
          </p:nvSpPr>
          <p:spPr>
            <a:xfrm>
              <a:off x="1082850" y="2340833"/>
              <a:ext cx="2019300" cy="11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3" name="Google Shape;443;p26"/>
            <p:cNvSpPr/>
            <p:nvPr/>
          </p:nvSpPr>
          <p:spPr>
            <a:xfrm rot="10800000" flipH="1">
              <a:off x="1974902" y="2451232"/>
              <a:ext cx="235200" cy="849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44" name="Google Shape;444;p26"/>
          <p:cNvSpPr txBox="1">
            <a:spLocks noGrp="1"/>
          </p:cNvSpPr>
          <p:nvPr>
            <p:ph type="subTitle" idx="7"/>
          </p:nvPr>
        </p:nvSpPr>
        <p:spPr>
          <a:xfrm>
            <a:off x="751236" y="1539340"/>
            <a:ext cx="1118100" cy="25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M Sans SemiBold"/>
              <a:buNone/>
              <a:defRPr sz="1400">
                <a:solidFill>
                  <a:schemeClr val="accent4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6"/>
          <p:cNvSpPr txBox="1">
            <a:spLocks noGrp="1"/>
          </p:cNvSpPr>
          <p:nvPr>
            <p:ph type="body" idx="8"/>
          </p:nvPr>
        </p:nvSpPr>
        <p:spPr>
          <a:xfrm>
            <a:off x="2406806" y="1504450"/>
            <a:ext cx="5974800" cy="3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6"/>
          <p:cNvSpPr txBox="1">
            <a:spLocks noGrp="1"/>
          </p:cNvSpPr>
          <p:nvPr>
            <p:ph type="title"/>
          </p:nvPr>
        </p:nvSpPr>
        <p:spPr>
          <a:xfrm>
            <a:off x="311700" y="269951"/>
            <a:ext cx="85206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grpSp>
        <p:nvGrpSpPr>
          <p:cNvPr id="447" name="Google Shape;447;p26"/>
          <p:cNvGrpSpPr/>
          <p:nvPr/>
        </p:nvGrpSpPr>
        <p:grpSpPr>
          <a:xfrm>
            <a:off x="73663" y="4677163"/>
            <a:ext cx="392675" cy="392675"/>
            <a:chOff x="458050" y="265600"/>
            <a:chExt cx="392675" cy="392675"/>
          </a:xfrm>
        </p:grpSpPr>
        <p:sp>
          <p:nvSpPr>
            <p:cNvPr id="448" name="Google Shape;448;p26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0" name="Google Shape;450;p26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1" name="Google Shape;451;p26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52" name="Google Shape;452;p26"/>
          <p:cNvGrpSpPr/>
          <p:nvPr/>
        </p:nvGrpSpPr>
        <p:grpSpPr>
          <a:xfrm>
            <a:off x="613563" y="4677150"/>
            <a:ext cx="392675" cy="392675"/>
            <a:chOff x="458050" y="265600"/>
            <a:chExt cx="392675" cy="392675"/>
          </a:xfrm>
        </p:grpSpPr>
        <p:sp>
          <p:nvSpPr>
            <p:cNvPr id="453" name="Google Shape;453;p26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6" name="Google Shape;456;p26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57" name="Google Shape;457;p26"/>
          <p:cNvGrpSpPr/>
          <p:nvPr/>
        </p:nvGrpSpPr>
        <p:grpSpPr>
          <a:xfrm>
            <a:off x="348063" y="4284488"/>
            <a:ext cx="392675" cy="392675"/>
            <a:chOff x="458050" y="265600"/>
            <a:chExt cx="392675" cy="392675"/>
          </a:xfrm>
        </p:grpSpPr>
        <p:sp>
          <p:nvSpPr>
            <p:cNvPr id="458" name="Google Shape;458;p26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60" name="Google Shape;460;p26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61" name="Google Shape;461;p26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462" name="Google Shape;462;p26"/>
          <p:cNvSpPr/>
          <p:nvPr/>
        </p:nvSpPr>
        <p:spPr>
          <a:xfrm>
            <a:off x="8381600" y="-3575"/>
            <a:ext cx="8436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63" name="Google Shape;463;p26"/>
          <p:cNvGrpSpPr/>
          <p:nvPr/>
        </p:nvGrpSpPr>
        <p:grpSpPr>
          <a:xfrm>
            <a:off x="7788867" y="-840619"/>
            <a:ext cx="2277538" cy="2277538"/>
            <a:chOff x="987244" y="313753"/>
            <a:chExt cx="555321" cy="555321"/>
          </a:xfrm>
        </p:grpSpPr>
        <p:grpSp>
          <p:nvGrpSpPr>
            <p:cNvPr id="464" name="Google Shape;464;p26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465" name="Google Shape;465;p26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67" name="Google Shape;467;p26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68" name="Google Shape;468;p26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469" name="Google Shape;469;p26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470" name="Google Shape;470;p26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71" name="Google Shape;471;p26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72" name="Google Shape;472;p26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73" name="Google Shape;473;p26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 Slide">
  <p:cSld name="CUSTOM_5">
    <p:bg>
      <p:bgPr>
        <a:solidFill>
          <a:schemeClr val="accent5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27"/>
          <p:cNvGrpSpPr/>
          <p:nvPr/>
        </p:nvGrpSpPr>
        <p:grpSpPr>
          <a:xfrm>
            <a:off x="1322434" y="2156088"/>
            <a:ext cx="2277538" cy="2277538"/>
            <a:chOff x="987244" y="313753"/>
            <a:chExt cx="555321" cy="555321"/>
          </a:xfrm>
        </p:grpSpPr>
        <p:grpSp>
          <p:nvGrpSpPr>
            <p:cNvPr id="476" name="Google Shape;476;p27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477" name="Google Shape;477;p27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78" name="Google Shape;478;p27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79" name="Google Shape;479;p27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80" name="Google Shape;480;p27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481" name="Google Shape;481;p27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482" name="Google Shape;482;p27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83" name="Google Shape;483;p27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84" name="Google Shape;484;p27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85" name="Google Shape;485;p27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486" name="Google Shape;486;p27"/>
          <p:cNvSpPr/>
          <p:nvPr/>
        </p:nvSpPr>
        <p:spPr>
          <a:xfrm>
            <a:off x="-72425" y="4274900"/>
            <a:ext cx="1002600" cy="920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7" name="Google Shape;487;p27"/>
          <p:cNvSpPr/>
          <p:nvPr/>
        </p:nvSpPr>
        <p:spPr>
          <a:xfrm rot="10800000">
            <a:off x="8141400" y="0"/>
            <a:ext cx="1002600" cy="8619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8" name="Google Shape;488;p27"/>
          <p:cNvSpPr>
            <a:spLocks noGrp="1"/>
          </p:cNvSpPr>
          <p:nvPr>
            <p:ph type="pic" idx="2"/>
          </p:nvPr>
        </p:nvSpPr>
        <p:spPr>
          <a:xfrm>
            <a:off x="2475825" y="1654388"/>
            <a:ext cx="4195800" cy="16212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89" name="Google Shape;489;p27"/>
          <p:cNvSpPr txBox="1">
            <a:spLocks noGrp="1"/>
          </p:cNvSpPr>
          <p:nvPr>
            <p:ph type="title"/>
          </p:nvPr>
        </p:nvSpPr>
        <p:spPr>
          <a:xfrm>
            <a:off x="311700" y="1246957"/>
            <a:ext cx="8520600" cy="59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90" name="Google Shape;490;p27"/>
          <p:cNvSpPr/>
          <p:nvPr/>
        </p:nvSpPr>
        <p:spPr>
          <a:xfrm>
            <a:off x="8588401" y="4579699"/>
            <a:ext cx="1132200" cy="1132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91" name="Google Shape;491;p27"/>
          <p:cNvGrpSpPr/>
          <p:nvPr/>
        </p:nvGrpSpPr>
        <p:grpSpPr>
          <a:xfrm>
            <a:off x="73663" y="105163"/>
            <a:ext cx="392675" cy="392675"/>
            <a:chOff x="458050" y="265600"/>
            <a:chExt cx="392675" cy="392675"/>
          </a:xfrm>
        </p:grpSpPr>
        <p:sp>
          <p:nvSpPr>
            <p:cNvPr id="492" name="Google Shape;492;p27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94" name="Google Shape;494;p27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95" name="Google Shape;495;p27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96" name="Google Shape;496;p27"/>
          <p:cNvGrpSpPr/>
          <p:nvPr/>
        </p:nvGrpSpPr>
        <p:grpSpPr>
          <a:xfrm>
            <a:off x="613563" y="105150"/>
            <a:ext cx="392675" cy="392675"/>
            <a:chOff x="458050" y="265600"/>
            <a:chExt cx="392675" cy="392675"/>
          </a:xfrm>
        </p:grpSpPr>
        <p:sp>
          <p:nvSpPr>
            <p:cNvPr id="497" name="Google Shape;497;p27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99" name="Google Shape;499;p27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00" name="Google Shape;500;p27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01" name="Google Shape;501;p27"/>
          <p:cNvGrpSpPr/>
          <p:nvPr/>
        </p:nvGrpSpPr>
        <p:grpSpPr>
          <a:xfrm rot="5400000">
            <a:off x="6932337" y="2581390"/>
            <a:ext cx="392675" cy="392675"/>
            <a:chOff x="458050" y="265600"/>
            <a:chExt cx="392675" cy="392675"/>
          </a:xfrm>
        </p:grpSpPr>
        <p:sp>
          <p:nvSpPr>
            <p:cNvPr id="502" name="Google Shape;502;p27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06" name="Google Shape;506;p27"/>
          <p:cNvGrpSpPr/>
          <p:nvPr/>
        </p:nvGrpSpPr>
        <p:grpSpPr>
          <a:xfrm rot="5400000">
            <a:off x="6627549" y="2968890"/>
            <a:ext cx="392675" cy="392675"/>
            <a:chOff x="458050" y="265600"/>
            <a:chExt cx="392675" cy="392675"/>
          </a:xfrm>
        </p:grpSpPr>
        <p:sp>
          <p:nvSpPr>
            <p:cNvPr id="507" name="Google Shape;507;p27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10" name="Google Shape;510;p27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Exercise">
  <p:cSld name="CUSTOM_6">
    <p:bg>
      <p:bgPr>
        <a:solidFill>
          <a:schemeClr val="lt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8"/>
          <p:cNvSpPr/>
          <p:nvPr/>
        </p:nvSpPr>
        <p:spPr>
          <a:xfrm>
            <a:off x="3909775" y="-27225"/>
            <a:ext cx="5234100" cy="517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3" name="Google Shape;513;p28"/>
          <p:cNvSpPr txBox="1">
            <a:spLocks noGrp="1"/>
          </p:cNvSpPr>
          <p:nvPr>
            <p:ph type="title"/>
          </p:nvPr>
        </p:nvSpPr>
        <p:spPr>
          <a:xfrm>
            <a:off x="275400" y="1813225"/>
            <a:ext cx="2734200" cy="45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8"/>
          <p:cNvSpPr/>
          <p:nvPr/>
        </p:nvSpPr>
        <p:spPr>
          <a:xfrm>
            <a:off x="3201175" y="798750"/>
            <a:ext cx="2734200" cy="17484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5" name="Google Shape;515;p28"/>
          <p:cNvSpPr/>
          <p:nvPr/>
        </p:nvSpPr>
        <p:spPr>
          <a:xfrm>
            <a:off x="6114375" y="798750"/>
            <a:ext cx="2755500" cy="1748400"/>
          </a:xfrm>
          <a:prstGeom prst="snip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6" name="Google Shape;516;p28"/>
          <p:cNvSpPr/>
          <p:nvPr/>
        </p:nvSpPr>
        <p:spPr>
          <a:xfrm>
            <a:off x="3201175" y="2709625"/>
            <a:ext cx="2734200" cy="1748400"/>
          </a:xfrm>
          <a:prstGeom prst="snip1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7" name="Google Shape;517;p28"/>
          <p:cNvSpPr/>
          <p:nvPr/>
        </p:nvSpPr>
        <p:spPr>
          <a:xfrm>
            <a:off x="6114375" y="2709625"/>
            <a:ext cx="2755500" cy="1748400"/>
          </a:xfrm>
          <a:prstGeom prst="snip1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8" name="Google Shape;518;p28"/>
          <p:cNvSpPr txBox="1">
            <a:spLocks noGrp="1"/>
          </p:cNvSpPr>
          <p:nvPr>
            <p:ph type="body" idx="1"/>
          </p:nvPr>
        </p:nvSpPr>
        <p:spPr>
          <a:xfrm>
            <a:off x="266675" y="2343252"/>
            <a:ext cx="2755500" cy="98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9" name="Google Shape;519;p28"/>
          <p:cNvSpPr txBox="1">
            <a:spLocks noGrp="1"/>
          </p:cNvSpPr>
          <p:nvPr>
            <p:ph type="subTitle" idx="2"/>
          </p:nvPr>
        </p:nvSpPr>
        <p:spPr>
          <a:xfrm>
            <a:off x="3350975" y="1006050"/>
            <a:ext cx="2341200" cy="45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Medium"/>
              <a:buNone/>
              <a:defRPr sz="16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28"/>
          <p:cNvSpPr txBox="1">
            <a:spLocks noGrp="1"/>
          </p:cNvSpPr>
          <p:nvPr>
            <p:ph type="body" idx="3"/>
          </p:nvPr>
        </p:nvSpPr>
        <p:spPr>
          <a:xfrm>
            <a:off x="3350975" y="1591325"/>
            <a:ext cx="23412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21" name="Google Shape;521;p28"/>
          <p:cNvSpPr txBox="1">
            <a:spLocks noGrp="1"/>
          </p:cNvSpPr>
          <p:nvPr>
            <p:ph type="subTitle" idx="4"/>
          </p:nvPr>
        </p:nvSpPr>
        <p:spPr>
          <a:xfrm>
            <a:off x="6321525" y="1007413"/>
            <a:ext cx="2341200" cy="45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Medium"/>
              <a:buNone/>
              <a:defRPr sz="16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28"/>
          <p:cNvSpPr txBox="1">
            <a:spLocks noGrp="1"/>
          </p:cNvSpPr>
          <p:nvPr>
            <p:ph type="body" idx="5"/>
          </p:nvPr>
        </p:nvSpPr>
        <p:spPr>
          <a:xfrm>
            <a:off x="6321525" y="1592688"/>
            <a:ext cx="23412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23" name="Google Shape;523;p28"/>
          <p:cNvSpPr txBox="1">
            <a:spLocks noGrp="1"/>
          </p:cNvSpPr>
          <p:nvPr>
            <p:ph type="subTitle" idx="6"/>
          </p:nvPr>
        </p:nvSpPr>
        <p:spPr>
          <a:xfrm>
            <a:off x="3315125" y="2918288"/>
            <a:ext cx="2341200" cy="45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Medium"/>
              <a:buNone/>
              <a:defRPr sz="16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body" idx="7"/>
          </p:nvPr>
        </p:nvSpPr>
        <p:spPr>
          <a:xfrm>
            <a:off x="3315125" y="3503563"/>
            <a:ext cx="23412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8"/>
          </p:nvPr>
        </p:nvSpPr>
        <p:spPr>
          <a:xfrm>
            <a:off x="6321525" y="2918288"/>
            <a:ext cx="2341200" cy="45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Medium"/>
              <a:buNone/>
              <a:defRPr sz="16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body" idx="9"/>
          </p:nvPr>
        </p:nvSpPr>
        <p:spPr>
          <a:xfrm>
            <a:off x="6321525" y="3503563"/>
            <a:ext cx="23412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527" name="Google Shape;527;p28"/>
          <p:cNvGrpSpPr/>
          <p:nvPr/>
        </p:nvGrpSpPr>
        <p:grpSpPr>
          <a:xfrm>
            <a:off x="7939157" y="-559388"/>
            <a:ext cx="1572280" cy="1572280"/>
            <a:chOff x="987244" y="313753"/>
            <a:chExt cx="555321" cy="555321"/>
          </a:xfrm>
        </p:grpSpPr>
        <p:grpSp>
          <p:nvGrpSpPr>
            <p:cNvPr id="528" name="Google Shape;528;p28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529" name="Google Shape;529;p28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30" name="Google Shape;530;p28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31" name="Google Shape;531;p28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32" name="Google Shape;532;p28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533" name="Google Shape;533;p28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534" name="Google Shape;534;p28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35" name="Google Shape;535;p28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36" name="Google Shape;536;p28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37" name="Google Shape;537;p28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538" name="Google Shape;538;p28"/>
          <p:cNvSpPr/>
          <p:nvPr/>
        </p:nvSpPr>
        <p:spPr>
          <a:xfrm>
            <a:off x="3362526" y="4772899"/>
            <a:ext cx="1132200" cy="1132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39" name="Google Shape;539;p28"/>
          <p:cNvGrpSpPr/>
          <p:nvPr/>
        </p:nvGrpSpPr>
        <p:grpSpPr>
          <a:xfrm rot="5400000">
            <a:off x="4164913" y="48982"/>
            <a:ext cx="230579" cy="230579"/>
            <a:chOff x="458050" y="265600"/>
            <a:chExt cx="392675" cy="392675"/>
          </a:xfrm>
        </p:grpSpPr>
        <p:sp>
          <p:nvSpPr>
            <p:cNvPr id="540" name="Google Shape;540;p2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2" name="Google Shape;542;p28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3" name="Google Shape;543;p2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44" name="Google Shape;544;p28"/>
          <p:cNvGrpSpPr/>
          <p:nvPr/>
        </p:nvGrpSpPr>
        <p:grpSpPr>
          <a:xfrm rot="5400000">
            <a:off x="3985952" y="276513"/>
            <a:ext cx="230579" cy="230579"/>
            <a:chOff x="458050" y="265600"/>
            <a:chExt cx="392675" cy="392675"/>
          </a:xfrm>
        </p:grpSpPr>
        <p:sp>
          <p:nvSpPr>
            <p:cNvPr id="545" name="Google Shape;545;p2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7" name="Google Shape;547;p28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48" name="Google Shape;548;p2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49" name="Google Shape;549;p28"/>
          <p:cNvGrpSpPr/>
          <p:nvPr/>
        </p:nvGrpSpPr>
        <p:grpSpPr>
          <a:xfrm rot="5400000">
            <a:off x="44813" y="3614757"/>
            <a:ext cx="230579" cy="230579"/>
            <a:chOff x="458050" y="265600"/>
            <a:chExt cx="392675" cy="392675"/>
          </a:xfrm>
        </p:grpSpPr>
        <p:sp>
          <p:nvSpPr>
            <p:cNvPr id="550" name="Google Shape;550;p2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52" name="Google Shape;552;p28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53" name="Google Shape;553;p2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54" name="Google Shape;554;p28"/>
          <p:cNvGrpSpPr/>
          <p:nvPr/>
        </p:nvGrpSpPr>
        <p:grpSpPr>
          <a:xfrm rot="5400000">
            <a:off x="44827" y="3888613"/>
            <a:ext cx="230579" cy="230579"/>
            <a:chOff x="458050" y="265600"/>
            <a:chExt cx="392675" cy="392675"/>
          </a:xfrm>
        </p:grpSpPr>
        <p:sp>
          <p:nvSpPr>
            <p:cNvPr id="555" name="Google Shape;555;p2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57" name="Google Shape;557;p28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58" name="Google Shape;558;p2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59" name="Google Shape;559;p28"/>
          <p:cNvGrpSpPr/>
          <p:nvPr/>
        </p:nvGrpSpPr>
        <p:grpSpPr>
          <a:xfrm rot="5400000">
            <a:off x="275388" y="3772932"/>
            <a:ext cx="230579" cy="230579"/>
            <a:chOff x="458050" y="265600"/>
            <a:chExt cx="392675" cy="392675"/>
          </a:xfrm>
        </p:grpSpPr>
        <p:sp>
          <p:nvSpPr>
            <p:cNvPr id="560" name="Google Shape;560;p2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62" name="Google Shape;562;p28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63" name="Google Shape;563;p2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564" name="Google Shape;564;p28"/>
          <p:cNvGrpSpPr/>
          <p:nvPr/>
        </p:nvGrpSpPr>
        <p:grpSpPr>
          <a:xfrm rot="5400000">
            <a:off x="275402" y="4046788"/>
            <a:ext cx="230579" cy="230579"/>
            <a:chOff x="458050" y="265600"/>
            <a:chExt cx="392675" cy="392675"/>
          </a:xfrm>
        </p:grpSpPr>
        <p:sp>
          <p:nvSpPr>
            <p:cNvPr id="565" name="Google Shape;565;p2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66" name="Google Shape;566;p2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68" name="Google Shape;568;p2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key metrics v2">
  <p:cSld name="CUSTOM_6_1">
    <p:bg>
      <p:bgPr>
        <a:solidFill>
          <a:schemeClr val="l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9"/>
          <p:cNvSpPr/>
          <p:nvPr/>
        </p:nvSpPr>
        <p:spPr>
          <a:xfrm>
            <a:off x="3909775" y="-27225"/>
            <a:ext cx="5234100" cy="517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1" name="Google Shape;571;p29"/>
          <p:cNvSpPr txBox="1">
            <a:spLocks noGrp="1"/>
          </p:cNvSpPr>
          <p:nvPr>
            <p:ph type="title"/>
          </p:nvPr>
        </p:nvSpPr>
        <p:spPr>
          <a:xfrm>
            <a:off x="275400" y="2255325"/>
            <a:ext cx="2734200" cy="60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9"/>
          <p:cNvSpPr/>
          <p:nvPr/>
        </p:nvSpPr>
        <p:spPr>
          <a:xfrm>
            <a:off x="3201175" y="798750"/>
            <a:ext cx="2734200" cy="17484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3" name="Google Shape;573;p29"/>
          <p:cNvSpPr/>
          <p:nvPr/>
        </p:nvSpPr>
        <p:spPr>
          <a:xfrm>
            <a:off x="6114375" y="798750"/>
            <a:ext cx="2755500" cy="1748400"/>
          </a:xfrm>
          <a:prstGeom prst="snip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4" name="Google Shape;574;p29"/>
          <p:cNvSpPr/>
          <p:nvPr/>
        </p:nvSpPr>
        <p:spPr>
          <a:xfrm>
            <a:off x="3201175" y="2709625"/>
            <a:ext cx="2734200" cy="1748400"/>
          </a:xfrm>
          <a:prstGeom prst="snip1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5" name="Google Shape;575;p29"/>
          <p:cNvSpPr/>
          <p:nvPr/>
        </p:nvSpPr>
        <p:spPr>
          <a:xfrm>
            <a:off x="6114375" y="2709625"/>
            <a:ext cx="2755500" cy="1748400"/>
          </a:xfrm>
          <a:prstGeom prst="snip1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6" name="Google Shape;576;p29"/>
          <p:cNvSpPr txBox="1">
            <a:spLocks noGrp="1"/>
          </p:cNvSpPr>
          <p:nvPr>
            <p:ph type="subTitle" idx="1"/>
          </p:nvPr>
        </p:nvSpPr>
        <p:spPr>
          <a:xfrm>
            <a:off x="3350975" y="1006050"/>
            <a:ext cx="23412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Medium"/>
              <a:buNone/>
              <a:defRPr sz="16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body" idx="2"/>
          </p:nvPr>
        </p:nvSpPr>
        <p:spPr>
          <a:xfrm>
            <a:off x="3350975" y="1591325"/>
            <a:ext cx="23412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subTitle" idx="3"/>
          </p:nvPr>
        </p:nvSpPr>
        <p:spPr>
          <a:xfrm>
            <a:off x="6321525" y="1007413"/>
            <a:ext cx="23412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Medium"/>
              <a:buNone/>
              <a:defRPr sz="16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body" idx="4"/>
          </p:nvPr>
        </p:nvSpPr>
        <p:spPr>
          <a:xfrm>
            <a:off x="6321525" y="1592688"/>
            <a:ext cx="23412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0" name="Google Shape;580;p29"/>
          <p:cNvSpPr txBox="1">
            <a:spLocks noGrp="1"/>
          </p:cNvSpPr>
          <p:nvPr>
            <p:ph type="subTitle" idx="5"/>
          </p:nvPr>
        </p:nvSpPr>
        <p:spPr>
          <a:xfrm>
            <a:off x="3315125" y="2918288"/>
            <a:ext cx="23412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Medium"/>
              <a:buNone/>
              <a:defRPr sz="16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body" idx="6"/>
          </p:nvPr>
        </p:nvSpPr>
        <p:spPr>
          <a:xfrm>
            <a:off x="3315125" y="3503563"/>
            <a:ext cx="23412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7"/>
          </p:nvPr>
        </p:nvSpPr>
        <p:spPr>
          <a:xfrm>
            <a:off x="6321525" y="2918288"/>
            <a:ext cx="23412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DM Sans Medium"/>
              <a:buNone/>
              <a:defRPr sz="16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body" idx="8"/>
          </p:nvPr>
        </p:nvSpPr>
        <p:spPr>
          <a:xfrm>
            <a:off x="6321525" y="3503563"/>
            <a:ext cx="23412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584" name="Google Shape;584;p29"/>
          <p:cNvGrpSpPr/>
          <p:nvPr/>
        </p:nvGrpSpPr>
        <p:grpSpPr>
          <a:xfrm>
            <a:off x="7939157" y="-559388"/>
            <a:ext cx="1572280" cy="1572280"/>
            <a:chOff x="987244" y="313753"/>
            <a:chExt cx="555321" cy="555321"/>
          </a:xfrm>
        </p:grpSpPr>
        <p:grpSp>
          <p:nvGrpSpPr>
            <p:cNvPr id="585" name="Google Shape;585;p29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586" name="Google Shape;586;p29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87" name="Google Shape;587;p29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88" name="Google Shape;588;p29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89" name="Google Shape;589;p29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590" name="Google Shape;590;p29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591" name="Google Shape;591;p29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92" name="Google Shape;592;p29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93" name="Google Shape;593;p29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594" name="Google Shape;594;p29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595" name="Google Shape;595;p29"/>
          <p:cNvSpPr/>
          <p:nvPr/>
        </p:nvSpPr>
        <p:spPr>
          <a:xfrm>
            <a:off x="3362526" y="4772899"/>
            <a:ext cx="1132200" cy="1132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96" name="Google Shape;596;p29"/>
          <p:cNvGrpSpPr/>
          <p:nvPr/>
        </p:nvGrpSpPr>
        <p:grpSpPr>
          <a:xfrm rot="5400000">
            <a:off x="4164913" y="48982"/>
            <a:ext cx="230579" cy="230579"/>
            <a:chOff x="458050" y="265600"/>
            <a:chExt cx="392675" cy="392675"/>
          </a:xfrm>
        </p:grpSpPr>
        <p:sp>
          <p:nvSpPr>
            <p:cNvPr id="597" name="Google Shape;597;p29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99" name="Google Shape;599;p29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00" name="Google Shape;600;p29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01" name="Google Shape;601;p29"/>
          <p:cNvGrpSpPr/>
          <p:nvPr/>
        </p:nvGrpSpPr>
        <p:grpSpPr>
          <a:xfrm rot="5400000">
            <a:off x="3985952" y="276513"/>
            <a:ext cx="230579" cy="230579"/>
            <a:chOff x="458050" y="265600"/>
            <a:chExt cx="392675" cy="392675"/>
          </a:xfrm>
        </p:grpSpPr>
        <p:sp>
          <p:nvSpPr>
            <p:cNvPr id="602" name="Google Shape;602;p29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04" name="Google Shape;604;p29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05" name="Google Shape;605;p29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06" name="Google Shape;606;p29"/>
          <p:cNvGrpSpPr/>
          <p:nvPr/>
        </p:nvGrpSpPr>
        <p:grpSpPr>
          <a:xfrm rot="5400000">
            <a:off x="44813" y="4583832"/>
            <a:ext cx="230579" cy="230579"/>
            <a:chOff x="458050" y="265600"/>
            <a:chExt cx="392675" cy="392675"/>
          </a:xfrm>
        </p:grpSpPr>
        <p:sp>
          <p:nvSpPr>
            <p:cNvPr id="607" name="Google Shape;607;p29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09" name="Google Shape;609;p29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10" name="Google Shape;610;p29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11" name="Google Shape;611;p29"/>
          <p:cNvGrpSpPr/>
          <p:nvPr/>
        </p:nvGrpSpPr>
        <p:grpSpPr>
          <a:xfrm rot="5400000">
            <a:off x="44827" y="4857688"/>
            <a:ext cx="230579" cy="230579"/>
            <a:chOff x="458050" y="265600"/>
            <a:chExt cx="392675" cy="392675"/>
          </a:xfrm>
        </p:grpSpPr>
        <p:sp>
          <p:nvSpPr>
            <p:cNvPr id="612" name="Google Shape;612;p29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14" name="Google Shape;614;p29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15" name="Google Shape;615;p29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16" name="Google Shape;616;p29"/>
          <p:cNvGrpSpPr/>
          <p:nvPr/>
        </p:nvGrpSpPr>
        <p:grpSpPr>
          <a:xfrm rot="5400000">
            <a:off x="275388" y="4742007"/>
            <a:ext cx="230579" cy="230579"/>
            <a:chOff x="458050" y="265600"/>
            <a:chExt cx="392675" cy="392675"/>
          </a:xfrm>
        </p:grpSpPr>
        <p:sp>
          <p:nvSpPr>
            <p:cNvPr id="617" name="Google Shape;617;p29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19" name="Google Shape;619;p29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20" name="Google Shape;620;p29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21" name="Google Shape;621;p29"/>
          <p:cNvGrpSpPr/>
          <p:nvPr/>
        </p:nvGrpSpPr>
        <p:grpSpPr>
          <a:xfrm rot="5400000">
            <a:off x="275402" y="5015863"/>
            <a:ext cx="230579" cy="230579"/>
            <a:chOff x="458050" y="265600"/>
            <a:chExt cx="392675" cy="392675"/>
          </a:xfrm>
        </p:grpSpPr>
        <p:sp>
          <p:nvSpPr>
            <p:cNvPr id="622" name="Google Shape;622;p29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24" name="Google Shape;624;p29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25" name="Google Shape;625;p29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 v3">
  <p:cSld name="CUSTOM_6_1_1">
    <p:bg>
      <p:bgPr>
        <a:solidFill>
          <a:schemeClr val="lt1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0"/>
          <p:cNvSpPr/>
          <p:nvPr/>
        </p:nvSpPr>
        <p:spPr>
          <a:xfrm>
            <a:off x="6742050" y="-27225"/>
            <a:ext cx="2401800" cy="517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8" name="Google Shape;628;p30"/>
          <p:cNvSpPr txBox="1">
            <a:spLocks noGrp="1"/>
          </p:cNvSpPr>
          <p:nvPr>
            <p:ph type="title"/>
          </p:nvPr>
        </p:nvSpPr>
        <p:spPr>
          <a:xfrm>
            <a:off x="275400" y="2255325"/>
            <a:ext cx="3228300" cy="60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5474800" y="507100"/>
            <a:ext cx="3395100" cy="1132200"/>
          </a:xfrm>
          <a:prstGeom prst="snip1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0" name="Google Shape;630;p30"/>
          <p:cNvSpPr txBox="1">
            <a:spLocks noGrp="1"/>
          </p:cNvSpPr>
          <p:nvPr>
            <p:ph type="subTitle" idx="1"/>
          </p:nvPr>
        </p:nvSpPr>
        <p:spPr>
          <a:xfrm>
            <a:off x="5730031" y="665200"/>
            <a:ext cx="28845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Medium"/>
              <a:buNone/>
              <a:defRPr sz="14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30"/>
          <p:cNvSpPr txBox="1">
            <a:spLocks noGrp="1"/>
          </p:cNvSpPr>
          <p:nvPr>
            <p:ph type="body" idx="2"/>
          </p:nvPr>
        </p:nvSpPr>
        <p:spPr>
          <a:xfrm>
            <a:off x="5730031" y="1250479"/>
            <a:ext cx="2884500" cy="23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632" name="Google Shape;632;p30"/>
          <p:cNvGrpSpPr/>
          <p:nvPr/>
        </p:nvGrpSpPr>
        <p:grpSpPr>
          <a:xfrm>
            <a:off x="8324707" y="-874113"/>
            <a:ext cx="1572280" cy="1572280"/>
            <a:chOff x="987244" y="313753"/>
            <a:chExt cx="555321" cy="555321"/>
          </a:xfrm>
        </p:grpSpPr>
        <p:grpSp>
          <p:nvGrpSpPr>
            <p:cNvPr id="633" name="Google Shape;633;p30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634" name="Google Shape;634;p30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635" name="Google Shape;635;p30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636" name="Google Shape;636;p30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637" name="Google Shape;637;p30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638" name="Google Shape;638;p30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639" name="Google Shape;639;p30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640" name="Google Shape;640;p30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641" name="Google Shape;641;p30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642" name="Google Shape;642;p30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643" name="Google Shape;643;p30"/>
          <p:cNvGrpSpPr/>
          <p:nvPr/>
        </p:nvGrpSpPr>
        <p:grpSpPr>
          <a:xfrm rot="5400000">
            <a:off x="126313" y="48982"/>
            <a:ext cx="230579" cy="230579"/>
            <a:chOff x="458050" y="265600"/>
            <a:chExt cx="392675" cy="392675"/>
          </a:xfrm>
        </p:grpSpPr>
        <p:sp>
          <p:nvSpPr>
            <p:cNvPr id="644" name="Google Shape;644;p30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46" name="Google Shape;646;p30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47" name="Google Shape;647;p30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48" name="Google Shape;648;p30"/>
          <p:cNvGrpSpPr/>
          <p:nvPr/>
        </p:nvGrpSpPr>
        <p:grpSpPr>
          <a:xfrm rot="5400000">
            <a:off x="-52648" y="276513"/>
            <a:ext cx="230579" cy="230579"/>
            <a:chOff x="458050" y="265600"/>
            <a:chExt cx="392675" cy="392675"/>
          </a:xfrm>
        </p:grpSpPr>
        <p:sp>
          <p:nvSpPr>
            <p:cNvPr id="649" name="Google Shape;649;p30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1" name="Google Shape;651;p30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2" name="Google Shape;652;p30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53" name="Google Shape;653;p30"/>
          <p:cNvGrpSpPr/>
          <p:nvPr/>
        </p:nvGrpSpPr>
        <p:grpSpPr>
          <a:xfrm rot="5400000">
            <a:off x="44813" y="4583832"/>
            <a:ext cx="230579" cy="230579"/>
            <a:chOff x="458050" y="265600"/>
            <a:chExt cx="392675" cy="392675"/>
          </a:xfrm>
        </p:grpSpPr>
        <p:sp>
          <p:nvSpPr>
            <p:cNvPr id="654" name="Google Shape;654;p30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6" name="Google Shape;656;p30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57" name="Google Shape;657;p30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58" name="Google Shape;658;p30"/>
          <p:cNvGrpSpPr/>
          <p:nvPr/>
        </p:nvGrpSpPr>
        <p:grpSpPr>
          <a:xfrm rot="5400000">
            <a:off x="44827" y="4857688"/>
            <a:ext cx="230579" cy="230579"/>
            <a:chOff x="458050" y="265600"/>
            <a:chExt cx="392675" cy="392675"/>
          </a:xfrm>
        </p:grpSpPr>
        <p:sp>
          <p:nvSpPr>
            <p:cNvPr id="659" name="Google Shape;659;p30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61" name="Google Shape;661;p30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62" name="Google Shape;662;p30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63" name="Google Shape;663;p30"/>
          <p:cNvGrpSpPr/>
          <p:nvPr/>
        </p:nvGrpSpPr>
        <p:grpSpPr>
          <a:xfrm rot="5400000">
            <a:off x="275388" y="4742007"/>
            <a:ext cx="230579" cy="230579"/>
            <a:chOff x="458050" y="265600"/>
            <a:chExt cx="392675" cy="392675"/>
          </a:xfrm>
        </p:grpSpPr>
        <p:sp>
          <p:nvSpPr>
            <p:cNvPr id="664" name="Google Shape;664;p30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66" name="Google Shape;666;p30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67" name="Google Shape;667;p30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68" name="Google Shape;668;p30"/>
          <p:cNvGrpSpPr/>
          <p:nvPr/>
        </p:nvGrpSpPr>
        <p:grpSpPr>
          <a:xfrm rot="5400000">
            <a:off x="275402" y="5015863"/>
            <a:ext cx="230579" cy="230579"/>
            <a:chOff x="458050" y="265600"/>
            <a:chExt cx="392675" cy="392675"/>
          </a:xfrm>
        </p:grpSpPr>
        <p:sp>
          <p:nvSpPr>
            <p:cNvPr id="669" name="Google Shape;669;p30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71" name="Google Shape;671;p30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72" name="Google Shape;672;p30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673" name="Google Shape;673;p30"/>
          <p:cNvSpPr/>
          <p:nvPr/>
        </p:nvSpPr>
        <p:spPr>
          <a:xfrm>
            <a:off x="5474775" y="2033475"/>
            <a:ext cx="3395100" cy="1132200"/>
          </a:xfrm>
          <a:prstGeom prst="snip1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4" name="Google Shape;674;p30"/>
          <p:cNvSpPr txBox="1">
            <a:spLocks noGrp="1"/>
          </p:cNvSpPr>
          <p:nvPr>
            <p:ph type="subTitle" idx="3"/>
          </p:nvPr>
        </p:nvSpPr>
        <p:spPr>
          <a:xfrm>
            <a:off x="5730031" y="2191575"/>
            <a:ext cx="28845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Medium"/>
              <a:buNone/>
              <a:defRPr sz="14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30"/>
          <p:cNvSpPr txBox="1">
            <a:spLocks noGrp="1"/>
          </p:cNvSpPr>
          <p:nvPr>
            <p:ph type="body" idx="4"/>
          </p:nvPr>
        </p:nvSpPr>
        <p:spPr>
          <a:xfrm>
            <a:off x="5730031" y="2776854"/>
            <a:ext cx="2884500" cy="23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76" name="Google Shape;676;p30"/>
          <p:cNvSpPr/>
          <p:nvPr/>
        </p:nvSpPr>
        <p:spPr>
          <a:xfrm>
            <a:off x="5474800" y="3559850"/>
            <a:ext cx="3395100" cy="1132200"/>
          </a:xfrm>
          <a:prstGeom prst="snip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7" name="Google Shape;677;p30"/>
          <p:cNvSpPr txBox="1">
            <a:spLocks noGrp="1"/>
          </p:cNvSpPr>
          <p:nvPr>
            <p:ph type="subTitle" idx="5"/>
          </p:nvPr>
        </p:nvSpPr>
        <p:spPr>
          <a:xfrm>
            <a:off x="5730031" y="3717950"/>
            <a:ext cx="28845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Medium"/>
              <a:buNone/>
              <a:defRPr sz="14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8" name="Google Shape;678;p30"/>
          <p:cNvSpPr txBox="1">
            <a:spLocks noGrp="1"/>
          </p:cNvSpPr>
          <p:nvPr>
            <p:ph type="body" idx="6"/>
          </p:nvPr>
        </p:nvSpPr>
        <p:spPr>
          <a:xfrm>
            <a:off x="5730031" y="4303229"/>
            <a:ext cx="2884500" cy="230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4 key metrics v3">
  <p:cSld name="CUSTOM_12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1"/>
          <p:cNvSpPr txBox="1">
            <a:spLocks noGrp="1"/>
          </p:cNvSpPr>
          <p:nvPr>
            <p:ph type="title"/>
          </p:nvPr>
        </p:nvSpPr>
        <p:spPr>
          <a:xfrm>
            <a:off x="516150" y="269950"/>
            <a:ext cx="81117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31"/>
          <p:cNvSpPr txBox="1">
            <a:spLocks noGrp="1"/>
          </p:cNvSpPr>
          <p:nvPr>
            <p:ph type="subTitle" idx="1"/>
          </p:nvPr>
        </p:nvSpPr>
        <p:spPr>
          <a:xfrm>
            <a:off x="450938" y="1830025"/>
            <a:ext cx="1668900" cy="4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DM Sans Medium"/>
              <a:buNone/>
              <a:defRPr sz="2000">
                <a:solidFill>
                  <a:schemeClr val="accent5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82" name="Google Shape;682;p31"/>
          <p:cNvSpPr txBox="1">
            <a:spLocks noGrp="1"/>
          </p:cNvSpPr>
          <p:nvPr>
            <p:ph type="body" idx="2"/>
          </p:nvPr>
        </p:nvSpPr>
        <p:spPr>
          <a:xfrm>
            <a:off x="450938" y="2655500"/>
            <a:ext cx="16689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3" name="Google Shape;683;p31"/>
          <p:cNvSpPr txBox="1">
            <a:spLocks noGrp="1"/>
          </p:cNvSpPr>
          <p:nvPr>
            <p:ph type="subTitle" idx="3"/>
          </p:nvPr>
        </p:nvSpPr>
        <p:spPr>
          <a:xfrm>
            <a:off x="2584504" y="1830025"/>
            <a:ext cx="1668900" cy="4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DM Sans Medium"/>
              <a:buNone/>
              <a:defRPr sz="2000">
                <a:solidFill>
                  <a:schemeClr val="accent5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84" name="Google Shape;684;p31"/>
          <p:cNvSpPr txBox="1">
            <a:spLocks noGrp="1"/>
          </p:cNvSpPr>
          <p:nvPr>
            <p:ph type="body" idx="4"/>
          </p:nvPr>
        </p:nvSpPr>
        <p:spPr>
          <a:xfrm>
            <a:off x="2584504" y="2655500"/>
            <a:ext cx="16689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5" name="Google Shape;685;p31"/>
          <p:cNvSpPr txBox="1">
            <a:spLocks noGrp="1"/>
          </p:cNvSpPr>
          <p:nvPr>
            <p:ph type="subTitle" idx="5"/>
          </p:nvPr>
        </p:nvSpPr>
        <p:spPr>
          <a:xfrm>
            <a:off x="4718071" y="1830025"/>
            <a:ext cx="1668900" cy="4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DM Sans Medium"/>
              <a:buNone/>
              <a:defRPr sz="2000">
                <a:solidFill>
                  <a:schemeClr val="accent5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86" name="Google Shape;686;p31"/>
          <p:cNvSpPr txBox="1">
            <a:spLocks noGrp="1"/>
          </p:cNvSpPr>
          <p:nvPr>
            <p:ph type="body" idx="6"/>
          </p:nvPr>
        </p:nvSpPr>
        <p:spPr>
          <a:xfrm>
            <a:off x="4718071" y="2655500"/>
            <a:ext cx="16689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7" name="Google Shape;687;p31"/>
          <p:cNvSpPr txBox="1">
            <a:spLocks noGrp="1"/>
          </p:cNvSpPr>
          <p:nvPr>
            <p:ph type="subTitle" idx="7"/>
          </p:nvPr>
        </p:nvSpPr>
        <p:spPr>
          <a:xfrm>
            <a:off x="6851621" y="1830025"/>
            <a:ext cx="1668900" cy="4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DM Sans Medium"/>
              <a:buNone/>
              <a:defRPr sz="2000">
                <a:solidFill>
                  <a:schemeClr val="accent5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88" name="Google Shape;688;p31"/>
          <p:cNvSpPr txBox="1">
            <a:spLocks noGrp="1"/>
          </p:cNvSpPr>
          <p:nvPr>
            <p:ph type="body" idx="8"/>
          </p:nvPr>
        </p:nvSpPr>
        <p:spPr>
          <a:xfrm>
            <a:off x="6851621" y="2655500"/>
            <a:ext cx="16689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9" name="Google Shape;689;p31"/>
          <p:cNvSpPr/>
          <p:nvPr/>
        </p:nvSpPr>
        <p:spPr>
          <a:xfrm>
            <a:off x="-72425" y="4274900"/>
            <a:ext cx="1002600" cy="920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0" name="Google Shape;690;p31"/>
          <p:cNvSpPr/>
          <p:nvPr/>
        </p:nvSpPr>
        <p:spPr>
          <a:xfrm rot="10800000">
            <a:off x="8141400" y="0"/>
            <a:ext cx="1002600" cy="8619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1" name="Google Shape;691;p31"/>
          <p:cNvSpPr/>
          <p:nvPr/>
        </p:nvSpPr>
        <p:spPr>
          <a:xfrm>
            <a:off x="8588401" y="4579699"/>
            <a:ext cx="1132200" cy="1132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692" name="Google Shape;692;p31"/>
          <p:cNvGrpSpPr/>
          <p:nvPr/>
        </p:nvGrpSpPr>
        <p:grpSpPr>
          <a:xfrm>
            <a:off x="73663" y="105163"/>
            <a:ext cx="392675" cy="392675"/>
            <a:chOff x="458050" y="265600"/>
            <a:chExt cx="392675" cy="392675"/>
          </a:xfrm>
        </p:grpSpPr>
        <p:sp>
          <p:nvSpPr>
            <p:cNvPr id="693" name="Google Shape;693;p31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95" name="Google Shape;695;p31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96" name="Google Shape;696;p31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97" name="Google Shape;697;p31"/>
          <p:cNvGrpSpPr/>
          <p:nvPr/>
        </p:nvGrpSpPr>
        <p:grpSpPr>
          <a:xfrm>
            <a:off x="613563" y="105150"/>
            <a:ext cx="392675" cy="392675"/>
            <a:chOff x="458050" y="265600"/>
            <a:chExt cx="392675" cy="392675"/>
          </a:xfrm>
        </p:grpSpPr>
        <p:sp>
          <p:nvSpPr>
            <p:cNvPr id="698" name="Google Shape;698;p31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00" name="Google Shape;700;p31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01" name="Google Shape;701;p31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">
  <p:cSld name="CUSTOM_12_1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2"/>
          <p:cNvSpPr txBox="1">
            <a:spLocks noGrp="1"/>
          </p:cNvSpPr>
          <p:nvPr>
            <p:ph type="title"/>
          </p:nvPr>
        </p:nvSpPr>
        <p:spPr>
          <a:xfrm>
            <a:off x="516150" y="269950"/>
            <a:ext cx="81117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32"/>
          <p:cNvSpPr txBox="1">
            <a:spLocks noGrp="1"/>
          </p:cNvSpPr>
          <p:nvPr>
            <p:ph type="subTitle" idx="1"/>
          </p:nvPr>
        </p:nvSpPr>
        <p:spPr>
          <a:xfrm>
            <a:off x="450954" y="1786100"/>
            <a:ext cx="2232600" cy="4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DM Sans Medium"/>
              <a:buNone/>
              <a:defRPr sz="2000">
                <a:solidFill>
                  <a:schemeClr val="accent5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05" name="Google Shape;705;p32"/>
          <p:cNvSpPr txBox="1">
            <a:spLocks noGrp="1"/>
          </p:cNvSpPr>
          <p:nvPr>
            <p:ph type="body" idx="2"/>
          </p:nvPr>
        </p:nvSpPr>
        <p:spPr>
          <a:xfrm>
            <a:off x="450954" y="2611575"/>
            <a:ext cx="22326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06" name="Google Shape;706;p32"/>
          <p:cNvSpPr/>
          <p:nvPr/>
        </p:nvSpPr>
        <p:spPr>
          <a:xfrm>
            <a:off x="-72425" y="4274900"/>
            <a:ext cx="1002600" cy="920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7" name="Google Shape;707;p32"/>
          <p:cNvSpPr/>
          <p:nvPr/>
        </p:nvSpPr>
        <p:spPr>
          <a:xfrm rot="10800000">
            <a:off x="8141400" y="0"/>
            <a:ext cx="1002600" cy="8619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8" name="Google Shape;708;p32"/>
          <p:cNvSpPr/>
          <p:nvPr/>
        </p:nvSpPr>
        <p:spPr>
          <a:xfrm>
            <a:off x="8588401" y="4579699"/>
            <a:ext cx="1132200" cy="1132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09" name="Google Shape;709;p32"/>
          <p:cNvGrpSpPr/>
          <p:nvPr/>
        </p:nvGrpSpPr>
        <p:grpSpPr>
          <a:xfrm>
            <a:off x="73663" y="105163"/>
            <a:ext cx="392675" cy="392675"/>
            <a:chOff x="458050" y="265600"/>
            <a:chExt cx="392675" cy="392675"/>
          </a:xfrm>
        </p:grpSpPr>
        <p:sp>
          <p:nvSpPr>
            <p:cNvPr id="710" name="Google Shape;710;p32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14" name="Google Shape;714;p32"/>
          <p:cNvGrpSpPr/>
          <p:nvPr/>
        </p:nvGrpSpPr>
        <p:grpSpPr>
          <a:xfrm>
            <a:off x="613563" y="105150"/>
            <a:ext cx="392675" cy="392675"/>
            <a:chOff x="458050" y="265600"/>
            <a:chExt cx="392675" cy="392675"/>
          </a:xfrm>
        </p:grpSpPr>
        <p:sp>
          <p:nvSpPr>
            <p:cNvPr id="715" name="Google Shape;715;p32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719" name="Google Shape;719;p32"/>
          <p:cNvSpPr txBox="1">
            <a:spLocks noGrp="1"/>
          </p:cNvSpPr>
          <p:nvPr>
            <p:ph type="subTitle" idx="3"/>
          </p:nvPr>
        </p:nvSpPr>
        <p:spPr>
          <a:xfrm>
            <a:off x="6293054" y="1786100"/>
            <a:ext cx="2232600" cy="4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DM Sans Medium"/>
              <a:buNone/>
              <a:defRPr sz="2000">
                <a:solidFill>
                  <a:schemeClr val="accent5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20" name="Google Shape;720;p32"/>
          <p:cNvSpPr txBox="1">
            <a:spLocks noGrp="1"/>
          </p:cNvSpPr>
          <p:nvPr>
            <p:ph type="body" idx="4"/>
          </p:nvPr>
        </p:nvSpPr>
        <p:spPr>
          <a:xfrm>
            <a:off x="6293054" y="2611575"/>
            <a:ext cx="22326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21" name="Google Shape;721;p32"/>
          <p:cNvSpPr txBox="1">
            <a:spLocks noGrp="1"/>
          </p:cNvSpPr>
          <p:nvPr>
            <p:ph type="subTitle" idx="5"/>
          </p:nvPr>
        </p:nvSpPr>
        <p:spPr>
          <a:xfrm>
            <a:off x="3405754" y="1786100"/>
            <a:ext cx="2232600" cy="4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DM Sans Medium"/>
              <a:buNone/>
              <a:defRPr sz="2000">
                <a:solidFill>
                  <a:schemeClr val="accent5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22" name="Google Shape;722;p32"/>
          <p:cNvSpPr txBox="1">
            <a:spLocks noGrp="1"/>
          </p:cNvSpPr>
          <p:nvPr>
            <p:ph type="body" idx="6"/>
          </p:nvPr>
        </p:nvSpPr>
        <p:spPr>
          <a:xfrm>
            <a:off x="3405754" y="2611575"/>
            <a:ext cx="2232600" cy="74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key metrics v2">
  <p:cSld name="CUSTOM_12_1_1">
    <p:bg>
      <p:bgPr>
        <a:solidFill>
          <a:schemeClr val="lt2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3"/>
          <p:cNvSpPr/>
          <p:nvPr/>
        </p:nvSpPr>
        <p:spPr>
          <a:xfrm>
            <a:off x="-150" y="3768575"/>
            <a:ext cx="9144000" cy="137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25" name="Google Shape;725;p33"/>
          <p:cNvSpPr/>
          <p:nvPr/>
        </p:nvSpPr>
        <p:spPr>
          <a:xfrm>
            <a:off x="463825" y="1350075"/>
            <a:ext cx="2461200" cy="2807700"/>
          </a:xfrm>
          <a:prstGeom prst="snip1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26" name="Google Shape;726;p33"/>
          <p:cNvSpPr txBox="1">
            <a:spLocks noGrp="1"/>
          </p:cNvSpPr>
          <p:nvPr>
            <p:ph type="title"/>
          </p:nvPr>
        </p:nvSpPr>
        <p:spPr>
          <a:xfrm>
            <a:off x="516150" y="269950"/>
            <a:ext cx="81117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33"/>
          <p:cNvSpPr txBox="1">
            <a:spLocks noGrp="1"/>
          </p:cNvSpPr>
          <p:nvPr>
            <p:ph type="subTitle" idx="1"/>
          </p:nvPr>
        </p:nvSpPr>
        <p:spPr>
          <a:xfrm>
            <a:off x="624875" y="1786100"/>
            <a:ext cx="2141400" cy="4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M Sans Medium"/>
              <a:buNone/>
              <a:defRPr sz="20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33"/>
          <p:cNvSpPr txBox="1">
            <a:spLocks noGrp="1"/>
          </p:cNvSpPr>
          <p:nvPr>
            <p:ph type="body" idx="2"/>
          </p:nvPr>
        </p:nvSpPr>
        <p:spPr>
          <a:xfrm>
            <a:off x="624875" y="2874075"/>
            <a:ext cx="2141400" cy="9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29" name="Google Shape;729;p33"/>
          <p:cNvSpPr/>
          <p:nvPr/>
        </p:nvSpPr>
        <p:spPr>
          <a:xfrm>
            <a:off x="-820649" y="4579699"/>
            <a:ext cx="1132200" cy="1132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30" name="Google Shape;730;p33"/>
          <p:cNvGrpSpPr/>
          <p:nvPr/>
        </p:nvGrpSpPr>
        <p:grpSpPr>
          <a:xfrm>
            <a:off x="8588388" y="105163"/>
            <a:ext cx="392675" cy="392675"/>
            <a:chOff x="458050" y="265600"/>
            <a:chExt cx="392675" cy="392675"/>
          </a:xfrm>
        </p:grpSpPr>
        <p:sp>
          <p:nvSpPr>
            <p:cNvPr id="731" name="Google Shape;731;p33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35" name="Google Shape;735;p33"/>
          <p:cNvGrpSpPr/>
          <p:nvPr/>
        </p:nvGrpSpPr>
        <p:grpSpPr>
          <a:xfrm>
            <a:off x="9128288" y="105150"/>
            <a:ext cx="392675" cy="392675"/>
            <a:chOff x="458050" y="265600"/>
            <a:chExt cx="392675" cy="392675"/>
          </a:xfrm>
        </p:grpSpPr>
        <p:sp>
          <p:nvSpPr>
            <p:cNvPr id="736" name="Google Shape;736;p33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740" name="Google Shape;740;p33"/>
          <p:cNvSpPr/>
          <p:nvPr/>
        </p:nvSpPr>
        <p:spPr>
          <a:xfrm>
            <a:off x="6114375" y="1350075"/>
            <a:ext cx="2461200" cy="2807700"/>
          </a:xfrm>
          <a:prstGeom prst="snip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41" name="Google Shape;741;p33"/>
          <p:cNvSpPr txBox="1">
            <a:spLocks noGrp="1"/>
          </p:cNvSpPr>
          <p:nvPr>
            <p:ph type="subTitle" idx="3"/>
          </p:nvPr>
        </p:nvSpPr>
        <p:spPr>
          <a:xfrm>
            <a:off x="6275425" y="1786100"/>
            <a:ext cx="2141400" cy="4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M Sans Medium"/>
              <a:buNone/>
              <a:defRPr sz="20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2" name="Google Shape;742;p33"/>
          <p:cNvSpPr txBox="1">
            <a:spLocks noGrp="1"/>
          </p:cNvSpPr>
          <p:nvPr>
            <p:ph type="body" idx="4"/>
          </p:nvPr>
        </p:nvSpPr>
        <p:spPr>
          <a:xfrm>
            <a:off x="6275425" y="2874075"/>
            <a:ext cx="2141400" cy="9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43" name="Google Shape;743;p33"/>
          <p:cNvSpPr/>
          <p:nvPr/>
        </p:nvSpPr>
        <p:spPr>
          <a:xfrm>
            <a:off x="3289100" y="1350075"/>
            <a:ext cx="2461200" cy="2807700"/>
          </a:xfrm>
          <a:prstGeom prst="snip1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44" name="Google Shape;744;p33"/>
          <p:cNvSpPr txBox="1">
            <a:spLocks noGrp="1"/>
          </p:cNvSpPr>
          <p:nvPr>
            <p:ph type="subTitle" idx="5"/>
          </p:nvPr>
        </p:nvSpPr>
        <p:spPr>
          <a:xfrm>
            <a:off x="3450150" y="1786100"/>
            <a:ext cx="2141400" cy="4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M Sans Medium"/>
              <a:buNone/>
              <a:defRPr sz="2000">
                <a:solidFill>
                  <a:schemeClr val="accen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33"/>
          <p:cNvSpPr txBox="1">
            <a:spLocks noGrp="1"/>
          </p:cNvSpPr>
          <p:nvPr>
            <p:ph type="body" idx="6"/>
          </p:nvPr>
        </p:nvSpPr>
        <p:spPr>
          <a:xfrm>
            <a:off x="3450150" y="2874075"/>
            <a:ext cx="2141400" cy="9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7">
    <p:bg>
      <p:bgPr>
        <a:solidFill>
          <a:schemeClr val="accent5"/>
        </a:solidFill>
        <a:effectLst/>
      </p:bgPr>
    </p:bg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4"/>
          <p:cNvSpPr/>
          <p:nvPr/>
        </p:nvSpPr>
        <p:spPr>
          <a:xfrm flipH="1">
            <a:off x="6029550" y="1195474"/>
            <a:ext cx="1132200" cy="1132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accent3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48" name="Google Shape;748;p34"/>
          <p:cNvSpPr/>
          <p:nvPr/>
        </p:nvSpPr>
        <p:spPr>
          <a:xfrm flipH="1">
            <a:off x="1903351" y="1918650"/>
            <a:ext cx="4569900" cy="1915800"/>
          </a:xfrm>
          <a:prstGeom prst="snip2DiagRect">
            <a:avLst>
              <a:gd name="adj1" fmla="val 0"/>
              <a:gd name="adj2" fmla="val 24581"/>
            </a:avLst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49" name="Google Shape;749;p34"/>
          <p:cNvSpPr/>
          <p:nvPr/>
        </p:nvSpPr>
        <p:spPr>
          <a:xfrm flipH="1">
            <a:off x="2055751" y="1766250"/>
            <a:ext cx="4569900" cy="1915800"/>
          </a:xfrm>
          <a:prstGeom prst="snip2DiagRect">
            <a:avLst>
              <a:gd name="adj1" fmla="val 0"/>
              <a:gd name="adj2" fmla="val 24581"/>
            </a:avLst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0" name="Google Shape;750;p34"/>
          <p:cNvSpPr/>
          <p:nvPr/>
        </p:nvSpPr>
        <p:spPr>
          <a:xfrm flipH="1">
            <a:off x="2208151" y="1613850"/>
            <a:ext cx="4569900" cy="1915800"/>
          </a:xfrm>
          <a:prstGeom prst="snip2DiagRect">
            <a:avLst>
              <a:gd name="adj1" fmla="val 0"/>
              <a:gd name="adj2" fmla="val 24581"/>
            </a:avLst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1" name="Google Shape;751;p34"/>
          <p:cNvSpPr/>
          <p:nvPr/>
        </p:nvSpPr>
        <p:spPr>
          <a:xfrm>
            <a:off x="-60650" y="5022275"/>
            <a:ext cx="3819000" cy="168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2" name="Google Shape;752;p34"/>
          <p:cNvSpPr/>
          <p:nvPr/>
        </p:nvSpPr>
        <p:spPr>
          <a:xfrm>
            <a:off x="-60650" y="2057225"/>
            <a:ext cx="177000" cy="304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3" name="Google Shape;753;p34"/>
          <p:cNvSpPr/>
          <p:nvPr/>
        </p:nvSpPr>
        <p:spPr>
          <a:xfrm rot="10800000">
            <a:off x="7811975" y="-86625"/>
            <a:ext cx="1486200" cy="68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4" name="Google Shape;754;p34"/>
          <p:cNvSpPr/>
          <p:nvPr/>
        </p:nvSpPr>
        <p:spPr>
          <a:xfrm rot="10800000">
            <a:off x="8869950" y="471375"/>
            <a:ext cx="424800" cy="18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5" name="Google Shape;755;p34"/>
          <p:cNvSpPr txBox="1">
            <a:spLocks noGrp="1"/>
          </p:cNvSpPr>
          <p:nvPr>
            <p:ph type="title"/>
          </p:nvPr>
        </p:nvSpPr>
        <p:spPr>
          <a:xfrm>
            <a:off x="2626207" y="2342700"/>
            <a:ext cx="3891600" cy="4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grpSp>
        <p:nvGrpSpPr>
          <p:cNvPr id="756" name="Google Shape;756;p34"/>
          <p:cNvGrpSpPr/>
          <p:nvPr/>
        </p:nvGrpSpPr>
        <p:grpSpPr>
          <a:xfrm>
            <a:off x="-482802" y="3349356"/>
            <a:ext cx="2277538" cy="2277538"/>
            <a:chOff x="987244" y="313753"/>
            <a:chExt cx="555321" cy="555321"/>
          </a:xfrm>
        </p:grpSpPr>
        <p:grpSp>
          <p:nvGrpSpPr>
            <p:cNvPr id="757" name="Google Shape;757;p34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758" name="Google Shape;758;p34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762" name="Google Shape;762;p34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763" name="Google Shape;763;p34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765" name="Google Shape;765;p34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766" name="Google Shape;766;p34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767" name="Google Shape;767;p34"/>
          <p:cNvGrpSpPr/>
          <p:nvPr/>
        </p:nvGrpSpPr>
        <p:grpSpPr>
          <a:xfrm rot="10800000" flipH="1">
            <a:off x="8137738" y="153313"/>
            <a:ext cx="392675" cy="392675"/>
            <a:chOff x="458050" y="265600"/>
            <a:chExt cx="392675" cy="392675"/>
          </a:xfrm>
        </p:grpSpPr>
        <p:sp>
          <p:nvSpPr>
            <p:cNvPr id="768" name="Google Shape;768;p3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70" name="Google Shape;770;p3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71" name="Google Shape;771;p3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72" name="Google Shape;772;p34"/>
          <p:cNvGrpSpPr/>
          <p:nvPr/>
        </p:nvGrpSpPr>
        <p:grpSpPr>
          <a:xfrm rot="10800000" flipH="1">
            <a:off x="8677638" y="153325"/>
            <a:ext cx="392675" cy="392675"/>
            <a:chOff x="458050" y="265600"/>
            <a:chExt cx="392675" cy="392675"/>
          </a:xfrm>
        </p:grpSpPr>
        <p:sp>
          <p:nvSpPr>
            <p:cNvPr id="773" name="Google Shape;773;p3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75" name="Google Shape;775;p3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76" name="Google Shape;776;p3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77" name="Google Shape;777;p34"/>
          <p:cNvGrpSpPr/>
          <p:nvPr/>
        </p:nvGrpSpPr>
        <p:grpSpPr>
          <a:xfrm rot="10800000" flipH="1">
            <a:off x="8412138" y="545988"/>
            <a:ext cx="392675" cy="392675"/>
            <a:chOff x="458050" y="265600"/>
            <a:chExt cx="392675" cy="392675"/>
          </a:xfrm>
        </p:grpSpPr>
        <p:sp>
          <p:nvSpPr>
            <p:cNvPr id="778" name="Google Shape;778;p3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80" name="Google Shape;780;p3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81" name="Google Shape;781;p3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782" name="Google Shape;782;p34"/>
          <p:cNvSpPr/>
          <p:nvPr/>
        </p:nvSpPr>
        <p:spPr>
          <a:xfrm rot="-5400000">
            <a:off x="8233375" y="4274900"/>
            <a:ext cx="1002600" cy="920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83" name="Google Shape;783;p34"/>
          <p:cNvSpPr/>
          <p:nvPr/>
        </p:nvSpPr>
        <p:spPr>
          <a:xfrm rot="5400000">
            <a:off x="-97165" y="0"/>
            <a:ext cx="1002600" cy="861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3">
  <p:cSld name="CUSTOM_8">
    <p:bg>
      <p:bgPr>
        <a:solidFill>
          <a:schemeClr val="accent1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5"/>
          <p:cNvSpPr txBox="1">
            <a:spLocks noGrp="1"/>
          </p:cNvSpPr>
          <p:nvPr>
            <p:ph type="title"/>
          </p:nvPr>
        </p:nvSpPr>
        <p:spPr>
          <a:xfrm>
            <a:off x="3928625" y="822800"/>
            <a:ext cx="4903500" cy="45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786" name="Google Shape;786;p35"/>
          <p:cNvSpPr>
            <a:spLocks noGrp="1"/>
          </p:cNvSpPr>
          <p:nvPr>
            <p:ph type="pic" idx="2"/>
          </p:nvPr>
        </p:nvSpPr>
        <p:spPr>
          <a:xfrm>
            <a:off x="-8250" y="0"/>
            <a:ext cx="3030300" cy="51435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787" name="Google Shape;787;p35"/>
          <p:cNvSpPr/>
          <p:nvPr/>
        </p:nvSpPr>
        <p:spPr>
          <a:xfrm rot="10800000">
            <a:off x="7634350" y="-519750"/>
            <a:ext cx="2449800" cy="1093800"/>
          </a:xfrm>
          <a:prstGeom prst="snip1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88" name="Google Shape;788;p35"/>
          <p:cNvGrpSpPr/>
          <p:nvPr/>
        </p:nvGrpSpPr>
        <p:grpSpPr>
          <a:xfrm>
            <a:off x="8137738" y="-49687"/>
            <a:ext cx="392675" cy="392675"/>
            <a:chOff x="458050" y="265600"/>
            <a:chExt cx="392675" cy="392675"/>
          </a:xfrm>
        </p:grpSpPr>
        <p:sp>
          <p:nvSpPr>
            <p:cNvPr id="789" name="Google Shape;789;p35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91" name="Google Shape;791;p35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92" name="Google Shape;792;p35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93" name="Google Shape;793;p35"/>
          <p:cNvGrpSpPr/>
          <p:nvPr/>
        </p:nvGrpSpPr>
        <p:grpSpPr>
          <a:xfrm>
            <a:off x="8677638" y="-49700"/>
            <a:ext cx="392675" cy="392675"/>
            <a:chOff x="458050" y="265600"/>
            <a:chExt cx="392675" cy="392675"/>
          </a:xfrm>
        </p:grpSpPr>
        <p:sp>
          <p:nvSpPr>
            <p:cNvPr id="794" name="Google Shape;794;p35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96" name="Google Shape;796;p35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97" name="Google Shape;797;p35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798" name="Google Shape;798;p35"/>
          <p:cNvSpPr/>
          <p:nvPr/>
        </p:nvSpPr>
        <p:spPr>
          <a:xfrm>
            <a:off x="2486576" y="4630930"/>
            <a:ext cx="1093800" cy="10938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accent3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99" name="Google Shape;799;p35"/>
          <p:cNvSpPr txBox="1">
            <a:spLocks noGrp="1"/>
          </p:cNvSpPr>
          <p:nvPr>
            <p:ph type="subTitle" idx="1"/>
          </p:nvPr>
        </p:nvSpPr>
        <p:spPr>
          <a:xfrm>
            <a:off x="4319875" y="1976125"/>
            <a:ext cx="1609500" cy="1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00" name="Google Shape;800;p35"/>
          <p:cNvSpPr/>
          <p:nvPr/>
        </p:nvSpPr>
        <p:spPr>
          <a:xfrm>
            <a:off x="3931600" y="1928125"/>
            <a:ext cx="288600" cy="250800"/>
          </a:xfrm>
          <a:prstGeom prst="snip2DiagRect">
            <a:avLst>
              <a:gd name="adj1" fmla="val 0"/>
              <a:gd name="adj2" fmla="val 2618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1" name="Google Shape;801;p35"/>
          <p:cNvSpPr txBox="1">
            <a:spLocks noGrp="1"/>
          </p:cNvSpPr>
          <p:nvPr>
            <p:ph type="subTitle" idx="3"/>
          </p:nvPr>
        </p:nvSpPr>
        <p:spPr>
          <a:xfrm>
            <a:off x="6502650" y="1976125"/>
            <a:ext cx="1609500" cy="1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02" name="Google Shape;802;p35"/>
          <p:cNvSpPr/>
          <p:nvPr/>
        </p:nvSpPr>
        <p:spPr>
          <a:xfrm>
            <a:off x="6114375" y="1928125"/>
            <a:ext cx="288600" cy="250800"/>
          </a:xfrm>
          <a:prstGeom prst="snip2DiagRect">
            <a:avLst>
              <a:gd name="adj1" fmla="val 0"/>
              <a:gd name="adj2" fmla="val 2618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3" name="Google Shape;803;p35"/>
          <p:cNvSpPr txBox="1">
            <a:spLocks noGrp="1"/>
          </p:cNvSpPr>
          <p:nvPr>
            <p:ph type="subTitle" idx="4"/>
          </p:nvPr>
        </p:nvSpPr>
        <p:spPr>
          <a:xfrm>
            <a:off x="4319875" y="3429675"/>
            <a:ext cx="16095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04" name="Google Shape;804;p35"/>
          <p:cNvSpPr/>
          <p:nvPr/>
        </p:nvSpPr>
        <p:spPr>
          <a:xfrm>
            <a:off x="3931600" y="3381675"/>
            <a:ext cx="288600" cy="250800"/>
          </a:xfrm>
          <a:prstGeom prst="snip2DiagRect">
            <a:avLst>
              <a:gd name="adj1" fmla="val 0"/>
              <a:gd name="adj2" fmla="val 2618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5" name="Google Shape;805;p35"/>
          <p:cNvSpPr txBox="1">
            <a:spLocks noGrp="1"/>
          </p:cNvSpPr>
          <p:nvPr>
            <p:ph type="subTitle" idx="5"/>
          </p:nvPr>
        </p:nvSpPr>
        <p:spPr>
          <a:xfrm>
            <a:off x="6502650" y="3429675"/>
            <a:ext cx="16095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06" name="Google Shape;806;p35"/>
          <p:cNvSpPr/>
          <p:nvPr/>
        </p:nvSpPr>
        <p:spPr>
          <a:xfrm>
            <a:off x="6114375" y="3381675"/>
            <a:ext cx="288600" cy="250800"/>
          </a:xfrm>
          <a:prstGeom prst="snip2DiagRect">
            <a:avLst>
              <a:gd name="adj1" fmla="val 0"/>
              <a:gd name="adj2" fmla="val 2618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07" name="Google Shape;80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76725" y="3407900"/>
            <a:ext cx="198350" cy="1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350" y="3415743"/>
            <a:ext cx="182650" cy="1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5347" y="1962963"/>
            <a:ext cx="181100" cy="18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9499" y="1954362"/>
            <a:ext cx="198350" cy="198326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35"/>
          <p:cNvSpPr txBox="1">
            <a:spLocks noGrp="1"/>
          </p:cNvSpPr>
          <p:nvPr>
            <p:ph type="body" idx="6"/>
          </p:nvPr>
        </p:nvSpPr>
        <p:spPr>
          <a:xfrm>
            <a:off x="4319875" y="2218350"/>
            <a:ext cx="1609500" cy="3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35"/>
          <p:cNvSpPr txBox="1">
            <a:spLocks noGrp="1"/>
          </p:cNvSpPr>
          <p:nvPr>
            <p:ph type="body" idx="7"/>
          </p:nvPr>
        </p:nvSpPr>
        <p:spPr>
          <a:xfrm>
            <a:off x="6502650" y="2218350"/>
            <a:ext cx="1609500" cy="3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35"/>
          <p:cNvSpPr txBox="1">
            <a:spLocks noGrp="1"/>
          </p:cNvSpPr>
          <p:nvPr>
            <p:ph type="body" idx="8"/>
          </p:nvPr>
        </p:nvSpPr>
        <p:spPr>
          <a:xfrm>
            <a:off x="4319875" y="3700900"/>
            <a:ext cx="1609500" cy="3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14" name="Google Shape;814;p35"/>
          <p:cNvSpPr txBox="1">
            <a:spLocks noGrp="1"/>
          </p:cNvSpPr>
          <p:nvPr>
            <p:ph type="body" idx="9"/>
          </p:nvPr>
        </p:nvSpPr>
        <p:spPr>
          <a:xfrm>
            <a:off x="6502650" y="3700900"/>
            <a:ext cx="1609500" cy="3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 slide - v1">
  <p:cSld name="CUSTOM_8_1">
    <p:bg>
      <p:bgPr>
        <a:solidFill>
          <a:schemeClr val="accent1"/>
        </a:solidFill>
        <a:effectLst/>
      </p:bgPr>
    </p:bg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6"/>
          <p:cNvSpPr txBox="1">
            <a:spLocks noGrp="1"/>
          </p:cNvSpPr>
          <p:nvPr>
            <p:ph type="title"/>
          </p:nvPr>
        </p:nvSpPr>
        <p:spPr>
          <a:xfrm>
            <a:off x="3928625" y="707675"/>
            <a:ext cx="4903500" cy="45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817" name="Google Shape;817;p36"/>
          <p:cNvSpPr>
            <a:spLocks noGrp="1"/>
          </p:cNvSpPr>
          <p:nvPr>
            <p:ph type="pic" idx="2"/>
          </p:nvPr>
        </p:nvSpPr>
        <p:spPr>
          <a:xfrm>
            <a:off x="-8250" y="0"/>
            <a:ext cx="3030300" cy="51435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818" name="Google Shape;818;p36"/>
          <p:cNvSpPr/>
          <p:nvPr/>
        </p:nvSpPr>
        <p:spPr>
          <a:xfrm rot="10800000">
            <a:off x="7634350" y="-519750"/>
            <a:ext cx="2449800" cy="1093800"/>
          </a:xfrm>
          <a:prstGeom prst="snip1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819" name="Google Shape;819;p36"/>
          <p:cNvGrpSpPr/>
          <p:nvPr/>
        </p:nvGrpSpPr>
        <p:grpSpPr>
          <a:xfrm>
            <a:off x="8137738" y="-49687"/>
            <a:ext cx="392675" cy="392675"/>
            <a:chOff x="458050" y="265600"/>
            <a:chExt cx="392675" cy="392675"/>
          </a:xfrm>
        </p:grpSpPr>
        <p:sp>
          <p:nvSpPr>
            <p:cNvPr id="820" name="Google Shape;820;p36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22" name="Google Shape;822;p36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23" name="Google Shape;823;p36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824" name="Google Shape;824;p36"/>
          <p:cNvGrpSpPr/>
          <p:nvPr/>
        </p:nvGrpSpPr>
        <p:grpSpPr>
          <a:xfrm>
            <a:off x="8677638" y="-49700"/>
            <a:ext cx="392675" cy="392675"/>
            <a:chOff x="458050" y="265600"/>
            <a:chExt cx="392675" cy="392675"/>
          </a:xfrm>
        </p:grpSpPr>
        <p:sp>
          <p:nvSpPr>
            <p:cNvPr id="825" name="Google Shape;825;p36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27" name="Google Shape;827;p36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28" name="Google Shape;828;p36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829" name="Google Shape;829;p36"/>
          <p:cNvSpPr/>
          <p:nvPr/>
        </p:nvSpPr>
        <p:spPr>
          <a:xfrm>
            <a:off x="2486576" y="4630930"/>
            <a:ext cx="1093800" cy="10938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accent3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0" name="Google Shape;830;p36"/>
          <p:cNvSpPr txBox="1">
            <a:spLocks noGrp="1"/>
          </p:cNvSpPr>
          <p:nvPr>
            <p:ph type="subTitle" idx="1"/>
          </p:nvPr>
        </p:nvSpPr>
        <p:spPr>
          <a:xfrm>
            <a:off x="4316900" y="2712663"/>
            <a:ext cx="38208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31" name="Google Shape;831;p36"/>
          <p:cNvSpPr/>
          <p:nvPr/>
        </p:nvSpPr>
        <p:spPr>
          <a:xfrm>
            <a:off x="3928625" y="2664663"/>
            <a:ext cx="288600" cy="250800"/>
          </a:xfrm>
          <a:prstGeom prst="snip2DiagRect">
            <a:avLst>
              <a:gd name="adj1" fmla="val 0"/>
              <a:gd name="adj2" fmla="val 2618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2" name="Google Shape;832;p36"/>
          <p:cNvSpPr txBox="1">
            <a:spLocks noGrp="1"/>
          </p:cNvSpPr>
          <p:nvPr>
            <p:ph type="subTitle" idx="3"/>
          </p:nvPr>
        </p:nvSpPr>
        <p:spPr>
          <a:xfrm>
            <a:off x="4316900" y="1796800"/>
            <a:ext cx="38208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33" name="Google Shape;833;p36"/>
          <p:cNvSpPr/>
          <p:nvPr/>
        </p:nvSpPr>
        <p:spPr>
          <a:xfrm>
            <a:off x="3928625" y="1748800"/>
            <a:ext cx="288600" cy="250800"/>
          </a:xfrm>
          <a:prstGeom prst="snip2DiagRect">
            <a:avLst>
              <a:gd name="adj1" fmla="val 0"/>
              <a:gd name="adj2" fmla="val 2618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4" name="Google Shape;834;p36"/>
          <p:cNvSpPr txBox="1">
            <a:spLocks noGrp="1"/>
          </p:cNvSpPr>
          <p:nvPr>
            <p:ph type="subTitle" idx="4"/>
          </p:nvPr>
        </p:nvSpPr>
        <p:spPr>
          <a:xfrm>
            <a:off x="4316900" y="3628525"/>
            <a:ext cx="38208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36"/>
          <p:cNvSpPr/>
          <p:nvPr/>
        </p:nvSpPr>
        <p:spPr>
          <a:xfrm>
            <a:off x="3928625" y="3580525"/>
            <a:ext cx="288600" cy="250800"/>
          </a:xfrm>
          <a:prstGeom prst="snip2DiagRect">
            <a:avLst>
              <a:gd name="adj1" fmla="val 0"/>
              <a:gd name="adj2" fmla="val 2618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36" name="Google Shape;83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73750" y="1775025"/>
            <a:ext cx="198350" cy="1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600" y="3614593"/>
            <a:ext cx="182650" cy="1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749" y="2690899"/>
            <a:ext cx="198350" cy="198326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36"/>
          <p:cNvSpPr txBox="1">
            <a:spLocks noGrp="1"/>
          </p:cNvSpPr>
          <p:nvPr>
            <p:ph type="body" idx="5"/>
          </p:nvPr>
        </p:nvSpPr>
        <p:spPr>
          <a:xfrm>
            <a:off x="4316900" y="1999600"/>
            <a:ext cx="4360800" cy="25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0" name="Google Shape;840;p36"/>
          <p:cNvSpPr txBox="1">
            <a:spLocks noGrp="1"/>
          </p:cNvSpPr>
          <p:nvPr>
            <p:ph type="body" idx="6"/>
          </p:nvPr>
        </p:nvSpPr>
        <p:spPr>
          <a:xfrm>
            <a:off x="4316900" y="2957975"/>
            <a:ext cx="4360800" cy="25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body" idx="7"/>
          </p:nvPr>
        </p:nvSpPr>
        <p:spPr>
          <a:xfrm>
            <a:off x="4316900" y="3862726"/>
            <a:ext cx="4360800" cy="25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1">
  <p:cSld name="DEFAULT">
    <p:bg>
      <p:bgPr>
        <a:solidFill>
          <a:schemeClr val="accent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7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844" name="Google Shape;844;p37"/>
          <p:cNvSpPr txBox="1">
            <a:spLocks noGrp="1"/>
          </p:cNvSpPr>
          <p:nvPr>
            <p:ph type="subTitle" idx="1"/>
          </p:nvPr>
        </p:nvSpPr>
        <p:spPr>
          <a:xfrm>
            <a:off x="774525" y="1252525"/>
            <a:ext cx="33702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45" name="Google Shape;845;p37"/>
          <p:cNvSpPr txBox="1">
            <a:spLocks noGrp="1"/>
          </p:cNvSpPr>
          <p:nvPr>
            <p:ph type="body" idx="2"/>
          </p:nvPr>
        </p:nvSpPr>
        <p:spPr>
          <a:xfrm>
            <a:off x="774525" y="1805525"/>
            <a:ext cx="33702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6" name="Google Shape;846;p37"/>
          <p:cNvSpPr txBox="1">
            <a:spLocks noGrp="1"/>
          </p:cNvSpPr>
          <p:nvPr>
            <p:ph type="subTitle" idx="3"/>
          </p:nvPr>
        </p:nvSpPr>
        <p:spPr>
          <a:xfrm>
            <a:off x="5290500" y="1252525"/>
            <a:ext cx="33702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47" name="Google Shape;847;p37"/>
          <p:cNvSpPr txBox="1">
            <a:spLocks noGrp="1"/>
          </p:cNvSpPr>
          <p:nvPr>
            <p:ph type="body" idx="4"/>
          </p:nvPr>
        </p:nvSpPr>
        <p:spPr>
          <a:xfrm>
            <a:off x="5290500" y="1805525"/>
            <a:ext cx="33702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8" name="Google Shape;848;p37"/>
          <p:cNvSpPr/>
          <p:nvPr/>
        </p:nvSpPr>
        <p:spPr>
          <a:xfrm flipH="1">
            <a:off x="8165975" y="58299"/>
            <a:ext cx="1132200" cy="1132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849" name="Google Shape;849;p37"/>
          <p:cNvGrpSpPr/>
          <p:nvPr/>
        </p:nvGrpSpPr>
        <p:grpSpPr>
          <a:xfrm rot="-5400000">
            <a:off x="-1114733" y="2773680"/>
            <a:ext cx="3276643" cy="234348"/>
            <a:chOff x="-4640549" y="265600"/>
            <a:chExt cx="5491274" cy="392675"/>
          </a:xfrm>
        </p:grpSpPr>
        <p:sp>
          <p:nvSpPr>
            <p:cNvPr id="850" name="Google Shape;850;p37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52" name="Google Shape;852;p37"/>
            <p:cNvSpPr/>
            <p:nvPr/>
          </p:nvSpPr>
          <p:spPr>
            <a:xfrm rot="-5400000">
              <a:off x="-2039849" y="-2155107"/>
              <a:ext cx="32700" cy="5234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53" name="Google Shape;853;p37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854" name="Google Shape;854;p37"/>
          <p:cNvGrpSpPr/>
          <p:nvPr/>
        </p:nvGrpSpPr>
        <p:grpSpPr>
          <a:xfrm rot="-5400000">
            <a:off x="3414067" y="2773680"/>
            <a:ext cx="3276643" cy="234348"/>
            <a:chOff x="-4640549" y="265600"/>
            <a:chExt cx="5491274" cy="392675"/>
          </a:xfrm>
        </p:grpSpPr>
        <p:sp>
          <p:nvSpPr>
            <p:cNvPr id="855" name="Google Shape;855;p37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57" name="Google Shape;857;p37"/>
            <p:cNvSpPr/>
            <p:nvPr/>
          </p:nvSpPr>
          <p:spPr>
            <a:xfrm rot="-5400000">
              <a:off x="-2039849" y="-2155107"/>
              <a:ext cx="32700" cy="5234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58" name="Google Shape;858;p37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3">
  <p:cSld name="DEFAULT_3">
    <p:bg>
      <p:bgPr>
        <a:solidFill>
          <a:schemeClr val="accen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8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861" name="Google Shape;861;p38"/>
          <p:cNvSpPr txBox="1">
            <a:spLocks noGrp="1"/>
          </p:cNvSpPr>
          <p:nvPr>
            <p:ph type="subTitle" idx="1"/>
          </p:nvPr>
        </p:nvSpPr>
        <p:spPr>
          <a:xfrm>
            <a:off x="774525" y="1252525"/>
            <a:ext cx="22476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62" name="Google Shape;862;p38"/>
          <p:cNvSpPr txBox="1">
            <a:spLocks noGrp="1"/>
          </p:cNvSpPr>
          <p:nvPr>
            <p:ph type="body" idx="2"/>
          </p:nvPr>
        </p:nvSpPr>
        <p:spPr>
          <a:xfrm>
            <a:off x="774525" y="1805525"/>
            <a:ext cx="22476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3" name="Google Shape;863;p38"/>
          <p:cNvSpPr/>
          <p:nvPr/>
        </p:nvSpPr>
        <p:spPr>
          <a:xfrm flipH="1">
            <a:off x="8165975" y="58299"/>
            <a:ext cx="1132200" cy="1132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864" name="Google Shape;864;p38"/>
          <p:cNvGrpSpPr/>
          <p:nvPr/>
        </p:nvGrpSpPr>
        <p:grpSpPr>
          <a:xfrm rot="-5400000">
            <a:off x="-1114733" y="2773680"/>
            <a:ext cx="3276643" cy="234348"/>
            <a:chOff x="-4640549" y="265600"/>
            <a:chExt cx="5491274" cy="392675"/>
          </a:xfrm>
        </p:grpSpPr>
        <p:sp>
          <p:nvSpPr>
            <p:cNvPr id="865" name="Google Shape;865;p3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67" name="Google Shape;867;p38"/>
            <p:cNvSpPr/>
            <p:nvPr/>
          </p:nvSpPr>
          <p:spPr>
            <a:xfrm rot="-5400000">
              <a:off x="-2039849" y="-2155107"/>
              <a:ext cx="32700" cy="5234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68" name="Google Shape;868;p3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869" name="Google Shape;869;p38"/>
          <p:cNvSpPr txBox="1">
            <a:spLocks noGrp="1"/>
          </p:cNvSpPr>
          <p:nvPr>
            <p:ph type="subTitle" idx="3"/>
          </p:nvPr>
        </p:nvSpPr>
        <p:spPr>
          <a:xfrm>
            <a:off x="6469600" y="1302225"/>
            <a:ext cx="22476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38"/>
          <p:cNvSpPr txBox="1">
            <a:spLocks noGrp="1"/>
          </p:cNvSpPr>
          <p:nvPr>
            <p:ph type="body" idx="4"/>
          </p:nvPr>
        </p:nvSpPr>
        <p:spPr>
          <a:xfrm>
            <a:off x="6469600" y="1855225"/>
            <a:ext cx="22476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871" name="Google Shape;871;p38"/>
          <p:cNvGrpSpPr/>
          <p:nvPr/>
        </p:nvGrpSpPr>
        <p:grpSpPr>
          <a:xfrm rot="-5400000">
            <a:off x="4580342" y="2823380"/>
            <a:ext cx="3276643" cy="234348"/>
            <a:chOff x="-4640549" y="265600"/>
            <a:chExt cx="5491274" cy="392675"/>
          </a:xfrm>
        </p:grpSpPr>
        <p:sp>
          <p:nvSpPr>
            <p:cNvPr id="872" name="Google Shape;872;p3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 rot="-5400000">
              <a:off x="-2039849" y="-2155107"/>
              <a:ext cx="32700" cy="5234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876" name="Google Shape;876;p38"/>
          <p:cNvSpPr txBox="1">
            <a:spLocks noGrp="1"/>
          </p:cNvSpPr>
          <p:nvPr>
            <p:ph type="subTitle" idx="5"/>
          </p:nvPr>
        </p:nvSpPr>
        <p:spPr>
          <a:xfrm>
            <a:off x="3622063" y="1252525"/>
            <a:ext cx="22476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77" name="Google Shape;877;p38"/>
          <p:cNvSpPr txBox="1">
            <a:spLocks noGrp="1"/>
          </p:cNvSpPr>
          <p:nvPr>
            <p:ph type="body" idx="6"/>
          </p:nvPr>
        </p:nvSpPr>
        <p:spPr>
          <a:xfrm>
            <a:off x="3622063" y="1805525"/>
            <a:ext cx="22476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878" name="Google Shape;878;p38"/>
          <p:cNvGrpSpPr/>
          <p:nvPr/>
        </p:nvGrpSpPr>
        <p:grpSpPr>
          <a:xfrm rot="-5400000">
            <a:off x="1732805" y="2773680"/>
            <a:ext cx="3276643" cy="234348"/>
            <a:chOff x="-4640549" y="265600"/>
            <a:chExt cx="5491274" cy="392675"/>
          </a:xfrm>
        </p:grpSpPr>
        <p:sp>
          <p:nvSpPr>
            <p:cNvPr id="879" name="Google Shape;879;p38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81" name="Google Shape;881;p38"/>
            <p:cNvSpPr/>
            <p:nvPr/>
          </p:nvSpPr>
          <p:spPr>
            <a:xfrm rot="-5400000">
              <a:off x="-2039849" y="-2155107"/>
              <a:ext cx="32700" cy="5234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82" name="Google Shape;882;p38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3">
  <p:cSld name="DEFAULT_2">
    <p:bg>
      <p:bgPr>
        <a:solidFill>
          <a:schemeClr val="accent1"/>
        </a:solid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39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885" name="Google Shape;885;p39"/>
          <p:cNvSpPr txBox="1">
            <a:spLocks noGrp="1"/>
          </p:cNvSpPr>
          <p:nvPr>
            <p:ph type="subTitle" idx="1"/>
          </p:nvPr>
        </p:nvSpPr>
        <p:spPr>
          <a:xfrm>
            <a:off x="483300" y="1252525"/>
            <a:ext cx="36615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86" name="Google Shape;886;p39"/>
          <p:cNvSpPr txBox="1">
            <a:spLocks noGrp="1"/>
          </p:cNvSpPr>
          <p:nvPr>
            <p:ph type="body" idx="2"/>
          </p:nvPr>
        </p:nvSpPr>
        <p:spPr>
          <a:xfrm>
            <a:off x="483300" y="1805525"/>
            <a:ext cx="36615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87" name="Google Shape;887;p39"/>
          <p:cNvSpPr txBox="1">
            <a:spLocks noGrp="1"/>
          </p:cNvSpPr>
          <p:nvPr>
            <p:ph type="subTitle" idx="3"/>
          </p:nvPr>
        </p:nvSpPr>
        <p:spPr>
          <a:xfrm>
            <a:off x="4999200" y="1252525"/>
            <a:ext cx="36615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88" name="Google Shape;888;p39"/>
          <p:cNvSpPr txBox="1">
            <a:spLocks noGrp="1"/>
          </p:cNvSpPr>
          <p:nvPr>
            <p:ph type="body" idx="4"/>
          </p:nvPr>
        </p:nvSpPr>
        <p:spPr>
          <a:xfrm>
            <a:off x="4999200" y="1805525"/>
            <a:ext cx="36615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89" name="Google Shape;889;p39"/>
          <p:cNvSpPr/>
          <p:nvPr/>
        </p:nvSpPr>
        <p:spPr>
          <a:xfrm>
            <a:off x="-60650" y="5022275"/>
            <a:ext cx="3819000" cy="168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0" name="Google Shape;890;p39"/>
          <p:cNvSpPr/>
          <p:nvPr/>
        </p:nvSpPr>
        <p:spPr>
          <a:xfrm>
            <a:off x="-60650" y="2057225"/>
            <a:ext cx="177000" cy="304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1" name="Google Shape;891;p39"/>
          <p:cNvSpPr/>
          <p:nvPr/>
        </p:nvSpPr>
        <p:spPr>
          <a:xfrm rot="10800000">
            <a:off x="8650175" y="-86625"/>
            <a:ext cx="1486200" cy="68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2" name="Google Shape;892;p39"/>
          <p:cNvSpPr/>
          <p:nvPr/>
        </p:nvSpPr>
        <p:spPr>
          <a:xfrm flipH="1">
            <a:off x="8165975" y="58299"/>
            <a:ext cx="1132200" cy="1132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-v2">
  <p:cSld name="DEFAULT_2_1">
    <p:bg>
      <p:bgPr>
        <a:solidFill>
          <a:schemeClr val="accent1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0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895" name="Google Shape;895;p40"/>
          <p:cNvSpPr txBox="1">
            <a:spLocks noGrp="1"/>
          </p:cNvSpPr>
          <p:nvPr>
            <p:ph type="subTitle" idx="1"/>
          </p:nvPr>
        </p:nvSpPr>
        <p:spPr>
          <a:xfrm>
            <a:off x="483300" y="1252525"/>
            <a:ext cx="25977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6" name="Google Shape;896;p40"/>
          <p:cNvSpPr txBox="1">
            <a:spLocks noGrp="1"/>
          </p:cNvSpPr>
          <p:nvPr>
            <p:ph type="body" idx="2"/>
          </p:nvPr>
        </p:nvSpPr>
        <p:spPr>
          <a:xfrm>
            <a:off x="483300" y="1805525"/>
            <a:ext cx="25977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40"/>
          <p:cNvSpPr/>
          <p:nvPr/>
        </p:nvSpPr>
        <p:spPr>
          <a:xfrm>
            <a:off x="-60650" y="5022275"/>
            <a:ext cx="3819000" cy="1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8" name="Google Shape;898;p40"/>
          <p:cNvSpPr/>
          <p:nvPr/>
        </p:nvSpPr>
        <p:spPr>
          <a:xfrm>
            <a:off x="-60650" y="2057225"/>
            <a:ext cx="177000" cy="304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9" name="Google Shape;899;p40"/>
          <p:cNvSpPr/>
          <p:nvPr/>
        </p:nvSpPr>
        <p:spPr>
          <a:xfrm rot="10800000">
            <a:off x="8650175" y="-86625"/>
            <a:ext cx="1486200" cy="68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0" name="Google Shape;900;p40"/>
          <p:cNvSpPr/>
          <p:nvPr/>
        </p:nvSpPr>
        <p:spPr>
          <a:xfrm flipH="1">
            <a:off x="8165975" y="58299"/>
            <a:ext cx="1132200" cy="1132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1" name="Google Shape;901;p40"/>
          <p:cNvSpPr txBox="1">
            <a:spLocks noGrp="1"/>
          </p:cNvSpPr>
          <p:nvPr>
            <p:ph type="subTitle" idx="3"/>
          </p:nvPr>
        </p:nvSpPr>
        <p:spPr>
          <a:xfrm>
            <a:off x="6110500" y="1252525"/>
            <a:ext cx="25977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02" name="Google Shape;902;p40"/>
          <p:cNvSpPr txBox="1">
            <a:spLocks noGrp="1"/>
          </p:cNvSpPr>
          <p:nvPr>
            <p:ph type="body" idx="4"/>
          </p:nvPr>
        </p:nvSpPr>
        <p:spPr>
          <a:xfrm>
            <a:off x="6110500" y="1805525"/>
            <a:ext cx="25977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03" name="Google Shape;903;p40"/>
          <p:cNvSpPr txBox="1">
            <a:spLocks noGrp="1"/>
          </p:cNvSpPr>
          <p:nvPr>
            <p:ph type="subTitle" idx="5"/>
          </p:nvPr>
        </p:nvSpPr>
        <p:spPr>
          <a:xfrm>
            <a:off x="3186875" y="1252525"/>
            <a:ext cx="25977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04" name="Google Shape;904;p40"/>
          <p:cNvSpPr txBox="1">
            <a:spLocks noGrp="1"/>
          </p:cNvSpPr>
          <p:nvPr>
            <p:ph type="body" idx="6"/>
          </p:nvPr>
        </p:nvSpPr>
        <p:spPr>
          <a:xfrm>
            <a:off x="3186875" y="1805525"/>
            <a:ext cx="25977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2 columns v2">
  <p:cSld name="DEFAULT_1">
    <p:bg>
      <p:bgPr>
        <a:solidFill>
          <a:schemeClr val="accent1"/>
        </a:solid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1"/>
          <p:cNvSpPr/>
          <p:nvPr/>
        </p:nvSpPr>
        <p:spPr>
          <a:xfrm>
            <a:off x="8572475" y="-3575"/>
            <a:ext cx="6528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7" name="Google Shape;907;p41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908" name="Google Shape;908;p41"/>
          <p:cNvSpPr txBox="1">
            <a:spLocks noGrp="1"/>
          </p:cNvSpPr>
          <p:nvPr>
            <p:ph type="subTitle" idx="1"/>
          </p:nvPr>
        </p:nvSpPr>
        <p:spPr>
          <a:xfrm>
            <a:off x="483300" y="1328725"/>
            <a:ext cx="2897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9" name="Google Shape;909;p41"/>
          <p:cNvSpPr txBox="1">
            <a:spLocks noGrp="1"/>
          </p:cNvSpPr>
          <p:nvPr>
            <p:ph type="body" idx="2"/>
          </p:nvPr>
        </p:nvSpPr>
        <p:spPr>
          <a:xfrm>
            <a:off x="3809975" y="1328725"/>
            <a:ext cx="4850700" cy="12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10" name="Google Shape;910;p41"/>
          <p:cNvSpPr txBox="1">
            <a:spLocks noGrp="1"/>
          </p:cNvSpPr>
          <p:nvPr>
            <p:ph type="subTitle" idx="3"/>
          </p:nvPr>
        </p:nvSpPr>
        <p:spPr>
          <a:xfrm>
            <a:off x="483313" y="3012250"/>
            <a:ext cx="2897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11" name="Google Shape;911;p41"/>
          <p:cNvSpPr txBox="1">
            <a:spLocks noGrp="1"/>
          </p:cNvSpPr>
          <p:nvPr>
            <p:ph type="body" idx="4"/>
          </p:nvPr>
        </p:nvSpPr>
        <p:spPr>
          <a:xfrm>
            <a:off x="3809988" y="3012250"/>
            <a:ext cx="4850700" cy="12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912" name="Google Shape;912;p41"/>
          <p:cNvGrpSpPr/>
          <p:nvPr/>
        </p:nvGrpSpPr>
        <p:grpSpPr>
          <a:xfrm>
            <a:off x="7760105" y="-840619"/>
            <a:ext cx="2277538" cy="2277538"/>
            <a:chOff x="987244" y="313753"/>
            <a:chExt cx="555321" cy="555321"/>
          </a:xfrm>
        </p:grpSpPr>
        <p:grpSp>
          <p:nvGrpSpPr>
            <p:cNvPr id="913" name="Google Shape;913;p41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914" name="Google Shape;914;p41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15" name="Google Shape;915;p41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17" name="Google Shape;917;p41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918" name="Google Shape;918;p41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919" name="Google Shape;919;p41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20" name="Google Shape;920;p41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21" name="Google Shape;921;p41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22" name="Google Shape;922;p41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923" name="Google Shape;923;p41"/>
          <p:cNvGrpSpPr/>
          <p:nvPr/>
        </p:nvGrpSpPr>
        <p:grpSpPr>
          <a:xfrm>
            <a:off x="73663" y="4677163"/>
            <a:ext cx="392675" cy="392675"/>
            <a:chOff x="458050" y="265600"/>
            <a:chExt cx="392675" cy="392675"/>
          </a:xfrm>
        </p:grpSpPr>
        <p:sp>
          <p:nvSpPr>
            <p:cNvPr id="924" name="Google Shape;924;p41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26" name="Google Shape;926;p41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27" name="Google Shape;927;p41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28" name="Google Shape;928;p41"/>
          <p:cNvGrpSpPr/>
          <p:nvPr/>
        </p:nvGrpSpPr>
        <p:grpSpPr>
          <a:xfrm>
            <a:off x="613563" y="4677150"/>
            <a:ext cx="392675" cy="392675"/>
            <a:chOff x="458050" y="265600"/>
            <a:chExt cx="392675" cy="392675"/>
          </a:xfrm>
        </p:grpSpPr>
        <p:sp>
          <p:nvSpPr>
            <p:cNvPr id="929" name="Google Shape;929;p41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31" name="Google Shape;931;p41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32" name="Google Shape;932;p41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33" name="Google Shape;933;p41"/>
          <p:cNvGrpSpPr/>
          <p:nvPr/>
        </p:nvGrpSpPr>
        <p:grpSpPr>
          <a:xfrm>
            <a:off x="348063" y="4284488"/>
            <a:ext cx="392675" cy="392675"/>
            <a:chOff x="458050" y="265600"/>
            <a:chExt cx="392675" cy="392675"/>
          </a:xfrm>
        </p:grpSpPr>
        <p:sp>
          <p:nvSpPr>
            <p:cNvPr id="934" name="Google Shape;934;p41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36" name="Google Shape;936;p41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37" name="Google Shape;937;p41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3 columns">
  <p:cSld name="DEFAULT_1_1">
    <p:bg>
      <p:bgPr>
        <a:solidFill>
          <a:schemeClr val="accent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2"/>
          <p:cNvSpPr/>
          <p:nvPr/>
        </p:nvSpPr>
        <p:spPr>
          <a:xfrm>
            <a:off x="8572475" y="-3575"/>
            <a:ext cx="652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0" name="Google Shape;940;p42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941" name="Google Shape;941;p42"/>
          <p:cNvSpPr txBox="1">
            <a:spLocks noGrp="1"/>
          </p:cNvSpPr>
          <p:nvPr>
            <p:ph type="subTitle" idx="1"/>
          </p:nvPr>
        </p:nvSpPr>
        <p:spPr>
          <a:xfrm>
            <a:off x="483300" y="1328725"/>
            <a:ext cx="2897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42" name="Google Shape;942;p42"/>
          <p:cNvSpPr txBox="1">
            <a:spLocks noGrp="1"/>
          </p:cNvSpPr>
          <p:nvPr>
            <p:ph type="body" idx="2"/>
          </p:nvPr>
        </p:nvSpPr>
        <p:spPr>
          <a:xfrm>
            <a:off x="3809975" y="1328725"/>
            <a:ext cx="4850700" cy="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943" name="Google Shape;943;p42"/>
          <p:cNvGrpSpPr/>
          <p:nvPr/>
        </p:nvGrpSpPr>
        <p:grpSpPr>
          <a:xfrm>
            <a:off x="7760105" y="-840619"/>
            <a:ext cx="2277538" cy="2277538"/>
            <a:chOff x="987244" y="313753"/>
            <a:chExt cx="555321" cy="555321"/>
          </a:xfrm>
        </p:grpSpPr>
        <p:grpSp>
          <p:nvGrpSpPr>
            <p:cNvPr id="944" name="Google Shape;944;p42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945" name="Google Shape;945;p42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48" name="Google Shape;948;p42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949" name="Google Shape;949;p42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950" name="Google Shape;950;p42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51" name="Google Shape;951;p42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53" name="Google Shape;953;p42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954" name="Google Shape;954;p42"/>
          <p:cNvGrpSpPr/>
          <p:nvPr/>
        </p:nvGrpSpPr>
        <p:grpSpPr>
          <a:xfrm>
            <a:off x="-154937" y="4829563"/>
            <a:ext cx="392675" cy="392675"/>
            <a:chOff x="458050" y="265600"/>
            <a:chExt cx="392675" cy="392675"/>
          </a:xfrm>
        </p:grpSpPr>
        <p:sp>
          <p:nvSpPr>
            <p:cNvPr id="955" name="Google Shape;955;p42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57" name="Google Shape;957;p42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59" name="Google Shape;959;p42"/>
          <p:cNvGrpSpPr/>
          <p:nvPr/>
        </p:nvGrpSpPr>
        <p:grpSpPr>
          <a:xfrm>
            <a:off x="384963" y="4829550"/>
            <a:ext cx="392675" cy="392675"/>
            <a:chOff x="458050" y="265600"/>
            <a:chExt cx="392675" cy="392675"/>
          </a:xfrm>
        </p:grpSpPr>
        <p:sp>
          <p:nvSpPr>
            <p:cNvPr id="960" name="Google Shape;960;p42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64" name="Google Shape;964;p42"/>
          <p:cNvGrpSpPr/>
          <p:nvPr/>
        </p:nvGrpSpPr>
        <p:grpSpPr>
          <a:xfrm>
            <a:off x="119463" y="4436888"/>
            <a:ext cx="392675" cy="392675"/>
            <a:chOff x="458050" y="265600"/>
            <a:chExt cx="392675" cy="392675"/>
          </a:xfrm>
        </p:grpSpPr>
        <p:sp>
          <p:nvSpPr>
            <p:cNvPr id="965" name="Google Shape;965;p42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67" name="Google Shape;967;p42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68" name="Google Shape;968;p42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969" name="Google Shape;969;p42"/>
          <p:cNvSpPr txBox="1">
            <a:spLocks noGrp="1"/>
          </p:cNvSpPr>
          <p:nvPr>
            <p:ph type="subTitle" idx="3"/>
          </p:nvPr>
        </p:nvSpPr>
        <p:spPr>
          <a:xfrm>
            <a:off x="483313" y="2307200"/>
            <a:ext cx="2897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42"/>
          <p:cNvSpPr txBox="1">
            <a:spLocks noGrp="1"/>
          </p:cNvSpPr>
          <p:nvPr>
            <p:ph type="body" idx="4"/>
          </p:nvPr>
        </p:nvSpPr>
        <p:spPr>
          <a:xfrm>
            <a:off x="3809988" y="2307200"/>
            <a:ext cx="4850700" cy="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42"/>
          <p:cNvSpPr txBox="1">
            <a:spLocks noGrp="1"/>
          </p:cNvSpPr>
          <p:nvPr>
            <p:ph type="subTitle" idx="5"/>
          </p:nvPr>
        </p:nvSpPr>
        <p:spPr>
          <a:xfrm>
            <a:off x="483300" y="3285663"/>
            <a:ext cx="2897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72" name="Google Shape;972;p42"/>
          <p:cNvSpPr txBox="1">
            <a:spLocks noGrp="1"/>
          </p:cNvSpPr>
          <p:nvPr>
            <p:ph type="body" idx="6"/>
          </p:nvPr>
        </p:nvSpPr>
        <p:spPr>
          <a:xfrm>
            <a:off x="3809975" y="3285663"/>
            <a:ext cx="4850700" cy="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slide - v1">
  <p:cSld name="CUSTOM_10">
    <p:bg>
      <p:bgPr>
        <a:solidFill>
          <a:schemeClr val="accent5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3"/>
          <p:cNvSpPr txBox="1">
            <a:spLocks noGrp="1"/>
          </p:cNvSpPr>
          <p:nvPr>
            <p:ph type="title"/>
          </p:nvPr>
        </p:nvSpPr>
        <p:spPr>
          <a:xfrm>
            <a:off x="3644350" y="269950"/>
            <a:ext cx="42738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75" name="Google Shape;975;p43"/>
          <p:cNvSpPr>
            <a:spLocks noGrp="1"/>
          </p:cNvSpPr>
          <p:nvPr>
            <p:ph type="pic" idx="2"/>
          </p:nvPr>
        </p:nvSpPr>
        <p:spPr>
          <a:xfrm>
            <a:off x="270000" y="266775"/>
            <a:ext cx="2711700" cy="31611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976" name="Google Shape;976;p43"/>
          <p:cNvSpPr/>
          <p:nvPr/>
        </p:nvSpPr>
        <p:spPr>
          <a:xfrm rot="10800000">
            <a:off x="7634350" y="-519750"/>
            <a:ext cx="2449800" cy="1093800"/>
          </a:xfrm>
          <a:prstGeom prst="snip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977" name="Google Shape;977;p43"/>
          <p:cNvGrpSpPr/>
          <p:nvPr/>
        </p:nvGrpSpPr>
        <p:grpSpPr>
          <a:xfrm>
            <a:off x="8137738" y="-49687"/>
            <a:ext cx="392675" cy="392675"/>
            <a:chOff x="458050" y="265600"/>
            <a:chExt cx="392675" cy="392675"/>
          </a:xfrm>
        </p:grpSpPr>
        <p:sp>
          <p:nvSpPr>
            <p:cNvPr id="978" name="Google Shape;978;p43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79" name="Google Shape;979;p43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80" name="Google Shape;980;p43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81" name="Google Shape;981;p43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82" name="Google Shape;982;p43"/>
          <p:cNvGrpSpPr/>
          <p:nvPr/>
        </p:nvGrpSpPr>
        <p:grpSpPr>
          <a:xfrm>
            <a:off x="8677638" y="-49700"/>
            <a:ext cx="392675" cy="392675"/>
            <a:chOff x="458050" y="265600"/>
            <a:chExt cx="392675" cy="392675"/>
          </a:xfrm>
        </p:grpSpPr>
        <p:sp>
          <p:nvSpPr>
            <p:cNvPr id="983" name="Google Shape;983;p43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85" name="Google Shape;985;p43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86" name="Google Shape;986;p43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987" name="Google Shape;987;p43"/>
          <p:cNvSpPr/>
          <p:nvPr/>
        </p:nvSpPr>
        <p:spPr>
          <a:xfrm>
            <a:off x="8607426" y="4630930"/>
            <a:ext cx="1093800" cy="10938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accent3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88" name="Google Shape;988;p43"/>
          <p:cNvSpPr txBox="1">
            <a:spLocks noGrp="1"/>
          </p:cNvSpPr>
          <p:nvPr>
            <p:ph type="body" idx="1"/>
          </p:nvPr>
        </p:nvSpPr>
        <p:spPr>
          <a:xfrm>
            <a:off x="3644350" y="1061225"/>
            <a:ext cx="5033400" cy="3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43"/>
          <p:cNvSpPr txBox="1">
            <a:spLocks noGrp="1"/>
          </p:cNvSpPr>
          <p:nvPr>
            <p:ph type="subTitle" idx="3"/>
          </p:nvPr>
        </p:nvSpPr>
        <p:spPr>
          <a:xfrm>
            <a:off x="270000" y="3649925"/>
            <a:ext cx="27519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90" name="Google Shape;990;p43"/>
          <p:cNvSpPr txBox="1">
            <a:spLocks noGrp="1"/>
          </p:cNvSpPr>
          <p:nvPr>
            <p:ph type="body" idx="4"/>
          </p:nvPr>
        </p:nvSpPr>
        <p:spPr>
          <a:xfrm>
            <a:off x="270000" y="3941525"/>
            <a:ext cx="2751900" cy="58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layout - v2">
  <p:cSld name="CUSTOM_10_1">
    <p:bg>
      <p:bgPr>
        <a:solidFill>
          <a:schemeClr val="dk1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44"/>
          <p:cNvSpPr/>
          <p:nvPr/>
        </p:nvSpPr>
        <p:spPr>
          <a:xfrm>
            <a:off x="281600" y="3429450"/>
            <a:ext cx="2711700" cy="109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93" name="Google Shape;993;p44"/>
          <p:cNvSpPr txBox="1">
            <a:spLocks noGrp="1"/>
          </p:cNvSpPr>
          <p:nvPr>
            <p:ph type="title"/>
          </p:nvPr>
        </p:nvSpPr>
        <p:spPr>
          <a:xfrm>
            <a:off x="3644350" y="269950"/>
            <a:ext cx="42738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994" name="Google Shape;994;p44"/>
          <p:cNvSpPr>
            <a:spLocks noGrp="1"/>
          </p:cNvSpPr>
          <p:nvPr>
            <p:ph type="pic" idx="2"/>
          </p:nvPr>
        </p:nvSpPr>
        <p:spPr>
          <a:xfrm>
            <a:off x="270000" y="266775"/>
            <a:ext cx="2711700" cy="31611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995" name="Google Shape;995;p44"/>
          <p:cNvSpPr txBox="1">
            <a:spLocks noGrp="1"/>
          </p:cNvSpPr>
          <p:nvPr>
            <p:ph type="body" idx="1"/>
          </p:nvPr>
        </p:nvSpPr>
        <p:spPr>
          <a:xfrm>
            <a:off x="3644350" y="1061225"/>
            <a:ext cx="4680300" cy="3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96" name="Google Shape;996;p44"/>
          <p:cNvSpPr txBox="1">
            <a:spLocks noGrp="1"/>
          </p:cNvSpPr>
          <p:nvPr>
            <p:ph type="subTitle" idx="3"/>
          </p:nvPr>
        </p:nvSpPr>
        <p:spPr>
          <a:xfrm>
            <a:off x="428750" y="3547183"/>
            <a:ext cx="23892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97" name="Google Shape;997;p44"/>
          <p:cNvSpPr txBox="1">
            <a:spLocks noGrp="1"/>
          </p:cNvSpPr>
          <p:nvPr>
            <p:ph type="body" idx="4"/>
          </p:nvPr>
        </p:nvSpPr>
        <p:spPr>
          <a:xfrm>
            <a:off x="428750" y="3838783"/>
            <a:ext cx="2389200" cy="5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>
                <a:solidFill>
                  <a:schemeClr val="l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○"/>
              <a:defRPr>
                <a:solidFill>
                  <a:schemeClr val="l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98" name="Google Shape;998;p44"/>
          <p:cNvSpPr/>
          <p:nvPr/>
        </p:nvSpPr>
        <p:spPr>
          <a:xfrm>
            <a:off x="8572475" y="-3575"/>
            <a:ext cx="652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999" name="Google Shape;999;p44"/>
          <p:cNvGrpSpPr/>
          <p:nvPr/>
        </p:nvGrpSpPr>
        <p:grpSpPr>
          <a:xfrm>
            <a:off x="7760105" y="-840619"/>
            <a:ext cx="2277538" cy="2277538"/>
            <a:chOff x="987244" y="313753"/>
            <a:chExt cx="555321" cy="555321"/>
          </a:xfrm>
        </p:grpSpPr>
        <p:grpSp>
          <p:nvGrpSpPr>
            <p:cNvPr id="1000" name="Google Shape;1000;p44"/>
            <p:cNvGrpSpPr/>
            <p:nvPr/>
          </p:nvGrpSpPr>
          <p:grpSpPr>
            <a:xfrm>
              <a:off x="1068575" y="395075"/>
              <a:ext cx="392675" cy="392675"/>
              <a:chOff x="458050" y="265600"/>
              <a:chExt cx="392675" cy="392675"/>
            </a:xfrm>
          </p:grpSpPr>
          <p:sp>
            <p:nvSpPr>
              <p:cNvPr id="1001" name="Google Shape;1001;p44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02" name="Google Shape;1002;p44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03" name="Google Shape;1003;p44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04" name="Google Shape;1004;p44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005" name="Google Shape;1005;p44"/>
            <p:cNvGrpSpPr/>
            <p:nvPr/>
          </p:nvGrpSpPr>
          <p:grpSpPr>
            <a:xfrm rot="-2700000">
              <a:off x="1068569" y="395078"/>
              <a:ext cx="392671" cy="392671"/>
              <a:chOff x="458050" y="265600"/>
              <a:chExt cx="392675" cy="392675"/>
            </a:xfrm>
          </p:grpSpPr>
          <p:sp>
            <p:nvSpPr>
              <p:cNvPr id="1006" name="Google Shape;1006;p44"/>
              <p:cNvSpPr/>
              <p:nvPr/>
            </p:nvSpPr>
            <p:spPr>
              <a:xfrm>
                <a:off x="638050" y="265600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07" name="Google Shape;1007;p44"/>
              <p:cNvSpPr/>
              <p:nvPr/>
            </p:nvSpPr>
            <p:spPr>
              <a:xfrm>
                <a:off x="638050" y="5229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08" name="Google Shape;1008;p44"/>
              <p:cNvSpPr/>
              <p:nvPr/>
            </p:nvSpPr>
            <p:spPr>
              <a:xfrm rot="-5400000">
                <a:off x="509350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009" name="Google Shape;1009;p44"/>
              <p:cNvSpPr/>
              <p:nvPr/>
            </p:nvSpPr>
            <p:spPr>
              <a:xfrm rot="-5400000">
                <a:off x="766725" y="394275"/>
                <a:ext cx="32700" cy="135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1010" name="Google Shape;1010;p44"/>
          <p:cNvGrpSpPr/>
          <p:nvPr/>
        </p:nvGrpSpPr>
        <p:grpSpPr>
          <a:xfrm>
            <a:off x="73672" y="4794975"/>
            <a:ext cx="274873" cy="274872"/>
            <a:chOff x="458050" y="265600"/>
            <a:chExt cx="392675" cy="392675"/>
          </a:xfrm>
        </p:grpSpPr>
        <p:sp>
          <p:nvSpPr>
            <p:cNvPr id="1011" name="Google Shape;1011;p4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12" name="Google Shape;1012;p4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13" name="Google Shape;1013;p4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14" name="Google Shape;1014;p4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015" name="Google Shape;1015;p44"/>
          <p:cNvGrpSpPr/>
          <p:nvPr/>
        </p:nvGrpSpPr>
        <p:grpSpPr>
          <a:xfrm>
            <a:off x="451601" y="4794966"/>
            <a:ext cx="274873" cy="274873"/>
            <a:chOff x="458050" y="265600"/>
            <a:chExt cx="392675" cy="392675"/>
          </a:xfrm>
        </p:grpSpPr>
        <p:sp>
          <p:nvSpPr>
            <p:cNvPr id="1016" name="Google Shape;1016;p4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17" name="Google Shape;1017;p4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18" name="Google Shape;1018;p4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19" name="Google Shape;1019;p4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020" name="Google Shape;1020;p44"/>
          <p:cNvGrpSpPr/>
          <p:nvPr/>
        </p:nvGrpSpPr>
        <p:grpSpPr>
          <a:xfrm>
            <a:off x="265751" y="4520104"/>
            <a:ext cx="274873" cy="274872"/>
            <a:chOff x="458050" y="265600"/>
            <a:chExt cx="392675" cy="392675"/>
          </a:xfrm>
        </p:grpSpPr>
        <p:sp>
          <p:nvSpPr>
            <p:cNvPr id="1021" name="Google Shape;1021;p44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22" name="Google Shape;1022;p44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23" name="Google Shape;1023;p44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24" name="Google Shape;1024;p44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user layout - v3">
  <p:cSld name="CUSTOM_11">
    <p:bg>
      <p:bgPr>
        <a:solidFill>
          <a:schemeClr val="accent5"/>
        </a:solid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5"/>
          <p:cNvSpPr txBox="1">
            <a:spLocks noGrp="1"/>
          </p:cNvSpPr>
          <p:nvPr>
            <p:ph type="title"/>
          </p:nvPr>
        </p:nvSpPr>
        <p:spPr>
          <a:xfrm>
            <a:off x="715025" y="269950"/>
            <a:ext cx="74682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7" name="Google Shape;1027;p45"/>
          <p:cNvSpPr/>
          <p:nvPr/>
        </p:nvSpPr>
        <p:spPr>
          <a:xfrm>
            <a:off x="715025" y="892250"/>
            <a:ext cx="7541400" cy="3607500"/>
          </a:xfrm>
          <a:prstGeom prst="snip2DiagRect">
            <a:avLst>
              <a:gd name="adj1" fmla="val 0"/>
              <a:gd name="adj2" fmla="val 75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28" name="Google Shape;1028;p45"/>
          <p:cNvSpPr>
            <a:spLocks noGrp="1"/>
          </p:cNvSpPr>
          <p:nvPr>
            <p:ph type="pic" idx="2"/>
          </p:nvPr>
        </p:nvSpPr>
        <p:spPr>
          <a:xfrm>
            <a:off x="943800" y="1098900"/>
            <a:ext cx="2162700" cy="25212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29" name="Google Shape;1029;p45"/>
          <p:cNvSpPr txBox="1">
            <a:spLocks noGrp="1"/>
          </p:cNvSpPr>
          <p:nvPr>
            <p:ph type="subTitle" idx="1"/>
          </p:nvPr>
        </p:nvSpPr>
        <p:spPr>
          <a:xfrm>
            <a:off x="943800" y="3737683"/>
            <a:ext cx="23892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30" name="Google Shape;1030;p45"/>
          <p:cNvSpPr txBox="1">
            <a:spLocks noGrp="1"/>
          </p:cNvSpPr>
          <p:nvPr>
            <p:ph type="body" idx="3"/>
          </p:nvPr>
        </p:nvSpPr>
        <p:spPr>
          <a:xfrm>
            <a:off x="943800" y="4029278"/>
            <a:ext cx="23892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31" name="Google Shape;1031;p45"/>
          <p:cNvSpPr txBox="1">
            <a:spLocks noGrp="1"/>
          </p:cNvSpPr>
          <p:nvPr>
            <p:ph type="body" idx="4"/>
          </p:nvPr>
        </p:nvSpPr>
        <p:spPr>
          <a:xfrm>
            <a:off x="3457450" y="1098900"/>
            <a:ext cx="4551900" cy="31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32" name="Google Shape;1032;p45"/>
          <p:cNvSpPr/>
          <p:nvPr/>
        </p:nvSpPr>
        <p:spPr>
          <a:xfrm>
            <a:off x="-72425" y="4274900"/>
            <a:ext cx="1002600" cy="920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3" name="Google Shape;1033;p45"/>
          <p:cNvSpPr/>
          <p:nvPr/>
        </p:nvSpPr>
        <p:spPr>
          <a:xfrm rot="10800000">
            <a:off x="8141400" y="0"/>
            <a:ext cx="1002600" cy="8619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4" name="Google Shape;1034;p45"/>
          <p:cNvSpPr/>
          <p:nvPr/>
        </p:nvSpPr>
        <p:spPr>
          <a:xfrm>
            <a:off x="8588401" y="4579699"/>
            <a:ext cx="1132200" cy="1132200"/>
          </a:xfrm>
          <a:prstGeom prst="donut">
            <a:avLst>
              <a:gd name="adj" fmla="val 17041"/>
            </a:avLst>
          </a:prstGeom>
          <a:noFill/>
          <a:ln w="38100" cap="flat" cmpd="sng">
            <a:solidFill>
              <a:schemeClr val="l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035" name="Google Shape;1035;p45"/>
          <p:cNvGrpSpPr/>
          <p:nvPr/>
        </p:nvGrpSpPr>
        <p:grpSpPr>
          <a:xfrm>
            <a:off x="-307337" y="-123437"/>
            <a:ext cx="392675" cy="392675"/>
            <a:chOff x="458050" y="265600"/>
            <a:chExt cx="392675" cy="392675"/>
          </a:xfrm>
        </p:grpSpPr>
        <p:sp>
          <p:nvSpPr>
            <p:cNvPr id="1036" name="Google Shape;1036;p45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38" name="Google Shape;1038;p45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39" name="Google Shape;1039;p45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040" name="Google Shape;1040;p45"/>
          <p:cNvGrpSpPr/>
          <p:nvPr/>
        </p:nvGrpSpPr>
        <p:grpSpPr>
          <a:xfrm>
            <a:off x="232563" y="-123450"/>
            <a:ext cx="392675" cy="392675"/>
            <a:chOff x="458050" y="265600"/>
            <a:chExt cx="392675" cy="392675"/>
          </a:xfrm>
        </p:grpSpPr>
        <p:sp>
          <p:nvSpPr>
            <p:cNvPr id="1041" name="Google Shape;1041;p45"/>
            <p:cNvSpPr/>
            <p:nvPr/>
          </p:nvSpPr>
          <p:spPr>
            <a:xfrm>
              <a:off x="638050" y="265600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638050" y="5229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43" name="Google Shape;1043;p45"/>
            <p:cNvSpPr/>
            <p:nvPr/>
          </p:nvSpPr>
          <p:spPr>
            <a:xfrm rot="-5400000">
              <a:off x="509350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44" name="Google Shape;1044;p45"/>
            <p:cNvSpPr/>
            <p:nvPr/>
          </p:nvSpPr>
          <p:spPr>
            <a:xfrm rot="-5400000">
              <a:off x="766725" y="394275"/>
              <a:ext cx="327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269946"/>
            <a:ext cx="85206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pta Slab SemiBold"/>
              <a:buNone/>
              <a:defRPr sz="2000">
                <a:solidFill>
                  <a:schemeClr val="dk1"/>
                </a:solidFill>
                <a:latin typeface="Hepta Slab SemiBold"/>
                <a:ea typeface="Hepta Slab SemiBold"/>
                <a:cs typeface="Hepta Slab SemiBold"/>
                <a:sym typeface="Hepta Slab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1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●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○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■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●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○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■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●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○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M Sans"/>
              <a:buChar char="■"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70">
          <p15:clr>
            <a:srgbClr val="E46962"/>
          </p15:clr>
        </p15:guide>
        <p15:guide id="2" orient="horz" pos="170">
          <p15:clr>
            <a:srgbClr val="E46962"/>
          </p15:clr>
        </p15:guide>
        <p15:guide id="3" pos="521">
          <p15:clr>
            <a:srgbClr val="E46962"/>
          </p15:clr>
        </p15:guide>
        <p15:guide id="4" pos="634">
          <p15:clr>
            <a:srgbClr val="E46962"/>
          </p15:clr>
        </p15:guide>
        <p15:guide id="5" pos="5587">
          <p15:clr>
            <a:srgbClr val="E46962"/>
          </p15:clr>
        </p15:guide>
        <p15:guide id="6" orient="horz" pos="3070">
          <p15:clr>
            <a:srgbClr val="E46962"/>
          </p15:clr>
        </p15:guide>
        <p15:guide id="7" pos="5244">
          <p15:clr>
            <a:srgbClr val="E46962"/>
          </p15:clr>
        </p15:guide>
        <p15:guide id="8" pos="5126">
          <p15:clr>
            <a:srgbClr val="E46962"/>
          </p15:clr>
        </p15:guide>
        <p15:guide id="9" pos="4780">
          <p15:clr>
            <a:srgbClr val="E46962"/>
          </p15:clr>
        </p15:guide>
        <p15:guide id="10" pos="4667">
          <p15:clr>
            <a:srgbClr val="E46962"/>
          </p15:clr>
        </p15:guide>
        <p15:guide id="11" pos="4315">
          <p15:clr>
            <a:srgbClr val="E46962"/>
          </p15:clr>
        </p15:guide>
        <p15:guide id="12" pos="4203">
          <p15:clr>
            <a:srgbClr val="E46962"/>
          </p15:clr>
        </p15:guide>
        <p15:guide id="13" pos="3852">
          <p15:clr>
            <a:srgbClr val="E46962"/>
          </p15:clr>
        </p15:guide>
        <p15:guide id="14" pos="3739">
          <p15:clr>
            <a:srgbClr val="E46962"/>
          </p15:clr>
        </p15:guide>
        <p15:guide id="15" pos="3402">
          <p15:clr>
            <a:srgbClr val="E46962"/>
          </p15:clr>
        </p15:guide>
        <p15:guide id="16" pos="3289">
          <p15:clr>
            <a:srgbClr val="E46962"/>
          </p15:clr>
        </p15:guide>
        <p15:guide id="17" pos="2938">
          <p15:clr>
            <a:srgbClr val="E46962"/>
          </p15:clr>
        </p15:guide>
        <p15:guide id="18" pos="2826">
          <p15:clr>
            <a:srgbClr val="E46962"/>
          </p15:clr>
        </p15:guide>
        <p15:guide id="19" pos="2475">
          <p15:clr>
            <a:srgbClr val="E46962"/>
          </p15:clr>
        </p15:guide>
        <p15:guide id="20" pos="2367">
          <p15:clr>
            <a:srgbClr val="E46962"/>
          </p15:clr>
        </p15:guide>
        <p15:guide id="21" pos="2016">
          <p15:clr>
            <a:srgbClr val="E46962"/>
          </p15:clr>
        </p15:guide>
        <p15:guide id="22" pos="1904">
          <p15:clr>
            <a:srgbClr val="E46962"/>
          </p15:clr>
        </p15:guide>
        <p15:guide id="23" pos="1558">
          <p15:clr>
            <a:srgbClr val="E46962"/>
          </p15:clr>
        </p15:guide>
        <p15:guide id="24" pos="1449">
          <p15:clr>
            <a:srgbClr val="E46962"/>
          </p15:clr>
        </p15:guide>
        <p15:guide id="25" pos="1094">
          <p15:clr>
            <a:srgbClr val="E46962"/>
          </p15:clr>
        </p15:guide>
        <p15:guide id="26" pos="98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4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419" dirty="0"/>
            </a:br>
            <a:br>
              <a:rPr lang="es-419" dirty="0"/>
            </a:br>
            <a:r>
              <a:rPr lang="es-419" sz="4000" dirty="0"/>
              <a:t>GERIATRIC PATIENT WITH METABOLIC AND CHRONIC DISEASE</a:t>
            </a:r>
            <a:br>
              <a:rPr lang="es-419" sz="4000" dirty="0"/>
            </a:br>
            <a:r>
              <a:rPr lang="es-419" sz="4000" dirty="0"/>
              <a:t>RISK ASSESMENT </a:t>
            </a:r>
            <a:endParaRPr sz="4000" dirty="0"/>
          </a:p>
        </p:txBody>
      </p:sp>
      <p:sp>
        <p:nvSpPr>
          <p:cNvPr id="1050" name="Google Shape;1050;p4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https://docs.google.com/presentation/d/1yeOngOwK6lY4zi1TUHW2KyTkbCXkslgUNXkiz5vwfI0/edit?hl=es#slide=id.p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55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Interdisciplinary Approach</a:t>
            </a:r>
            <a:endParaRPr/>
          </a:p>
        </p:txBody>
      </p:sp>
      <p:sp>
        <p:nvSpPr>
          <p:cNvPr id="1123" name="Google Shape;1123;p55"/>
          <p:cNvSpPr txBox="1">
            <a:spLocks noGrp="1"/>
          </p:cNvSpPr>
          <p:nvPr>
            <p:ph type="subTitle" idx="1"/>
          </p:nvPr>
        </p:nvSpPr>
        <p:spPr>
          <a:xfrm>
            <a:off x="774525" y="1252525"/>
            <a:ext cx="22476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Additional Roles</a:t>
            </a:r>
            <a:endParaRPr/>
          </a:p>
        </p:txBody>
      </p:sp>
      <p:sp>
        <p:nvSpPr>
          <p:cNvPr id="1124" name="Google Shape;1124;p55"/>
          <p:cNvSpPr txBox="1">
            <a:spLocks noGrp="1"/>
          </p:cNvSpPr>
          <p:nvPr>
            <p:ph type="body" idx="2"/>
          </p:nvPr>
        </p:nvSpPr>
        <p:spPr>
          <a:xfrm>
            <a:off x="774525" y="1805525"/>
            <a:ext cx="22476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Physical Therapists: Develop exercise and rehabilitation plans, Social Workers: Address social and support needs.</a:t>
            </a:r>
            <a:endParaRPr/>
          </a:p>
        </p:txBody>
      </p:sp>
      <p:sp>
        <p:nvSpPr>
          <p:cNvPr id="1125" name="Google Shape;1125;p55"/>
          <p:cNvSpPr txBox="1">
            <a:spLocks noGrp="1"/>
          </p:cNvSpPr>
          <p:nvPr>
            <p:ph type="subTitle" idx="3"/>
          </p:nvPr>
        </p:nvSpPr>
        <p:spPr>
          <a:xfrm>
            <a:off x="6469600" y="1302225"/>
            <a:ext cx="22476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Importance of Team-Based Care</a:t>
            </a:r>
            <a:endParaRPr/>
          </a:p>
        </p:txBody>
      </p:sp>
      <p:sp>
        <p:nvSpPr>
          <p:cNvPr id="1126" name="Google Shape;1126;p55"/>
          <p:cNvSpPr txBox="1">
            <a:spLocks noGrp="1"/>
          </p:cNvSpPr>
          <p:nvPr>
            <p:ph type="body" idx="4"/>
          </p:nvPr>
        </p:nvSpPr>
        <p:spPr>
          <a:xfrm>
            <a:off x="6469600" y="1855225"/>
            <a:ext cx="22476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Comprehensive Care: Addresses all aspects of the patient's health. Improved Outcomes: Enhanced coordination leads to better health outcomes, Holistic Management: Considers physical, mental, and social health.</a:t>
            </a:r>
            <a:endParaRPr/>
          </a:p>
        </p:txBody>
      </p:sp>
      <p:sp>
        <p:nvSpPr>
          <p:cNvPr id="1127" name="Google Shape;1127;p55"/>
          <p:cNvSpPr txBox="1">
            <a:spLocks noGrp="1"/>
          </p:cNvSpPr>
          <p:nvPr>
            <p:ph type="subTitle" idx="5"/>
          </p:nvPr>
        </p:nvSpPr>
        <p:spPr>
          <a:xfrm>
            <a:off x="3622063" y="1252525"/>
            <a:ext cx="22476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Roles of Team Members</a:t>
            </a:r>
            <a:endParaRPr/>
          </a:p>
        </p:txBody>
      </p:sp>
      <p:sp>
        <p:nvSpPr>
          <p:cNvPr id="1128" name="Google Shape;1128;p55"/>
          <p:cNvSpPr txBox="1">
            <a:spLocks noGrp="1"/>
          </p:cNvSpPr>
          <p:nvPr>
            <p:ph type="body" idx="6"/>
          </p:nvPr>
        </p:nvSpPr>
        <p:spPr>
          <a:xfrm>
            <a:off x="3622063" y="1805525"/>
            <a:ext cx="22476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Geriatricians: Lead the care team and manage overall health, Endocrinologists: Specialize in metabolic diseases, Nutritionists: Provide dietary guidance and interventions.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56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Case Study: Geriatric Patient with Type 2 Diabetes</a:t>
            </a:r>
            <a:endParaRPr/>
          </a:p>
        </p:txBody>
      </p:sp>
      <p:sp>
        <p:nvSpPr>
          <p:cNvPr id="1134" name="Google Shape;1134;p56"/>
          <p:cNvSpPr txBox="1">
            <a:spLocks noGrp="1"/>
          </p:cNvSpPr>
          <p:nvPr>
            <p:ph type="subTitle" idx="1"/>
          </p:nvPr>
        </p:nvSpPr>
        <p:spPr>
          <a:xfrm>
            <a:off x="483300" y="1252525"/>
            <a:ext cx="36615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Evaluation and Management</a:t>
            </a:r>
            <a:endParaRPr/>
          </a:p>
        </p:txBody>
      </p:sp>
      <p:sp>
        <p:nvSpPr>
          <p:cNvPr id="1135" name="Google Shape;1135;p56"/>
          <p:cNvSpPr txBox="1">
            <a:spLocks noGrp="1"/>
          </p:cNvSpPr>
          <p:nvPr>
            <p:ph type="body" idx="2"/>
          </p:nvPr>
        </p:nvSpPr>
        <p:spPr>
          <a:xfrm>
            <a:off x="483300" y="1805525"/>
            <a:ext cx="36615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Evaluation: Comprehensive Geriatric Assessment: Physical, mental, functional, and social assessments. Laboratory Tests: Blood glucose, HbA1c, lipid profile. Management Plan: Medication Adjustment: Tailored to manage diabetes and hypertension. Dietary Interventions: Low-carb, heart-healthy diet.</a:t>
            </a:r>
            <a:endParaRPr/>
          </a:p>
        </p:txBody>
      </p:sp>
      <p:sp>
        <p:nvSpPr>
          <p:cNvPr id="1136" name="Google Shape;1136;p56"/>
          <p:cNvSpPr txBox="1">
            <a:spLocks noGrp="1"/>
          </p:cNvSpPr>
          <p:nvPr>
            <p:ph type="subTitle" idx="3"/>
          </p:nvPr>
        </p:nvSpPr>
        <p:spPr>
          <a:xfrm>
            <a:off x="4999200" y="1252525"/>
            <a:ext cx="36615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Patient Profile</a:t>
            </a:r>
            <a:endParaRPr/>
          </a:p>
        </p:txBody>
      </p:sp>
      <p:sp>
        <p:nvSpPr>
          <p:cNvPr id="1137" name="Google Shape;1137;p56"/>
          <p:cNvSpPr txBox="1">
            <a:spLocks noGrp="1"/>
          </p:cNvSpPr>
          <p:nvPr>
            <p:ph type="body" idx="4"/>
          </p:nvPr>
        </p:nvSpPr>
        <p:spPr>
          <a:xfrm>
            <a:off x="4999200" y="1805525"/>
            <a:ext cx="36615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Patient Profile: Age: 78 Medical History: Type 2 diabetes, hypertension, hyperlipidemia.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57"/>
          <p:cNvSpPr txBox="1">
            <a:spLocks noGrp="1"/>
          </p:cNvSpPr>
          <p:nvPr>
            <p:ph type="title"/>
          </p:nvPr>
        </p:nvSpPr>
        <p:spPr>
          <a:xfrm>
            <a:off x="284850" y="790388"/>
            <a:ext cx="34467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Outcomes Achieved</a:t>
            </a:r>
            <a:endParaRPr/>
          </a:p>
        </p:txBody>
      </p:sp>
      <p:pic>
        <p:nvPicPr>
          <p:cNvPr id="1143" name="Google Shape;1143;p5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121" b="12121"/>
          <a:stretch/>
        </p:blipFill>
        <p:spPr>
          <a:xfrm>
            <a:off x="4664825" y="975600"/>
            <a:ext cx="4213800" cy="3192300"/>
          </a:xfrm>
          <a:prstGeom prst="snip1Rect">
            <a:avLst>
              <a:gd name="adj" fmla="val 16667"/>
            </a:avLst>
          </a:prstGeom>
        </p:spPr>
      </p:pic>
      <p:sp>
        <p:nvSpPr>
          <p:cNvPr id="1144" name="Google Shape;1144;p57"/>
          <p:cNvSpPr txBox="1">
            <a:spLocks noGrp="1"/>
          </p:cNvSpPr>
          <p:nvPr>
            <p:ph type="body" idx="1"/>
          </p:nvPr>
        </p:nvSpPr>
        <p:spPr>
          <a:xfrm>
            <a:off x="270000" y="1936399"/>
            <a:ext cx="3476400" cy="22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Outcomes: - Improved Glycemic Control: HbA1c reduction. - Enhanced Physical Function: Increased mobility and strength. - Better Quality of Life: Improved overall well-being.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58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Nutritional Assessments and Interventions</a:t>
            </a:r>
            <a:endParaRPr/>
          </a:p>
        </p:txBody>
      </p:sp>
      <p:sp>
        <p:nvSpPr>
          <p:cNvPr id="1150" name="Google Shape;1150;p58"/>
          <p:cNvSpPr txBox="1">
            <a:spLocks noGrp="1"/>
          </p:cNvSpPr>
          <p:nvPr>
            <p:ph type="subTitle" idx="1"/>
          </p:nvPr>
        </p:nvSpPr>
        <p:spPr>
          <a:xfrm>
            <a:off x="774525" y="1252525"/>
            <a:ext cx="33702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Dietary Interventions and Benefits</a:t>
            </a:r>
            <a:endParaRPr/>
          </a:p>
        </p:txBody>
      </p:sp>
      <p:sp>
        <p:nvSpPr>
          <p:cNvPr id="1151" name="Google Shape;1151;p58"/>
          <p:cNvSpPr txBox="1">
            <a:spLocks noGrp="1"/>
          </p:cNvSpPr>
          <p:nvPr>
            <p:ph type="body" idx="2"/>
          </p:nvPr>
        </p:nvSpPr>
        <p:spPr>
          <a:xfrm>
            <a:off x="774525" y="1805525"/>
            <a:ext cx="33702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Balanced Diet: Emphasis on whole grains, lean proteins, and healthy fats.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Specific Diets: Low-sodium for hypertension, low-carb for diabetes.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Nutritional Supplements: Address deficiencies, such as vitamin D or B12.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Benefits: Improved metabolic control, enhanced physical health, and prevention of complications.</a:t>
            </a:r>
            <a:endParaRPr/>
          </a:p>
        </p:txBody>
      </p:sp>
      <p:sp>
        <p:nvSpPr>
          <p:cNvPr id="1152" name="Google Shape;1152;p58"/>
          <p:cNvSpPr txBox="1">
            <a:spLocks noGrp="1"/>
          </p:cNvSpPr>
          <p:nvPr>
            <p:ph type="subTitle" idx="3"/>
          </p:nvPr>
        </p:nvSpPr>
        <p:spPr>
          <a:xfrm>
            <a:off x="5290500" y="1252525"/>
            <a:ext cx="33702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Assessing Nutritional Status</a:t>
            </a:r>
            <a:endParaRPr/>
          </a:p>
        </p:txBody>
      </p:sp>
      <p:sp>
        <p:nvSpPr>
          <p:cNvPr id="1153" name="Google Shape;1153;p58"/>
          <p:cNvSpPr txBox="1">
            <a:spLocks noGrp="1"/>
          </p:cNvSpPr>
          <p:nvPr>
            <p:ph type="body" idx="4"/>
          </p:nvPr>
        </p:nvSpPr>
        <p:spPr>
          <a:xfrm>
            <a:off x="5290500" y="1805525"/>
            <a:ext cx="33702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Dietary History: Review of eating habits and nutrient intake.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Anthropometric Measurements: Weight, BMI, and body composition.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Laboratory Tests: Nutrient levels, such as vitamins and minerals.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59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Exercise and Physical Therapy</a:t>
            </a:r>
            <a:endParaRPr/>
          </a:p>
        </p:txBody>
      </p:sp>
      <p:sp>
        <p:nvSpPr>
          <p:cNvPr id="1159" name="Google Shape;1159;p59"/>
          <p:cNvSpPr txBox="1">
            <a:spLocks noGrp="1"/>
          </p:cNvSpPr>
          <p:nvPr>
            <p:ph type="subTitle" idx="1"/>
          </p:nvPr>
        </p:nvSpPr>
        <p:spPr>
          <a:xfrm>
            <a:off x="483300" y="1252525"/>
            <a:ext cx="25977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Tailored Physical Activity Programs</a:t>
            </a:r>
            <a:endParaRPr/>
          </a:p>
        </p:txBody>
      </p:sp>
      <p:sp>
        <p:nvSpPr>
          <p:cNvPr id="1160" name="Google Shape;1160;p59"/>
          <p:cNvSpPr txBox="1">
            <a:spLocks noGrp="1"/>
          </p:cNvSpPr>
          <p:nvPr>
            <p:ph type="body" idx="2"/>
          </p:nvPr>
        </p:nvSpPr>
        <p:spPr>
          <a:xfrm>
            <a:off x="483300" y="1805525"/>
            <a:ext cx="25977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Tailored Physical Activity Programs: Personalized Plans: Based on patient’s health status and abilities. Progressive Approach: Gradual increase in intensity and duration.</a:t>
            </a:r>
            <a:endParaRPr/>
          </a:p>
        </p:txBody>
      </p:sp>
      <p:sp>
        <p:nvSpPr>
          <p:cNvPr id="1161" name="Google Shape;1161;p59"/>
          <p:cNvSpPr txBox="1">
            <a:spLocks noGrp="1"/>
          </p:cNvSpPr>
          <p:nvPr>
            <p:ph type="subTitle" idx="3"/>
          </p:nvPr>
        </p:nvSpPr>
        <p:spPr>
          <a:xfrm>
            <a:off x="6110500" y="1252525"/>
            <a:ext cx="25977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Benefits of Physical Activity</a:t>
            </a:r>
            <a:endParaRPr/>
          </a:p>
        </p:txBody>
      </p:sp>
      <p:sp>
        <p:nvSpPr>
          <p:cNvPr id="1162" name="Google Shape;1162;p59"/>
          <p:cNvSpPr txBox="1">
            <a:spLocks noGrp="1"/>
          </p:cNvSpPr>
          <p:nvPr>
            <p:ph type="body" idx="4"/>
          </p:nvPr>
        </p:nvSpPr>
        <p:spPr>
          <a:xfrm>
            <a:off x="6110500" y="1805525"/>
            <a:ext cx="25977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Benefits of Physical Activity: Improved Metabolic Health: Enhanced insulin sensitivity and blood glucose control. Increased Mobility: Better balance and reduced fall risk.</a:t>
            </a:r>
            <a:endParaRPr/>
          </a:p>
        </p:txBody>
      </p:sp>
      <p:sp>
        <p:nvSpPr>
          <p:cNvPr id="1163" name="Google Shape;1163;p59"/>
          <p:cNvSpPr txBox="1">
            <a:spLocks noGrp="1"/>
          </p:cNvSpPr>
          <p:nvPr>
            <p:ph type="subTitle" idx="5"/>
          </p:nvPr>
        </p:nvSpPr>
        <p:spPr>
          <a:xfrm>
            <a:off x="3186875" y="1252525"/>
            <a:ext cx="25977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Suitable Exercises for Geriatric Patients</a:t>
            </a:r>
            <a:endParaRPr/>
          </a:p>
        </p:txBody>
      </p:sp>
      <p:sp>
        <p:nvSpPr>
          <p:cNvPr id="1164" name="Google Shape;1164;p59"/>
          <p:cNvSpPr txBox="1">
            <a:spLocks noGrp="1"/>
          </p:cNvSpPr>
          <p:nvPr>
            <p:ph type="body" idx="6"/>
          </p:nvPr>
        </p:nvSpPr>
        <p:spPr>
          <a:xfrm>
            <a:off x="3186875" y="1805525"/>
            <a:ext cx="25977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Suitable Exercises for Geriatric Patients: Aerobic Exercises: Walking, swimming, and cycling. Strength Training: Light weights or resistance bands.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60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Cognitive Impairment and Metabolic Disease</a:t>
            </a:r>
            <a:endParaRPr/>
          </a:p>
        </p:txBody>
      </p:sp>
      <p:sp>
        <p:nvSpPr>
          <p:cNvPr id="1170" name="Google Shape;1170;p60"/>
          <p:cNvSpPr txBox="1">
            <a:spLocks noGrp="1"/>
          </p:cNvSpPr>
          <p:nvPr>
            <p:ph type="subTitle" idx="1"/>
          </p:nvPr>
        </p:nvSpPr>
        <p:spPr>
          <a:xfrm>
            <a:off x="483300" y="1252525"/>
            <a:ext cx="36615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Early Detection and Management Strategies</a:t>
            </a:r>
            <a:endParaRPr/>
          </a:p>
        </p:txBody>
      </p:sp>
      <p:sp>
        <p:nvSpPr>
          <p:cNvPr id="1171" name="Google Shape;1171;p60"/>
          <p:cNvSpPr txBox="1">
            <a:spLocks noGrp="1"/>
          </p:cNvSpPr>
          <p:nvPr>
            <p:ph type="body" idx="2"/>
          </p:nvPr>
        </p:nvSpPr>
        <p:spPr>
          <a:xfrm>
            <a:off x="483300" y="1805525"/>
            <a:ext cx="36615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Regular Cognitive Assessments: Use tools like MMSE and MoCA.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Control Metabolic Factors: Manage blood sugar, blood pressure, and cholesterol.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Cognitive Interventions: Memory training and mental exercises.</a:t>
            </a:r>
            <a:endParaRPr/>
          </a:p>
        </p:txBody>
      </p:sp>
      <p:sp>
        <p:nvSpPr>
          <p:cNvPr id="1172" name="Google Shape;1172;p60"/>
          <p:cNvSpPr txBox="1">
            <a:spLocks noGrp="1"/>
          </p:cNvSpPr>
          <p:nvPr>
            <p:ph type="subTitle" idx="3"/>
          </p:nvPr>
        </p:nvSpPr>
        <p:spPr>
          <a:xfrm>
            <a:off x="4999200" y="1252525"/>
            <a:ext cx="36615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Relationship Between Metabolic Diseases and Cognitive Decline</a:t>
            </a:r>
            <a:endParaRPr/>
          </a:p>
        </p:txBody>
      </p:sp>
      <p:sp>
        <p:nvSpPr>
          <p:cNvPr id="1173" name="Google Shape;1173;p60"/>
          <p:cNvSpPr txBox="1">
            <a:spLocks noGrp="1"/>
          </p:cNvSpPr>
          <p:nvPr>
            <p:ph type="body" idx="4"/>
          </p:nvPr>
        </p:nvSpPr>
        <p:spPr>
          <a:xfrm>
            <a:off x="4999200" y="1805525"/>
            <a:ext cx="36615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Diabetes and Dementia: Increased risk of Alzheimer's and vascular dementia.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Hypertension: Contributes to cognitive impairment through vascular damage.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Hyperlipidemia: Associated with reduced cognitive function.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61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Monitoring and Follow-up</a:t>
            </a:r>
            <a:endParaRPr/>
          </a:p>
        </p:txBody>
      </p:sp>
      <p:sp>
        <p:nvSpPr>
          <p:cNvPr id="1179" name="Google Shape;1179;p61"/>
          <p:cNvSpPr txBox="1">
            <a:spLocks noGrp="1"/>
          </p:cNvSpPr>
          <p:nvPr>
            <p:ph type="subTitle" idx="1"/>
          </p:nvPr>
        </p:nvSpPr>
        <p:spPr>
          <a:xfrm>
            <a:off x="483300" y="1328725"/>
            <a:ext cx="2897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Adjusting Treatment Plans</a:t>
            </a:r>
            <a:endParaRPr/>
          </a:p>
        </p:txBody>
      </p:sp>
      <p:sp>
        <p:nvSpPr>
          <p:cNvPr id="1180" name="Google Shape;1180;p61"/>
          <p:cNvSpPr txBox="1">
            <a:spLocks noGrp="1"/>
          </p:cNvSpPr>
          <p:nvPr>
            <p:ph type="body" idx="2"/>
          </p:nvPr>
        </p:nvSpPr>
        <p:spPr>
          <a:xfrm>
            <a:off x="3809975" y="1328725"/>
            <a:ext cx="4850700" cy="12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Adjusting Treatment Plans: Dynamic Approach: Modify care plans based on patient progress and new health issues. Patient Feedback: Regularly incorporate patient and caregiver input.</a:t>
            </a:r>
            <a:endParaRPr/>
          </a:p>
        </p:txBody>
      </p:sp>
      <p:sp>
        <p:nvSpPr>
          <p:cNvPr id="1181" name="Google Shape;1181;p61"/>
          <p:cNvSpPr txBox="1">
            <a:spLocks noGrp="1"/>
          </p:cNvSpPr>
          <p:nvPr>
            <p:ph type="subTitle" idx="3"/>
          </p:nvPr>
        </p:nvSpPr>
        <p:spPr>
          <a:xfrm>
            <a:off x="483313" y="3012250"/>
            <a:ext cx="2897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Best Practices for Ongoing Monitoring</a:t>
            </a:r>
            <a:endParaRPr/>
          </a:p>
        </p:txBody>
      </p:sp>
      <p:sp>
        <p:nvSpPr>
          <p:cNvPr id="1182" name="Google Shape;1182;p61"/>
          <p:cNvSpPr txBox="1">
            <a:spLocks noGrp="1"/>
          </p:cNvSpPr>
          <p:nvPr>
            <p:ph type="body" idx="4"/>
          </p:nvPr>
        </p:nvSpPr>
        <p:spPr>
          <a:xfrm>
            <a:off x="3809988" y="3012250"/>
            <a:ext cx="4850700" cy="12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Best Practices for Ongoing Monitoring: Regular Assessments: Scheduled evaluations of physical, mental, and functional health. Laboratory Tests: Periodic checks of blood glucose, HbA1c, lipid profile.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62"/>
          <p:cNvSpPr txBox="1">
            <a:spLocks noGrp="1"/>
          </p:cNvSpPr>
          <p:nvPr>
            <p:ph type="title"/>
          </p:nvPr>
        </p:nvSpPr>
        <p:spPr>
          <a:xfrm>
            <a:off x="284850" y="790388"/>
            <a:ext cx="34467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Importance of Follow-up</a:t>
            </a:r>
            <a:endParaRPr/>
          </a:p>
        </p:txBody>
      </p:sp>
      <p:pic>
        <p:nvPicPr>
          <p:cNvPr id="1188" name="Google Shape;1188;p6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121" b="12121"/>
          <a:stretch/>
        </p:blipFill>
        <p:spPr>
          <a:xfrm>
            <a:off x="4664825" y="975600"/>
            <a:ext cx="4213800" cy="3192300"/>
          </a:xfrm>
          <a:prstGeom prst="snip1Rect">
            <a:avLst>
              <a:gd name="adj" fmla="val 16667"/>
            </a:avLst>
          </a:prstGeom>
        </p:spPr>
      </p:pic>
      <p:sp>
        <p:nvSpPr>
          <p:cNvPr id="1189" name="Google Shape;1189;p62"/>
          <p:cNvSpPr txBox="1">
            <a:spLocks noGrp="1"/>
          </p:cNvSpPr>
          <p:nvPr>
            <p:ph type="body" idx="1"/>
          </p:nvPr>
        </p:nvSpPr>
        <p:spPr>
          <a:xfrm>
            <a:off x="270000" y="1936399"/>
            <a:ext cx="3476400" cy="22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Importance of Follow-up: - Prevent Complications: Early detection and management of new issues. - Improve Outcomes: Continuous optimization of care plans.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63"/>
          <p:cNvSpPr txBox="1">
            <a:spLocks noGrp="1"/>
          </p:cNvSpPr>
          <p:nvPr>
            <p:ph type="title"/>
          </p:nvPr>
        </p:nvSpPr>
        <p:spPr>
          <a:xfrm>
            <a:off x="284850" y="790388"/>
            <a:ext cx="34467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Patient and Family Education</a:t>
            </a:r>
            <a:endParaRPr/>
          </a:p>
        </p:txBody>
      </p:sp>
      <p:pic>
        <p:nvPicPr>
          <p:cNvPr id="1195" name="Google Shape;1195;p6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121" b="12121"/>
          <a:stretch/>
        </p:blipFill>
        <p:spPr>
          <a:xfrm>
            <a:off x="4664825" y="975600"/>
            <a:ext cx="4213800" cy="3192300"/>
          </a:xfrm>
          <a:prstGeom prst="snip1Rect">
            <a:avLst>
              <a:gd name="adj" fmla="val 16667"/>
            </a:avLst>
          </a:prstGeom>
        </p:spPr>
      </p:pic>
      <p:sp>
        <p:nvSpPr>
          <p:cNvPr id="1196" name="Google Shape;1196;p63"/>
          <p:cNvSpPr txBox="1">
            <a:spLocks noGrp="1"/>
          </p:cNvSpPr>
          <p:nvPr>
            <p:ph type="body" idx="1"/>
          </p:nvPr>
        </p:nvSpPr>
        <p:spPr>
          <a:xfrm>
            <a:off x="270000" y="1936399"/>
            <a:ext cx="3476400" cy="22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Importance of Education: Empowerment: Educate patients and families to take an active role in care. Adherence: Improve compliance with treatment plans and lifestyle changes. Support: Provide resources and guidance for managing daily challenges.</a:t>
            </a:r>
            <a:br>
              <a:rPr lang="es-419"/>
            </a:br>
            <a:r>
              <a:rPr lang="es-419"/>
              <a:t>Key Topics for Education: Disease Management: Understanding metabolic diseases and their impact. Lifestyle Modifications: Importance of diet, exercise, and healthy habits. Medication Adherence: Correct usage and importance of prescribed medications.</a:t>
            </a:r>
            <a:br>
              <a:rPr lang="es-419"/>
            </a:br>
            <a:r>
              <a:rPr lang="es-419"/>
              <a:t>Methods of Education: One-on-One Sessions: Personalized education with healthcare providers. Group Workshops: Interactive sessions on health topics. Educational Materials: Brochures, videos, and online resources.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64"/>
          <p:cNvSpPr txBox="1">
            <a:spLocks noGrp="1"/>
          </p:cNvSpPr>
          <p:nvPr>
            <p:ph type="title"/>
          </p:nvPr>
        </p:nvSpPr>
        <p:spPr>
          <a:xfrm>
            <a:off x="284850" y="790388"/>
            <a:ext cx="34467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Telemedicine in Geriatric Care</a:t>
            </a:r>
            <a:endParaRPr/>
          </a:p>
        </p:txBody>
      </p:sp>
      <p:pic>
        <p:nvPicPr>
          <p:cNvPr id="1202" name="Google Shape;1202;p6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121" b="12121"/>
          <a:stretch/>
        </p:blipFill>
        <p:spPr>
          <a:xfrm>
            <a:off x="4664825" y="975600"/>
            <a:ext cx="4213800" cy="3192300"/>
          </a:xfrm>
          <a:prstGeom prst="snip1Rect">
            <a:avLst>
              <a:gd name="adj" fmla="val 16667"/>
            </a:avLst>
          </a:prstGeom>
        </p:spPr>
      </p:pic>
      <p:sp>
        <p:nvSpPr>
          <p:cNvPr id="1203" name="Google Shape;1203;p64"/>
          <p:cNvSpPr txBox="1">
            <a:spLocks noGrp="1"/>
          </p:cNvSpPr>
          <p:nvPr>
            <p:ph type="body" idx="1"/>
          </p:nvPr>
        </p:nvSpPr>
        <p:spPr>
          <a:xfrm>
            <a:off x="270000" y="1936399"/>
            <a:ext cx="3476400" cy="22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Role of Telemedicine: Accessibility: Provides care to patients with mobility issues or in remote areas. Continuous Monitoring: Enables regular check-ins and monitoring of health status. Convenience: Reduces the need for frequent in-person visits.</a:t>
            </a:r>
            <a:br>
              <a:rPr lang="es-419"/>
            </a:br>
            <a:r>
              <a:rPr lang="es-419"/>
              <a:t>Applications in Metabolic Disease Management: Remote Consultations: Virtual visits with healthcare providers. Digital Monitoring Tools: Devices that track blood glucose, blood pressure, and other metrics. Telehealth Programs: Structured programs for diabetes management, hypertension control, etc.</a:t>
            </a:r>
            <a:br>
              <a:rPr lang="es-419"/>
            </a:br>
            <a:r>
              <a:rPr lang="es-419"/>
              <a:t>Benefits: Improved Access to Care: Especially for those with limited mobility. Enhanced Monitoring: Real-time data collection and analysis. Patient Engagement: Encourages active participation in health management.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47"/>
          <p:cNvSpPr txBox="1">
            <a:spLocks noGrp="1"/>
          </p:cNvSpPr>
          <p:nvPr>
            <p:ph type="title"/>
          </p:nvPr>
        </p:nvSpPr>
        <p:spPr>
          <a:xfrm>
            <a:off x="420600" y="374600"/>
            <a:ext cx="75447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Introduction to Geriatric Attention</a:t>
            </a:r>
            <a:endParaRPr/>
          </a:p>
        </p:txBody>
      </p:sp>
      <p:sp>
        <p:nvSpPr>
          <p:cNvPr id="1056" name="Google Shape;1056;p47"/>
          <p:cNvSpPr txBox="1">
            <a:spLocks noGrp="1"/>
          </p:cNvSpPr>
          <p:nvPr>
            <p:ph type="body" idx="1"/>
          </p:nvPr>
        </p:nvSpPr>
        <p:spPr>
          <a:xfrm>
            <a:off x="420600" y="1458800"/>
            <a:ext cx="8302800" cy="25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Multiple comorbidities: Commonly include metabolic diseases.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Polypharmacy: Increased risk of drug interactions.</a:t>
            </a:r>
            <a:endParaRPr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Functional Decline: Reduced physical and cognitive abilities.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Considerations in Metabolic Diseases: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Individualized Care: Tailoring treatment plans to individual needs.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Comprehensive Evaluation: Assessing physical, mental, and social health.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Interdisciplinary Approach: Involving various healthcare professionals.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65"/>
          <p:cNvSpPr txBox="1">
            <a:spLocks noGrp="1"/>
          </p:cNvSpPr>
          <p:nvPr>
            <p:ph type="title"/>
          </p:nvPr>
        </p:nvSpPr>
        <p:spPr>
          <a:xfrm>
            <a:off x="284850" y="790388"/>
            <a:ext cx="34467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Ethical and Legal Concerns</a:t>
            </a:r>
            <a:endParaRPr/>
          </a:p>
        </p:txBody>
      </p:sp>
      <p:pic>
        <p:nvPicPr>
          <p:cNvPr id="1209" name="Google Shape;1209;p6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121" b="12121"/>
          <a:stretch/>
        </p:blipFill>
        <p:spPr>
          <a:xfrm>
            <a:off x="4664825" y="975600"/>
            <a:ext cx="4213800" cy="3192300"/>
          </a:xfrm>
          <a:prstGeom prst="snip1Rect">
            <a:avLst>
              <a:gd name="adj" fmla="val 16667"/>
            </a:avLst>
          </a:prstGeom>
        </p:spPr>
      </p:pic>
      <p:sp>
        <p:nvSpPr>
          <p:cNvPr id="1210" name="Google Shape;1210;p65"/>
          <p:cNvSpPr txBox="1">
            <a:spLocks noGrp="1"/>
          </p:cNvSpPr>
          <p:nvPr>
            <p:ph type="body" idx="1"/>
          </p:nvPr>
        </p:nvSpPr>
        <p:spPr>
          <a:xfrm>
            <a:off x="270000" y="1936399"/>
            <a:ext cx="3476400" cy="22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Informed Consent: Patient Understanding: Ensuring patients are fully informed about their care options. Voluntary Participation: Respecting patient autonomy in decision-making.</a:t>
            </a:r>
            <a:br>
              <a:rPr lang="es-419"/>
            </a:br>
            <a:r>
              <a:rPr lang="es-419"/>
              <a:t>Advance Directives: Planning for Future Care: Documenting patient preferences for end-of-life care. Legal Considerations: Ensuring directives are legally binding and respected.</a:t>
            </a:r>
            <a:br>
              <a:rPr lang="es-419"/>
            </a:br>
            <a:r>
              <a:rPr lang="es-419"/>
              <a:t>Respecting Patient Autonomy: Individual Preferences: Honoring patient choices and values. Shared Decision-Making: Involving patients in all aspects of their care.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66"/>
          <p:cNvSpPr txBox="1">
            <a:spLocks noGrp="1"/>
          </p:cNvSpPr>
          <p:nvPr>
            <p:ph type="title"/>
          </p:nvPr>
        </p:nvSpPr>
        <p:spPr>
          <a:xfrm>
            <a:off x="311700" y="269950"/>
            <a:ext cx="40950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Conclusion: Best Practices in Geriatric Metabolic Disease Management</a:t>
            </a:r>
            <a:endParaRPr/>
          </a:p>
        </p:txBody>
      </p:sp>
      <p:pic>
        <p:nvPicPr>
          <p:cNvPr id="1216" name="Google Shape;1216;p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208" r="12200"/>
          <a:stretch/>
        </p:blipFill>
        <p:spPr>
          <a:xfrm>
            <a:off x="5350276" y="267550"/>
            <a:ext cx="3476400" cy="4599000"/>
          </a:xfrm>
          <a:prstGeom prst="snip1Rect">
            <a:avLst>
              <a:gd name="adj" fmla="val 16667"/>
            </a:avLst>
          </a:prstGeom>
        </p:spPr>
      </p:pic>
      <p:sp>
        <p:nvSpPr>
          <p:cNvPr id="1217" name="Google Shape;1217;p66"/>
          <p:cNvSpPr txBox="1">
            <a:spLocks noGrp="1"/>
          </p:cNvSpPr>
          <p:nvPr>
            <p:ph type="body" idx="1"/>
          </p:nvPr>
        </p:nvSpPr>
        <p:spPr>
          <a:xfrm>
            <a:off x="311700" y="1458800"/>
            <a:ext cx="4095000" cy="25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Comprehensive Geriatric Assessment: Essential for holistic care.</a:t>
            </a:r>
            <a:endParaRPr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Individualized Care Plans: Tailored to each patient's unique needs.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Interdisciplinary Approach: Collaborative care for optimal outcomes.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Patient and Family Education: Crucial for engagement and adherence.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Regular Monitoring and Follow-up: Ensures continuous care optimization.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67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Additional Resources and Guidelines</a:t>
            </a:r>
            <a:endParaRPr/>
          </a:p>
        </p:txBody>
      </p:sp>
      <p:sp>
        <p:nvSpPr>
          <p:cNvPr id="1223" name="Google Shape;1223;p67"/>
          <p:cNvSpPr txBox="1">
            <a:spLocks noGrp="1"/>
          </p:cNvSpPr>
          <p:nvPr>
            <p:ph type="subTitle" idx="1"/>
          </p:nvPr>
        </p:nvSpPr>
        <p:spPr>
          <a:xfrm>
            <a:off x="774525" y="1252525"/>
            <a:ext cx="33702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Research Articles and Online Resources</a:t>
            </a:r>
            <a:endParaRPr/>
          </a:p>
        </p:txBody>
      </p:sp>
      <p:sp>
        <p:nvSpPr>
          <p:cNvPr id="1224" name="Google Shape;1224;p67"/>
          <p:cNvSpPr txBox="1">
            <a:spLocks noGrp="1"/>
          </p:cNvSpPr>
          <p:nvPr>
            <p:ph type="body" idx="2"/>
          </p:nvPr>
        </p:nvSpPr>
        <p:spPr>
          <a:xfrm>
            <a:off x="774525" y="1805525"/>
            <a:ext cx="33702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"Comprehensive Geriatric Assessment: A Meta-Analysis" - Journal of the American Geriatrics Society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"Polypharmacy and Medication Management in Older Adults" - Clinical Interventions in Aging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Geriatric Assessment Tools: https://geriatricscareonline.org/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Diabetes Management in Older Adults: https://www.diabetes.org/</a:t>
            </a:r>
            <a:endParaRPr/>
          </a:p>
        </p:txBody>
      </p:sp>
      <p:sp>
        <p:nvSpPr>
          <p:cNvPr id="1225" name="Google Shape;1225;p67"/>
          <p:cNvSpPr txBox="1">
            <a:spLocks noGrp="1"/>
          </p:cNvSpPr>
          <p:nvPr>
            <p:ph type="subTitle" idx="3"/>
          </p:nvPr>
        </p:nvSpPr>
        <p:spPr>
          <a:xfrm>
            <a:off x="5290500" y="1252525"/>
            <a:ext cx="33702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Clinical Guidelines and Resources</a:t>
            </a:r>
            <a:endParaRPr/>
          </a:p>
        </p:txBody>
      </p:sp>
      <p:sp>
        <p:nvSpPr>
          <p:cNvPr id="1226" name="Google Shape;1226;p67"/>
          <p:cNvSpPr txBox="1">
            <a:spLocks noGrp="1"/>
          </p:cNvSpPr>
          <p:nvPr>
            <p:ph type="body" idx="4"/>
          </p:nvPr>
        </p:nvSpPr>
        <p:spPr>
          <a:xfrm>
            <a:off x="5290500" y="1805525"/>
            <a:ext cx="33702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American Geriatrics Society (AGS) Guidelines: https://www.americangeriatrics.org/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National Institute on Aging (NIA) Resources: https://www.nia.nih.gov/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48"/>
          <p:cNvSpPr txBox="1">
            <a:spLocks noGrp="1"/>
          </p:cNvSpPr>
          <p:nvPr>
            <p:ph type="title"/>
          </p:nvPr>
        </p:nvSpPr>
        <p:spPr>
          <a:xfrm>
            <a:off x="311700" y="269950"/>
            <a:ext cx="40950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Aging and Metabolic Disease</a:t>
            </a:r>
            <a:endParaRPr/>
          </a:p>
        </p:txBody>
      </p:sp>
      <p:pic>
        <p:nvPicPr>
          <p:cNvPr id="1062" name="Google Shape;1062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208" r="12200"/>
          <a:stretch/>
        </p:blipFill>
        <p:spPr>
          <a:xfrm>
            <a:off x="5350276" y="267550"/>
            <a:ext cx="3476400" cy="4599000"/>
          </a:xfrm>
          <a:prstGeom prst="snip1Rect">
            <a:avLst>
              <a:gd name="adj" fmla="val 16667"/>
            </a:avLst>
          </a:prstGeom>
        </p:spPr>
      </p:pic>
      <p:sp>
        <p:nvSpPr>
          <p:cNvPr id="1063" name="Google Shape;1063;p48"/>
          <p:cNvSpPr txBox="1">
            <a:spLocks noGrp="1"/>
          </p:cNvSpPr>
          <p:nvPr>
            <p:ph type="body" idx="1"/>
          </p:nvPr>
        </p:nvSpPr>
        <p:spPr>
          <a:xfrm>
            <a:off x="311700" y="1458800"/>
            <a:ext cx="4095000" cy="25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Decreased Metabolic Rate: Slower metabolism affects drug processing and energy balance.</a:t>
            </a:r>
            <a:endParaRPr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Insulin Resistance: Increased risk of type 2 diabetes.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Altered Lipid Metabolism: Higher prevalence of hyperlipidemia.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Susceptibility to Metabolic Diseases: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Type 2 Diabetes: Higher incidence due to insulin resistance and impaired glucose tolerance.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Hypertension: Common due to arterial stiffness and altered renal function.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419"/>
              <a:t>Hyperlipidemia: Increased cholesterol levels contribute to cardiovascular risk.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49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Comprehensive Geriatric Assessment (CGA)</a:t>
            </a:r>
            <a:endParaRPr/>
          </a:p>
        </p:txBody>
      </p:sp>
      <p:sp>
        <p:nvSpPr>
          <p:cNvPr id="1069" name="Google Shape;1069;p49"/>
          <p:cNvSpPr txBox="1">
            <a:spLocks noGrp="1"/>
          </p:cNvSpPr>
          <p:nvPr>
            <p:ph type="subTitle" idx="1"/>
          </p:nvPr>
        </p:nvSpPr>
        <p:spPr>
          <a:xfrm>
            <a:off x="483300" y="1328725"/>
            <a:ext cx="2897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Importance of CGA</a:t>
            </a:r>
            <a:endParaRPr/>
          </a:p>
        </p:txBody>
      </p:sp>
      <p:sp>
        <p:nvSpPr>
          <p:cNvPr id="1070" name="Google Shape;1070;p49"/>
          <p:cNvSpPr txBox="1">
            <a:spLocks noGrp="1"/>
          </p:cNvSpPr>
          <p:nvPr>
            <p:ph type="body" idx="2"/>
          </p:nvPr>
        </p:nvSpPr>
        <p:spPr>
          <a:xfrm>
            <a:off x="3809975" y="1328725"/>
            <a:ext cx="4850700" cy="12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Holistic View: Provides a comprehensive understanding of the patient's health. Personalized Care: Helps in creating tailored care plans. Improved Outcomes: Leads to better management of comorbidities and overall health.</a:t>
            </a:r>
            <a:endParaRPr/>
          </a:p>
        </p:txBody>
      </p:sp>
      <p:sp>
        <p:nvSpPr>
          <p:cNvPr id="1071" name="Google Shape;1071;p49"/>
          <p:cNvSpPr txBox="1">
            <a:spLocks noGrp="1"/>
          </p:cNvSpPr>
          <p:nvPr>
            <p:ph type="subTitle" idx="3"/>
          </p:nvPr>
        </p:nvSpPr>
        <p:spPr>
          <a:xfrm>
            <a:off x="483313" y="3012250"/>
            <a:ext cx="2897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Components of CGA</a:t>
            </a:r>
            <a:endParaRPr/>
          </a:p>
        </p:txBody>
      </p:sp>
      <p:sp>
        <p:nvSpPr>
          <p:cNvPr id="1072" name="Google Shape;1072;p49"/>
          <p:cNvSpPr txBox="1">
            <a:spLocks noGrp="1"/>
          </p:cNvSpPr>
          <p:nvPr>
            <p:ph type="body" idx="4"/>
          </p:nvPr>
        </p:nvSpPr>
        <p:spPr>
          <a:xfrm>
            <a:off x="3809988" y="3012250"/>
            <a:ext cx="4850700" cy="120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Physical Health: Medical history, physical examination, and laboratory tests. Mental Health: Cognitive and emotional assessments. Functional Ability: Evaluation of daily living activities. Social Circumstances: Social support and living conditions.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50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Steps of Comprehensive Geriatric Assessment</a:t>
            </a:r>
            <a:endParaRPr/>
          </a:p>
        </p:txBody>
      </p:sp>
      <p:sp>
        <p:nvSpPr>
          <p:cNvPr id="1078" name="Google Shape;1078;p50"/>
          <p:cNvSpPr txBox="1">
            <a:spLocks noGrp="1"/>
          </p:cNvSpPr>
          <p:nvPr>
            <p:ph type="subTitle" idx="1"/>
          </p:nvPr>
        </p:nvSpPr>
        <p:spPr>
          <a:xfrm>
            <a:off x="774525" y="1252525"/>
            <a:ext cx="33702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Detailed Assessments</a:t>
            </a:r>
            <a:endParaRPr/>
          </a:p>
        </p:txBody>
      </p:sp>
      <p:sp>
        <p:nvSpPr>
          <p:cNvPr id="1079" name="Google Shape;1079;p50"/>
          <p:cNvSpPr txBox="1">
            <a:spLocks noGrp="1"/>
          </p:cNvSpPr>
          <p:nvPr>
            <p:ph type="body" idx="2"/>
          </p:nvPr>
        </p:nvSpPr>
        <p:spPr>
          <a:xfrm>
            <a:off x="774525" y="1805525"/>
            <a:ext cx="33702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Physical Examination: Thorough evaluation of physical health, Mental Health Evaluation: Cognitive tests and emotional health assessments, Functional Assessment: Assess activities of daily living (ADLs) and instrumental activities of daily living (IADLs).</a:t>
            </a:r>
            <a:endParaRPr/>
          </a:p>
        </p:txBody>
      </p:sp>
      <p:sp>
        <p:nvSpPr>
          <p:cNvPr id="1080" name="Google Shape;1080;p50"/>
          <p:cNvSpPr txBox="1">
            <a:spLocks noGrp="1"/>
          </p:cNvSpPr>
          <p:nvPr>
            <p:ph type="subTitle" idx="3"/>
          </p:nvPr>
        </p:nvSpPr>
        <p:spPr>
          <a:xfrm>
            <a:off x="5290500" y="1252525"/>
            <a:ext cx="33702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Initial Screening</a:t>
            </a:r>
            <a:endParaRPr/>
          </a:p>
        </p:txBody>
      </p:sp>
      <p:sp>
        <p:nvSpPr>
          <p:cNvPr id="1081" name="Google Shape;1081;p50"/>
          <p:cNvSpPr txBox="1">
            <a:spLocks noGrp="1"/>
          </p:cNvSpPr>
          <p:nvPr>
            <p:ph type="body" idx="4"/>
          </p:nvPr>
        </p:nvSpPr>
        <p:spPr>
          <a:xfrm>
            <a:off x="5290500" y="1805525"/>
            <a:ext cx="33702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Identify High-Risk Patients: Use screening tools to identify those needing a detailed assessment.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51"/>
          <p:cNvSpPr txBox="1">
            <a:spLocks noGrp="1"/>
          </p:cNvSpPr>
          <p:nvPr>
            <p:ph type="title"/>
          </p:nvPr>
        </p:nvSpPr>
        <p:spPr>
          <a:xfrm>
            <a:off x="284850" y="790388"/>
            <a:ext cx="3446700" cy="4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Multidisciplinary Team Evaluation</a:t>
            </a:r>
            <a:endParaRPr/>
          </a:p>
        </p:txBody>
      </p:sp>
      <p:pic>
        <p:nvPicPr>
          <p:cNvPr id="1087" name="Google Shape;1087;p5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121" b="12121"/>
          <a:stretch/>
        </p:blipFill>
        <p:spPr>
          <a:xfrm>
            <a:off x="4664825" y="975600"/>
            <a:ext cx="4213800" cy="3192300"/>
          </a:xfrm>
          <a:prstGeom prst="snip1Rect">
            <a:avLst>
              <a:gd name="adj" fmla="val 16667"/>
            </a:avLst>
          </a:prstGeom>
        </p:spPr>
      </p:pic>
      <p:sp>
        <p:nvSpPr>
          <p:cNvPr id="1088" name="Google Shape;1088;p51"/>
          <p:cNvSpPr txBox="1">
            <a:spLocks noGrp="1"/>
          </p:cNvSpPr>
          <p:nvPr>
            <p:ph type="body" idx="1"/>
          </p:nvPr>
        </p:nvSpPr>
        <p:spPr>
          <a:xfrm>
            <a:off x="270000" y="1936399"/>
            <a:ext cx="3476400" cy="22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Collaborative Approach: Involves geriatricians, nurses, social workers, and other specialists. Integrated Care Plan: Develop a comprehensive care plan based on team input.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52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Metabolic Disease Management in the Elderly</a:t>
            </a:r>
            <a:endParaRPr/>
          </a:p>
        </p:txBody>
      </p:sp>
      <p:sp>
        <p:nvSpPr>
          <p:cNvPr id="1094" name="Google Shape;1094;p52"/>
          <p:cNvSpPr txBox="1">
            <a:spLocks noGrp="1"/>
          </p:cNvSpPr>
          <p:nvPr>
            <p:ph type="subTitle" idx="1"/>
          </p:nvPr>
        </p:nvSpPr>
        <p:spPr>
          <a:xfrm>
            <a:off x="774525" y="1252525"/>
            <a:ext cx="33702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Focus Areas</a:t>
            </a:r>
            <a:endParaRPr/>
          </a:p>
        </p:txBody>
      </p:sp>
      <p:sp>
        <p:nvSpPr>
          <p:cNvPr id="1095" name="Google Shape;1095;p52"/>
          <p:cNvSpPr txBox="1">
            <a:spLocks noGrp="1"/>
          </p:cNvSpPr>
          <p:nvPr>
            <p:ph type="body" idx="2"/>
          </p:nvPr>
        </p:nvSpPr>
        <p:spPr>
          <a:xfrm>
            <a:off x="774525" y="1805525"/>
            <a:ext cx="33702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Glycemic Control: Managing blood sugar levels in diabetic patients. Blood Pressure Management: Controlling hypertension to reduce cardiovascular risks. Lipid Management: Lowering cholesterol levels to prevent complications.</a:t>
            </a:r>
            <a:endParaRPr/>
          </a:p>
        </p:txBody>
      </p:sp>
      <p:sp>
        <p:nvSpPr>
          <p:cNvPr id="1096" name="Google Shape;1096;p52"/>
          <p:cNvSpPr txBox="1">
            <a:spLocks noGrp="1"/>
          </p:cNvSpPr>
          <p:nvPr>
            <p:ph type="subTitle" idx="3"/>
          </p:nvPr>
        </p:nvSpPr>
        <p:spPr>
          <a:xfrm>
            <a:off x="5290500" y="1252525"/>
            <a:ext cx="33702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Principles of Management</a:t>
            </a:r>
            <a:endParaRPr/>
          </a:p>
        </p:txBody>
      </p:sp>
      <p:sp>
        <p:nvSpPr>
          <p:cNvPr id="1097" name="Google Shape;1097;p52"/>
          <p:cNvSpPr txBox="1">
            <a:spLocks noGrp="1"/>
          </p:cNvSpPr>
          <p:nvPr>
            <p:ph type="body" idx="4"/>
          </p:nvPr>
        </p:nvSpPr>
        <p:spPr>
          <a:xfrm>
            <a:off x="5290500" y="1805525"/>
            <a:ext cx="33702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Individualized Care Plans: Tailored to the patient's unique needs and conditions. Consideration of Comorbidities: Addressing multiple health issues simultaneously. Medication Management: Careful selection and monitoring of medications to avoid interactions.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3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Clinical Evaluation Tools</a:t>
            </a:r>
            <a:endParaRPr/>
          </a:p>
        </p:txBody>
      </p:sp>
      <p:sp>
        <p:nvSpPr>
          <p:cNvPr id="1103" name="Google Shape;1103;p53"/>
          <p:cNvSpPr txBox="1">
            <a:spLocks noGrp="1"/>
          </p:cNvSpPr>
          <p:nvPr>
            <p:ph type="subTitle" idx="1"/>
          </p:nvPr>
        </p:nvSpPr>
        <p:spPr>
          <a:xfrm>
            <a:off x="483300" y="1328725"/>
            <a:ext cx="2897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Other Tools</a:t>
            </a:r>
            <a:endParaRPr/>
          </a:p>
        </p:txBody>
      </p:sp>
      <p:sp>
        <p:nvSpPr>
          <p:cNvPr id="1104" name="Google Shape;1104;p53"/>
          <p:cNvSpPr txBox="1">
            <a:spLocks noGrp="1"/>
          </p:cNvSpPr>
          <p:nvPr>
            <p:ph type="body" idx="2"/>
          </p:nvPr>
        </p:nvSpPr>
        <p:spPr>
          <a:xfrm>
            <a:off x="3809975" y="1328725"/>
            <a:ext cx="4850700" cy="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Timed Up and Go (TUG) Test: Assess mobility and fall risk. Barthel Index: Measure performance in activities of daily living.</a:t>
            </a:r>
            <a:endParaRPr/>
          </a:p>
        </p:txBody>
      </p:sp>
      <p:sp>
        <p:nvSpPr>
          <p:cNvPr id="1105" name="Google Shape;1105;p53"/>
          <p:cNvSpPr txBox="1">
            <a:spLocks noGrp="1"/>
          </p:cNvSpPr>
          <p:nvPr>
            <p:ph type="subTitle" idx="3"/>
          </p:nvPr>
        </p:nvSpPr>
        <p:spPr>
          <a:xfrm>
            <a:off x="483313" y="2307200"/>
            <a:ext cx="2897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Mini-Mental State Examination (MMSE)</a:t>
            </a:r>
            <a:endParaRPr/>
          </a:p>
        </p:txBody>
      </p:sp>
      <p:sp>
        <p:nvSpPr>
          <p:cNvPr id="1106" name="Google Shape;1106;p53"/>
          <p:cNvSpPr txBox="1">
            <a:spLocks noGrp="1"/>
          </p:cNvSpPr>
          <p:nvPr>
            <p:ph type="body" idx="4"/>
          </p:nvPr>
        </p:nvSpPr>
        <p:spPr>
          <a:xfrm>
            <a:off x="3809988" y="2307200"/>
            <a:ext cx="4850700" cy="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Purpose: Assess cognitive function. Components: Orientation, registration, attention, calculation, recall, and language.</a:t>
            </a:r>
            <a:endParaRPr/>
          </a:p>
        </p:txBody>
      </p:sp>
      <p:sp>
        <p:nvSpPr>
          <p:cNvPr id="1107" name="Google Shape;1107;p53"/>
          <p:cNvSpPr txBox="1">
            <a:spLocks noGrp="1"/>
          </p:cNvSpPr>
          <p:nvPr>
            <p:ph type="subTitle" idx="5"/>
          </p:nvPr>
        </p:nvSpPr>
        <p:spPr>
          <a:xfrm>
            <a:off x="483300" y="3285663"/>
            <a:ext cx="2897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Geriatric Depression Scale (GDS)</a:t>
            </a:r>
            <a:endParaRPr/>
          </a:p>
        </p:txBody>
      </p:sp>
      <p:sp>
        <p:nvSpPr>
          <p:cNvPr id="1108" name="Google Shape;1108;p53"/>
          <p:cNvSpPr txBox="1">
            <a:spLocks noGrp="1"/>
          </p:cNvSpPr>
          <p:nvPr>
            <p:ph type="body" idx="6"/>
          </p:nvPr>
        </p:nvSpPr>
        <p:spPr>
          <a:xfrm>
            <a:off x="3809975" y="3285663"/>
            <a:ext cx="4850700" cy="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Purpose: Screen for depression in elderly patients. Format: Simple yes/no questions to assess mood and emotional well-being.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54"/>
          <p:cNvSpPr txBox="1">
            <a:spLocks noGrp="1"/>
          </p:cNvSpPr>
          <p:nvPr>
            <p:ph type="title"/>
          </p:nvPr>
        </p:nvSpPr>
        <p:spPr>
          <a:xfrm>
            <a:off x="483300" y="346150"/>
            <a:ext cx="8177400" cy="5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Polypharmacy in Geriatric Patients</a:t>
            </a:r>
            <a:endParaRPr/>
          </a:p>
        </p:txBody>
      </p:sp>
      <p:sp>
        <p:nvSpPr>
          <p:cNvPr id="1114" name="Google Shape;1114;p54"/>
          <p:cNvSpPr txBox="1">
            <a:spLocks noGrp="1"/>
          </p:cNvSpPr>
          <p:nvPr>
            <p:ph type="subTitle" idx="1"/>
          </p:nvPr>
        </p:nvSpPr>
        <p:spPr>
          <a:xfrm>
            <a:off x="483300" y="1252525"/>
            <a:ext cx="36615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Strategies to Minimize Adverse Effects</a:t>
            </a:r>
            <a:endParaRPr/>
          </a:p>
        </p:txBody>
      </p:sp>
      <p:sp>
        <p:nvSpPr>
          <p:cNvPr id="1115" name="Google Shape;1115;p54"/>
          <p:cNvSpPr txBox="1">
            <a:spLocks noGrp="1"/>
          </p:cNvSpPr>
          <p:nvPr>
            <p:ph type="body" idx="2"/>
          </p:nvPr>
        </p:nvSpPr>
        <p:spPr>
          <a:xfrm>
            <a:off x="483300" y="1805525"/>
            <a:ext cx="36615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Medication Review: Regularly review all medications for necessity and interactions. Deprescribing: Gradually reduce or discontinue unnecessary medications. Patient Education: Ensure patients understand their medication regimen and its importance.</a:t>
            </a:r>
            <a:endParaRPr/>
          </a:p>
        </p:txBody>
      </p:sp>
      <p:sp>
        <p:nvSpPr>
          <p:cNvPr id="1116" name="Google Shape;1116;p54"/>
          <p:cNvSpPr txBox="1">
            <a:spLocks noGrp="1"/>
          </p:cNvSpPr>
          <p:nvPr>
            <p:ph type="subTitle" idx="3"/>
          </p:nvPr>
        </p:nvSpPr>
        <p:spPr>
          <a:xfrm>
            <a:off x="4999200" y="1252525"/>
            <a:ext cx="36615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Challenges of Polypharmacy</a:t>
            </a:r>
            <a:endParaRPr/>
          </a:p>
        </p:txBody>
      </p:sp>
      <p:sp>
        <p:nvSpPr>
          <p:cNvPr id="1117" name="Google Shape;1117;p54"/>
          <p:cNvSpPr txBox="1">
            <a:spLocks noGrp="1"/>
          </p:cNvSpPr>
          <p:nvPr>
            <p:ph type="body" idx="4"/>
          </p:nvPr>
        </p:nvSpPr>
        <p:spPr>
          <a:xfrm>
            <a:off x="4999200" y="1805525"/>
            <a:ext cx="36615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Drug-Drug Interactions: Increased risk with multiple medications. Adverse Effects: Higher likelihood of side effects and complications. Compliance Issues: Difficulty in managing complex medication regimens.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dnight Whisp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81817"/>
      </a:accent1>
      <a:accent2>
        <a:srgbClr val="CFADBE"/>
      </a:accent2>
      <a:accent3>
        <a:srgbClr val="FFC0A5"/>
      </a:accent3>
      <a:accent4>
        <a:srgbClr val="FFB173"/>
      </a:accent4>
      <a:accent5>
        <a:srgbClr val="E75833"/>
      </a:accent5>
      <a:accent6>
        <a:srgbClr val="FFEFA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1667</Words>
  <Application>Microsoft Office PowerPoint</Application>
  <PresentationFormat>Presentación en pantalla (16:9)</PresentationFormat>
  <Paragraphs>115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DM Sans SemiBold</vt:lpstr>
      <vt:lpstr>Glegoo</vt:lpstr>
      <vt:lpstr>Hepta Slab SemiBold</vt:lpstr>
      <vt:lpstr>DM Sans Medium</vt:lpstr>
      <vt:lpstr>Arial</vt:lpstr>
      <vt:lpstr>DM Sans</vt:lpstr>
      <vt:lpstr>Simple Light</vt:lpstr>
      <vt:lpstr>Midnight Whisper</vt:lpstr>
      <vt:lpstr>  GERIATRIC PATIENT WITH METABOLIC AND CHRONIC DISEASE RISK ASSESMENT </vt:lpstr>
      <vt:lpstr>Introduction to Geriatric Attention</vt:lpstr>
      <vt:lpstr>Aging and Metabolic Disease</vt:lpstr>
      <vt:lpstr>Comprehensive Geriatric Assessment (CGA)</vt:lpstr>
      <vt:lpstr>Steps of Comprehensive Geriatric Assessment</vt:lpstr>
      <vt:lpstr>Multidisciplinary Team Evaluation</vt:lpstr>
      <vt:lpstr>Metabolic Disease Management in the Elderly</vt:lpstr>
      <vt:lpstr>Clinical Evaluation Tools</vt:lpstr>
      <vt:lpstr>Polypharmacy in Geriatric Patients</vt:lpstr>
      <vt:lpstr>Interdisciplinary Approach</vt:lpstr>
      <vt:lpstr>Case Study: Geriatric Patient with Type 2 Diabetes</vt:lpstr>
      <vt:lpstr>Outcomes Achieved</vt:lpstr>
      <vt:lpstr>Nutritional Assessments and Interventions</vt:lpstr>
      <vt:lpstr>Exercise and Physical Therapy</vt:lpstr>
      <vt:lpstr>Cognitive Impairment and Metabolic Disease</vt:lpstr>
      <vt:lpstr>Monitoring and Follow-up</vt:lpstr>
      <vt:lpstr>Importance of Follow-up</vt:lpstr>
      <vt:lpstr>Patient and Family Education</vt:lpstr>
      <vt:lpstr>Telemedicine in Geriatric Care</vt:lpstr>
      <vt:lpstr>Ethical and Legal Concerns</vt:lpstr>
      <vt:lpstr>Conclusion: Best Practices in Geriatric Metabolic Disease Management</vt:lpstr>
      <vt:lpstr>Additional Resources and Guidelines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Lucy</dc:creator>
  <cp:lastModifiedBy>Lucila Jazmin De La Calle Andrade</cp:lastModifiedBy>
  <cp:revision>1</cp:revision>
  <dcterms:modified xsi:type="dcterms:W3CDTF">2024-12-09T15:24:21Z</dcterms:modified>
</cp:coreProperties>
</file>