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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/Relationships>

</file>

<file path=ppt/slides/_rels/slide1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/Relationships>

</file>

<file path=ppt/slides/_rels/slide1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/Relationships>

</file>

<file path=ppt/slides/_rels/slide1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jpg"/></Relationships>

</file>

<file path=ppt/slides/_rels/slide1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0.png"/><Relationship Id="rId3" Type="http://schemas.openxmlformats.org/officeDocument/2006/relationships/image" Target="../media/image41.png"/><Relationship Id="rId4" Type="http://schemas.openxmlformats.org/officeDocument/2006/relationships/image" Target="../media/image42.jpg"/></Relationships>

</file>

<file path=ppt/slides/_rels/slide1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/Relationships>

</file>

<file path=ppt/slides/_rels/slide1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47.png"/></Relationships>

</file>

<file path=ppt/slides/_rels/slide1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/Relationships>

</file>

<file path=ppt/slides/_rels/slide1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/Relationships>

</file>

<file path=ppt/slides/_rels/slide1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image" Target="../media/image58.jpg"/><Relationship Id="rId5" Type="http://schemas.openxmlformats.org/officeDocument/2006/relationships/image" Target="../media/image59.jpg"/><Relationship Id="rId6" Type="http://schemas.openxmlformats.org/officeDocument/2006/relationships/image" Target="../media/image60.jpg"/><Relationship Id="rId7" Type="http://schemas.openxmlformats.org/officeDocument/2006/relationships/image" Target="../media/image61.jpg"/><Relationship Id="rId8" Type="http://schemas.openxmlformats.org/officeDocument/2006/relationships/image" Target="../media/image62.jpg"/></Relationships>

</file>

<file path=ppt/slides/_rels/slide1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3.png"/><Relationship Id="rId3" Type="http://schemas.openxmlformats.org/officeDocument/2006/relationships/image" Target="../media/image64.png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

</file>

<file path=ppt/slides/_rels/slide2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5.png"/><Relationship Id="rId3" Type="http://schemas.openxmlformats.org/officeDocument/2006/relationships/image" Target="../media/image66.png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

</file>

<file path=ppt/slides/_rels/slide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4.jpg"/></Relationships>

</file>

<file path=ppt/slides/_rels/slide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

</file>

<file path=ppt/slides/_rels/slide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/Relationships>

</file>

<file path=ppt/slides/_rels/slide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18592" y="434213"/>
            <a:ext cx="8306815" cy="31089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381000"/>
            <a:ext cx="8382000" cy="6019800"/>
          </a:xfrm>
          <a:custGeom>
            <a:avLst/>
            <a:gdLst/>
            <a:ahLst/>
            <a:cxnLst/>
            <a:rect l="l" t="t" r="r" b="b"/>
            <a:pathLst>
              <a:path w="8382000" h="6019800">
                <a:moveTo>
                  <a:pt x="0" y="6019800"/>
                </a:moveTo>
                <a:lnTo>
                  <a:pt x="8382000" y="6019800"/>
                </a:lnTo>
                <a:lnTo>
                  <a:pt x="8382000" y="0"/>
                </a:lnTo>
                <a:lnTo>
                  <a:pt x="0" y="0"/>
                </a:lnTo>
                <a:lnTo>
                  <a:pt x="0" y="60198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638800" y="4038536"/>
            <a:ext cx="2914650" cy="229082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457200" y="381000"/>
            <a:ext cx="8382000" cy="6019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"/>
              </a:spcBef>
            </a:pPr>
            <a:endParaRPr sz="500"/>
          </a:p>
          <a:p>
            <a:pPr marL="1624015" marR="2331676" algn="ctr">
              <a:lnSpc>
                <a:spcPct val="95825"/>
              </a:lnSpc>
              <a:spcBef>
                <a:spcPts val="3000"/>
              </a:spcBef>
            </a:pPr>
            <a:r>
              <a:rPr dirty="0" smtClean="0" sz="3600" spc="0" b="1">
                <a:latin typeface="Times New Roman"/>
                <a:cs typeface="Times New Roman"/>
              </a:rPr>
              <a:t>FUNDAMEN</a:t>
            </a:r>
            <a:r>
              <a:rPr dirty="0" smtClean="0" sz="3600" spc="-59" b="1">
                <a:latin typeface="Times New Roman"/>
                <a:cs typeface="Times New Roman"/>
              </a:rPr>
              <a:t>T</a:t>
            </a:r>
            <a:r>
              <a:rPr dirty="0" smtClean="0" sz="3600" spc="0" b="1">
                <a:latin typeface="Times New Roman"/>
                <a:cs typeface="Times New Roman"/>
              </a:rPr>
              <a:t>OS</a:t>
            </a:r>
            <a:r>
              <a:rPr dirty="0" smtClean="0" sz="3600" spc="-29" b="1">
                <a:latin typeface="Times New Roman"/>
                <a:cs typeface="Times New Roman"/>
              </a:rPr>
              <a:t> </a:t>
            </a:r>
            <a:r>
              <a:rPr dirty="0" smtClean="0" sz="3600" spc="0" b="1">
                <a:latin typeface="Times New Roman"/>
                <a:cs typeface="Times New Roman"/>
              </a:rPr>
              <a:t>DE</a:t>
            </a:r>
            <a:endParaRPr sz="3600">
              <a:latin typeface="Times New Roman"/>
              <a:cs typeface="Times New Roman"/>
            </a:endParaRPr>
          </a:p>
          <a:p>
            <a:pPr marL="1693164" marR="2400960" algn="ctr">
              <a:lnSpc>
                <a:spcPct val="95825"/>
              </a:lnSpc>
              <a:spcBef>
                <a:spcPts val="180"/>
              </a:spcBef>
            </a:pPr>
            <a:r>
              <a:rPr dirty="0" smtClean="0" sz="3600" spc="0" b="1">
                <a:latin typeface="Times New Roman"/>
                <a:cs typeface="Times New Roman"/>
              </a:rPr>
              <a:t>ADM</a:t>
            </a:r>
            <a:r>
              <a:rPr dirty="0" smtClean="0" sz="3600" spc="4" b="1">
                <a:latin typeface="Times New Roman"/>
                <a:cs typeface="Times New Roman"/>
              </a:rPr>
              <a:t>I</a:t>
            </a:r>
            <a:r>
              <a:rPr dirty="0" smtClean="0" sz="3600" spc="0" b="1">
                <a:latin typeface="Times New Roman"/>
                <a:cs typeface="Times New Roman"/>
              </a:rPr>
              <a:t>NI</a:t>
            </a:r>
            <a:r>
              <a:rPr dirty="0" smtClean="0" sz="3600" spc="4" b="1">
                <a:latin typeface="Times New Roman"/>
                <a:cs typeface="Times New Roman"/>
              </a:rPr>
              <a:t>S</a:t>
            </a:r>
            <a:r>
              <a:rPr dirty="0" smtClean="0" sz="3600" spc="0" b="1">
                <a:latin typeface="Times New Roman"/>
                <a:cs typeface="Times New Roman"/>
              </a:rPr>
              <a:t>TRA</a:t>
            </a:r>
            <a:r>
              <a:rPr dirty="0" smtClean="0" sz="3600" spc="9" b="1">
                <a:latin typeface="Times New Roman"/>
                <a:cs typeface="Times New Roman"/>
              </a:rPr>
              <a:t>C</a:t>
            </a:r>
            <a:r>
              <a:rPr dirty="0" smtClean="0" sz="3600" spc="0" b="1">
                <a:latin typeface="Times New Roman"/>
                <a:cs typeface="Times New Roman"/>
              </a:rPr>
              <a:t>ION</a:t>
            </a:r>
            <a:endParaRPr sz="3600">
              <a:latin typeface="Times New Roman"/>
              <a:cs typeface="Times New Roman"/>
            </a:endParaRPr>
          </a:p>
          <a:p>
            <a:pPr marL="982980" marR="1688337" algn="ctr">
              <a:lnSpc>
                <a:spcPct val="95825"/>
              </a:lnSpc>
              <a:spcBef>
                <a:spcPts val="8822"/>
              </a:spcBef>
            </a:pPr>
            <a:r>
              <a:rPr dirty="0" smtClean="0" sz="3600" spc="0" b="1">
                <a:latin typeface="Times New Roman"/>
                <a:cs typeface="Times New Roman"/>
              </a:rPr>
              <a:t>LC</a:t>
            </a:r>
            <a:r>
              <a:rPr dirty="0" smtClean="0" sz="3600" spc="-209" b="1">
                <a:latin typeface="Times New Roman"/>
                <a:cs typeface="Times New Roman"/>
              </a:rPr>
              <a:t> </a:t>
            </a:r>
            <a:r>
              <a:rPr dirty="0" smtClean="0" sz="3600" spc="0" b="1">
                <a:latin typeface="Times New Roman"/>
                <a:cs typeface="Times New Roman"/>
              </a:rPr>
              <a:t>Alejandra</a:t>
            </a:r>
            <a:r>
              <a:rPr dirty="0" smtClean="0" sz="3600" spc="0" b="1">
                <a:latin typeface="Times New Roman"/>
                <a:cs typeface="Times New Roman"/>
              </a:rPr>
              <a:t> </a:t>
            </a:r>
            <a:r>
              <a:rPr dirty="0" smtClean="0" sz="3600" spc="0" b="1">
                <a:latin typeface="Times New Roman"/>
                <a:cs typeface="Times New Roman"/>
              </a:rPr>
              <a:t>Salas</a:t>
            </a:r>
            <a:r>
              <a:rPr dirty="0" smtClean="0" sz="3600" spc="0" b="1">
                <a:latin typeface="Times New Roman"/>
                <a:cs typeface="Times New Roman"/>
              </a:rPr>
              <a:t> </a:t>
            </a:r>
            <a:r>
              <a:rPr dirty="0" smtClean="0" sz="3600" spc="0" b="1">
                <a:latin typeface="Times New Roman"/>
                <a:cs typeface="Times New Roman"/>
              </a:rPr>
              <a:t>Ramí</a:t>
            </a:r>
            <a:r>
              <a:rPr dirty="0" smtClean="0" sz="3600" spc="-59" b="1">
                <a:latin typeface="Times New Roman"/>
                <a:cs typeface="Times New Roman"/>
              </a:rPr>
              <a:t>r</a:t>
            </a:r>
            <a:r>
              <a:rPr dirty="0" smtClean="0" sz="3600" spc="0" b="1">
                <a:latin typeface="Times New Roman"/>
                <a:cs typeface="Times New Roman"/>
              </a:rPr>
              <a:t>ez</a:t>
            </a:r>
            <a:endParaRPr sz="3600">
              <a:latin typeface="Times New Roman"/>
              <a:cs typeface="Times New Roman"/>
            </a:endParaRPr>
          </a:p>
          <a:p>
            <a:pPr marL="2604770" marR="3310382" algn="ctr">
              <a:lnSpc>
                <a:spcPct val="95825"/>
              </a:lnSpc>
              <a:spcBef>
                <a:spcPts val="15305"/>
              </a:spcBef>
            </a:pPr>
            <a:r>
              <a:rPr dirty="0" smtClean="0" sz="3600" spc="0" b="1">
                <a:latin typeface="Times New Roman"/>
                <a:cs typeface="Times New Roman"/>
              </a:rPr>
              <a:t>Agosto</a:t>
            </a:r>
            <a:r>
              <a:rPr dirty="0" smtClean="0" sz="3600" spc="-14" b="1">
                <a:latin typeface="Times New Roman"/>
                <a:cs typeface="Times New Roman"/>
              </a:rPr>
              <a:t> </a:t>
            </a:r>
            <a:r>
              <a:rPr dirty="0" smtClean="0" sz="3600" spc="0" b="1">
                <a:latin typeface="Times New Roman"/>
                <a:cs typeface="Times New Roman"/>
              </a:rPr>
              <a:t>2016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674876" y="393192"/>
            <a:ext cx="2551176" cy="6598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914906" y="576301"/>
            <a:ext cx="2098520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dirty="0" smtClean="0" sz="3200" spc="0" b="1">
                <a:solidFill>
                  <a:srgbClr val="00AF50"/>
                </a:solidFill>
                <a:latin typeface="Arial"/>
                <a:cs typeface="Arial"/>
              </a:rPr>
              <a:t>EM</a:t>
            </a:r>
            <a:r>
              <a:rPr dirty="0" smtClean="0" sz="3200" spc="-14" b="1">
                <a:solidFill>
                  <a:srgbClr val="00AF50"/>
                </a:solidFill>
                <a:latin typeface="Arial"/>
                <a:cs typeface="Arial"/>
              </a:rPr>
              <a:t>P</a:t>
            </a:r>
            <a:r>
              <a:rPr dirty="0" smtClean="0" sz="3200" spc="0" b="1">
                <a:solidFill>
                  <a:srgbClr val="00AF50"/>
                </a:solidFill>
                <a:latin typeface="Arial"/>
                <a:cs typeface="Arial"/>
              </a:rPr>
              <a:t>RESA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3404" y="1425982"/>
            <a:ext cx="1962721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dirty="0" smtClean="0" sz="2000" spc="0" b="1">
                <a:solidFill>
                  <a:srgbClr val="00AF50"/>
                </a:solidFill>
                <a:latin typeface="Verdana"/>
                <a:cs typeface="Verdana"/>
              </a:rPr>
              <a:t>DE</a:t>
            </a:r>
            <a:r>
              <a:rPr dirty="0" smtClean="0" sz="2000" spc="4" b="1">
                <a:solidFill>
                  <a:srgbClr val="00AF50"/>
                </a:solidFill>
                <a:latin typeface="Verdana"/>
                <a:cs typeface="Verdana"/>
              </a:rPr>
              <a:t>F</a:t>
            </a:r>
            <a:r>
              <a:rPr dirty="0" smtClean="0" sz="2000" spc="0" b="1">
                <a:solidFill>
                  <a:srgbClr val="00AF50"/>
                </a:solidFill>
                <a:latin typeface="Verdana"/>
                <a:cs typeface="Verdana"/>
              </a:rPr>
              <a:t>I</a:t>
            </a:r>
            <a:r>
              <a:rPr dirty="0" smtClean="0" sz="2000" spc="-4" b="1">
                <a:solidFill>
                  <a:srgbClr val="00AF50"/>
                </a:solidFill>
                <a:latin typeface="Verdana"/>
                <a:cs typeface="Verdana"/>
              </a:rPr>
              <a:t>N</a:t>
            </a:r>
            <a:r>
              <a:rPr dirty="0" smtClean="0" sz="2000" spc="0" b="1">
                <a:solidFill>
                  <a:srgbClr val="00AF50"/>
                </a:solidFill>
                <a:latin typeface="Verdana"/>
                <a:cs typeface="Verdana"/>
              </a:rPr>
              <a:t>ICI</a:t>
            </a:r>
            <a:r>
              <a:rPr dirty="0" smtClean="0" sz="2000" spc="-14" b="1">
                <a:solidFill>
                  <a:srgbClr val="00AF50"/>
                </a:solidFill>
                <a:latin typeface="Verdana"/>
                <a:cs typeface="Verdana"/>
              </a:rPr>
              <a:t>O</a:t>
            </a:r>
            <a:r>
              <a:rPr dirty="0" smtClean="0" sz="2000" spc="-4" b="1">
                <a:solidFill>
                  <a:srgbClr val="00AF50"/>
                </a:solidFill>
                <a:latin typeface="Verdana"/>
                <a:cs typeface="Verdana"/>
              </a:rPr>
              <a:t>N</a:t>
            </a:r>
            <a:r>
              <a:rPr dirty="0" smtClean="0" sz="2000" spc="0" b="1">
                <a:solidFill>
                  <a:srgbClr val="00AF50"/>
                </a:solidFill>
                <a:latin typeface="Verdana"/>
                <a:cs typeface="Verdana"/>
              </a:rPr>
              <a:t>: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3404" y="2193861"/>
            <a:ext cx="8108790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Se</a:t>
            </a:r>
            <a:r>
              <a:rPr dirty="0" smtClean="0" sz="2000" spc="27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f</a:t>
            </a:r>
            <a:r>
              <a:rPr dirty="0" smtClean="0" sz="2000" spc="-14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ne</a:t>
            </a:r>
            <a:r>
              <a:rPr dirty="0" smtClean="0" sz="2000" spc="280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27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27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col</a:t>
            </a:r>
            <a:r>
              <a:rPr dirty="0" smtClean="0" sz="2000" spc="-1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t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id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r>
              <a:rPr dirty="0" smtClean="0" sz="2000" spc="285">
                <a:latin typeface="Times New Roman"/>
                <a:cs typeface="Times New Roman"/>
              </a:rPr>
              <a:t> 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nt</a:t>
            </a:r>
            <a:r>
              <a:rPr dirty="0" smtClean="0" sz="2000" spc="-1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da</a:t>
            </a:r>
            <a:r>
              <a:rPr dirty="0" smtClean="0" sz="2000" spc="275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or</a:t>
            </a:r>
            <a:r>
              <a:rPr dirty="0" smtClean="0" sz="2000" spc="275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28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27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14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os</a:t>
            </a:r>
            <a:r>
              <a:rPr dirty="0" smtClean="0" sz="2000" spc="275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ru</a:t>
            </a:r>
            <a:r>
              <a:rPr dirty="0" smtClean="0" sz="2000" spc="-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os</a:t>
            </a:r>
            <a:r>
              <a:rPr dirty="0" smtClean="0" sz="2000" spc="27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404" y="2651307"/>
            <a:ext cx="7013170" cy="1194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4">
                <a:latin typeface="Times New Roman"/>
                <a:cs typeface="Times New Roman"/>
              </a:rPr>
              <a:t>qu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5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unen</a:t>
            </a:r>
            <a:r>
              <a:rPr dirty="0" smtClean="0" sz="2000" spc="6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us</a:t>
            </a:r>
            <a:r>
              <a:rPr dirty="0" smtClean="0" sz="2000" spc="6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ec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os</a:t>
            </a:r>
            <a:r>
              <a:rPr dirty="0" smtClean="0" sz="2000" spc="75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(</a:t>
            </a:r>
            <a:r>
              <a:rPr dirty="0" smtClean="0" sz="2000" spc="0">
                <a:latin typeface="Times New Roman"/>
                <a:cs typeface="Times New Roman"/>
              </a:rPr>
              <a:t>pr</a:t>
            </a:r>
            <a:r>
              <a:rPr dirty="0" smtClean="0" sz="2000" spc="-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ducc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ón,</a:t>
            </a:r>
            <a:r>
              <a:rPr dirty="0" smtClean="0" sz="2000" spc="7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ra,</a:t>
            </a:r>
            <a:r>
              <a:rPr dirty="0" smtClean="0" sz="2000" spc="84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ano</a:t>
            </a:r>
            <a:r>
              <a:rPr dirty="0" smtClean="0" sz="2000" spc="7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5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obr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7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1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cno</a:t>
            </a:r>
            <a:r>
              <a:rPr dirty="0" smtClean="0" sz="2000" spc="-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ogía</a:t>
            </a:r>
            <a:endParaRPr sz="2000">
              <a:latin typeface="Times New Roman"/>
              <a:cs typeface="Times New Roman"/>
            </a:endParaRPr>
          </a:p>
          <a:p>
            <a:pPr marL="12700" marR="16970">
              <a:lnSpc>
                <a:spcPts val="3600"/>
              </a:lnSpc>
              <a:spcBef>
                <a:spcPts val="35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en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7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una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6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base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5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co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ún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7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p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ra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6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pr</a:t>
            </a:r>
            <a:r>
              <a:rPr dirty="0" smtClean="0" sz="2000" spc="-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duc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7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bi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nes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7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7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1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vic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64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ediante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nor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4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o,</a:t>
            </a:r>
            <a:r>
              <a:rPr dirty="0" smtClean="0" sz="2000" spc="39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-3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niz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do</a:t>
            </a:r>
            <a:r>
              <a:rPr dirty="0" smtClean="0" sz="2000" spc="41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38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bi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40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ad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in</a:t>
            </a:r>
            <a:r>
              <a:rPr dirty="0" smtClean="0" sz="2000" spc="-14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14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rado,</a:t>
            </a:r>
            <a:r>
              <a:rPr dirty="0" smtClean="0" sz="2000" spc="40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1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ñal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ndo</a:t>
            </a:r>
            <a:r>
              <a:rPr dirty="0" smtClean="0" sz="2000" spc="395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angos</a:t>
            </a:r>
            <a:r>
              <a:rPr dirty="0" smtClean="0" sz="2000" spc="39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de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95438" y="2651307"/>
            <a:ext cx="1085790" cy="1194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6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ca</a:t>
            </a:r>
            <a:r>
              <a:rPr dirty="0" smtClean="0" sz="2000" spc="-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4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)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15747" marR="6926" indent="50292">
              <a:lnSpc>
                <a:spcPts val="3600"/>
              </a:lnSpc>
              <a:spcBef>
                <a:spcPts val="357"/>
              </a:spcBef>
            </a:pPr>
            <a:r>
              <a:rPr dirty="0" smtClean="0" sz="2000" spc="-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7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ord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or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dad,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404" y="4023161"/>
            <a:ext cx="810742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sis</a:t>
            </a:r>
            <a:r>
              <a:rPr dirty="0" smtClean="0" sz="2000" spc="-9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as</a:t>
            </a:r>
            <a:r>
              <a:rPr dirty="0" smtClean="0" sz="2000" spc="2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pl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neac</a:t>
            </a:r>
            <a:r>
              <a:rPr dirty="0" smtClean="0" sz="2000" spc="-14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ón,</a:t>
            </a:r>
            <a:r>
              <a:rPr dirty="0" smtClean="0" sz="2000" spc="4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ac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ón,</a:t>
            </a:r>
            <a:r>
              <a:rPr dirty="0" smtClean="0" sz="2000" spc="44">
                <a:latin typeface="Times New Roman"/>
                <a:cs typeface="Times New Roman"/>
              </a:rPr>
              <a:t> 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nf</a:t>
            </a:r>
            <a:r>
              <a:rPr dirty="0" smtClean="0" sz="2000" spc="-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r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ac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ón</a:t>
            </a:r>
            <a:r>
              <a:rPr dirty="0" smtClean="0" sz="2000" spc="5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3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t</a:t>
            </a:r>
            <a:r>
              <a:rPr dirty="0" smtClean="0" sz="2000" spc="-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ol</a:t>
            </a:r>
            <a:r>
              <a:rPr dirty="0" smtClean="0" sz="2000" spc="4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oo</a:t>
            </a:r>
            <a:r>
              <a:rPr dirty="0" smtClean="0" sz="2000" spc="-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do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4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404" y="4480361"/>
            <a:ext cx="111164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efic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nci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09318" y="4480361"/>
            <a:ext cx="133713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1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d,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71215" y="4480361"/>
            <a:ext cx="153565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pr</a:t>
            </a:r>
            <a:r>
              <a:rPr dirty="0" smtClean="0" sz="2000" spc="-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r>
              <a:rPr dirty="0" smtClean="0" sz="2000" spc="9">
                <a:latin typeface="Times New Roman"/>
                <a:cs typeface="Times New Roman"/>
              </a:rPr>
              <a:t>u</a:t>
            </a:r>
            <a:r>
              <a:rPr dirty="0" smtClean="0" sz="2000" spc="-1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d,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32629" y="4480361"/>
            <a:ext cx="42930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-1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85841" y="4480361"/>
            <a:ext cx="43108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una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40577" y="4480361"/>
            <a:ext cx="107753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-1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xis</a:t>
            </a:r>
            <a:r>
              <a:rPr dirty="0" smtClean="0" sz="2000" spc="-14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encia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40346" y="4480361"/>
            <a:ext cx="144122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rela</a:t>
            </a:r>
            <a:r>
              <a:rPr dirty="0" smtClean="0" sz="2000" spc="-9">
                <a:latin typeface="Times New Roman"/>
                <a:cs typeface="Times New Roman"/>
              </a:rPr>
              <a:t>t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ente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3404" y="4937561"/>
            <a:ext cx="8108636" cy="7374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0">
                <a:latin typeface="Times New Roman"/>
                <a:cs typeface="Times New Roman"/>
              </a:rPr>
              <a:t>con</a:t>
            </a:r>
            <a:r>
              <a:rPr dirty="0" smtClean="0" sz="2000" spc="-4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ua</a:t>
            </a:r>
            <a:r>
              <a:rPr dirty="0" smtClean="0" sz="2000" spc="10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en</a:t>
            </a:r>
            <a:r>
              <a:rPr dirty="0" smtClean="0" sz="2000" spc="9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04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edio</a:t>
            </a:r>
            <a:r>
              <a:rPr dirty="0" smtClean="0" sz="2000" spc="1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9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cuy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ac</a:t>
            </a:r>
            <a:r>
              <a:rPr dirty="0" smtClean="0" sz="2000" spc="-9">
                <a:latin typeface="Times New Roman"/>
                <a:cs typeface="Times New Roman"/>
              </a:rPr>
              <a:t>t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des</a:t>
            </a:r>
            <a:r>
              <a:rPr dirty="0" smtClean="0" sz="2000" spc="10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0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en</a:t>
            </a:r>
            <a:r>
              <a:rPr dirty="0" smtClean="0" sz="2000" spc="-9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ran</a:t>
            </a:r>
            <a:r>
              <a:rPr dirty="0" smtClean="0" sz="2000" spc="109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nca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inad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0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h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4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10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el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1195"/>
              </a:spcBef>
            </a:pPr>
            <a:r>
              <a:rPr dirty="0" smtClean="0" sz="2000" spc="0">
                <a:latin typeface="Times New Roman"/>
                <a:cs typeface="Times New Roman"/>
              </a:rPr>
              <a:t>lo</a:t>
            </a:r>
            <a:r>
              <a:rPr dirty="0" smtClean="0" sz="2000" spc="4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ro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fin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is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ón</a:t>
            </a:r>
            <a:r>
              <a:rPr dirty="0" smtClean="0" sz="2000" spc="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deter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inad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635883" y="2583561"/>
            <a:ext cx="5508117" cy="2933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06576" y="705056"/>
            <a:ext cx="299672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C</a:t>
            </a:r>
            <a:r>
              <a:rPr dirty="0" smtClean="0" sz="2400" spc="4">
                <a:solidFill>
                  <a:srgbClr val="00AF50"/>
                </a:solidFill>
                <a:latin typeface="Verdana"/>
                <a:cs typeface="Verdana"/>
              </a:rPr>
              <a:t>A</a:t>
            </a: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RA</a:t>
            </a:r>
            <a:r>
              <a:rPr dirty="0" smtClean="0" sz="2400" spc="4">
                <a:solidFill>
                  <a:srgbClr val="00AF50"/>
                </a:solidFill>
                <a:latin typeface="Verdana"/>
                <a:cs typeface="Verdana"/>
              </a:rPr>
              <a:t>C</a:t>
            </a: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T</a:t>
            </a:r>
            <a:r>
              <a:rPr dirty="0" smtClean="0" sz="2400" spc="-9">
                <a:solidFill>
                  <a:srgbClr val="00AF50"/>
                </a:solidFill>
                <a:latin typeface="Verdana"/>
                <a:cs typeface="Verdana"/>
              </a:rPr>
              <a:t>E</a:t>
            </a: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R</a:t>
            </a:r>
            <a:r>
              <a:rPr dirty="0" smtClean="0" sz="2400" spc="-14">
                <a:solidFill>
                  <a:srgbClr val="00AF50"/>
                </a:solidFill>
                <a:latin typeface="Verdana"/>
                <a:cs typeface="Verdana"/>
              </a:rPr>
              <a:t>I</a:t>
            </a: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ST</a:t>
            </a:r>
            <a:r>
              <a:rPr dirty="0" smtClean="0" sz="2400" spc="-14">
                <a:solidFill>
                  <a:srgbClr val="00AF50"/>
                </a:solidFill>
                <a:latin typeface="Verdana"/>
                <a:cs typeface="Verdana"/>
              </a:rPr>
              <a:t>I</a:t>
            </a: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CAS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46626" y="705056"/>
            <a:ext cx="29565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DE</a:t>
            </a: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L</a:t>
            </a:r>
            <a:r>
              <a:rPr dirty="0" smtClean="0" sz="2400" spc="-14">
                <a:solidFill>
                  <a:srgbClr val="00AF50"/>
                </a:solidFill>
                <a:latin typeface="Verdana"/>
                <a:cs typeface="Verdana"/>
              </a:rPr>
              <a:t>A</a:t>
            </a: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S</a:t>
            </a: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400" spc="-9">
                <a:solidFill>
                  <a:srgbClr val="00AF50"/>
                </a:solidFill>
                <a:latin typeface="Verdana"/>
                <a:cs typeface="Verdana"/>
              </a:rPr>
              <a:t>E</a:t>
            </a: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M</a:t>
            </a:r>
            <a:r>
              <a:rPr dirty="0" smtClean="0" sz="2400" spc="9">
                <a:solidFill>
                  <a:srgbClr val="00AF50"/>
                </a:solidFill>
                <a:latin typeface="Verdana"/>
                <a:cs typeface="Verdana"/>
              </a:rPr>
              <a:t>P</a:t>
            </a: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RE</a:t>
            </a:r>
            <a:r>
              <a:rPr dirty="0" smtClean="0" sz="2400" spc="-25">
                <a:solidFill>
                  <a:srgbClr val="00AF50"/>
                </a:solidFill>
                <a:latin typeface="Verdana"/>
                <a:cs typeface="Verdana"/>
              </a:rPr>
              <a:t>S</a:t>
            </a:r>
            <a:r>
              <a:rPr dirty="0" smtClean="0" sz="2400" spc="-9">
                <a:solidFill>
                  <a:srgbClr val="00AF50"/>
                </a:solidFill>
                <a:latin typeface="Verdana"/>
                <a:cs typeface="Verdana"/>
              </a:rPr>
              <a:t>A</a:t>
            </a:r>
            <a:r>
              <a:rPr dirty="0" smtClean="0" sz="2400" spc="0">
                <a:solidFill>
                  <a:srgbClr val="00AF50"/>
                </a:solidFill>
                <a:latin typeface="Verdana"/>
                <a:cs typeface="Verdana"/>
              </a:rPr>
              <a:t>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1017" y="1878234"/>
            <a:ext cx="6907432" cy="331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654">
                <a:latin typeface="Arial"/>
                <a:cs typeface="Arial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Son</a:t>
            </a:r>
            <a:r>
              <a:rPr dirty="0" smtClean="0" sz="2400" spc="-1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en</a:t>
            </a:r>
            <a:r>
              <a:rPr dirty="0" smtClean="0" sz="2400" spc="4">
                <a:latin typeface="Times New Roman"/>
                <a:cs typeface="Times New Roman"/>
              </a:rPr>
              <a:t>t</a:t>
            </a:r>
            <a:r>
              <a:rPr dirty="0" smtClean="0" sz="2400" spc="0">
                <a:latin typeface="Times New Roman"/>
                <a:cs typeface="Times New Roman"/>
              </a:rPr>
              <a:t>id</a:t>
            </a:r>
            <a:r>
              <a:rPr dirty="0" smtClean="0" sz="2400" spc="4">
                <a:latin typeface="Times New Roman"/>
                <a:cs typeface="Times New Roman"/>
              </a:rPr>
              <a:t>a</a:t>
            </a:r>
            <a:r>
              <a:rPr dirty="0" smtClean="0" sz="2400" spc="0">
                <a:latin typeface="Times New Roman"/>
                <a:cs typeface="Times New Roman"/>
              </a:rPr>
              <a:t>des</a:t>
            </a:r>
            <a:r>
              <a:rPr dirty="0" smtClean="0" sz="2400" spc="-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prog</a:t>
            </a:r>
            <a:r>
              <a:rPr dirty="0" smtClean="0" sz="2400" spc="4">
                <a:latin typeface="Times New Roman"/>
                <a:cs typeface="Times New Roman"/>
              </a:rPr>
              <a:t>r</a:t>
            </a:r>
            <a:r>
              <a:rPr dirty="0" smtClean="0" sz="2400" spc="0">
                <a:latin typeface="Times New Roman"/>
                <a:cs typeface="Times New Roman"/>
              </a:rPr>
              <a:t>a</a:t>
            </a:r>
            <a:r>
              <a:rPr dirty="0" smtClean="0" sz="2400" spc="-14">
                <a:latin typeface="Times New Roman"/>
                <a:cs typeface="Times New Roman"/>
              </a:rPr>
              <a:t>m</a:t>
            </a:r>
            <a:r>
              <a:rPr dirty="0" smtClean="0" sz="2400" spc="0">
                <a:latin typeface="Times New Roman"/>
                <a:cs typeface="Times New Roman"/>
              </a:rPr>
              <a:t>adas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con</a:t>
            </a:r>
            <a:r>
              <a:rPr dirty="0" smtClean="0" sz="2400" spc="-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r</a:t>
            </a:r>
            <a:r>
              <a:rPr dirty="0" smtClean="0" sz="2400" spc="4">
                <a:latin typeface="Times New Roman"/>
                <a:cs typeface="Times New Roman"/>
              </a:rPr>
              <a:t>e</a:t>
            </a:r>
            <a:r>
              <a:rPr dirty="0" smtClean="0" sz="2400" spc="0">
                <a:latin typeface="Times New Roman"/>
                <a:cs typeface="Times New Roman"/>
              </a:rPr>
              <a:t>l</a:t>
            </a:r>
            <a:r>
              <a:rPr dirty="0" smtClean="0" sz="2400" spc="4">
                <a:latin typeface="Times New Roman"/>
                <a:cs typeface="Times New Roman"/>
              </a:rPr>
              <a:t>a</a:t>
            </a:r>
            <a:r>
              <a:rPr dirty="0" smtClean="0" sz="2400" spc="0">
                <a:latin typeface="Times New Roman"/>
                <a:cs typeface="Times New Roman"/>
              </a:rPr>
              <a:t>t</a:t>
            </a:r>
            <a:r>
              <a:rPr dirty="0" smtClean="0" sz="2400" spc="4">
                <a:latin typeface="Times New Roman"/>
                <a:cs typeface="Times New Roman"/>
              </a:rPr>
              <a:t>i</a:t>
            </a:r>
            <a:r>
              <a:rPr dirty="0" smtClean="0" sz="2400" spc="0">
                <a:latin typeface="Times New Roman"/>
                <a:cs typeface="Times New Roman"/>
              </a:rPr>
              <a:t>va</a:t>
            </a:r>
            <a:r>
              <a:rPr dirty="0" smtClean="0" sz="2400" spc="-3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pe</a:t>
            </a:r>
            <a:r>
              <a:rPr dirty="0" smtClean="0" sz="2400" spc="4">
                <a:latin typeface="Times New Roman"/>
                <a:cs typeface="Times New Roman"/>
              </a:rPr>
              <a:t>r</a:t>
            </a:r>
            <a:r>
              <a:rPr dirty="0" smtClean="0" sz="2400" spc="-19">
                <a:latin typeface="Times New Roman"/>
                <a:cs typeface="Times New Roman"/>
              </a:rPr>
              <a:t>m</a:t>
            </a:r>
            <a:r>
              <a:rPr dirty="0" smtClean="0" sz="2400" spc="0">
                <a:latin typeface="Times New Roman"/>
                <a:cs typeface="Times New Roman"/>
              </a:rPr>
              <a:t>anen</a:t>
            </a:r>
            <a:r>
              <a:rPr dirty="0" smtClean="0" sz="2400" spc="4">
                <a:latin typeface="Times New Roman"/>
                <a:cs typeface="Times New Roman"/>
              </a:rPr>
              <a:t>c</a:t>
            </a:r>
            <a:r>
              <a:rPr dirty="0" smtClean="0" sz="2400" spc="0">
                <a:latin typeface="Times New Roman"/>
                <a:cs typeface="Times New Roman"/>
              </a:rPr>
              <a:t>i</a:t>
            </a:r>
            <a:r>
              <a:rPr dirty="0" smtClean="0" sz="2400" spc="14">
                <a:latin typeface="Times New Roman"/>
                <a:cs typeface="Times New Roman"/>
              </a:rPr>
              <a:t>a</a:t>
            </a:r>
            <a:r>
              <a:rPr dirty="0" smtClean="0" sz="2400" spc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1017" y="3048673"/>
            <a:ext cx="4288899" cy="332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654">
                <a:latin typeface="Arial"/>
                <a:cs typeface="Arial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Deben</a:t>
            </a:r>
            <a:r>
              <a:rPr dirty="0" smtClean="0" sz="2400" spc="-1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contar</a:t>
            </a:r>
            <a:r>
              <a:rPr dirty="0" smtClean="0" sz="2400" spc="-1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con</a:t>
            </a:r>
            <a:r>
              <a:rPr dirty="0" smtClean="0" sz="2400" spc="-1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una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est</a:t>
            </a:r>
            <a:r>
              <a:rPr dirty="0" smtClean="0" sz="2400" spc="9">
                <a:latin typeface="Times New Roman"/>
                <a:cs typeface="Times New Roman"/>
              </a:rPr>
              <a:t>r</a:t>
            </a:r>
            <a:r>
              <a:rPr dirty="0" smtClean="0" sz="2400" spc="0">
                <a:latin typeface="Times New Roman"/>
                <a:cs typeface="Times New Roman"/>
              </a:rPr>
              <a:t>uctura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1017" y="4219352"/>
            <a:ext cx="5639819" cy="331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654">
                <a:latin typeface="Arial"/>
                <a:cs typeface="Arial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Est</a:t>
            </a:r>
            <a:r>
              <a:rPr dirty="0" smtClean="0" sz="2400" spc="4">
                <a:latin typeface="Times New Roman"/>
                <a:cs typeface="Times New Roman"/>
              </a:rPr>
              <a:t>á</a:t>
            </a:r>
            <a:r>
              <a:rPr dirty="0" smtClean="0" sz="2400" spc="0">
                <a:latin typeface="Times New Roman"/>
                <a:cs typeface="Times New Roman"/>
              </a:rPr>
              <a:t>n</a:t>
            </a:r>
            <a:r>
              <a:rPr dirty="0" smtClean="0" sz="2400" spc="-1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or</a:t>
            </a:r>
            <a:r>
              <a:rPr dirty="0" smtClean="0" sz="2400" spc="4">
                <a:latin typeface="Times New Roman"/>
                <a:cs typeface="Times New Roman"/>
              </a:rPr>
              <a:t>i</a:t>
            </a:r>
            <a:r>
              <a:rPr dirty="0" smtClean="0" sz="2400" spc="0">
                <a:latin typeface="Times New Roman"/>
                <a:cs typeface="Times New Roman"/>
              </a:rPr>
              <a:t>en</a:t>
            </a:r>
            <a:r>
              <a:rPr dirty="0" smtClean="0" sz="2400" spc="4">
                <a:latin typeface="Times New Roman"/>
                <a:cs typeface="Times New Roman"/>
              </a:rPr>
              <a:t>t</a:t>
            </a:r>
            <a:r>
              <a:rPr dirty="0" smtClean="0" sz="2400" spc="0">
                <a:latin typeface="Times New Roman"/>
                <a:cs typeface="Times New Roman"/>
              </a:rPr>
              <a:t>adas</a:t>
            </a:r>
            <a:r>
              <a:rPr dirty="0" smtClean="0" sz="2400" spc="-1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hac</a:t>
            </a:r>
            <a:r>
              <a:rPr dirty="0" smtClean="0" sz="2400" spc="4">
                <a:latin typeface="Times New Roman"/>
                <a:cs typeface="Times New Roman"/>
              </a:rPr>
              <a:t>i</a:t>
            </a:r>
            <a:r>
              <a:rPr dirty="0" smtClean="0" sz="2400" spc="0">
                <a:latin typeface="Times New Roman"/>
                <a:cs typeface="Times New Roman"/>
              </a:rPr>
              <a:t>a</a:t>
            </a:r>
            <a:r>
              <a:rPr dirty="0" smtClean="0" sz="2400" spc="-2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el</a:t>
            </a:r>
            <a:r>
              <a:rPr dirty="0" smtClean="0" sz="2400" spc="-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log</a:t>
            </a:r>
            <a:r>
              <a:rPr dirty="0" smtClean="0" sz="2400" spc="4">
                <a:latin typeface="Times New Roman"/>
                <a:cs typeface="Times New Roman"/>
              </a:rPr>
              <a:t>r</a:t>
            </a:r>
            <a:r>
              <a:rPr dirty="0" smtClean="0" sz="2400" spc="0">
                <a:latin typeface="Times New Roman"/>
                <a:cs typeface="Times New Roman"/>
              </a:rPr>
              <a:t>o</a:t>
            </a:r>
            <a:r>
              <a:rPr dirty="0" smtClean="0" sz="2400" spc="-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de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obj</a:t>
            </a:r>
            <a:r>
              <a:rPr dirty="0" smtClean="0" sz="2400" spc="4">
                <a:latin typeface="Times New Roman"/>
                <a:cs typeface="Times New Roman"/>
              </a:rPr>
              <a:t>e</a:t>
            </a:r>
            <a:r>
              <a:rPr dirty="0" smtClean="0" sz="2400" spc="0">
                <a:latin typeface="Times New Roman"/>
                <a:cs typeface="Times New Roman"/>
              </a:rPr>
              <a:t>t</a:t>
            </a:r>
            <a:r>
              <a:rPr dirty="0" smtClean="0" sz="2400" spc="4">
                <a:latin typeface="Times New Roman"/>
                <a:cs typeface="Times New Roman"/>
              </a:rPr>
              <a:t>i</a:t>
            </a:r>
            <a:r>
              <a:rPr dirty="0" smtClean="0" sz="2400" spc="0">
                <a:latin typeface="Times New Roman"/>
                <a:cs typeface="Times New Roman"/>
              </a:rPr>
              <a:t>vos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71017" y="5390088"/>
            <a:ext cx="7742889" cy="844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dirty="0" smtClean="0" sz="2400" spc="0">
                <a:latin typeface="Arial"/>
                <a:cs typeface="Arial"/>
              </a:rPr>
              <a:t>•</a:t>
            </a:r>
            <a:r>
              <a:rPr dirty="0" smtClean="0" sz="2400" spc="654">
                <a:latin typeface="Arial"/>
                <a:cs typeface="Arial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Deben</a:t>
            </a:r>
            <a:r>
              <a:rPr dirty="0" smtClean="0" sz="2400" spc="21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uti</a:t>
            </a:r>
            <a:r>
              <a:rPr dirty="0" smtClean="0" sz="2400" spc="-9">
                <a:latin typeface="Times New Roman"/>
                <a:cs typeface="Times New Roman"/>
              </a:rPr>
              <a:t>l</a:t>
            </a:r>
            <a:r>
              <a:rPr dirty="0" smtClean="0" sz="2400" spc="0">
                <a:latin typeface="Times New Roman"/>
                <a:cs typeface="Times New Roman"/>
              </a:rPr>
              <a:t>izar</a:t>
            </a:r>
            <a:r>
              <a:rPr dirty="0" smtClean="0" sz="2400" spc="219">
                <a:latin typeface="Times New Roman"/>
                <a:cs typeface="Times New Roman"/>
              </a:rPr>
              <a:t> </a:t>
            </a:r>
            <a:r>
              <a:rPr dirty="0" smtClean="0" sz="2400" spc="-4">
                <a:latin typeface="Times New Roman"/>
                <a:cs typeface="Times New Roman"/>
              </a:rPr>
              <a:t>l</a:t>
            </a:r>
            <a:r>
              <a:rPr dirty="0" smtClean="0" sz="2400" spc="0">
                <a:latin typeface="Times New Roman"/>
                <a:cs typeface="Times New Roman"/>
              </a:rPr>
              <a:t>a</a:t>
            </a:r>
            <a:r>
              <a:rPr dirty="0" smtClean="0" sz="2400" spc="21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esp</a:t>
            </a:r>
            <a:r>
              <a:rPr dirty="0" smtClean="0" sz="2400" spc="4">
                <a:latin typeface="Times New Roman"/>
                <a:cs typeface="Times New Roman"/>
              </a:rPr>
              <a:t>e</a:t>
            </a:r>
            <a:r>
              <a:rPr dirty="0" smtClean="0" sz="2400" spc="-9">
                <a:latin typeface="Times New Roman"/>
                <a:cs typeface="Times New Roman"/>
              </a:rPr>
              <a:t>c</a:t>
            </a:r>
            <a:r>
              <a:rPr dirty="0" smtClean="0" sz="2400" spc="0">
                <a:latin typeface="Times New Roman"/>
                <a:cs typeface="Times New Roman"/>
              </a:rPr>
              <a:t>i</a:t>
            </a:r>
            <a:r>
              <a:rPr dirty="0" smtClean="0" sz="2400" spc="-14">
                <a:latin typeface="Times New Roman"/>
                <a:cs typeface="Times New Roman"/>
              </a:rPr>
              <a:t>a</a:t>
            </a:r>
            <a:r>
              <a:rPr dirty="0" smtClean="0" sz="2400" spc="0">
                <a:latin typeface="Times New Roman"/>
                <a:cs typeface="Times New Roman"/>
              </a:rPr>
              <a:t>li</a:t>
            </a:r>
            <a:r>
              <a:rPr dirty="0" smtClean="0" sz="2400" spc="-9">
                <a:latin typeface="Times New Roman"/>
                <a:cs typeface="Times New Roman"/>
              </a:rPr>
              <a:t>z</a:t>
            </a:r>
            <a:r>
              <a:rPr dirty="0" smtClean="0" sz="2400" spc="0">
                <a:latin typeface="Times New Roman"/>
                <a:cs typeface="Times New Roman"/>
              </a:rPr>
              <a:t>ación</a:t>
            </a:r>
            <a:r>
              <a:rPr dirty="0" smtClean="0" sz="2400" spc="21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en</a:t>
            </a:r>
            <a:r>
              <a:rPr dirty="0" smtClean="0" sz="2400" spc="21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sus</a:t>
            </a:r>
            <a:r>
              <a:rPr dirty="0" smtClean="0" sz="2400" spc="23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ac</a:t>
            </a:r>
            <a:r>
              <a:rPr dirty="0" smtClean="0" sz="2400" spc="-14">
                <a:latin typeface="Times New Roman"/>
                <a:cs typeface="Times New Roman"/>
              </a:rPr>
              <a:t>t</a:t>
            </a:r>
            <a:r>
              <a:rPr dirty="0" smtClean="0" sz="2400" spc="0">
                <a:latin typeface="Times New Roman"/>
                <a:cs typeface="Times New Roman"/>
              </a:rPr>
              <a:t>i</a:t>
            </a:r>
            <a:r>
              <a:rPr dirty="0" smtClean="0" sz="2400" spc="-4">
                <a:latin typeface="Times New Roman"/>
                <a:cs typeface="Times New Roman"/>
              </a:rPr>
              <a:t>v</a:t>
            </a:r>
            <a:r>
              <a:rPr dirty="0" smtClean="0" sz="2400" spc="0">
                <a:latin typeface="Times New Roman"/>
                <a:cs typeface="Times New Roman"/>
              </a:rPr>
              <a:t>idades</a:t>
            </a:r>
            <a:r>
              <a:rPr dirty="0" smtClean="0" sz="2400" spc="22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y</a:t>
            </a:r>
            <a:r>
              <a:rPr dirty="0" smtClean="0" sz="2400" spc="22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no</a:t>
            </a:r>
            <a:r>
              <a:rPr dirty="0" smtClean="0" sz="2400" spc="204">
                <a:latin typeface="Times New Roman"/>
                <a:cs typeface="Times New Roman"/>
              </a:rPr>
              <a:t> </a:t>
            </a:r>
            <a:r>
              <a:rPr dirty="0" smtClean="0" sz="2400" spc="4">
                <a:latin typeface="Times New Roman"/>
                <a:cs typeface="Times New Roman"/>
              </a:rPr>
              <a:t>la</a:t>
            </a:r>
            <a:endParaRPr sz="2400">
              <a:latin typeface="Times New Roman"/>
              <a:cs typeface="Times New Roman"/>
            </a:endParaRPr>
          </a:p>
          <a:p>
            <a:pPr marL="287020" marR="45977">
              <a:lnSpc>
                <a:spcPct val="95825"/>
              </a:lnSpc>
              <a:spcBef>
                <a:spcPts val="1146"/>
              </a:spcBef>
            </a:pPr>
            <a:r>
              <a:rPr dirty="0" smtClean="0" sz="2400" spc="0">
                <a:latin typeface="Times New Roman"/>
                <a:cs typeface="Times New Roman"/>
              </a:rPr>
              <a:t>diver</a:t>
            </a:r>
            <a:r>
              <a:rPr dirty="0" smtClean="0" sz="2400" spc="4">
                <a:latin typeface="Times New Roman"/>
                <a:cs typeface="Times New Roman"/>
              </a:rPr>
              <a:t>s</a:t>
            </a:r>
            <a:r>
              <a:rPr dirty="0" smtClean="0" sz="2400" spc="0">
                <a:latin typeface="Times New Roman"/>
                <a:cs typeface="Times New Roman"/>
              </a:rPr>
              <a:t>ifica</a:t>
            </a:r>
            <a:r>
              <a:rPr dirty="0" smtClean="0" sz="2400" spc="-4">
                <a:latin typeface="Times New Roman"/>
                <a:cs typeface="Times New Roman"/>
              </a:rPr>
              <a:t>c</a:t>
            </a:r>
            <a:r>
              <a:rPr dirty="0" smtClean="0" sz="2400" spc="-4">
                <a:latin typeface="Times New Roman"/>
                <a:cs typeface="Times New Roman"/>
              </a:rPr>
              <a:t>i</a:t>
            </a:r>
            <a:r>
              <a:rPr dirty="0" smtClean="0" sz="2400" spc="0">
                <a:latin typeface="Times New Roman"/>
                <a:cs typeface="Times New Roman"/>
              </a:rPr>
              <a:t>ón.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932045" y="4051007"/>
            <a:ext cx="3744468" cy="247434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46303" y="478413"/>
            <a:ext cx="6606860" cy="8264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8772" marR="34483">
              <a:lnSpc>
                <a:spcPts val="3000"/>
              </a:lnSpc>
              <a:spcBef>
                <a:spcPts val="150"/>
              </a:spcBef>
            </a:pP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ELEMENTOS</a:t>
            </a:r>
            <a:r>
              <a:rPr dirty="0" smtClean="0" sz="2800" spc="-148" b="1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DE</a:t>
            </a:r>
            <a:r>
              <a:rPr dirty="0" smtClean="0" sz="2800" spc="-32" b="1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LA</a:t>
            </a:r>
            <a:r>
              <a:rPr dirty="0" smtClean="0" sz="2800" spc="-9" b="1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EM</a:t>
            </a:r>
            <a:r>
              <a:rPr dirty="0" smtClean="0" sz="2800" spc="4" b="1">
                <a:solidFill>
                  <a:srgbClr val="00AF50"/>
                </a:solidFill>
                <a:latin typeface="Verdana"/>
                <a:cs typeface="Verdana"/>
              </a:rPr>
              <a:t>P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RE</a:t>
            </a:r>
            <a:r>
              <a:rPr dirty="0" smtClean="0" sz="2800" spc="4" b="1">
                <a:solidFill>
                  <a:srgbClr val="00AF50"/>
                </a:solidFill>
                <a:latin typeface="Verdana"/>
                <a:cs typeface="Verdana"/>
              </a:rPr>
              <a:t>S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A</a:t>
            </a:r>
            <a:endParaRPr sz="2800">
              <a:latin typeface="Verdana"/>
              <a:cs typeface="Verdana"/>
            </a:endParaRPr>
          </a:p>
          <a:p>
            <a:pPr marL="12700">
              <a:lnSpc>
                <a:spcPct val="95825"/>
              </a:lnSpc>
              <a:spcBef>
                <a:spcPts val="1216"/>
              </a:spcBef>
            </a:pPr>
            <a:r>
              <a:rPr dirty="0" smtClean="0" sz="1800" spc="0">
                <a:latin typeface="Arial"/>
                <a:cs typeface="Arial"/>
              </a:rPr>
              <a:t>•</a:t>
            </a:r>
            <a:r>
              <a:rPr dirty="0" smtClean="0" sz="1800" spc="0">
                <a:latin typeface="Arial"/>
                <a:cs typeface="Arial"/>
              </a:rPr>
              <a:t>   </a:t>
            </a:r>
            <a:r>
              <a:rPr dirty="0" smtClean="0" sz="1800" spc="75">
                <a:latin typeface="Arial"/>
                <a:cs typeface="Arial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Re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ursos</a:t>
            </a:r>
            <a:r>
              <a:rPr dirty="0" smtClean="0" sz="1800" spc="-1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ementos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er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es</a:t>
            </a:r>
            <a:r>
              <a:rPr dirty="0" smtClean="0" sz="1800" spc="-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ne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es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rios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pa</a:t>
            </a:r>
            <a:r>
              <a:rPr dirty="0" smtClean="0" sz="1800" spc="4">
                <a:latin typeface="Times New Roman"/>
                <a:cs typeface="Times New Roman"/>
              </a:rPr>
              <a:t>r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-9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fun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ion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nto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6303" y="1933884"/>
            <a:ext cx="4601352" cy="255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dirty="0" smtClean="0" sz="1800" spc="0">
                <a:latin typeface="Arial"/>
                <a:cs typeface="Arial"/>
              </a:rPr>
              <a:t>•</a:t>
            </a:r>
            <a:r>
              <a:rPr dirty="0" smtClean="0" sz="1800" spc="0">
                <a:latin typeface="Arial"/>
                <a:cs typeface="Arial"/>
              </a:rPr>
              <a:t>   </a:t>
            </a:r>
            <a:r>
              <a:rPr dirty="0" smtClean="0" sz="1800" spc="75">
                <a:latin typeface="Arial"/>
                <a:cs typeface="Arial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Personas,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que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toman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de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ision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y</a:t>
            </a:r>
            <a:r>
              <a:rPr dirty="0" smtClean="0" sz="1800" spc="-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-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4">
                <a:latin typeface="Times New Roman"/>
                <a:cs typeface="Times New Roman"/>
              </a:rPr>
              <a:t>j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ut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303" y="2866579"/>
            <a:ext cx="6880083" cy="255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dirty="0" smtClean="0" sz="1800" spc="0">
                <a:latin typeface="Arial"/>
                <a:cs typeface="Arial"/>
              </a:rPr>
              <a:t>•</a:t>
            </a:r>
            <a:r>
              <a:rPr dirty="0" smtClean="0" sz="1800" spc="0">
                <a:latin typeface="Arial"/>
                <a:cs typeface="Arial"/>
              </a:rPr>
              <a:t>   </a:t>
            </a:r>
            <a:r>
              <a:rPr dirty="0" smtClean="0" sz="1800" spc="75">
                <a:latin typeface="Arial"/>
                <a:cs typeface="Arial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Con</a:t>
            </a:r>
            <a:r>
              <a:rPr dirty="0" smtClean="0" sz="1800" spc="-4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nto</a:t>
            </a:r>
            <a:r>
              <a:rPr dirty="0" smtClean="0" sz="1800" spc="-50">
                <a:latin typeface="Times New Roman"/>
                <a:cs typeface="Times New Roman"/>
              </a:rPr>
              <a:t> </a:t>
            </a:r>
            <a:r>
              <a:rPr dirty="0" smtClean="0" sz="1800" spc="-11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nológico</a:t>
            </a:r>
            <a:r>
              <a:rPr dirty="0" smtClean="0" sz="1800" spc="43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ne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esario</a:t>
            </a:r>
            <a:r>
              <a:rPr dirty="0" smtClean="0" sz="1800" spc="-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para</a:t>
            </a:r>
            <a:r>
              <a:rPr dirty="0" smtClean="0" sz="1800" spc="-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producir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bi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nes</a:t>
            </a:r>
            <a:r>
              <a:rPr dirty="0" smtClean="0" sz="1800" spc="-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y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servic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46303" y="3799514"/>
            <a:ext cx="7647981" cy="6667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dirty="0" smtClean="0" sz="1800" spc="0">
                <a:latin typeface="Arial"/>
                <a:cs typeface="Arial"/>
              </a:rPr>
              <a:t>•</a:t>
            </a:r>
            <a:r>
              <a:rPr dirty="0" smtClean="0" sz="1800" spc="0">
                <a:latin typeface="Arial"/>
                <a:cs typeface="Arial"/>
              </a:rPr>
              <a:t>   </a:t>
            </a:r>
            <a:r>
              <a:rPr dirty="0" smtClean="0" sz="1800" spc="75">
                <a:latin typeface="Arial"/>
                <a:cs typeface="Arial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Conoc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nto</a:t>
            </a:r>
            <a:r>
              <a:rPr dirty="0" smtClean="0" sz="1800" spc="29">
                <a:latin typeface="Times New Roman"/>
                <a:cs typeface="Times New Roman"/>
              </a:rPr>
              <a:t> </a:t>
            </a:r>
            <a:r>
              <a:rPr dirty="0" smtClean="0" sz="1800" spc="-1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d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in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stra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ivo</a:t>
            </a:r>
            <a:r>
              <a:rPr dirty="0" smtClean="0" sz="1800" spc="2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que</a:t>
            </a:r>
            <a:r>
              <a:rPr dirty="0" smtClean="0" sz="1800" spc="4">
                <a:latin typeface="Times New Roman"/>
                <a:cs typeface="Times New Roman"/>
              </a:rPr>
              <a:t>r</a:t>
            </a:r>
            <a:r>
              <a:rPr dirty="0" smtClean="0" sz="1800" spc="0">
                <a:latin typeface="Times New Roman"/>
                <a:cs typeface="Times New Roman"/>
              </a:rPr>
              <a:t>ido</a:t>
            </a:r>
            <a:r>
              <a:rPr dirty="0" smtClean="0" sz="1800" spc="2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pa</a:t>
            </a:r>
            <a:r>
              <a:rPr dirty="0" smtClean="0" sz="1800" spc="4">
                <a:latin typeface="Times New Roman"/>
                <a:cs typeface="Times New Roman"/>
              </a:rPr>
              <a:t>r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25">
                <a:latin typeface="Times New Roman"/>
                <a:cs typeface="Times New Roman"/>
              </a:rPr>
              <a:t> </a:t>
            </a:r>
            <a:r>
              <a:rPr dirty="0" smtClean="0" sz="1800" spc="-14">
                <a:latin typeface="Times New Roman"/>
                <a:cs typeface="Times New Roman"/>
              </a:rPr>
              <a:t>h</a:t>
            </a:r>
            <a:r>
              <a:rPr dirty="0" smtClean="0" sz="1800" spc="0">
                <a:latin typeface="Times New Roman"/>
                <a:cs typeface="Times New Roman"/>
              </a:rPr>
              <a:t>acer</a:t>
            </a:r>
            <a:r>
              <a:rPr dirty="0" smtClean="0" sz="1800" spc="3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fu</a:t>
            </a:r>
            <a:r>
              <a:rPr dirty="0" smtClean="0" sz="1800" spc="-9">
                <a:latin typeface="Times New Roman"/>
                <a:cs typeface="Times New Roman"/>
              </a:rPr>
              <a:t>n</a:t>
            </a:r>
            <a:r>
              <a:rPr dirty="0" smtClean="0" sz="1800" spc="0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onar</a:t>
            </a:r>
            <a:r>
              <a:rPr dirty="0" smtClean="0" sz="1800" spc="2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u</a:t>
            </a:r>
            <a:r>
              <a:rPr dirty="0" smtClean="0" sz="1800" spc="-14">
                <a:latin typeface="Times New Roman"/>
                <a:cs typeface="Times New Roman"/>
              </a:rPr>
              <a:t>n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2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r>
              <a:rPr dirty="0" smtClean="0" sz="1800" spc="-34">
                <a:latin typeface="Times New Roman"/>
                <a:cs typeface="Times New Roman"/>
              </a:rPr>
              <a:t>r</a:t>
            </a:r>
            <a:r>
              <a:rPr dirty="0" smtClean="0" sz="1800" spc="0">
                <a:latin typeface="Times New Roman"/>
                <a:cs typeface="Times New Roman"/>
              </a:rPr>
              <a:t>ganiz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-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ión</a:t>
            </a:r>
            <a:endParaRPr sz="1800">
              <a:latin typeface="Times New Roman"/>
              <a:cs typeface="Times New Roman"/>
            </a:endParaRPr>
          </a:p>
          <a:p>
            <a:pPr marL="355600" marR="34483">
              <a:lnSpc>
                <a:spcPct val="95825"/>
              </a:lnSpc>
              <a:spcBef>
                <a:spcPts val="1072"/>
              </a:spcBef>
            </a:pPr>
            <a:r>
              <a:rPr dirty="0" smtClean="0" sz="1800" spc="0">
                <a:latin typeface="Times New Roman"/>
                <a:cs typeface="Times New Roman"/>
              </a:rPr>
              <a:t>de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an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ra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ef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9">
                <a:latin typeface="Times New Roman"/>
                <a:cs typeface="Times New Roman"/>
              </a:rPr>
              <a:t>z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627757" y="4365078"/>
            <a:ext cx="3744468" cy="20988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50442" y="497590"/>
            <a:ext cx="576294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EL</a:t>
            </a:r>
            <a:r>
              <a:rPr dirty="0" smtClean="0" sz="2800" spc="-9" b="1">
                <a:solidFill>
                  <a:srgbClr val="00AF50"/>
                </a:solidFill>
                <a:latin typeface="Verdana"/>
                <a:cs typeface="Verdana"/>
              </a:rPr>
              <a:t>E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MENTOS</a:t>
            </a:r>
            <a:r>
              <a:rPr dirty="0" smtClean="0" sz="2800" spc="-158" b="1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DE</a:t>
            </a:r>
            <a:r>
              <a:rPr dirty="0" smtClean="0" sz="2800" spc="-42" b="1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LA</a:t>
            </a:r>
            <a:r>
              <a:rPr dirty="0" smtClean="0" sz="2800" spc="-19" b="1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EMPRESA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540" y="1562619"/>
            <a:ext cx="6161536" cy="9053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1279">
              <a:lnSpc>
                <a:spcPts val="2465"/>
              </a:lnSpc>
              <a:spcBef>
                <a:spcPts val="123"/>
              </a:spcBef>
            </a:pPr>
            <a:r>
              <a:rPr dirty="0" smtClean="0" sz="2300" spc="0">
                <a:latin typeface="Arial"/>
                <a:cs typeface="Arial"/>
              </a:rPr>
              <a:t>•</a:t>
            </a:r>
            <a:r>
              <a:rPr dirty="0" smtClean="0" sz="2300" spc="0">
                <a:latin typeface="Arial"/>
                <a:cs typeface="Arial"/>
              </a:rPr>
              <a:t> </a:t>
            </a:r>
            <a:r>
              <a:rPr dirty="0" smtClean="0" sz="2300" spc="79">
                <a:latin typeface="Arial"/>
                <a:cs typeface="Arial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Med</a:t>
            </a:r>
            <a:r>
              <a:rPr dirty="0" smtClean="0" sz="2300" spc="-9">
                <a:latin typeface="Times New Roman"/>
                <a:cs typeface="Times New Roman"/>
              </a:rPr>
              <a:t>i</a:t>
            </a:r>
            <a:r>
              <a:rPr dirty="0" smtClean="0" sz="2300" spc="0">
                <a:latin typeface="Times New Roman"/>
                <a:cs typeface="Times New Roman"/>
              </a:rPr>
              <a:t>o</a:t>
            </a:r>
            <a:r>
              <a:rPr dirty="0" smtClean="0" sz="2300" spc="-144">
                <a:latin typeface="Times New Roman"/>
                <a:cs typeface="Times New Roman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A</a:t>
            </a:r>
            <a:r>
              <a:rPr dirty="0" smtClean="0" sz="2300" spc="-14">
                <a:latin typeface="Times New Roman"/>
                <a:cs typeface="Times New Roman"/>
              </a:rPr>
              <a:t>m</a:t>
            </a:r>
            <a:r>
              <a:rPr dirty="0" smtClean="0" sz="2300" spc="0">
                <a:latin typeface="Times New Roman"/>
                <a:cs typeface="Times New Roman"/>
              </a:rPr>
              <a:t>bi</a:t>
            </a:r>
            <a:r>
              <a:rPr dirty="0" smtClean="0" sz="2300" spc="-9">
                <a:latin typeface="Times New Roman"/>
                <a:cs typeface="Times New Roman"/>
              </a:rPr>
              <a:t>e</a:t>
            </a:r>
            <a:r>
              <a:rPr dirty="0" smtClean="0" sz="2300" spc="0">
                <a:latin typeface="Times New Roman"/>
                <a:cs typeface="Times New Roman"/>
              </a:rPr>
              <a:t>nte</a:t>
            </a:r>
            <a:r>
              <a:rPr dirty="0" smtClean="0" sz="2300" spc="19">
                <a:latin typeface="Times New Roman"/>
                <a:cs typeface="Times New Roman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Int</a:t>
            </a:r>
            <a:r>
              <a:rPr dirty="0" smtClean="0" sz="2300" spc="-9">
                <a:latin typeface="Times New Roman"/>
                <a:cs typeface="Times New Roman"/>
              </a:rPr>
              <a:t>e</a:t>
            </a:r>
            <a:r>
              <a:rPr dirty="0" smtClean="0" sz="2300" spc="0">
                <a:latin typeface="Times New Roman"/>
                <a:cs typeface="Times New Roman"/>
              </a:rPr>
              <a:t>rno</a:t>
            </a:r>
            <a:r>
              <a:rPr dirty="0" smtClean="0" sz="2300" spc="-9">
                <a:latin typeface="Times New Roman"/>
                <a:cs typeface="Times New Roman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o</a:t>
            </a:r>
            <a:r>
              <a:rPr dirty="0" smtClean="0" sz="2300" spc="-9">
                <a:latin typeface="Times New Roman"/>
                <a:cs typeface="Times New Roman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C</a:t>
            </a:r>
            <a:r>
              <a:rPr dirty="0" smtClean="0" sz="2300" spc="-4">
                <a:latin typeface="Times New Roman"/>
                <a:cs typeface="Times New Roman"/>
              </a:rPr>
              <a:t>l</a:t>
            </a:r>
            <a:r>
              <a:rPr dirty="0" smtClean="0" sz="2300" spc="0">
                <a:latin typeface="Times New Roman"/>
                <a:cs typeface="Times New Roman"/>
              </a:rPr>
              <a:t>i</a:t>
            </a:r>
            <a:r>
              <a:rPr dirty="0" smtClean="0" sz="2300" spc="-25">
                <a:latin typeface="Times New Roman"/>
                <a:cs typeface="Times New Roman"/>
              </a:rPr>
              <a:t>m</a:t>
            </a:r>
            <a:r>
              <a:rPr dirty="0" smtClean="0" sz="2300" spc="0">
                <a:latin typeface="Times New Roman"/>
                <a:cs typeface="Times New Roman"/>
              </a:rPr>
              <a:t>a</a:t>
            </a:r>
            <a:r>
              <a:rPr dirty="0" smtClean="0" sz="2300" spc="19">
                <a:latin typeface="Times New Roman"/>
                <a:cs typeface="Times New Roman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O</a:t>
            </a:r>
            <a:r>
              <a:rPr dirty="0" smtClean="0" sz="2300" spc="-29">
                <a:latin typeface="Times New Roman"/>
                <a:cs typeface="Times New Roman"/>
              </a:rPr>
              <a:t>r</a:t>
            </a:r>
            <a:r>
              <a:rPr dirty="0" smtClean="0" sz="2300" spc="0">
                <a:latin typeface="Times New Roman"/>
                <a:cs typeface="Times New Roman"/>
              </a:rPr>
              <a:t>gan</a:t>
            </a:r>
            <a:r>
              <a:rPr dirty="0" smtClean="0" sz="2300" spc="-9">
                <a:latin typeface="Times New Roman"/>
                <a:cs typeface="Times New Roman"/>
              </a:rPr>
              <a:t>i</a:t>
            </a:r>
            <a:r>
              <a:rPr dirty="0" smtClean="0" sz="2300" spc="0">
                <a:latin typeface="Times New Roman"/>
                <a:cs typeface="Times New Roman"/>
              </a:rPr>
              <a:t>z</a:t>
            </a:r>
            <a:r>
              <a:rPr dirty="0" smtClean="0" sz="2300" spc="-9">
                <a:latin typeface="Times New Roman"/>
                <a:cs typeface="Times New Roman"/>
              </a:rPr>
              <a:t>a</a:t>
            </a:r>
            <a:r>
              <a:rPr dirty="0" smtClean="0" sz="2300" spc="0">
                <a:latin typeface="Times New Roman"/>
                <a:cs typeface="Times New Roman"/>
              </a:rPr>
              <a:t>c</a:t>
            </a:r>
            <a:r>
              <a:rPr dirty="0" smtClean="0" sz="2300" spc="-9">
                <a:latin typeface="Times New Roman"/>
                <a:cs typeface="Times New Roman"/>
              </a:rPr>
              <a:t>i</a:t>
            </a:r>
            <a:r>
              <a:rPr dirty="0" smtClean="0" sz="2300" spc="0">
                <a:latin typeface="Times New Roman"/>
                <a:cs typeface="Times New Roman"/>
              </a:rPr>
              <a:t>onal</a:t>
            </a:r>
            <a:endParaRPr sz="2300">
              <a:latin typeface="Times New Roman"/>
              <a:cs typeface="Times New Roman"/>
            </a:endParaRPr>
          </a:p>
          <a:p>
            <a:pPr marL="12700" marR="44184">
              <a:lnSpc>
                <a:spcPct val="95825"/>
              </a:lnSpc>
              <a:spcBef>
                <a:spcPts val="1831"/>
              </a:spcBef>
            </a:pPr>
            <a:r>
              <a:rPr dirty="0" smtClean="0" sz="2300" spc="0">
                <a:latin typeface="Arial"/>
                <a:cs typeface="Arial"/>
              </a:rPr>
              <a:t>•</a:t>
            </a:r>
            <a:r>
              <a:rPr dirty="0" smtClean="0" sz="2300" spc="0">
                <a:latin typeface="Arial"/>
                <a:cs typeface="Arial"/>
              </a:rPr>
              <a:t> </a:t>
            </a:r>
            <a:r>
              <a:rPr dirty="0" smtClean="0" sz="2300" spc="617">
                <a:latin typeface="Arial"/>
                <a:cs typeface="Arial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Medio</a:t>
            </a:r>
            <a:r>
              <a:rPr dirty="0" smtClean="0" sz="2300" spc="-144">
                <a:latin typeface="Times New Roman"/>
                <a:cs typeface="Times New Roman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A</a:t>
            </a:r>
            <a:r>
              <a:rPr dirty="0" smtClean="0" sz="2300" spc="-9">
                <a:latin typeface="Times New Roman"/>
                <a:cs typeface="Times New Roman"/>
              </a:rPr>
              <a:t>m</a:t>
            </a:r>
            <a:r>
              <a:rPr dirty="0" smtClean="0" sz="2300" spc="0">
                <a:latin typeface="Times New Roman"/>
                <a:cs typeface="Times New Roman"/>
              </a:rPr>
              <a:t>bi</a:t>
            </a:r>
            <a:r>
              <a:rPr dirty="0" smtClean="0" sz="2300" spc="-4">
                <a:latin typeface="Times New Roman"/>
                <a:cs typeface="Times New Roman"/>
              </a:rPr>
              <a:t>e</a:t>
            </a:r>
            <a:r>
              <a:rPr dirty="0" smtClean="0" sz="2300" spc="0">
                <a:latin typeface="Times New Roman"/>
                <a:cs typeface="Times New Roman"/>
              </a:rPr>
              <a:t>nte</a:t>
            </a:r>
            <a:r>
              <a:rPr dirty="0" smtClean="0" sz="2300" spc="19">
                <a:latin typeface="Times New Roman"/>
                <a:cs typeface="Times New Roman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Ex</a:t>
            </a:r>
            <a:r>
              <a:rPr dirty="0" smtClean="0" sz="2300" spc="-9">
                <a:latin typeface="Times New Roman"/>
                <a:cs typeface="Times New Roman"/>
              </a:rPr>
              <a:t>t</a:t>
            </a:r>
            <a:r>
              <a:rPr dirty="0" smtClean="0" sz="2300" spc="0">
                <a:latin typeface="Times New Roman"/>
                <a:cs typeface="Times New Roman"/>
              </a:rPr>
              <a:t>erno</a:t>
            </a:r>
            <a:r>
              <a:rPr dirty="0" smtClean="0" sz="2300" spc="-9">
                <a:latin typeface="Times New Roman"/>
                <a:cs typeface="Times New Roman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General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8540" y="2814324"/>
            <a:ext cx="4590284" cy="319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dirty="0" smtClean="0" sz="2300" spc="0">
                <a:latin typeface="Arial"/>
                <a:cs typeface="Arial"/>
              </a:rPr>
              <a:t>•</a:t>
            </a:r>
            <a:r>
              <a:rPr dirty="0" smtClean="0" sz="2300" spc="0">
                <a:latin typeface="Arial"/>
                <a:cs typeface="Arial"/>
              </a:rPr>
              <a:t> </a:t>
            </a:r>
            <a:r>
              <a:rPr dirty="0" smtClean="0" sz="2300" spc="617">
                <a:latin typeface="Arial"/>
                <a:cs typeface="Arial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Medio</a:t>
            </a:r>
            <a:r>
              <a:rPr dirty="0" smtClean="0" sz="2300" spc="-144">
                <a:latin typeface="Times New Roman"/>
                <a:cs typeface="Times New Roman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A</a:t>
            </a:r>
            <a:r>
              <a:rPr dirty="0" smtClean="0" sz="2300" spc="-9">
                <a:latin typeface="Times New Roman"/>
                <a:cs typeface="Times New Roman"/>
              </a:rPr>
              <a:t>m</a:t>
            </a:r>
            <a:r>
              <a:rPr dirty="0" smtClean="0" sz="2300" spc="0">
                <a:latin typeface="Times New Roman"/>
                <a:cs typeface="Times New Roman"/>
              </a:rPr>
              <a:t>bi</a:t>
            </a:r>
            <a:r>
              <a:rPr dirty="0" smtClean="0" sz="2300" spc="-4">
                <a:latin typeface="Times New Roman"/>
                <a:cs typeface="Times New Roman"/>
              </a:rPr>
              <a:t>e</a:t>
            </a:r>
            <a:r>
              <a:rPr dirty="0" smtClean="0" sz="2300" spc="0">
                <a:latin typeface="Times New Roman"/>
                <a:cs typeface="Times New Roman"/>
              </a:rPr>
              <a:t>nte</a:t>
            </a:r>
            <a:r>
              <a:rPr dirty="0" smtClean="0" sz="2300" spc="19">
                <a:latin typeface="Times New Roman"/>
                <a:cs typeface="Times New Roman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Ex</a:t>
            </a:r>
            <a:r>
              <a:rPr dirty="0" smtClean="0" sz="2300" spc="-9">
                <a:latin typeface="Times New Roman"/>
                <a:cs typeface="Times New Roman"/>
              </a:rPr>
              <a:t>t</a:t>
            </a:r>
            <a:r>
              <a:rPr dirty="0" smtClean="0" sz="2300" spc="0">
                <a:latin typeface="Times New Roman"/>
                <a:cs typeface="Times New Roman"/>
              </a:rPr>
              <a:t>erno</a:t>
            </a:r>
            <a:r>
              <a:rPr dirty="0" smtClean="0" sz="2300" spc="-9">
                <a:latin typeface="Times New Roman"/>
                <a:cs typeface="Times New Roman"/>
              </a:rPr>
              <a:t> </a:t>
            </a:r>
            <a:r>
              <a:rPr dirty="0" smtClean="0" sz="2300" spc="0">
                <a:latin typeface="Times New Roman"/>
                <a:cs typeface="Times New Roman"/>
              </a:rPr>
              <a:t>Part</a:t>
            </a:r>
            <a:r>
              <a:rPr dirty="0" smtClean="0" sz="2300" spc="-9">
                <a:latin typeface="Times New Roman"/>
                <a:cs typeface="Times New Roman"/>
              </a:rPr>
              <a:t>i</a:t>
            </a:r>
            <a:r>
              <a:rPr dirty="0" smtClean="0" sz="2300" spc="0">
                <a:latin typeface="Times New Roman"/>
                <a:cs typeface="Times New Roman"/>
              </a:rPr>
              <a:t>cu</a:t>
            </a:r>
            <a:r>
              <a:rPr dirty="0" smtClean="0" sz="2300" spc="-4">
                <a:latin typeface="Times New Roman"/>
                <a:cs typeface="Times New Roman"/>
              </a:rPr>
              <a:t>l</a:t>
            </a:r>
            <a:r>
              <a:rPr dirty="0" smtClean="0" sz="2300" spc="0">
                <a:latin typeface="Times New Roman"/>
                <a:cs typeface="Times New Roman"/>
              </a:rPr>
              <a:t>ar</a:t>
            </a:r>
            <a:endParaRPr sz="2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054348" y="3608958"/>
            <a:ext cx="1173352" cy="1173353"/>
          </a:xfrm>
          <a:custGeom>
            <a:avLst/>
            <a:gdLst/>
            <a:ahLst/>
            <a:cxnLst/>
            <a:rect l="l" t="t" r="r" b="b"/>
            <a:pathLst>
              <a:path w="1173352" h="1173352">
                <a:moveTo>
                  <a:pt x="0" y="586740"/>
                </a:moveTo>
                <a:lnTo>
                  <a:pt x="1944" y="634851"/>
                </a:lnTo>
                <a:lnTo>
                  <a:pt x="7677" y="681891"/>
                </a:lnTo>
                <a:lnTo>
                  <a:pt x="17048" y="727709"/>
                </a:lnTo>
                <a:lnTo>
                  <a:pt x="29906" y="772154"/>
                </a:lnTo>
                <a:lnTo>
                  <a:pt x="46100" y="815076"/>
                </a:lnTo>
                <a:lnTo>
                  <a:pt x="65480" y="856322"/>
                </a:lnTo>
                <a:lnTo>
                  <a:pt x="87893" y="895742"/>
                </a:lnTo>
                <a:lnTo>
                  <a:pt x="113190" y="933185"/>
                </a:lnTo>
                <a:lnTo>
                  <a:pt x="141219" y="968501"/>
                </a:lnTo>
                <a:lnTo>
                  <a:pt x="171830" y="1001537"/>
                </a:lnTo>
                <a:lnTo>
                  <a:pt x="204872" y="1032144"/>
                </a:lnTo>
                <a:lnTo>
                  <a:pt x="240194" y="1060170"/>
                </a:lnTo>
                <a:lnTo>
                  <a:pt x="277645" y="1085464"/>
                </a:lnTo>
                <a:lnTo>
                  <a:pt x="317074" y="1107876"/>
                </a:lnTo>
                <a:lnTo>
                  <a:pt x="358330" y="1127253"/>
                </a:lnTo>
                <a:lnTo>
                  <a:pt x="401263" y="1143447"/>
                </a:lnTo>
                <a:lnTo>
                  <a:pt x="445721" y="1156304"/>
                </a:lnTo>
                <a:lnTo>
                  <a:pt x="491554" y="1165675"/>
                </a:lnTo>
                <a:lnTo>
                  <a:pt x="538610" y="1171408"/>
                </a:lnTo>
                <a:lnTo>
                  <a:pt x="586739" y="1173353"/>
                </a:lnTo>
                <a:lnTo>
                  <a:pt x="634851" y="1171408"/>
                </a:lnTo>
                <a:lnTo>
                  <a:pt x="681891" y="1165675"/>
                </a:lnTo>
                <a:lnTo>
                  <a:pt x="727709" y="1156304"/>
                </a:lnTo>
                <a:lnTo>
                  <a:pt x="772154" y="1143447"/>
                </a:lnTo>
                <a:lnTo>
                  <a:pt x="815076" y="1127253"/>
                </a:lnTo>
                <a:lnTo>
                  <a:pt x="856322" y="1107876"/>
                </a:lnTo>
                <a:lnTo>
                  <a:pt x="895742" y="1085464"/>
                </a:lnTo>
                <a:lnTo>
                  <a:pt x="933185" y="1060170"/>
                </a:lnTo>
                <a:lnTo>
                  <a:pt x="968501" y="1032144"/>
                </a:lnTo>
                <a:lnTo>
                  <a:pt x="1001537" y="1001537"/>
                </a:lnTo>
                <a:lnTo>
                  <a:pt x="1032144" y="968501"/>
                </a:lnTo>
                <a:lnTo>
                  <a:pt x="1060170" y="933185"/>
                </a:lnTo>
                <a:lnTo>
                  <a:pt x="1085464" y="895742"/>
                </a:lnTo>
                <a:lnTo>
                  <a:pt x="1107876" y="856322"/>
                </a:lnTo>
                <a:lnTo>
                  <a:pt x="1127253" y="815076"/>
                </a:lnTo>
                <a:lnTo>
                  <a:pt x="1143447" y="772154"/>
                </a:lnTo>
                <a:lnTo>
                  <a:pt x="1156304" y="727709"/>
                </a:lnTo>
                <a:lnTo>
                  <a:pt x="1165675" y="681891"/>
                </a:lnTo>
                <a:lnTo>
                  <a:pt x="1171408" y="634851"/>
                </a:lnTo>
                <a:lnTo>
                  <a:pt x="1173352" y="586740"/>
                </a:lnTo>
                <a:lnTo>
                  <a:pt x="1171408" y="538610"/>
                </a:lnTo>
                <a:lnTo>
                  <a:pt x="1165675" y="491554"/>
                </a:lnTo>
                <a:lnTo>
                  <a:pt x="1156304" y="445721"/>
                </a:lnTo>
                <a:lnTo>
                  <a:pt x="1143447" y="401263"/>
                </a:lnTo>
                <a:lnTo>
                  <a:pt x="1127253" y="358330"/>
                </a:lnTo>
                <a:lnTo>
                  <a:pt x="1107876" y="317074"/>
                </a:lnTo>
                <a:lnTo>
                  <a:pt x="1085464" y="277645"/>
                </a:lnTo>
                <a:lnTo>
                  <a:pt x="1060170" y="240194"/>
                </a:lnTo>
                <a:lnTo>
                  <a:pt x="1032144" y="204872"/>
                </a:lnTo>
                <a:lnTo>
                  <a:pt x="1001537" y="171831"/>
                </a:lnTo>
                <a:lnTo>
                  <a:pt x="968501" y="141219"/>
                </a:lnTo>
                <a:lnTo>
                  <a:pt x="933185" y="113190"/>
                </a:lnTo>
                <a:lnTo>
                  <a:pt x="895742" y="87893"/>
                </a:lnTo>
                <a:lnTo>
                  <a:pt x="856322" y="65480"/>
                </a:lnTo>
                <a:lnTo>
                  <a:pt x="815076" y="46101"/>
                </a:lnTo>
                <a:lnTo>
                  <a:pt x="772154" y="29906"/>
                </a:lnTo>
                <a:lnTo>
                  <a:pt x="727709" y="17048"/>
                </a:lnTo>
                <a:lnTo>
                  <a:pt x="681891" y="7677"/>
                </a:lnTo>
                <a:lnTo>
                  <a:pt x="634851" y="1944"/>
                </a:lnTo>
                <a:lnTo>
                  <a:pt x="586739" y="0"/>
                </a:lnTo>
                <a:lnTo>
                  <a:pt x="538610" y="1944"/>
                </a:lnTo>
                <a:lnTo>
                  <a:pt x="491554" y="7677"/>
                </a:lnTo>
                <a:lnTo>
                  <a:pt x="445721" y="17048"/>
                </a:lnTo>
                <a:lnTo>
                  <a:pt x="401263" y="29906"/>
                </a:lnTo>
                <a:lnTo>
                  <a:pt x="358330" y="46100"/>
                </a:lnTo>
                <a:lnTo>
                  <a:pt x="317074" y="65480"/>
                </a:lnTo>
                <a:lnTo>
                  <a:pt x="277645" y="87893"/>
                </a:lnTo>
                <a:lnTo>
                  <a:pt x="240194" y="113190"/>
                </a:lnTo>
                <a:lnTo>
                  <a:pt x="204872" y="141219"/>
                </a:lnTo>
                <a:lnTo>
                  <a:pt x="171830" y="171831"/>
                </a:lnTo>
                <a:lnTo>
                  <a:pt x="141219" y="204872"/>
                </a:lnTo>
                <a:lnTo>
                  <a:pt x="113190" y="240194"/>
                </a:lnTo>
                <a:lnTo>
                  <a:pt x="87893" y="277645"/>
                </a:lnTo>
                <a:lnTo>
                  <a:pt x="65480" y="317074"/>
                </a:lnTo>
                <a:lnTo>
                  <a:pt x="46100" y="358330"/>
                </a:lnTo>
                <a:lnTo>
                  <a:pt x="29906" y="401263"/>
                </a:lnTo>
                <a:lnTo>
                  <a:pt x="17048" y="445721"/>
                </a:lnTo>
                <a:lnTo>
                  <a:pt x="7677" y="491554"/>
                </a:lnTo>
                <a:lnTo>
                  <a:pt x="1944" y="538610"/>
                </a:lnTo>
                <a:lnTo>
                  <a:pt x="0" y="58674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054348" y="3608958"/>
            <a:ext cx="1173352" cy="1173353"/>
          </a:xfrm>
          <a:custGeom>
            <a:avLst/>
            <a:gdLst/>
            <a:ahLst/>
            <a:cxnLst/>
            <a:rect l="l" t="t" r="r" b="b"/>
            <a:pathLst>
              <a:path w="1173352" h="1173352">
                <a:moveTo>
                  <a:pt x="0" y="586740"/>
                </a:moveTo>
                <a:lnTo>
                  <a:pt x="1944" y="538610"/>
                </a:lnTo>
                <a:lnTo>
                  <a:pt x="7677" y="491554"/>
                </a:lnTo>
                <a:lnTo>
                  <a:pt x="17048" y="445721"/>
                </a:lnTo>
                <a:lnTo>
                  <a:pt x="29906" y="401263"/>
                </a:lnTo>
                <a:lnTo>
                  <a:pt x="46100" y="358330"/>
                </a:lnTo>
                <a:lnTo>
                  <a:pt x="65480" y="317074"/>
                </a:lnTo>
                <a:lnTo>
                  <a:pt x="87893" y="277645"/>
                </a:lnTo>
                <a:lnTo>
                  <a:pt x="113190" y="240194"/>
                </a:lnTo>
                <a:lnTo>
                  <a:pt x="141219" y="204872"/>
                </a:lnTo>
                <a:lnTo>
                  <a:pt x="171830" y="171831"/>
                </a:lnTo>
                <a:lnTo>
                  <a:pt x="204872" y="141219"/>
                </a:lnTo>
                <a:lnTo>
                  <a:pt x="240194" y="113190"/>
                </a:lnTo>
                <a:lnTo>
                  <a:pt x="277645" y="87893"/>
                </a:lnTo>
                <a:lnTo>
                  <a:pt x="317074" y="65480"/>
                </a:lnTo>
                <a:lnTo>
                  <a:pt x="358330" y="46100"/>
                </a:lnTo>
                <a:lnTo>
                  <a:pt x="401263" y="29906"/>
                </a:lnTo>
                <a:lnTo>
                  <a:pt x="445721" y="17048"/>
                </a:lnTo>
                <a:lnTo>
                  <a:pt x="491554" y="7677"/>
                </a:lnTo>
                <a:lnTo>
                  <a:pt x="538610" y="1944"/>
                </a:lnTo>
                <a:lnTo>
                  <a:pt x="586739" y="0"/>
                </a:lnTo>
                <a:lnTo>
                  <a:pt x="634851" y="1944"/>
                </a:lnTo>
                <a:lnTo>
                  <a:pt x="681891" y="7677"/>
                </a:lnTo>
                <a:lnTo>
                  <a:pt x="727709" y="17048"/>
                </a:lnTo>
                <a:lnTo>
                  <a:pt x="772154" y="29906"/>
                </a:lnTo>
                <a:lnTo>
                  <a:pt x="815076" y="46101"/>
                </a:lnTo>
                <a:lnTo>
                  <a:pt x="856322" y="65480"/>
                </a:lnTo>
                <a:lnTo>
                  <a:pt x="895742" y="87893"/>
                </a:lnTo>
                <a:lnTo>
                  <a:pt x="933185" y="113190"/>
                </a:lnTo>
                <a:lnTo>
                  <a:pt x="968501" y="141219"/>
                </a:lnTo>
                <a:lnTo>
                  <a:pt x="1001537" y="171831"/>
                </a:lnTo>
                <a:lnTo>
                  <a:pt x="1032144" y="204872"/>
                </a:lnTo>
                <a:lnTo>
                  <a:pt x="1060170" y="240194"/>
                </a:lnTo>
                <a:lnTo>
                  <a:pt x="1085464" y="277645"/>
                </a:lnTo>
                <a:lnTo>
                  <a:pt x="1107876" y="317074"/>
                </a:lnTo>
                <a:lnTo>
                  <a:pt x="1127253" y="358330"/>
                </a:lnTo>
                <a:lnTo>
                  <a:pt x="1143447" y="401263"/>
                </a:lnTo>
                <a:lnTo>
                  <a:pt x="1156304" y="445721"/>
                </a:lnTo>
                <a:lnTo>
                  <a:pt x="1165675" y="491554"/>
                </a:lnTo>
                <a:lnTo>
                  <a:pt x="1171408" y="538610"/>
                </a:lnTo>
                <a:lnTo>
                  <a:pt x="1173352" y="586740"/>
                </a:lnTo>
                <a:lnTo>
                  <a:pt x="1171408" y="634851"/>
                </a:lnTo>
                <a:lnTo>
                  <a:pt x="1165675" y="681891"/>
                </a:lnTo>
                <a:lnTo>
                  <a:pt x="1156304" y="727709"/>
                </a:lnTo>
                <a:lnTo>
                  <a:pt x="1143447" y="772154"/>
                </a:lnTo>
                <a:lnTo>
                  <a:pt x="1127253" y="815076"/>
                </a:lnTo>
                <a:lnTo>
                  <a:pt x="1107876" y="856322"/>
                </a:lnTo>
                <a:lnTo>
                  <a:pt x="1085464" y="895742"/>
                </a:lnTo>
                <a:lnTo>
                  <a:pt x="1060170" y="933185"/>
                </a:lnTo>
                <a:lnTo>
                  <a:pt x="1032144" y="968501"/>
                </a:lnTo>
                <a:lnTo>
                  <a:pt x="1001537" y="1001537"/>
                </a:lnTo>
                <a:lnTo>
                  <a:pt x="968501" y="1032144"/>
                </a:lnTo>
                <a:lnTo>
                  <a:pt x="933185" y="1060170"/>
                </a:lnTo>
                <a:lnTo>
                  <a:pt x="895742" y="1085464"/>
                </a:lnTo>
                <a:lnTo>
                  <a:pt x="856322" y="1107876"/>
                </a:lnTo>
                <a:lnTo>
                  <a:pt x="815076" y="1127253"/>
                </a:lnTo>
                <a:lnTo>
                  <a:pt x="772154" y="1143447"/>
                </a:lnTo>
                <a:lnTo>
                  <a:pt x="727709" y="1156304"/>
                </a:lnTo>
                <a:lnTo>
                  <a:pt x="681891" y="1165675"/>
                </a:lnTo>
                <a:lnTo>
                  <a:pt x="634851" y="1171408"/>
                </a:lnTo>
                <a:lnTo>
                  <a:pt x="586739" y="1173353"/>
                </a:lnTo>
                <a:lnTo>
                  <a:pt x="538610" y="1171408"/>
                </a:lnTo>
                <a:lnTo>
                  <a:pt x="491554" y="1165675"/>
                </a:lnTo>
                <a:lnTo>
                  <a:pt x="445721" y="1156304"/>
                </a:lnTo>
                <a:lnTo>
                  <a:pt x="401263" y="1143447"/>
                </a:lnTo>
                <a:lnTo>
                  <a:pt x="358330" y="1127253"/>
                </a:lnTo>
                <a:lnTo>
                  <a:pt x="317074" y="1107876"/>
                </a:lnTo>
                <a:lnTo>
                  <a:pt x="277645" y="1085464"/>
                </a:lnTo>
                <a:lnTo>
                  <a:pt x="240194" y="1060170"/>
                </a:lnTo>
                <a:lnTo>
                  <a:pt x="204872" y="1032144"/>
                </a:lnTo>
                <a:lnTo>
                  <a:pt x="171830" y="1001537"/>
                </a:lnTo>
                <a:lnTo>
                  <a:pt x="141219" y="968501"/>
                </a:lnTo>
                <a:lnTo>
                  <a:pt x="113190" y="933185"/>
                </a:lnTo>
                <a:lnTo>
                  <a:pt x="87893" y="895742"/>
                </a:lnTo>
                <a:lnTo>
                  <a:pt x="65480" y="856322"/>
                </a:lnTo>
                <a:lnTo>
                  <a:pt x="46100" y="815076"/>
                </a:lnTo>
                <a:lnTo>
                  <a:pt x="29906" y="772154"/>
                </a:lnTo>
                <a:lnTo>
                  <a:pt x="17048" y="727709"/>
                </a:lnTo>
                <a:lnTo>
                  <a:pt x="7677" y="681891"/>
                </a:lnTo>
                <a:lnTo>
                  <a:pt x="1944" y="634851"/>
                </a:lnTo>
                <a:lnTo>
                  <a:pt x="0" y="586740"/>
                </a:lnTo>
                <a:close/>
              </a:path>
            </a:pathLst>
          </a:custGeom>
          <a:ln w="425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398772" y="3086480"/>
            <a:ext cx="484504" cy="369189"/>
          </a:xfrm>
          <a:custGeom>
            <a:avLst/>
            <a:gdLst/>
            <a:ahLst/>
            <a:cxnLst/>
            <a:rect l="l" t="t" r="r" b="b"/>
            <a:pathLst>
              <a:path w="484504" h="369189">
                <a:moveTo>
                  <a:pt x="242315" y="0"/>
                </a:moveTo>
                <a:lnTo>
                  <a:pt x="0" y="184531"/>
                </a:lnTo>
                <a:lnTo>
                  <a:pt x="96900" y="184531"/>
                </a:lnTo>
                <a:lnTo>
                  <a:pt x="96900" y="369189"/>
                </a:lnTo>
                <a:lnTo>
                  <a:pt x="387603" y="369189"/>
                </a:lnTo>
                <a:lnTo>
                  <a:pt x="387603" y="184531"/>
                </a:lnTo>
                <a:lnTo>
                  <a:pt x="484504" y="184531"/>
                </a:lnTo>
                <a:lnTo>
                  <a:pt x="242315" y="0"/>
                </a:lnTo>
                <a:close/>
              </a:path>
            </a:pathLst>
          </a:custGeom>
          <a:solidFill>
            <a:srgbClr val="F6C0A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794633" y="1487424"/>
            <a:ext cx="1692782" cy="1424813"/>
          </a:xfrm>
          <a:custGeom>
            <a:avLst/>
            <a:gdLst/>
            <a:ahLst/>
            <a:cxnLst/>
            <a:rect l="l" t="t" r="r" b="b"/>
            <a:pathLst>
              <a:path w="1692782" h="1424813">
                <a:moveTo>
                  <a:pt x="0" y="712470"/>
                </a:moveTo>
                <a:lnTo>
                  <a:pt x="2805" y="770897"/>
                </a:lnTo>
                <a:lnTo>
                  <a:pt x="11078" y="828022"/>
                </a:lnTo>
                <a:lnTo>
                  <a:pt x="24600" y="883663"/>
                </a:lnTo>
                <a:lnTo>
                  <a:pt x="43152" y="937636"/>
                </a:lnTo>
                <a:lnTo>
                  <a:pt x="66518" y="989758"/>
                </a:lnTo>
                <a:lnTo>
                  <a:pt x="94479" y="1039845"/>
                </a:lnTo>
                <a:lnTo>
                  <a:pt x="126817" y="1087715"/>
                </a:lnTo>
                <a:lnTo>
                  <a:pt x="163315" y="1133183"/>
                </a:lnTo>
                <a:lnTo>
                  <a:pt x="203755" y="1176067"/>
                </a:lnTo>
                <a:lnTo>
                  <a:pt x="247919" y="1216183"/>
                </a:lnTo>
                <a:lnTo>
                  <a:pt x="295590" y="1253349"/>
                </a:lnTo>
                <a:lnTo>
                  <a:pt x="346548" y="1287380"/>
                </a:lnTo>
                <a:lnTo>
                  <a:pt x="400577" y="1318094"/>
                </a:lnTo>
                <a:lnTo>
                  <a:pt x="457458" y="1345308"/>
                </a:lnTo>
                <a:lnTo>
                  <a:pt x="516975" y="1368837"/>
                </a:lnTo>
                <a:lnTo>
                  <a:pt x="578908" y="1388500"/>
                </a:lnTo>
                <a:lnTo>
                  <a:pt x="643041" y="1404112"/>
                </a:lnTo>
                <a:lnTo>
                  <a:pt x="709154" y="1415490"/>
                </a:lnTo>
                <a:lnTo>
                  <a:pt x="777032" y="1422451"/>
                </a:lnTo>
                <a:lnTo>
                  <a:pt x="846454" y="1424813"/>
                </a:lnTo>
                <a:lnTo>
                  <a:pt x="915859" y="1422451"/>
                </a:lnTo>
                <a:lnTo>
                  <a:pt x="983720" y="1415490"/>
                </a:lnTo>
                <a:lnTo>
                  <a:pt x="1049819" y="1404112"/>
                </a:lnTo>
                <a:lnTo>
                  <a:pt x="1113939" y="1388500"/>
                </a:lnTo>
                <a:lnTo>
                  <a:pt x="1175861" y="1368837"/>
                </a:lnTo>
                <a:lnTo>
                  <a:pt x="1235367" y="1345308"/>
                </a:lnTo>
                <a:lnTo>
                  <a:pt x="1292240" y="1318094"/>
                </a:lnTo>
                <a:lnTo>
                  <a:pt x="1346261" y="1287380"/>
                </a:lnTo>
                <a:lnTo>
                  <a:pt x="1397214" y="1253349"/>
                </a:lnTo>
                <a:lnTo>
                  <a:pt x="1444878" y="1216183"/>
                </a:lnTo>
                <a:lnTo>
                  <a:pt x="1489038" y="1176067"/>
                </a:lnTo>
                <a:lnTo>
                  <a:pt x="1529475" y="1133183"/>
                </a:lnTo>
                <a:lnTo>
                  <a:pt x="1565970" y="1087715"/>
                </a:lnTo>
                <a:lnTo>
                  <a:pt x="1598307" y="1039845"/>
                </a:lnTo>
                <a:lnTo>
                  <a:pt x="1626266" y="989758"/>
                </a:lnTo>
                <a:lnTo>
                  <a:pt x="1649631" y="937636"/>
                </a:lnTo>
                <a:lnTo>
                  <a:pt x="1668183" y="883663"/>
                </a:lnTo>
                <a:lnTo>
                  <a:pt x="1681704" y="828022"/>
                </a:lnTo>
                <a:lnTo>
                  <a:pt x="1689977" y="770897"/>
                </a:lnTo>
                <a:lnTo>
                  <a:pt x="1692782" y="712470"/>
                </a:lnTo>
                <a:lnTo>
                  <a:pt x="1689977" y="654041"/>
                </a:lnTo>
                <a:lnTo>
                  <a:pt x="1681704" y="596913"/>
                </a:lnTo>
                <a:lnTo>
                  <a:pt x="1668183" y="541268"/>
                </a:lnTo>
                <a:lnTo>
                  <a:pt x="1649631" y="487289"/>
                </a:lnTo>
                <a:lnTo>
                  <a:pt x="1626266" y="435161"/>
                </a:lnTo>
                <a:lnTo>
                  <a:pt x="1598307" y="385066"/>
                </a:lnTo>
                <a:lnTo>
                  <a:pt x="1565970" y="337189"/>
                </a:lnTo>
                <a:lnTo>
                  <a:pt x="1529475" y="291711"/>
                </a:lnTo>
                <a:lnTo>
                  <a:pt x="1489038" y="248818"/>
                </a:lnTo>
                <a:lnTo>
                  <a:pt x="1444878" y="208692"/>
                </a:lnTo>
                <a:lnTo>
                  <a:pt x="1397214" y="171517"/>
                </a:lnTo>
                <a:lnTo>
                  <a:pt x="1346261" y="137476"/>
                </a:lnTo>
                <a:lnTo>
                  <a:pt x="1292240" y="106754"/>
                </a:lnTo>
                <a:lnTo>
                  <a:pt x="1235367" y="79532"/>
                </a:lnTo>
                <a:lnTo>
                  <a:pt x="1175861" y="55995"/>
                </a:lnTo>
                <a:lnTo>
                  <a:pt x="1113939" y="36326"/>
                </a:lnTo>
                <a:lnTo>
                  <a:pt x="1049819" y="20708"/>
                </a:lnTo>
                <a:lnTo>
                  <a:pt x="983720" y="9326"/>
                </a:lnTo>
                <a:lnTo>
                  <a:pt x="915859" y="2362"/>
                </a:lnTo>
                <a:lnTo>
                  <a:pt x="846454" y="0"/>
                </a:lnTo>
                <a:lnTo>
                  <a:pt x="777032" y="2362"/>
                </a:lnTo>
                <a:lnTo>
                  <a:pt x="709154" y="9326"/>
                </a:lnTo>
                <a:lnTo>
                  <a:pt x="643041" y="20708"/>
                </a:lnTo>
                <a:lnTo>
                  <a:pt x="578908" y="36326"/>
                </a:lnTo>
                <a:lnTo>
                  <a:pt x="516975" y="55995"/>
                </a:lnTo>
                <a:lnTo>
                  <a:pt x="457458" y="79532"/>
                </a:lnTo>
                <a:lnTo>
                  <a:pt x="400577" y="106754"/>
                </a:lnTo>
                <a:lnTo>
                  <a:pt x="346548" y="137476"/>
                </a:lnTo>
                <a:lnTo>
                  <a:pt x="295590" y="171517"/>
                </a:lnTo>
                <a:lnTo>
                  <a:pt x="247919" y="208692"/>
                </a:lnTo>
                <a:lnTo>
                  <a:pt x="203755" y="248818"/>
                </a:lnTo>
                <a:lnTo>
                  <a:pt x="163315" y="291711"/>
                </a:lnTo>
                <a:lnTo>
                  <a:pt x="126817" y="337189"/>
                </a:lnTo>
                <a:lnTo>
                  <a:pt x="94479" y="385066"/>
                </a:lnTo>
                <a:lnTo>
                  <a:pt x="66518" y="435161"/>
                </a:lnTo>
                <a:lnTo>
                  <a:pt x="43152" y="487289"/>
                </a:lnTo>
                <a:lnTo>
                  <a:pt x="24600" y="541268"/>
                </a:lnTo>
                <a:lnTo>
                  <a:pt x="11078" y="596913"/>
                </a:lnTo>
                <a:lnTo>
                  <a:pt x="2805" y="654041"/>
                </a:lnTo>
                <a:lnTo>
                  <a:pt x="0" y="71247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794633" y="1487424"/>
            <a:ext cx="1692782" cy="1424813"/>
          </a:xfrm>
          <a:custGeom>
            <a:avLst/>
            <a:gdLst/>
            <a:ahLst/>
            <a:cxnLst/>
            <a:rect l="l" t="t" r="r" b="b"/>
            <a:pathLst>
              <a:path w="1692782" h="1424813">
                <a:moveTo>
                  <a:pt x="0" y="712470"/>
                </a:moveTo>
                <a:lnTo>
                  <a:pt x="2805" y="654041"/>
                </a:lnTo>
                <a:lnTo>
                  <a:pt x="11078" y="596913"/>
                </a:lnTo>
                <a:lnTo>
                  <a:pt x="24600" y="541268"/>
                </a:lnTo>
                <a:lnTo>
                  <a:pt x="43152" y="487289"/>
                </a:lnTo>
                <a:lnTo>
                  <a:pt x="66518" y="435161"/>
                </a:lnTo>
                <a:lnTo>
                  <a:pt x="94479" y="385066"/>
                </a:lnTo>
                <a:lnTo>
                  <a:pt x="126817" y="337189"/>
                </a:lnTo>
                <a:lnTo>
                  <a:pt x="163315" y="291711"/>
                </a:lnTo>
                <a:lnTo>
                  <a:pt x="203755" y="248818"/>
                </a:lnTo>
                <a:lnTo>
                  <a:pt x="247919" y="208692"/>
                </a:lnTo>
                <a:lnTo>
                  <a:pt x="295590" y="171517"/>
                </a:lnTo>
                <a:lnTo>
                  <a:pt x="346548" y="137476"/>
                </a:lnTo>
                <a:lnTo>
                  <a:pt x="400577" y="106754"/>
                </a:lnTo>
                <a:lnTo>
                  <a:pt x="457458" y="79532"/>
                </a:lnTo>
                <a:lnTo>
                  <a:pt x="516975" y="55995"/>
                </a:lnTo>
                <a:lnTo>
                  <a:pt x="578908" y="36326"/>
                </a:lnTo>
                <a:lnTo>
                  <a:pt x="643041" y="20708"/>
                </a:lnTo>
                <a:lnTo>
                  <a:pt x="709154" y="9326"/>
                </a:lnTo>
                <a:lnTo>
                  <a:pt x="777032" y="2362"/>
                </a:lnTo>
                <a:lnTo>
                  <a:pt x="846454" y="0"/>
                </a:lnTo>
                <a:lnTo>
                  <a:pt x="915859" y="2362"/>
                </a:lnTo>
                <a:lnTo>
                  <a:pt x="983720" y="9326"/>
                </a:lnTo>
                <a:lnTo>
                  <a:pt x="1049819" y="20708"/>
                </a:lnTo>
                <a:lnTo>
                  <a:pt x="1113939" y="36326"/>
                </a:lnTo>
                <a:lnTo>
                  <a:pt x="1175861" y="55995"/>
                </a:lnTo>
                <a:lnTo>
                  <a:pt x="1235367" y="79532"/>
                </a:lnTo>
                <a:lnTo>
                  <a:pt x="1292240" y="106754"/>
                </a:lnTo>
                <a:lnTo>
                  <a:pt x="1346261" y="137476"/>
                </a:lnTo>
                <a:lnTo>
                  <a:pt x="1397214" y="171517"/>
                </a:lnTo>
                <a:lnTo>
                  <a:pt x="1444878" y="208692"/>
                </a:lnTo>
                <a:lnTo>
                  <a:pt x="1489038" y="248818"/>
                </a:lnTo>
                <a:lnTo>
                  <a:pt x="1529475" y="291711"/>
                </a:lnTo>
                <a:lnTo>
                  <a:pt x="1565970" y="337189"/>
                </a:lnTo>
                <a:lnTo>
                  <a:pt x="1598307" y="385066"/>
                </a:lnTo>
                <a:lnTo>
                  <a:pt x="1626266" y="435161"/>
                </a:lnTo>
                <a:lnTo>
                  <a:pt x="1649631" y="487289"/>
                </a:lnTo>
                <a:lnTo>
                  <a:pt x="1668183" y="541268"/>
                </a:lnTo>
                <a:lnTo>
                  <a:pt x="1681704" y="596913"/>
                </a:lnTo>
                <a:lnTo>
                  <a:pt x="1689977" y="654041"/>
                </a:lnTo>
                <a:lnTo>
                  <a:pt x="1692782" y="712470"/>
                </a:lnTo>
                <a:lnTo>
                  <a:pt x="1689977" y="770897"/>
                </a:lnTo>
                <a:lnTo>
                  <a:pt x="1681704" y="828022"/>
                </a:lnTo>
                <a:lnTo>
                  <a:pt x="1668183" y="883663"/>
                </a:lnTo>
                <a:lnTo>
                  <a:pt x="1649631" y="937636"/>
                </a:lnTo>
                <a:lnTo>
                  <a:pt x="1626266" y="989758"/>
                </a:lnTo>
                <a:lnTo>
                  <a:pt x="1598307" y="1039845"/>
                </a:lnTo>
                <a:lnTo>
                  <a:pt x="1565970" y="1087715"/>
                </a:lnTo>
                <a:lnTo>
                  <a:pt x="1529475" y="1133183"/>
                </a:lnTo>
                <a:lnTo>
                  <a:pt x="1489038" y="1176067"/>
                </a:lnTo>
                <a:lnTo>
                  <a:pt x="1444878" y="1216183"/>
                </a:lnTo>
                <a:lnTo>
                  <a:pt x="1397214" y="1253349"/>
                </a:lnTo>
                <a:lnTo>
                  <a:pt x="1346261" y="1287380"/>
                </a:lnTo>
                <a:lnTo>
                  <a:pt x="1292240" y="1318094"/>
                </a:lnTo>
                <a:lnTo>
                  <a:pt x="1235367" y="1345308"/>
                </a:lnTo>
                <a:lnTo>
                  <a:pt x="1175861" y="1368837"/>
                </a:lnTo>
                <a:lnTo>
                  <a:pt x="1113939" y="1388500"/>
                </a:lnTo>
                <a:lnTo>
                  <a:pt x="1049819" y="1404112"/>
                </a:lnTo>
                <a:lnTo>
                  <a:pt x="983720" y="1415490"/>
                </a:lnTo>
                <a:lnTo>
                  <a:pt x="915859" y="1422451"/>
                </a:lnTo>
                <a:lnTo>
                  <a:pt x="846454" y="1424813"/>
                </a:lnTo>
                <a:lnTo>
                  <a:pt x="777032" y="1422451"/>
                </a:lnTo>
                <a:lnTo>
                  <a:pt x="709154" y="1415490"/>
                </a:lnTo>
                <a:lnTo>
                  <a:pt x="643041" y="1404112"/>
                </a:lnTo>
                <a:lnTo>
                  <a:pt x="578908" y="1388500"/>
                </a:lnTo>
                <a:lnTo>
                  <a:pt x="516975" y="1368837"/>
                </a:lnTo>
                <a:lnTo>
                  <a:pt x="457458" y="1345308"/>
                </a:lnTo>
                <a:lnTo>
                  <a:pt x="400577" y="1318094"/>
                </a:lnTo>
                <a:lnTo>
                  <a:pt x="346548" y="1287380"/>
                </a:lnTo>
                <a:lnTo>
                  <a:pt x="295590" y="1253349"/>
                </a:lnTo>
                <a:lnTo>
                  <a:pt x="247919" y="1216183"/>
                </a:lnTo>
                <a:lnTo>
                  <a:pt x="203755" y="1176067"/>
                </a:lnTo>
                <a:lnTo>
                  <a:pt x="163315" y="1133183"/>
                </a:lnTo>
                <a:lnTo>
                  <a:pt x="126817" y="1087715"/>
                </a:lnTo>
                <a:lnTo>
                  <a:pt x="94479" y="1039845"/>
                </a:lnTo>
                <a:lnTo>
                  <a:pt x="66518" y="989758"/>
                </a:lnTo>
                <a:lnTo>
                  <a:pt x="43152" y="937636"/>
                </a:lnTo>
                <a:lnTo>
                  <a:pt x="24600" y="883663"/>
                </a:lnTo>
                <a:lnTo>
                  <a:pt x="11078" y="828022"/>
                </a:lnTo>
                <a:lnTo>
                  <a:pt x="2805" y="770897"/>
                </a:lnTo>
                <a:lnTo>
                  <a:pt x="0" y="712470"/>
                </a:lnTo>
                <a:close/>
              </a:path>
            </a:pathLst>
          </a:custGeom>
          <a:ln w="425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282184" y="3692144"/>
            <a:ext cx="353694" cy="460756"/>
          </a:xfrm>
          <a:custGeom>
            <a:avLst/>
            <a:gdLst/>
            <a:ahLst/>
            <a:cxnLst/>
            <a:rect l="l" t="t" r="r" b="b"/>
            <a:pathLst>
              <a:path w="353694" h="460755">
                <a:moveTo>
                  <a:pt x="0" y="142366"/>
                </a:moveTo>
                <a:lnTo>
                  <a:pt x="89915" y="418845"/>
                </a:lnTo>
                <a:lnTo>
                  <a:pt x="244220" y="368680"/>
                </a:lnTo>
                <a:lnTo>
                  <a:pt x="274192" y="460755"/>
                </a:lnTo>
                <a:lnTo>
                  <a:pt x="353694" y="180212"/>
                </a:lnTo>
                <a:lnTo>
                  <a:pt x="124460" y="0"/>
                </a:lnTo>
                <a:lnTo>
                  <a:pt x="154431" y="92201"/>
                </a:lnTo>
                <a:lnTo>
                  <a:pt x="0" y="142366"/>
                </a:lnTo>
                <a:close/>
              </a:path>
            </a:pathLst>
          </a:custGeom>
          <a:solidFill>
            <a:srgbClr val="F6C0A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731764" y="2866516"/>
            <a:ext cx="1614678" cy="1424813"/>
          </a:xfrm>
          <a:custGeom>
            <a:avLst/>
            <a:gdLst/>
            <a:ahLst/>
            <a:cxnLst/>
            <a:rect l="l" t="t" r="r" b="b"/>
            <a:pathLst>
              <a:path w="1614678" h="1424813">
                <a:moveTo>
                  <a:pt x="0" y="712343"/>
                </a:moveTo>
                <a:lnTo>
                  <a:pt x="2676" y="770771"/>
                </a:lnTo>
                <a:lnTo>
                  <a:pt x="10566" y="827899"/>
                </a:lnTo>
                <a:lnTo>
                  <a:pt x="23462" y="883544"/>
                </a:lnTo>
                <a:lnTo>
                  <a:pt x="41157" y="937523"/>
                </a:lnTo>
                <a:lnTo>
                  <a:pt x="63442" y="989651"/>
                </a:lnTo>
                <a:lnTo>
                  <a:pt x="90110" y="1039746"/>
                </a:lnTo>
                <a:lnTo>
                  <a:pt x="120954" y="1087623"/>
                </a:lnTo>
                <a:lnTo>
                  <a:pt x="155764" y="1133101"/>
                </a:lnTo>
                <a:lnTo>
                  <a:pt x="194335" y="1175994"/>
                </a:lnTo>
                <a:lnTo>
                  <a:pt x="236458" y="1216120"/>
                </a:lnTo>
                <a:lnTo>
                  <a:pt x="281924" y="1253295"/>
                </a:lnTo>
                <a:lnTo>
                  <a:pt x="330528" y="1287336"/>
                </a:lnTo>
                <a:lnTo>
                  <a:pt x="382060" y="1318058"/>
                </a:lnTo>
                <a:lnTo>
                  <a:pt x="436313" y="1345280"/>
                </a:lnTo>
                <a:lnTo>
                  <a:pt x="493079" y="1368817"/>
                </a:lnTo>
                <a:lnTo>
                  <a:pt x="552151" y="1388486"/>
                </a:lnTo>
                <a:lnTo>
                  <a:pt x="613320" y="1404104"/>
                </a:lnTo>
                <a:lnTo>
                  <a:pt x="676380" y="1415486"/>
                </a:lnTo>
                <a:lnTo>
                  <a:pt x="741122" y="1422450"/>
                </a:lnTo>
                <a:lnTo>
                  <a:pt x="807338" y="1424813"/>
                </a:lnTo>
                <a:lnTo>
                  <a:pt x="873555" y="1422450"/>
                </a:lnTo>
                <a:lnTo>
                  <a:pt x="938297" y="1415486"/>
                </a:lnTo>
                <a:lnTo>
                  <a:pt x="1001357" y="1404104"/>
                </a:lnTo>
                <a:lnTo>
                  <a:pt x="1062526" y="1388486"/>
                </a:lnTo>
                <a:lnTo>
                  <a:pt x="1121598" y="1368817"/>
                </a:lnTo>
                <a:lnTo>
                  <a:pt x="1178364" y="1345280"/>
                </a:lnTo>
                <a:lnTo>
                  <a:pt x="1232617" y="1318058"/>
                </a:lnTo>
                <a:lnTo>
                  <a:pt x="1284149" y="1287336"/>
                </a:lnTo>
                <a:lnTo>
                  <a:pt x="1332753" y="1253295"/>
                </a:lnTo>
                <a:lnTo>
                  <a:pt x="1378219" y="1216120"/>
                </a:lnTo>
                <a:lnTo>
                  <a:pt x="1420342" y="1175994"/>
                </a:lnTo>
                <a:lnTo>
                  <a:pt x="1458913" y="1133101"/>
                </a:lnTo>
                <a:lnTo>
                  <a:pt x="1493723" y="1087623"/>
                </a:lnTo>
                <a:lnTo>
                  <a:pt x="1524567" y="1039746"/>
                </a:lnTo>
                <a:lnTo>
                  <a:pt x="1551235" y="989651"/>
                </a:lnTo>
                <a:lnTo>
                  <a:pt x="1573520" y="937523"/>
                </a:lnTo>
                <a:lnTo>
                  <a:pt x="1591215" y="883544"/>
                </a:lnTo>
                <a:lnTo>
                  <a:pt x="1604111" y="827899"/>
                </a:lnTo>
                <a:lnTo>
                  <a:pt x="1612001" y="770771"/>
                </a:lnTo>
                <a:lnTo>
                  <a:pt x="1614678" y="712343"/>
                </a:lnTo>
                <a:lnTo>
                  <a:pt x="1612001" y="653915"/>
                </a:lnTo>
                <a:lnTo>
                  <a:pt x="1604111" y="596790"/>
                </a:lnTo>
                <a:lnTo>
                  <a:pt x="1591215" y="541149"/>
                </a:lnTo>
                <a:lnTo>
                  <a:pt x="1573520" y="487176"/>
                </a:lnTo>
                <a:lnTo>
                  <a:pt x="1551235" y="435054"/>
                </a:lnTo>
                <a:lnTo>
                  <a:pt x="1524567" y="384967"/>
                </a:lnTo>
                <a:lnTo>
                  <a:pt x="1493723" y="337097"/>
                </a:lnTo>
                <a:lnTo>
                  <a:pt x="1458913" y="291629"/>
                </a:lnTo>
                <a:lnTo>
                  <a:pt x="1420342" y="248745"/>
                </a:lnTo>
                <a:lnTo>
                  <a:pt x="1378219" y="208629"/>
                </a:lnTo>
                <a:lnTo>
                  <a:pt x="1332753" y="171463"/>
                </a:lnTo>
                <a:lnTo>
                  <a:pt x="1284149" y="137432"/>
                </a:lnTo>
                <a:lnTo>
                  <a:pt x="1232617" y="106718"/>
                </a:lnTo>
                <a:lnTo>
                  <a:pt x="1178364" y="79504"/>
                </a:lnTo>
                <a:lnTo>
                  <a:pt x="1121598" y="55975"/>
                </a:lnTo>
                <a:lnTo>
                  <a:pt x="1062526" y="36312"/>
                </a:lnTo>
                <a:lnTo>
                  <a:pt x="1001357" y="20700"/>
                </a:lnTo>
                <a:lnTo>
                  <a:pt x="938297" y="9322"/>
                </a:lnTo>
                <a:lnTo>
                  <a:pt x="873555" y="2361"/>
                </a:lnTo>
                <a:lnTo>
                  <a:pt x="807338" y="0"/>
                </a:lnTo>
                <a:lnTo>
                  <a:pt x="741122" y="2361"/>
                </a:lnTo>
                <a:lnTo>
                  <a:pt x="676380" y="9322"/>
                </a:lnTo>
                <a:lnTo>
                  <a:pt x="613320" y="20700"/>
                </a:lnTo>
                <a:lnTo>
                  <a:pt x="552151" y="36312"/>
                </a:lnTo>
                <a:lnTo>
                  <a:pt x="493079" y="55975"/>
                </a:lnTo>
                <a:lnTo>
                  <a:pt x="436313" y="79504"/>
                </a:lnTo>
                <a:lnTo>
                  <a:pt x="382060" y="106718"/>
                </a:lnTo>
                <a:lnTo>
                  <a:pt x="330528" y="137432"/>
                </a:lnTo>
                <a:lnTo>
                  <a:pt x="281924" y="171463"/>
                </a:lnTo>
                <a:lnTo>
                  <a:pt x="236458" y="208629"/>
                </a:lnTo>
                <a:lnTo>
                  <a:pt x="194335" y="248745"/>
                </a:lnTo>
                <a:lnTo>
                  <a:pt x="155764" y="291629"/>
                </a:lnTo>
                <a:lnTo>
                  <a:pt x="120954" y="337097"/>
                </a:lnTo>
                <a:lnTo>
                  <a:pt x="90110" y="384967"/>
                </a:lnTo>
                <a:lnTo>
                  <a:pt x="63442" y="435054"/>
                </a:lnTo>
                <a:lnTo>
                  <a:pt x="41157" y="487176"/>
                </a:lnTo>
                <a:lnTo>
                  <a:pt x="23462" y="541149"/>
                </a:lnTo>
                <a:lnTo>
                  <a:pt x="10566" y="596790"/>
                </a:lnTo>
                <a:lnTo>
                  <a:pt x="2676" y="653915"/>
                </a:lnTo>
                <a:lnTo>
                  <a:pt x="0" y="712343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731764" y="2866516"/>
            <a:ext cx="1614678" cy="1424813"/>
          </a:xfrm>
          <a:custGeom>
            <a:avLst/>
            <a:gdLst/>
            <a:ahLst/>
            <a:cxnLst/>
            <a:rect l="l" t="t" r="r" b="b"/>
            <a:pathLst>
              <a:path w="1614678" h="1424813">
                <a:moveTo>
                  <a:pt x="0" y="712343"/>
                </a:moveTo>
                <a:lnTo>
                  <a:pt x="2676" y="653915"/>
                </a:lnTo>
                <a:lnTo>
                  <a:pt x="10566" y="596790"/>
                </a:lnTo>
                <a:lnTo>
                  <a:pt x="23462" y="541149"/>
                </a:lnTo>
                <a:lnTo>
                  <a:pt x="41157" y="487176"/>
                </a:lnTo>
                <a:lnTo>
                  <a:pt x="63442" y="435054"/>
                </a:lnTo>
                <a:lnTo>
                  <a:pt x="90110" y="384967"/>
                </a:lnTo>
                <a:lnTo>
                  <a:pt x="120954" y="337097"/>
                </a:lnTo>
                <a:lnTo>
                  <a:pt x="155764" y="291629"/>
                </a:lnTo>
                <a:lnTo>
                  <a:pt x="194335" y="248745"/>
                </a:lnTo>
                <a:lnTo>
                  <a:pt x="236458" y="208629"/>
                </a:lnTo>
                <a:lnTo>
                  <a:pt x="281924" y="171463"/>
                </a:lnTo>
                <a:lnTo>
                  <a:pt x="330528" y="137432"/>
                </a:lnTo>
                <a:lnTo>
                  <a:pt x="382060" y="106718"/>
                </a:lnTo>
                <a:lnTo>
                  <a:pt x="436313" y="79504"/>
                </a:lnTo>
                <a:lnTo>
                  <a:pt x="493079" y="55975"/>
                </a:lnTo>
                <a:lnTo>
                  <a:pt x="552151" y="36312"/>
                </a:lnTo>
                <a:lnTo>
                  <a:pt x="613320" y="20700"/>
                </a:lnTo>
                <a:lnTo>
                  <a:pt x="676380" y="9322"/>
                </a:lnTo>
                <a:lnTo>
                  <a:pt x="741122" y="2361"/>
                </a:lnTo>
                <a:lnTo>
                  <a:pt x="807338" y="0"/>
                </a:lnTo>
                <a:lnTo>
                  <a:pt x="873555" y="2361"/>
                </a:lnTo>
                <a:lnTo>
                  <a:pt x="938297" y="9322"/>
                </a:lnTo>
                <a:lnTo>
                  <a:pt x="1001357" y="20700"/>
                </a:lnTo>
                <a:lnTo>
                  <a:pt x="1062526" y="36312"/>
                </a:lnTo>
                <a:lnTo>
                  <a:pt x="1121598" y="55975"/>
                </a:lnTo>
                <a:lnTo>
                  <a:pt x="1178364" y="79504"/>
                </a:lnTo>
                <a:lnTo>
                  <a:pt x="1232617" y="106718"/>
                </a:lnTo>
                <a:lnTo>
                  <a:pt x="1284149" y="137432"/>
                </a:lnTo>
                <a:lnTo>
                  <a:pt x="1332753" y="171463"/>
                </a:lnTo>
                <a:lnTo>
                  <a:pt x="1378219" y="208629"/>
                </a:lnTo>
                <a:lnTo>
                  <a:pt x="1420342" y="248745"/>
                </a:lnTo>
                <a:lnTo>
                  <a:pt x="1458913" y="291629"/>
                </a:lnTo>
                <a:lnTo>
                  <a:pt x="1493723" y="337097"/>
                </a:lnTo>
                <a:lnTo>
                  <a:pt x="1524567" y="384967"/>
                </a:lnTo>
                <a:lnTo>
                  <a:pt x="1551235" y="435054"/>
                </a:lnTo>
                <a:lnTo>
                  <a:pt x="1573520" y="487176"/>
                </a:lnTo>
                <a:lnTo>
                  <a:pt x="1591215" y="541149"/>
                </a:lnTo>
                <a:lnTo>
                  <a:pt x="1604111" y="596790"/>
                </a:lnTo>
                <a:lnTo>
                  <a:pt x="1612001" y="653915"/>
                </a:lnTo>
                <a:lnTo>
                  <a:pt x="1614678" y="712343"/>
                </a:lnTo>
                <a:lnTo>
                  <a:pt x="1612001" y="770771"/>
                </a:lnTo>
                <a:lnTo>
                  <a:pt x="1604111" y="827899"/>
                </a:lnTo>
                <a:lnTo>
                  <a:pt x="1591215" y="883544"/>
                </a:lnTo>
                <a:lnTo>
                  <a:pt x="1573520" y="937523"/>
                </a:lnTo>
                <a:lnTo>
                  <a:pt x="1551235" y="989651"/>
                </a:lnTo>
                <a:lnTo>
                  <a:pt x="1524567" y="1039746"/>
                </a:lnTo>
                <a:lnTo>
                  <a:pt x="1493723" y="1087623"/>
                </a:lnTo>
                <a:lnTo>
                  <a:pt x="1458913" y="1133101"/>
                </a:lnTo>
                <a:lnTo>
                  <a:pt x="1420342" y="1175994"/>
                </a:lnTo>
                <a:lnTo>
                  <a:pt x="1378219" y="1216120"/>
                </a:lnTo>
                <a:lnTo>
                  <a:pt x="1332753" y="1253295"/>
                </a:lnTo>
                <a:lnTo>
                  <a:pt x="1284149" y="1287336"/>
                </a:lnTo>
                <a:lnTo>
                  <a:pt x="1232617" y="1318058"/>
                </a:lnTo>
                <a:lnTo>
                  <a:pt x="1178364" y="1345280"/>
                </a:lnTo>
                <a:lnTo>
                  <a:pt x="1121598" y="1368817"/>
                </a:lnTo>
                <a:lnTo>
                  <a:pt x="1062526" y="1388486"/>
                </a:lnTo>
                <a:lnTo>
                  <a:pt x="1001357" y="1404104"/>
                </a:lnTo>
                <a:lnTo>
                  <a:pt x="938297" y="1415486"/>
                </a:lnTo>
                <a:lnTo>
                  <a:pt x="873555" y="1422450"/>
                </a:lnTo>
                <a:lnTo>
                  <a:pt x="807338" y="1424813"/>
                </a:lnTo>
                <a:lnTo>
                  <a:pt x="741122" y="1422450"/>
                </a:lnTo>
                <a:lnTo>
                  <a:pt x="676380" y="1415486"/>
                </a:lnTo>
                <a:lnTo>
                  <a:pt x="613320" y="1404104"/>
                </a:lnTo>
                <a:lnTo>
                  <a:pt x="552151" y="1388486"/>
                </a:lnTo>
                <a:lnTo>
                  <a:pt x="493079" y="1368817"/>
                </a:lnTo>
                <a:lnTo>
                  <a:pt x="436313" y="1345280"/>
                </a:lnTo>
                <a:lnTo>
                  <a:pt x="382060" y="1318058"/>
                </a:lnTo>
                <a:lnTo>
                  <a:pt x="330528" y="1287336"/>
                </a:lnTo>
                <a:lnTo>
                  <a:pt x="281924" y="1253295"/>
                </a:lnTo>
                <a:lnTo>
                  <a:pt x="236458" y="1216120"/>
                </a:lnTo>
                <a:lnTo>
                  <a:pt x="194335" y="1175994"/>
                </a:lnTo>
                <a:lnTo>
                  <a:pt x="155764" y="1133101"/>
                </a:lnTo>
                <a:lnTo>
                  <a:pt x="120954" y="1087623"/>
                </a:lnTo>
                <a:lnTo>
                  <a:pt x="90110" y="1039746"/>
                </a:lnTo>
                <a:lnTo>
                  <a:pt x="63442" y="989651"/>
                </a:lnTo>
                <a:lnTo>
                  <a:pt x="41157" y="937523"/>
                </a:lnTo>
                <a:lnTo>
                  <a:pt x="23462" y="883544"/>
                </a:lnTo>
                <a:lnTo>
                  <a:pt x="10566" y="827899"/>
                </a:lnTo>
                <a:lnTo>
                  <a:pt x="2676" y="770771"/>
                </a:lnTo>
                <a:lnTo>
                  <a:pt x="0" y="712343"/>
                </a:lnTo>
                <a:close/>
              </a:path>
            </a:pathLst>
          </a:custGeom>
          <a:ln w="425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971161" y="4694808"/>
            <a:ext cx="418211" cy="378714"/>
          </a:xfrm>
          <a:custGeom>
            <a:avLst/>
            <a:gdLst/>
            <a:ahLst/>
            <a:cxnLst/>
            <a:rect l="l" t="t" r="r" b="b"/>
            <a:pathLst>
              <a:path w="418211" h="378714">
                <a:moveTo>
                  <a:pt x="418211" y="85725"/>
                </a:moveTo>
                <a:lnTo>
                  <a:pt x="341122" y="144272"/>
                </a:lnTo>
                <a:lnTo>
                  <a:pt x="231521" y="0"/>
                </a:lnTo>
                <a:lnTo>
                  <a:pt x="0" y="175768"/>
                </a:lnTo>
                <a:lnTo>
                  <a:pt x="109600" y="320040"/>
                </a:lnTo>
                <a:lnTo>
                  <a:pt x="32512" y="378714"/>
                </a:lnTo>
                <a:lnTo>
                  <a:pt x="335025" y="376555"/>
                </a:lnTo>
                <a:lnTo>
                  <a:pt x="418211" y="85725"/>
                </a:lnTo>
                <a:close/>
              </a:path>
            </a:pathLst>
          </a:custGeom>
          <a:solidFill>
            <a:srgbClr val="F6C0A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058029" y="5085207"/>
            <a:ext cx="1599565" cy="1424749"/>
          </a:xfrm>
          <a:custGeom>
            <a:avLst/>
            <a:gdLst/>
            <a:ahLst/>
            <a:cxnLst/>
            <a:rect l="l" t="t" r="r" b="b"/>
            <a:pathLst>
              <a:path w="1599565" h="1424749">
                <a:moveTo>
                  <a:pt x="0" y="712355"/>
                </a:moveTo>
                <a:lnTo>
                  <a:pt x="2650" y="770783"/>
                </a:lnTo>
                <a:lnTo>
                  <a:pt x="10466" y="827910"/>
                </a:lnTo>
                <a:lnTo>
                  <a:pt x="23240" y="883552"/>
                </a:lnTo>
                <a:lnTo>
                  <a:pt x="40766" y="937527"/>
                </a:lnTo>
                <a:lnTo>
                  <a:pt x="62841" y="989652"/>
                </a:lnTo>
                <a:lnTo>
                  <a:pt x="89256" y="1039742"/>
                </a:lnTo>
                <a:lnTo>
                  <a:pt x="119808" y="1087615"/>
                </a:lnTo>
                <a:lnTo>
                  <a:pt x="154289" y="1133086"/>
                </a:lnTo>
                <a:lnTo>
                  <a:pt x="192495" y="1175974"/>
                </a:lnTo>
                <a:lnTo>
                  <a:pt x="234219" y="1216094"/>
                </a:lnTo>
                <a:lnTo>
                  <a:pt x="279256" y="1253264"/>
                </a:lnTo>
                <a:lnTo>
                  <a:pt x="327400" y="1287299"/>
                </a:lnTo>
                <a:lnTo>
                  <a:pt x="378446" y="1318016"/>
                </a:lnTo>
                <a:lnTo>
                  <a:pt x="432187" y="1345233"/>
                </a:lnTo>
                <a:lnTo>
                  <a:pt x="488418" y="1368766"/>
                </a:lnTo>
                <a:lnTo>
                  <a:pt x="546933" y="1388431"/>
                </a:lnTo>
                <a:lnTo>
                  <a:pt x="607526" y="1404045"/>
                </a:lnTo>
                <a:lnTo>
                  <a:pt x="669992" y="1415425"/>
                </a:lnTo>
                <a:lnTo>
                  <a:pt x="734125" y="1422387"/>
                </a:lnTo>
                <a:lnTo>
                  <a:pt x="799719" y="1424749"/>
                </a:lnTo>
                <a:lnTo>
                  <a:pt x="865313" y="1422387"/>
                </a:lnTo>
                <a:lnTo>
                  <a:pt x="929449" y="1415425"/>
                </a:lnTo>
                <a:lnTo>
                  <a:pt x="991919" y="1404045"/>
                </a:lnTo>
                <a:lnTo>
                  <a:pt x="1052518" y="1388431"/>
                </a:lnTo>
                <a:lnTo>
                  <a:pt x="1111039" y="1368766"/>
                </a:lnTo>
                <a:lnTo>
                  <a:pt x="1167278" y="1345233"/>
                </a:lnTo>
                <a:lnTo>
                  <a:pt x="1221027" y="1318016"/>
                </a:lnTo>
                <a:lnTo>
                  <a:pt x="1272081" y="1287299"/>
                </a:lnTo>
                <a:lnTo>
                  <a:pt x="1320235" y="1253264"/>
                </a:lnTo>
                <a:lnTo>
                  <a:pt x="1365281" y="1216094"/>
                </a:lnTo>
                <a:lnTo>
                  <a:pt x="1407015" y="1175974"/>
                </a:lnTo>
                <a:lnTo>
                  <a:pt x="1445230" y="1133086"/>
                </a:lnTo>
                <a:lnTo>
                  <a:pt x="1479720" y="1087615"/>
                </a:lnTo>
                <a:lnTo>
                  <a:pt x="1510280" y="1039742"/>
                </a:lnTo>
                <a:lnTo>
                  <a:pt x="1536703" y="989652"/>
                </a:lnTo>
                <a:lnTo>
                  <a:pt x="1558784" y="937527"/>
                </a:lnTo>
                <a:lnTo>
                  <a:pt x="1576317" y="883552"/>
                </a:lnTo>
                <a:lnTo>
                  <a:pt x="1589095" y="827910"/>
                </a:lnTo>
                <a:lnTo>
                  <a:pt x="1596913" y="770783"/>
                </a:lnTo>
                <a:lnTo>
                  <a:pt x="1599565" y="712355"/>
                </a:lnTo>
                <a:lnTo>
                  <a:pt x="1596913" y="653926"/>
                </a:lnTo>
                <a:lnTo>
                  <a:pt x="1589095" y="596799"/>
                </a:lnTo>
                <a:lnTo>
                  <a:pt x="1576317" y="541156"/>
                </a:lnTo>
                <a:lnTo>
                  <a:pt x="1558784" y="487182"/>
                </a:lnTo>
                <a:lnTo>
                  <a:pt x="1536703" y="435059"/>
                </a:lnTo>
                <a:lnTo>
                  <a:pt x="1510280" y="384971"/>
                </a:lnTo>
                <a:lnTo>
                  <a:pt x="1479720" y="337101"/>
                </a:lnTo>
                <a:lnTo>
                  <a:pt x="1445230" y="291632"/>
                </a:lnTo>
                <a:lnTo>
                  <a:pt x="1407015" y="248747"/>
                </a:lnTo>
                <a:lnTo>
                  <a:pt x="1365281" y="208630"/>
                </a:lnTo>
                <a:lnTo>
                  <a:pt x="1320235" y="171464"/>
                </a:lnTo>
                <a:lnTo>
                  <a:pt x="1272081" y="137433"/>
                </a:lnTo>
                <a:lnTo>
                  <a:pt x="1221027" y="106718"/>
                </a:lnTo>
                <a:lnTo>
                  <a:pt x="1167278" y="79505"/>
                </a:lnTo>
                <a:lnTo>
                  <a:pt x="1111039" y="55975"/>
                </a:lnTo>
                <a:lnTo>
                  <a:pt x="1052518" y="36312"/>
                </a:lnTo>
                <a:lnTo>
                  <a:pt x="991919" y="20700"/>
                </a:lnTo>
                <a:lnTo>
                  <a:pt x="929449" y="9322"/>
                </a:lnTo>
                <a:lnTo>
                  <a:pt x="865313" y="2361"/>
                </a:lnTo>
                <a:lnTo>
                  <a:pt x="799719" y="0"/>
                </a:lnTo>
                <a:lnTo>
                  <a:pt x="734125" y="2361"/>
                </a:lnTo>
                <a:lnTo>
                  <a:pt x="669992" y="9322"/>
                </a:lnTo>
                <a:lnTo>
                  <a:pt x="607526" y="20700"/>
                </a:lnTo>
                <a:lnTo>
                  <a:pt x="546933" y="36312"/>
                </a:lnTo>
                <a:lnTo>
                  <a:pt x="488418" y="55975"/>
                </a:lnTo>
                <a:lnTo>
                  <a:pt x="432187" y="79505"/>
                </a:lnTo>
                <a:lnTo>
                  <a:pt x="378446" y="106718"/>
                </a:lnTo>
                <a:lnTo>
                  <a:pt x="327400" y="137433"/>
                </a:lnTo>
                <a:lnTo>
                  <a:pt x="279256" y="171464"/>
                </a:lnTo>
                <a:lnTo>
                  <a:pt x="234219" y="208630"/>
                </a:lnTo>
                <a:lnTo>
                  <a:pt x="192495" y="248747"/>
                </a:lnTo>
                <a:lnTo>
                  <a:pt x="154289" y="291632"/>
                </a:lnTo>
                <a:lnTo>
                  <a:pt x="119808" y="337101"/>
                </a:lnTo>
                <a:lnTo>
                  <a:pt x="89256" y="384971"/>
                </a:lnTo>
                <a:lnTo>
                  <a:pt x="62841" y="435059"/>
                </a:lnTo>
                <a:lnTo>
                  <a:pt x="40767" y="487182"/>
                </a:lnTo>
                <a:lnTo>
                  <a:pt x="23240" y="541156"/>
                </a:lnTo>
                <a:lnTo>
                  <a:pt x="10466" y="596799"/>
                </a:lnTo>
                <a:lnTo>
                  <a:pt x="2650" y="653926"/>
                </a:lnTo>
                <a:lnTo>
                  <a:pt x="0" y="712355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058029" y="5085207"/>
            <a:ext cx="1599565" cy="1424749"/>
          </a:xfrm>
          <a:custGeom>
            <a:avLst/>
            <a:gdLst/>
            <a:ahLst/>
            <a:cxnLst/>
            <a:rect l="l" t="t" r="r" b="b"/>
            <a:pathLst>
              <a:path w="1599565" h="1424749">
                <a:moveTo>
                  <a:pt x="0" y="712355"/>
                </a:moveTo>
                <a:lnTo>
                  <a:pt x="2650" y="653926"/>
                </a:lnTo>
                <a:lnTo>
                  <a:pt x="10466" y="596799"/>
                </a:lnTo>
                <a:lnTo>
                  <a:pt x="23240" y="541156"/>
                </a:lnTo>
                <a:lnTo>
                  <a:pt x="40767" y="487182"/>
                </a:lnTo>
                <a:lnTo>
                  <a:pt x="62841" y="435059"/>
                </a:lnTo>
                <a:lnTo>
                  <a:pt x="89256" y="384971"/>
                </a:lnTo>
                <a:lnTo>
                  <a:pt x="119808" y="337101"/>
                </a:lnTo>
                <a:lnTo>
                  <a:pt x="154289" y="291632"/>
                </a:lnTo>
                <a:lnTo>
                  <a:pt x="192495" y="248747"/>
                </a:lnTo>
                <a:lnTo>
                  <a:pt x="234219" y="208630"/>
                </a:lnTo>
                <a:lnTo>
                  <a:pt x="279256" y="171464"/>
                </a:lnTo>
                <a:lnTo>
                  <a:pt x="327400" y="137433"/>
                </a:lnTo>
                <a:lnTo>
                  <a:pt x="378446" y="106718"/>
                </a:lnTo>
                <a:lnTo>
                  <a:pt x="432187" y="79505"/>
                </a:lnTo>
                <a:lnTo>
                  <a:pt x="488418" y="55975"/>
                </a:lnTo>
                <a:lnTo>
                  <a:pt x="546933" y="36312"/>
                </a:lnTo>
                <a:lnTo>
                  <a:pt x="607526" y="20700"/>
                </a:lnTo>
                <a:lnTo>
                  <a:pt x="669992" y="9322"/>
                </a:lnTo>
                <a:lnTo>
                  <a:pt x="734125" y="2361"/>
                </a:lnTo>
                <a:lnTo>
                  <a:pt x="799719" y="0"/>
                </a:lnTo>
                <a:lnTo>
                  <a:pt x="865313" y="2361"/>
                </a:lnTo>
                <a:lnTo>
                  <a:pt x="929449" y="9322"/>
                </a:lnTo>
                <a:lnTo>
                  <a:pt x="991919" y="20700"/>
                </a:lnTo>
                <a:lnTo>
                  <a:pt x="1052518" y="36312"/>
                </a:lnTo>
                <a:lnTo>
                  <a:pt x="1111039" y="55975"/>
                </a:lnTo>
                <a:lnTo>
                  <a:pt x="1167278" y="79505"/>
                </a:lnTo>
                <a:lnTo>
                  <a:pt x="1221027" y="106718"/>
                </a:lnTo>
                <a:lnTo>
                  <a:pt x="1272081" y="137433"/>
                </a:lnTo>
                <a:lnTo>
                  <a:pt x="1320235" y="171464"/>
                </a:lnTo>
                <a:lnTo>
                  <a:pt x="1365281" y="208630"/>
                </a:lnTo>
                <a:lnTo>
                  <a:pt x="1407015" y="248747"/>
                </a:lnTo>
                <a:lnTo>
                  <a:pt x="1445230" y="291632"/>
                </a:lnTo>
                <a:lnTo>
                  <a:pt x="1479720" y="337101"/>
                </a:lnTo>
                <a:lnTo>
                  <a:pt x="1510280" y="384971"/>
                </a:lnTo>
                <a:lnTo>
                  <a:pt x="1536703" y="435059"/>
                </a:lnTo>
                <a:lnTo>
                  <a:pt x="1558784" y="487182"/>
                </a:lnTo>
                <a:lnTo>
                  <a:pt x="1576317" y="541156"/>
                </a:lnTo>
                <a:lnTo>
                  <a:pt x="1589095" y="596799"/>
                </a:lnTo>
                <a:lnTo>
                  <a:pt x="1596913" y="653926"/>
                </a:lnTo>
                <a:lnTo>
                  <a:pt x="1599565" y="712355"/>
                </a:lnTo>
                <a:lnTo>
                  <a:pt x="1596913" y="770783"/>
                </a:lnTo>
                <a:lnTo>
                  <a:pt x="1589095" y="827910"/>
                </a:lnTo>
                <a:lnTo>
                  <a:pt x="1576317" y="883552"/>
                </a:lnTo>
                <a:lnTo>
                  <a:pt x="1558784" y="937527"/>
                </a:lnTo>
                <a:lnTo>
                  <a:pt x="1536703" y="989652"/>
                </a:lnTo>
                <a:lnTo>
                  <a:pt x="1510280" y="1039742"/>
                </a:lnTo>
                <a:lnTo>
                  <a:pt x="1479720" y="1087615"/>
                </a:lnTo>
                <a:lnTo>
                  <a:pt x="1445230" y="1133086"/>
                </a:lnTo>
                <a:lnTo>
                  <a:pt x="1407015" y="1175974"/>
                </a:lnTo>
                <a:lnTo>
                  <a:pt x="1365281" y="1216094"/>
                </a:lnTo>
                <a:lnTo>
                  <a:pt x="1320235" y="1253264"/>
                </a:lnTo>
                <a:lnTo>
                  <a:pt x="1272081" y="1287299"/>
                </a:lnTo>
                <a:lnTo>
                  <a:pt x="1221027" y="1318016"/>
                </a:lnTo>
                <a:lnTo>
                  <a:pt x="1167278" y="1345233"/>
                </a:lnTo>
                <a:lnTo>
                  <a:pt x="1111039" y="1368766"/>
                </a:lnTo>
                <a:lnTo>
                  <a:pt x="1052518" y="1388431"/>
                </a:lnTo>
                <a:lnTo>
                  <a:pt x="991919" y="1404045"/>
                </a:lnTo>
                <a:lnTo>
                  <a:pt x="929449" y="1415425"/>
                </a:lnTo>
                <a:lnTo>
                  <a:pt x="865313" y="1422387"/>
                </a:lnTo>
                <a:lnTo>
                  <a:pt x="799719" y="1424749"/>
                </a:lnTo>
                <a:lnTo>
                  <a:pt x="734125" y="1422387"/>
                </a:lnTo>
                <a:lnTo>
                  <a:pt x="669992" y="1415425"/>
                </a:lnTo>
                <a:lnTo>
                  <a:pt x="607526" y="1404045"/>
                </a:lnTo>
                <a:lnTo>
                  <a:pt x="546933" y="1388431"/>
                </a:lnTo>
                <a:lnTo>
                  <a:pt x="488418" y="1368766"/>
                </a:lnTo>
                <a:lnTo>
                  <a:pt x="432187" y="1345233"/>
                </a:lnTo>
                <a:lnTo>
                  <a:pt x="378446" y="1318016"/>
                </a:lnTo>
                <a:lnTo>
                  <a:pt x="327400" y="1287299"/>
                </a:lnTo>
                <a:lnTo>
                  <a:pt x="279256" y="1253264"/>
                </a:lnTo>
                <a:lnTo>
                  <a:pt x="234219" y="1216094"/>
                </a:lnTo>
                <a:lnTo>
                  <a:pt x="192495" y="1175974"/>
                </a:lnTo>
                <a:lnTo>
                  <a:pt x="154289" y="1133086"/>
                </a:lnTo>
                <a:lnTo>
                  <a:pt x="119808" y="1087615"/>
                </a:lnTo>
                <a:lnTo>
                  <a:pt x="89256" y="1039742"/>
                </a:lnTo>
                <a:lnTo>
                  <a:pt x="62841" y="989652"/>
                </a:lnTo>
                <a:lnTo>
                  <a:pt x="40766" y="937527"/>
                </a:lnTo>
                <a:lnTo>
                  <a:pt x="23240" y="883552"/>
                </a:lnTo>
                <a:lnTo>
                  <a:pt x="10466" y="827910"/>
                </a:lnTo>
                <a:lnTo>
                  <a:pt x="2650" y="770783"/>
                </a:lnTo>
                <a:lnTo>
                  <a:pt x="0" y="712355"/>
                </a:lnTo>
                <a:close/>
              </a:path>
            </a:pathLst>
          </a:custGeom>
          <a:ln w="425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906901" y="4705477"/>
            <a:ext cx="419226" cy="376174"/>
          </a:xfrm>
          <a:custGeom>
            <a:avLst/>
            <a:gdLst/>
            <a:ahLst/>
            <a:cxnLst/>
            <a:rect l="l" t="t" r="r" b="b"/>
            <a:pathLst>
              <a:path w="419226" h="376174">
                <a:moveTo>
                  <a:pt x="90424" y="376174"/>
                </a:moveTo>
                <a:lnTo>
                  <a:pt x="391922" y="373253"/>
                </a:lnTo>
                <a:lnTo>
                  <a:pt x="313563" y="316230"/>
                </a:lnTo>
                <a:lnTo>
                  <a:pt x="419226" y="170942"/>
                </a:lnTo>
                <a:lnTo>
                  <a:pt x="184023" y="0"/>
                </a:lnTo>
                <a:lnTo>
                  <a:pt x="78486" y="145415"/>
                </a:lnTo>
                <a:lnTo>
                  <a:pt x="0" y="88518"/>
                </a:lnTo>
                <a:lnTo>
                  <a:pt x="90424" y="376174"/>
                </a:lnTo>
                <a:close/>
              </a:path>
            </a:pathLst>
          </a:custGeom>
          <a:solidFill>
            <a:srgbClr val="F6C0A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697099" y="5097907"/>
            <a:ext cx="1541652" cy="1424749"/>
          </a:xfrm>
          <a:custGeom>
            <a:avLst/>
            <a:gdLst/>
            <a:ahLst/>
            <a:cxnLst/>
            <a:rect l="l" t="t" r="r" b="b"/>
            <a:pathLst>
              <a:path w="1541652" h="1424749">
                <a:moveTo>
                  <a:pt x="0" y="712355"/>
                </a:moveTo>
                <a:lnTo>
                  <a:pt x="2554" y="770783"/>
                </a:lnTo>
                <a:lnTo>
                  <a:pt x="10087" y="827910"/>
                </a:lnTo>
                <a:lnTo>
                  <a:pt x="22399" y="883552"/>
                </a:lnTo>
                <a:lnTo>
                  <a:pt x="39292" y="937527"/>
                </a:lnTo>
                <a:lnTo>
                  <a:pt x="60569" y="989652"/>
                </a:lnTo>
                <a:lnTo>
                  <a:pt x="86030" y="1039742"/>
                </a:lnTo>
                <a:lnTo>
                  <a:pt x="115477" y="1087615"/>
                </a:lnTo>
                <a:lnTo>
                  <a:pt x="148713" y="1133086"/>
                </a:lnTo>
                <a:lnTo>
                  <a:pt x="185540" y="1175974"/>
                </a:lnTo>
                <a:lnTo>
                  <a:pt x="225758" y="1216094"/>
                </a:lnTo>
                <a:lnTo>
                  <a:pt x="269170" y="1253264"/>
                </a:lnTo>
                <a:lnTo>
                  <a:pt x="315577" y="1287299"/>
                </a:lnTo>
                <a:lnTo>
                  <a:pt x="364782" y="1318016"/>
                </a:lnTo>
                <a:lnTo>
                  <a:pt x="416586" y="1345233"/>
                </a:lnTo>
                <a:lnTo>
                  <a:pt x="470790" y="1368766"/>
                </a:lnTo>
                <a:lnTo>
                  <a:pt x="527198" y="1388431"/>
                </a:lnTo>
                <a:lnTo>
                  <a:pt x="585610" y="1404045"/>
                </a:lnTo>
                <a:lnTo>
                  <a:pt x="645828" y="1415425"/>
                </a:lnTo>
                <a:lnTo>
                  <a:pt x="707654" y="1422387"/>
                </a:lnTo>
                <a:lnTo>
                  <a:pt x="770889" y="1424749"/>
                </a:lnTo>
                <a:lnTo>
                  <a:pt x="834107" y="1422387"/>
                </a:lnTo>
                <a:lnTo>
                  <a:pt x="895917" y="1415425"/>
                </a:lnTo>
                <a:lnTo>
                  <a:pt x="956120" y="1404045"/>
                </a:lnTo>
                <a:lnTo>
                  <a:pt x="1014519" y="1388431"/>
                </a:lnTo>
                <a:lnTo>
                  <a:pt x="1070915" y="1368766"/>
                </a:lnTo>
                <a:lnTo>
                  <a:pt x="1125110" y="1345233"/>
                </a:lnTo>
                <a:lnTo>
                  <a:pt x="1176905" y="1318016"/>
                </a:lnTo>
                <a:lnTo>
                  <a:pt x="1226102" y="1287299"/>
                </a:lnTo>
                <a:lnTo>
                  <a:pt x="1272503" y="1253264"/>
                </a:lnTo>
                <a:lnTo>
                  <a:pt x="1315910" y="1216094"/>
                </a:lnTo>
                <a:lnTo>
                  <a:pt x="1356124" y="1175974"/>
                </a:lnTo>
                <a:lnTo>
                  <a:pt x="1392947" y="1133086"/>
                </a:lnTo>
                <a:lnTo>
                  <a:pt x="1426180" y="1087615"/>
                </a:lnTo>
                <a:lnTo>
                  <a:pt x="1455626" y="1039742"/>
                </a:lnTo>
                <a:lnTo>
                  <a:pt x="1481085" y="989652"/>
                </a:lnTo>
                <a:lnTo>
                  <a:pt x="1502361" y="937527"/>
                </a:lnTo>
                <a:lnTo>
                  <a:pt x="1519253" y="883552"/>
                </a:lnTo>
                <a:lnTo>
                  <a:pt x="1531565" y="827910"/>
                </a:lnTo>
                <a:lnTo>
                  <a:pt x="1539098" y="770783"/>
                </a:lnTo>
                <a:lnTo>
                  <a:pt x="1541652" y="712355"/>
                </a:lnTo>
                <a:lnTo>
                  <a:pt x="1539098" y="653926"/>
                </a:lnTo>
                <a:lnTo>
                  <a:pt x="1531565" y="596799"/>
                </a:lnTo>
                <a:lnTo>
                  <a:pt x="1519253" y="541156"/>
                </a:lnTo>
                <a:lnTo>
                  <a:pt x="1502361" y="487182"/>
                </a:lnTo>
                <a:lnTo>
                  <a:pt x="1481085" y="435059"/>
                </a:lnTo>
                <a:lnTo>
                  <a:pt x="1455626" y="384971"/>
                </a:lnTo>
                <a:lnTo>
                  <a:pt x="1426180" y="337101"/>
                </a:lnTo>
                <a:lnTo>
                  <a:pt x="1392947" y="291632"/>
                </a:lnTo>
                <a:lnTo>
                  <a:pt x="1356124" y="248747"/>
                </a:lnTo>
                <a:lnTo>
                  <a:pt x="1315910" y="208630"/>
                </a:lnTo>
                <a:lnTo>
                  <a:pt x="1272503" y="171464"/>
                </a:lnTo>
                <a:lnTo>
                  <a:pt x="1226102" y="137433"/>
                </a:lnTo>
                <a:lnTo>
                  <a:pt x="1176905" y="106718"/>
                </a:lnTo>
                <a:lnTo>
                  <a:pt x="1125110" y="79505"/>
                </a:lnTo>
                <a:lnTo>
                  <a:pt x="1070915" y="55975"/>
                </a:lnTo>
                <a:lnTo>
                  <a:pt x="1014519" y="36312"/>
                </a:lnTo>
                <a:lnTo>
                  <a:pt x="956120" y="20700"/>
                </a:lnTo>
                <a:lnTo>
                  <a:pt x="895917" y="9322"/>
                </a:lnTo>
                <a:lnTo>
                  <a:pt x="834107" y="2361"/>
                </a:lnTo>
                <a:lnTo>
                  <a:pt x="770889" y="0"/>
                </a:lnTo>
                <a:lnTo>
                  <a:pt x="707654" y="2361"/>
                </a:lnTo>
                <a:lnTo>
                  <a:pt x="645828" y="9322"/>
                </a:lnTo>
                <a:lnTo>
                  <a:pt x="585610" y="20700"/>
                </a:lnTo>
                <a:lnTo>
                  <a:pt x="527198" y="36312"/>
                </a:lnTo>
                <a:lnTo>
                  <a:pt x="470790" y="55975"/>
                </a:lnTo>
                <a:lnTo>
                  <a:pt x="416586" y="79505"/>
                </a:lnTo>
                <a:lnTo>
                  <a:pt x="364782" y="106718"/>
                </a:lnTo>
                <a:lnTo>
                  <a:pt x="315577" y="137433"/>
                </a:lnTo>
                <a:lnTo>
                  <a:pt x="269170" y="171464"/>
                </a:lnTo>
                <a:lnTo>
                  <a:pt x="225758" y="208630"/>
                </a:lnTo>
                <a:lnTo>
                  <a:pt x="185540" y="248747"/>
                </a:lnTo>
                <a:lnTo>
                  <a:pt x="148713" y="291632"/>
                </a:lnTo>
                <a:lnTo>
                  <a:pt x="115477" y="337101"/>
                </a:lnTo>
                <a:lnTo>
                  <a:pt x="86030" y="384971"/>
                </a:lnTo>
                <a:lnTo>
                  <a:pt x="60569" y="435059"/>
                </a:lnTo>
                <a:lnTo>
                  <a:pt x="39292" y="487182"/>
                </a:lnTo>
                <a:lnTo>
                  <a:pt x="22399" y="541156"/>
                </a:lnTo>
                <a:lnTo>
                  <a:pt x="10087" y="596799"/>
                </a:lnTo>
                <a:lnTo>
                  <a:pt x="2554" y="653926"/>
                </a:lnTo>
                <a:lnTo>
                  <a:pt x="0" y="712355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697099" y="5097907"/>
            <a:ext cx="1541652" cy="1424749"/>
          </a:xfrm>
          <a:custGeom>
            <a:avLst/>
            <a:gdLst/>
            <a:ahLst/>
            <a:cxnLst/>
            <a:rect l="l" t="t" r="r" b="b"/>
            <a:pathLst>
              <a:path w="1541652" h="1424749">
                <a:moveTo>
                  <a:pt x="0" y="712355"/>
                </a:moveTo>
                <a:lnTo>
                  <a:pt x="2554" y="653926"/>
                </a:lnTo>
                <a:lnTo>
                  <a:pt x="10087" y="596799"/>
                </a:lnTo>
                <a:lnTo>
                  <a:pt x="22399" y="541156"/>
                </a:lnTo>
                <a:lnTo>
                  <a:pt x="39292" y="487182"/>
                </a:lnTo>
                <a:lnTo>
                  <a:pt x="60569" y="435059"/>
                </a:lnTo>
                <a:lnTo>
                  <a:pt x="86030" y="384971"/>
                </a:lnTo>
                <a:lnTo>
                  <a:pt x="115477" y="337101"/>
                </a:lnTo>
                <a:lnTo>
                  <a:pt x="148713" y="291632"/>
                </a:lnTo>
                <a:lnTo>
                  <a:pt x="185540" y="248747"/>
                </a:lnTo>
                <a:lnTo>
                  <a:pt x="225758" y="208630"/>
                </a:lnTo>
                <a:lnTo>
                  <a:pt x="269170" y="171464"/>
                </a:lnTo>
                <a:lnTo>
                  <a:pt x="315577" y="137433"/>
                </a:lnTo>
                <a:lnTo>
                  <a:pt x="364782" y="106718"/>
                </a:lnTo>
                <a:lnTo>
                  <a:pt x="416586" y="79505"/>
                </a:lnTo>
                <a:lnTo>
                  <a:pt x="470790" y="55975"/>
                </a:lnTo>
                <a:lnTo>
                  <a:pt x="527198" y="36312"/>
                </a:lnTo>
                <a:lnTo>
                  <a:pt x="585610" y="20700"/>
                </a:lnTo>
                <a:lnTo>
                  <a:pt x="645828" y="9322"/>
                </a:lnTo>
                <a:lnTo>
                  <a:pt x="707654" y="2361"/>
                </a:lnTo>
                <a:lnTo>
                  <a:pt x="770889" y="0"/>
                </a:lnTo>
                <a:lnTo>
                  <a:pt x="834107" y="2361"/>
                </a:lnTo>
                <a:lnTo>
                  <a:pt x="895917" y="9322"/>
                </a:lnTo>
                <a:lnTo>
                  <a:pt x="956120" y="20700"/>
                </a:lnTo>
                <a:lnTo>
                  <a:pt x="1014519" y="36312"/>
                </a:lnTo>
                <a:lnTo>
                  <a:pt x="1070915" y="55975"/>
                </a:lnTo>
                <a:lnTo>
                  <a:pt x="1125110" y="79505"/>
                </a:lnTo>
                <a:lnTo>
                  <a:pt x="1176905" y="106718"/>
                </a:lnTo>
                <a:lnTo>
                  <a:pt x="1226102" y="137433"/>
                </a:lnTo>
                <a:lnTo>
                  <a:pt x="1272503" y="171464"/>
                </a:lnTo>
                <a:lnTo>
                  <a:pt x="1315910" y="208630"/>
                </a:lnTo>
                <a:lnTo>
                  <a:pt x="1356124" y="248747"/>
                </a:lnTo>
                <a:lnTo>
                  <a:pt x="1392947" y="291632"/>
                </a:lnTo>
                <a:lnTo>
                  <a:pt x="1426180" y="337101"/>
                </a:lnTo>
                <a:lnTo>
                  <a:pt x="1455626" y="384971"/>
                </a:lnTo>
                <a:lnTo>
                  <a:pt x="1481085" y="435059"/>
                </a:lnTo>
                <a:lnTo>
                  <a:pt x="1502361" y="487182"/>
                </a:lnTo>
                <a:lnTo>
                  <a:pt x="1519253" y="541156"/>
                </a:lnTo>
                <a:lnTo>
                  <a:pt x="1531565" y="596799"/>
                </a:lnTo>
                <a:lnTo>
                  <a:pt x="1539098" y="653926"/>
                </a:lnTo>
                <a:lnTo>
                  <a:pt x="1541652" y="712355"/>
                </a:lnTo>
                <a:lnTo>
                  <a:pt x="1539098" y="770783"/>
                </a:lnTo>
                <a:lnTo>
                  <a:pt x="1531565" y="827910"/>
                </a:lnTo>
                <a:lnTo>
                  <a:pt x="1519253" y="883552"/>
                </a:lnTo>
                <a:lnTo>
                  <a:pt x="1502361" y="937527"/>
                </a:lnTo>
                <a:lnTo>
                  <a:pt x="1481085" y="989652"/>
                </a:lnTo>
                <a:lnTo>
                  <a:pt x="1455626" y="1039742"/>
                </a:lnTo>
                <a:lnTo>
                  <a:pt x="1426180" y="1087615"/>
                </a:lnTo>
                <a:lnTo>
                  <a:pt x="1392947" y="1133086"/>
                </a:lnTo>
                <a:lnTo>
                  <a:pt x="1356124" y="1175974"/>
                </a:lnTo>
                <a:lnTo>
                  <a:pt x="1315910" y="1216094"/>
                </a:lnTo>
                <a:lnTo>
                  <a:pt x="1272503" y="1253264"/>
                </a:lnTo>
                <a:lnTo>
                  <a:pt x="1226102" y="1287299"/>
                </a:lnTo>
                <a:lnTo>
                  <a:pt x="1176905" y="1318016"/>
                </a:lnTo>
                <a:lnTo>
                  <a:pt x="1125110" y="1345233"/>
                </a:lnTo>
                <a:lnTo>
                  <a:pt x="1070915" y="1368766"/>
                </a:lnTo>
                <a:lnTo>
                  <a:pt x="1014519" y="1388431"/>
                </a:lnTo>
                <a:lnTo>
                  <a:pt x="956120" y="1404045"/>
                </a:lnTo>
                <a:lnTo>
                  <a:pt x="895917" y="1415425"/>
                </a:lnTo>
                <a:lnTo>
                  <a:pt x="834107" y="1422387"/>
                </a:lnTo>
                <a:lnTo>
                  <a:pt x="770889" y="1424749"/>
                </a:lnTo>
                <a:lnTo>
                  <a:pt x="707654" y="1422387"/>
                </a:lnTo>
                <a:lnTo>
                  <a:pt x="645828" y="1415425"/>
                </a:lnTo>
                <a:lnTo>
                  <a:pt x="585610" y="1404045"/>
                </a:lnTo>
                <a:lnTo>
                  <a:pt x="527198" y="1388431"/>
                </a:lnTo>
                <a:lnTo>
                  <a:pt x="470790" y="1368766"/>
                </a:lnTo>
                <a:lnTo>
                  <a:pt x="416586" y="1345233"/>
                </a:lnTo>
                <a:lnTo>
                  <a:pt x="364782" y="1318016"/>
                </a:lnTo>
                <a:lnTo>
                  <a:pt x="315577" y="1287299"/>
                </a:lnTo>
                <a:lnTo>
                  <a:pt x="269170" y="1253264"/>
                </a:lnTo>
                <a:lnTo>
                  <a:pt x="225758" y="1216094"/>
                </a:lnTo>
                <a:lnTo>
                  <a:pt x="185540" y="1175974"/>
                </a:lnTo>
                <a:lnTo>
                  <a:pt x="148713" y="1133086"/>
                </a:lnTo>
                <a:lnTo>
                  <a:pt x="115477" y="1087615"/>
                </a:lnTo>
                <a:lnTo>
                  <a:pt x="86030" y="1039742"/>
                </a:lnTo>
                <a:lnTo>
                  <a:pt x="60569" y="989652"/>
                </a:lnTo>
                <a:lnTo>
                  <a:pt x="39292" y="937527"/>
                </a:lnTo>
                <a:lnTo>
                  <a:pt x="22399" y="883552"/>
                </a:lnTo>
                <a:lnTo>
                  <a:pt x="10087" y="827910"/>
                </a:lnTo>
                <a:lnTo>
                  <a:pt x="2554" y="770783"/>
                </a:lnTo>
                <a:lnTo>
                  <a:pt x="0" y="712355"/>
                </a:lnTo>
                <a:close/>
              </a:path>
            </a:pathLst>
          </a:custGeom>
          <a:ln w="425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620262" y="3686810"/>
            <a:ext cx="371983" cy="460628"/>
          </a:xfrm>
          <a:custGeom>
            <a:avLst/>
            <a:gdLst/>
            <a:ahLst/>
            <a:cxnLst/>
            <a:rect l="l" t="t" r="r" b="b"/>
            <a:pathLst>
              <a:path w="371983" h="460628">
                <a:moveTo>
                  <a:pt x="208407" y="92075"/>
                </a:moveTo>
                <a:lnTo>
                  <a:pt x="238378" y="0"/>
                </a:lnTo>
                <a:lnTo>
                  <a:pt x="0" y="177164"/>
                </a:lnTo>
                <a:lnTo>
                  <a:pt x="88646" y="460628"/>
                </a:lnTo>
                <a:lnTo>
                  <a:pt x="118617" y="368553"/>
                </a:lnTo>
                <a:lnTo>
                  <a:pt x="282193" y="421639"/>
                </a:lnTo>
                <a:lnTo>
                  <a:pt x="371983" y="145160"/>
                </a:lnTo>
                <a:lnTo>
                  <a:pt x="208407" y="92075"/>
                </a:lnTo>
                <a:close/>
              </a:path>
            </a:pathLst>
          </a:custGeom>
          <a:solidFill>
            <a:srgbClr val="F6C0A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977008" y="2866516"/>
            <a:ext cx="1531874" cy="1424813"/>
          </a:xfrm>
          <a:custGeom>
            <a:avLst/>
            <a:gdLst/>
            <a:ahLst/>
            <a:cxnLst/>
            <a:rect l="l" t="t" r="r" b="b"/>
            <a:pathLst>
              <a:path w="1531874" h="1424813">
                <a:moveTo>
                  <a:pt x="0" y="712343"/>
                </a:moveTo>
                <a:lnTo>
                  <a:pt x="2538" y="770771"/>
                </a:lnTo>
                <a:lnTo>
                  <a:pt x="10024" y="827899"/>
                </a:lnTo>
                <a:lnTo>
                  <a:pt x="22258" y="883544"/>
                </a:lnTo>
                <a:lnTo>
                  <a:pt x="39045" y="937523"/>
                </a:lnTo>
                <a:lnTo>
                  <a:pt x="60188" y="989651"/>
                </a:lnTo>
                <a:lnTo>
                  <a:pt x="85488" y="1039746"/>
                </a:lnTo>
                <a:lnTo>
                  <a:pt x="114749" y="1087623"/>
                </a:lnTo>
                <a:lnTo>
                  <a:pt x="147775" y="1133101"/>
                </a:lnTo>
                <a:lnTo>
                  <a:pt x="184367" y="1175994"/>
                </a:lnTo>
                <a:lnTo>
                  <a:pt x="224329" y="1216120"/>
                </a:lnTo>
                <a:lnTo>
                  <a:pt x="267464" y="1253295"/>
                </a:lnTo>
                <a:lnTo>
                  <a:pt x="313575" y="1287336"/>
                </a:lnTo>
                <a:lnTo>
                  <a:pt x="362464" y="1318058"/>
                </a:lnTo>
                <a:lnTo>
                  <a:pt x="413935" y="1345280"/>
                </a:lnTo>
                <a:lnTo>
                  <a:pt x="467790" y="1368817"/>
                </a:lnTo>
                <a:lnTo>
                  <a:pt x="523833" y="1388486"/>
                </a:lnTo>
                <a:lnTo>
                  <a:pt x="581866" y="1404104"/>
                </a:lnTo>
                <a:lnTo>
                  <a:pt x="641692" y="1415486"/>
                </a:lnTo>
                <a:lnTo>
                  <a:pt x="703115" y="1422450"/>
                </a:lnTo>
                <a:lnTo>
                  <a:pt x="765937" y="1424813"/>
                </a:lnTo>
                <a:lnTo>
                  <a:pt x="828758" y="1422450"/>
                </a:lnTo>
                <a:lnTo>
                  <a:pt x="890181" y="1415486"/>
                </a:lnTo>
                <a:lnTo>
                  <a:pt x="950007" y="1404104"/>
                </a:lnTo>
                <a:lnTo>
                  <a:pt x="1008040" y="1388486"/>
                </a:lnTo>
                <a:lnTo>
                  <a:pt x="1064083" y="1368817"/>
                </a:lnTo>
                <a:lnTo>
                  <a:pt x="1117938" y="1345280"/>
                </a:lnTo>
                <a:lnTo>
                  <a:pt x="1169409" y="1318058"/>
                </a:lnTo>
                <a:lnTo>
                  <a:pt x="1218298" y="1287336"/>
                </a:lnTo>
                <a:lnTo>
                  <a:pt x="1264409" y="1253295"/>
                </a:lnTo>
                <a:lnTo>
                  <a:pt x="1307544" y="1216120"/>
                </a:lnTo>
                <a:lnTo>
                  <a:pt x="1347506" y="1175994"/>
                </a:lnTo>
                <a:lnTo>
                  <a:pt x="1384098" y="1133101"/>
                </a:lnTo>
                <a:lnTo>
                  <a:pt x="1417124" y="1087623"/>
                </a:lnTo>
                <a:lnTo>
                  <a:pt x="1446385" y="1039746"/>
                </a:lnTo>
                <a:lnTo>
                  <a:pt x="1471685" y="989651"/>
                </a:lnTo>
                <a:lnTo>
                  <a:pt x="1492828" y="937523"/>
                </a:lnTo>
                <a:lnTo>
                  <a:pt x="1509615" y="883544"/>
                </a:lnTo>
                <a:lnTo>
                  <a:pt x="1521849" y="827899"/>
                </a:lnTo>
                <a:lnTo>
                  <a:pt x="1529335" y="770771"/>
                </a:lnTo>
                <a:lnTo>
                  <a:pt x="1531874" y="712343"/>
                </a:lnTo>
                <a:lnTo>
                  <a:pt x="1529335" y="653915"/>
                </a:lnTo>
                <a:lnTo>
                  <a:pt x="1521849" y="596790"/>
                </a:lnTo>
                <a:lnTo>
                  <a:pt x="1509615" y="541149"/>
                </a:lnTo>
                <a:lnTo>
                  <a:pt x="1492828" y="487176"/>
                </a:lnTo>
                <a:lnTo>
                  <a:pt x="1471685" y="435054"/>
                </a:lnTo>
                <a:lnTo>
                  <a:pt x="1446385" y="384967"/>
                </a:lnTo>
                <a:lnTo>
                  <a:pt x="1417124" y="337097"/>
                </a:lnTo>
                <a:lnTo>
                  <a:pt x="1384098" y="291629"/>
                </a:lnTo>
                <a:lnTo>
                  <a:pt x="1347506" y="248745"/>
                </a:lnTo>
                <a:lnTo>
                  <a:pt x="1307544" y="208629"/>
                </a:lnTo>
                <a:lnTo>
                  <a:pt x="1264409" y="171463"/>
                </a:lnTo>
                <a:lnTo>
                  <a:pt x="1218298" y="137432"/>
                </a:lnTo>
                <a:lnTo>
                  <a:pt x="1169409" y="106718"/>
                </a:lnTo>
                <a:lnTo>
                  <a:pt x="1117938" y="79504"/>
                </a:lnTo>
                <a:lnTo>
                  <a:pt x="1064083" y="55975"/>
                </a:lnTo>
                <a:lnTo>
                  <a:pt x="1008040" y="36312"/>
                </a:lnTo>
                <a:lnTo>
                  <a:pt x="950007" y="20700"/>
                </a:lnTo>
                <a:lnTo>
                  <a:pt x="890181" y="9322"/>
                </a:lnTo>
                <a:lnTo>
                  <a:pt x="828758" y="2361"/>
                </a:lnTo>
                <a:lnTo>
                  <a:pt x="765937" y="0"/>
                </a:lnTo>
                <a:lnTo>
                  <a:pt x="703115" y="2361"/>
                </a:lnTo>
                <a:lnTo>
                  <a:pt x="641692" y="9322"/>
                </a:lnTo>
                <a:lnTo>
                  <a:pt x="581866" y="20700"/>
                </a:lnTo>
                <a:lnTo>
                  <a:pt x="523833" y="36312"/>
                </a:lnTo>
                <a:lnTo>
                  <a:pt x="467790" y="55975"/>
                </a:lnTo>
                <a:lnTo>
                  <a:pt x="413935" y="79504"/>
                </a:lnTo>
                <a:lnTo>
                  <a:pt x="362464" y="106718"/>
                </a:lnTo>
                <a:lnTo>
                  <a:pt x="313575" y="137432"/>
                </a:lnTo>
                <a:lnTo>
                  <a:pt x="267464" y="171463"/>
                </a:lnTo>
                <a:lnTo>
                  <a:pt x="224329" y="208629"/>
                </a:lnTo>
                <a:lnTo>
                  <a:pt x="184367" y="248745"/>
                </a:lnTo>
                <a:lnTo>
                  <a:pt x="147775" y="291629"/>
                </a:lnTo>
                <a:lnTo>
                  <a:pt x="114749" y="337097"/>
                </a:lnTo>
                <a:lnTo>
                  <a:pt x="85488" y="384967"/>
                </a:lnTo>
                <a:lnTo>
                  <a:pt x="60188" y="435054"/>
                </a:lnTo>
                <a:lnTo>
                  <a:pt x="39045" y="487176"/>
                </a:lnTo>
                <a:lnTo>
                  <a:pt x="22258" y="541149"/>
                </a:lnTo>
                <a:lnTo>
                  <a:pt x="10024" y="596790"/>
                </a:lnTo>
                <a:lnTo>
                  <a:pt x="2538" y="653915"/>
                </a:lnTo>
                <a:lnTo>
                  <a:pt x="0" y="712343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1977008" y="2866516"/>
            <a:ext cx="1531874" cy="1424813"/>
          </a:xfrm>
          <a:custGeom>
            <a:avLst/>
            <a:gdLst/>
            <a:ahLst/>
            <a:cxnLst/>
            <a:rect l="l" t="t" r="r" b="b"/>
            <a:pathLst>
              <a:path w="1531874" h="1424813">
                <a:moveTo>
                  <a:pt x="0" y="712343"/>
                </a:moveTo>
                <a:lnTo>
                  <a:pt x="2538" y="653915"/>
                </a:lnTo>
                <a:lnTo>
                  <a:pt x="10024" y="596790"/>
                </a:lnTo>
                <a:lnTo>
                  <a:pt x="22258" y="541149"/>
                </a:lnTo>
                <a:lnTo>
                  <a:pt x="39045" y="487176"/>
                </a:lnTo>
                <a:lnTo>
                  <a:pt x="60188" y="435054"/>
                </a:lnTo>
                <a:lnTo>
                  <a:pt x="85488" y="384967"/>
                </a:lnTo>
                <a:lnTo>
                  <a:pt x="114749" y="337097"/>
                </a:lnTo>
                <a:lnTo>
                  <a:pt x="147775" y="291629"/>
                </a:lnTo>
                <a:lnTo>
                  <a:pt x="184367" y="248745"/>
                </a:lnTo>
                <a:lnTo>
                  <a:pt x="224329" y="208629"/>
                </a:lnTo>
                <a:lnTo>
                  <a:pt x="267464" y="171463"/>
                </a:lnTo>
                <a:lnTo>
                  <a:pt x="313575" y="137432"/>
                </a:lnTo>
                <a:lnTo>
                  <a:pt x="362464" y="106718"/>
                </a:lnTo>
                <a:lnTo>
                  <a:pt x="413935" y="79504"/>
                </a:lnTo>
                <a:lnTo>
                  <a:pt x="467790" y="55975"/>
                </a:lnTo>
                <a:lnTo>
                  <a:pt x="523833" y="36312"/>
                </a:lnTo>
                <a:lnTo>
                  <a:pt x="581866" y="20700"/>
                </a:lnTo>
                <a:lnTo>
                  <a:pt x="641692" y="9322"/>
                </a:lnTo>
                <a:lnTo>
                  <a:pt x="703115" y="2361"/>
                </a:lnTo>
                <a:lnTo>
                  <a:pt x="765937" y="0"/>
                </a:lnTo>
                <a:lnTo>
                  <a:pt x="828758" y="2361"/>
                </a:lnTo>
                <a:lnTo>
                  <a:pt x="890181" y="9322"/>
                </a:lnTo>
                <a:lnTo>
                  <a:pt x="950007" y="20700"/>
                </a:lnTo>
                <a:lnTo>
                  <a:pt x="1008040" y="36312"/>
                </a:lnTo>
                <a:lnTo>
                  <a:pt x="1064083" y="55975"/>
                </a:lnTo>
                <a:lnTo>
                  <a:pt x="1117938" y="79504"/>
                </a:lnTo>
                <a:lnTo>
                  <a:pt x="1169409" y="106718"/>
                </a:lnTo>
                <a:lnTo>
                  <a:pt x="1218298" y="137432"/>
                </a:lnTo>
                <a:lnTo>
                  <a:pt x="1264409" y="171463"/>
                </a:lnTo>
                <a:lnTo>
                  <a:pt x="1307544" y="208629"/>
                </a:lnTo>
                <a:lnTo>
                  <a:pt x="1347506" y="248745"/>
                </a:lnTo>
                <a:lnTo>
                  <a:pt x="1384098" y="291629"/>
                </a:lnTo>
                <a:lnTo>
                  <a:pt x="1417124" y="337097"/>
                </a:lnTo>
                <a:lnTo>
                  <a:pt x="1446385" y="384967"/>
                </a:lnTo>
                <a:lnTo>
                  <a:pt x="1471685" y="435054"/>
                </a:lnTo>
                <a:lnTo>
                  <a:pt x="1492828" y="487176"/>
                </a:lnTo>
                <a:lnTo>
                  <a:pt x="1509615" y="541149"/>
                </a:lnTo>
                <a:lnTo>
                  <a:pt x="1521849" y="596790"/>
                </a:lnTo>
                <a:lnTo>
                  <a:pt x="1529335" y="653915"/>
                </a:lnTo>
                <a:lnTo>
                  <a:pt x="1531874" y="712343"/>
                </a:lnTo>
                <a:lnTo>
                  <a:pt x="1529335" y="770771"/>
                </a:lnTo>
                <a:lnTo>
                  <a:pt x="1521849" y="827899"/>
                </a:lnTo>
                <a:lnTo>
                  <a:pt x="1509615" y="883544"/>
                </a:lnTo>
                <a:lnTo>
                  <a:pt x="1492828" y="937523"/>
                </a:lnTo>
                <a:lnTo>
                  <a:pt x="1471685" y="989651"/>
                </a:lnTo>
                <a:lnTo>
                  <a:pt x="1446385" y="1039746"/>
                </a:lnTo>
                <a:lnTo>
                  <a:pt x="1417124" y="1087623"/>
                </a:lnTo>
                <a:lnTo>
                  <a:pt x="1384098" y="1133101"/>
                </a:lnTo>
                <a:lnTo>
                  <a:pt x="1347506" y="1175994"/>
                </a:lnTo>
                <a:lnTo>
                  <a:pt x="1307544" y="1216120"/>
                </a:lnTo>
                <a:lnTo>
                  <a:pt x="1264409" y="1253295"/>
                </a:lnTo>
                <a:lnTo>
                  <a:pt x="1218298" y="1287336"/>
                </a:lnTo>
                <a:lnTo>
                  <a:pt x="1169409" y="1318058"/>
                </a:lnTo>
                <a:lnTo>
                  <a:pt x="1117938" y="1345280"/>
                </a:lnTo>
                <a:lnTo>
                  <a:pt x="1064083" y="1368817"/>
                </a:lnTo>
                <a:lnTo>
                  <a:pt x="1008040" y="1388486"/>
                </a:lnTo>
                <a:lnTo>
                  <a:pt x="950007" y="1404104"/>
                </a:lnTo>
                <a:lnTo>
                  <a:pt x="890181" y="1415486"/>
                </a:lnTo>
                <a:lnTo>
                  <a:pt x="828758" y="1422450"/>
                </a:lnTo>
                <a:lnTo>
                  <a:pt x="765937" y="1424813"/>
                </a:lnTo>
                <a:lnTo>
                  <a:pt x="703115" y="1422450"/>
                </a:lnTo>
                <a:lnTo>
                  <a:pt x="641692" y="1415486"/>
                </a:lnTo>
                <a:lnTo>
                  <a:pt x="581866" y="1404104"/>
                </a:lnTo>
                <a:lnTo>
                  <a:pt x="523833" y="1388486"/>
                </a:lnTo>
                <a:lnTo>
                  <a:pt x="467790" y="1368817"/>
                </a:lnTo>
                <a:lnTo>
                  <a:pt x="413935" y="1345280"/>
                </a:lnTo>
                <a:lnTo>
                  <a:pt x="362464" y="1318058"/>
                </a:lnTo>
                <a:lnTo>
                  <a:pt x="313575" y="1287336"/>
                </a:lnTo>
                <a:lnTo>
                  <a:pt x="267464" y="1253295"/>
                </a:lnTo>
                <a:lnTo>
                  <a:pt x="224329" y="1216120"/>
                </a:lnTo>
                <a:lnTo>
                  <a:pt x="184367" y="1175994"/>
                </a:lnTo>
                <a:lnTo>
                  <a:pt x="147775" y="1133101"/>
                </a:lnTo>
                <a:lnTo>
                  <a:pt x="114749" y="1087623"/>
                </a:lnTo>
                <a:lnTo>
                  <a:pt x="85488" y="1039746"/>
                </a:lnTo>
                <a:lnTo>
                  <a:pt x="60188" y="989651"/>
                </a:lnTo>
                <a:lnTo>
                  <a:pt x="39045" y="937523"/>
                </a:lnTo>
                <a:lnTo>
                  <a:pt x="22258" y="883544"/>
                </a:lnTo>
                <a:lnTo>
                  <a:pt x="10024" y="827899"/>
                </a:lnTo>
                <a:lnTo>
                  <a:pt x="2538" y="770771"/>
                </a:lnTo>
                <a:lnTo>
                  <a:pt x="0" y="712343"/>
                </a:lnTo>
                <a:close/>
              </a:path>
            </a:pathLst>
          </a:custGeom>
          <a:ln w="425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191893" y="569599"/>
            <a:ext cx="482379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ÁREAS</a:t>
            </a:r>
            <a:r>
              <a:rPr dirty="0" smtClean="0" sz="2800" spc="-104" b="1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FUNCIONALES</a:t>
            </a:r>
            <a:r>
              <a:rPr dirty="0" smtClean="0" sz="2800" spc="-176" b="1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O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43101" y="996573"/>
            <a:ext cx="428550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DEPARTAMENTOS</a:t>
            </a:r>
            <a:r>
              <a:rPr dirty="0" smtClean="0" sz="2800" spc="-249" b="1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DE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73803" y="996573"/>
            <a:ext cx="58061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LA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98410" y="996573"/>
            <a:ext cx="196630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EMPRESA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57650" y="2107551"/>
            <a:ext cx="1191066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45"/>
              </a:lnSpc>
              <a:spcBef>
                <a:spcPts val="72"/>
              </a:spcBef>
            </a:pP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PRO</a:t>
            </a:r>
            <a:r>
              <a:rPr dirty="0" smtClean="0" sz="1300" spc="-4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dirty="0" smtClean="0" sz="1300" spc="-4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sz="1300" spc="-4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sz="1300" spc="4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ÓN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76569" y="3396601"/>
            <a:ext cx="957644" cy="3698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9859" indent="-137159">
              <a:lnSpc>
                <a:spcPts val="1420"/>
              </a:lnSpc>
              <a:spcBef>
                <a:spcPts val="106"/>
              </a:spcBef>
            </a:pP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ME</a:t>
            </a:r>
            <a:r>
              <a:rPr dirty="0" smtClean="0" sz="1300" spc="-4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mtClean="0" sz="1300" spc="-4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AD</a:t>
            </a:r>
            <a:r>
              <a:rPr dirty="0" smtClean="0" sz="1300" spc="4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300" spc="4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300" spc="-9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mtClean="0" sz="1300" spc="9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98319" y="3486771"/>
            <a:ext cx="913636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45"/>
              </a:lnSpc>
              <a:spcBef>
                <a:spcPts val="72"/>
              </a:spcBef>
            </a:pP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dirty="0" smtClean="0" sz="1300" spc="4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dirty="0" smtClean="0" sz="1300" spc="4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EM</a:t>
            </a:r>
            <a:r>
              <a:rPr dirty="0" smtClean="0" sz="1300" spc="-14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300" spc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6913" y="4114765"/>
            <a:ext cx="791096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dirty="0" smtClean="0" sz="1100" spc="0" b="1">
                <a:solidFill>
                  <a:srgbClr val="771F28"/>
                </a:solidFill>
                <a:latin typeface="Verdana"/>
                <a:cs typeface="Verdana"/>
              </a:rPr>
              <a:t>EM</a:t>
            </a:r>
            <a:r>
              <a:rPr dirty="0" smtClean="0" sz="1100" spc="-4" b="1">
                <a:solidFill>
                  <a:srgbClr val="771F28"/>
                </a:solidFill>
                <a:latin typeface="Verdana"/>
                <a:cs typeface="Verdana"/>
              </a:rPr>
              <a:t>P</a:t>
            </a:r>
            <a:r>
              <a:rPr dirty="0" smtClean="0" sz="1100" spc="0" b="1">
                <a:solidFill>
                  <a:srgbClr val="771F28"/>
                </a:solidFill>
                <a:latin typeface="Verdana"/>
                <a:cs typeface="Verdana"/>
              </a:rPr>
              <a:t>RESA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63367" y="5653370"/>
            <a:ext cx="823277" cy="3180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8607" indent="-25907">
              <a:lnSpc>
                <a:spcPts val="1200"/>
              </a:lnSpc>
              <a:spcBef>
                <a:spcPts val="110"/>
              </a:spcBef>
            </a:pPr>
            <a:r>
              <a:rPr dirty="0" smtClean="0" sz="1100" spc="0">
                <a:solidFill>
                  <a:srgbClr val="FFFFFF"/>
                </a:solidFill>
                <a:latin typeface="Verdana"/>
                <a:cs typeface="Verdana"/>
              </a:rPr>
              <a:t>RE</a:t>
            </a:r>
            <a:r>
              <a:rPr dirty="0" smtClean="0" sz="1100" spc="-4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sz="1100" spc="-4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dirty="0" smtClean="0" sz="1100" spc="0">
                <a:solidFill>
                  <a:srgbClr val="FFFFFF"/>
                </a:solidFill>
                <a:latin typeface="Verdana"/>
                <a:cs typeface="Verdana"/>
              </a:rPr>
              <a:t>RSOS</a:t>
            </a:r>
            <a:r>
              <a:rPr dirty="0" smtClean="0" sz="11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dirty="0" smtClean="0" sz="1100" spc="-4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dirty="0" smtClean="0" sz="1100" spc="4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dirty="0" smtClean="0" sz="1100" spc="0">
                <a:solidFill>
                  <a:srgbClr val="FFFFFF"/>
                </a:solidFill>
                <a:latin typeface="Verdana"/>
                <a:cs typeface="Verdana"/>
              </a:rPr>
              <a:t>ANOS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478907" y="5717073"/>
            <a:ext cx="78045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dirty="0" smtClean="0" sz="1100" spc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dirty="0" smtClean="0" sz="1100" spc="4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sz="1100" spc="0">
                <a:solidFill>
                  <a:srgbClr val="FFFFFF"/>
                </a:solidFill>
                <a:latin typeface="Verdana"/>
                <a:cs typeface="Verdana"/>
              </a:rPr>
              <a:t>NA</a:t>
            </a:r>
            <a:r>
              <a:rPr dirty="0" smtClean="0" sz="1100" spc="4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mtClean="0" sz="1100" spc="0">
                <a:solidFill>
                  <a:srgbClr val="FFFFFF"/>
                </a:solidFill>
                <a:latin typeface="Verdana"/>
                <a:cs typeface="Verdana"/>
              </a:rPr>
              <a:t>ZAS</a:t>
            </a:r>
            <a:endParaRPr sz="1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9134016" y="0"/>
            <a:ext cx="9983" cy="6857998"/>
          </a:xfrm>
          <a:custGeom>
            <a:avLst/>
            <a:gdLst/>
            <a:ahLst/>
            <a:cxnLst/>
            <a:rect l="l" t="t" r="r" b="b"/>
            <a:pathLst>
              <a:path w="9983" h="6857998">
                <a:moveTo>
                  <a:pt x="0" y="6857998"/>
                </a:moveTo>
                <a:lnTo>
                  <a:pt x="9983" y="6857998"/>
                </a:lnTo>
                <a:lnTo>
                  <a:pt x="9983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0"/>
            <a:ext cx="8646" cy="6857998"/>
          </a:xfrm>
          <a:custGeom>
            <a:avLst/>
            <a:gdLst/>
            <a:ahLst/>
            <a:cxnLst/>
            <a:rect l="l" t="t" r="r" b="b"/>
            <a:pathLst>
              <a:path w="8646" h="6857998">
                <a:moveTo>
                  <a:pt x="0" y="6857998"/>
                </a:moveTo>
                <a:lnTo>
                  <a:pt x="8646" y="6857998"/>
                </a:lnTo>
                <a:lnTo>
                  <a:pt x="8646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8646" y="12532"/>
            <a:ext cx="9125369" cy="6832625"/>
          </a:xfrm>
          <a:custGeom>
            <a:avLst/>
            <a:gdLst/>
            <a:ahLst/>
            <a:cxnLst/>
            <a:rect l="l" t="t" r="r" b="b"/>
            <a:pathLst>
              <a:path w="9125369" h="6832625">
                <a:moveTo>
                  <a:pt x="0" y="6832625"/>
                </a:moveTo>
                <a:lnTo>
                  <a:pt x="9125369" y="6832625"/>
                </a:lnTo>
                <a:lnTo>
                  <a:pt x="9125369" y="0"/>
                </a:lnTo>
                <a:lnTo>
                  <a:pt x="0" y="0"/>
                </a:lnTo>
                <a:lnTo>
                  <a:pt x="0" y="6832625"/>
                </a:lnTo>
                <a:close/>
              </a:path>
            </a:pathLst>
          </a:custGeom>
          <a:ln w="31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586436" y="1172049"/>
            <a:ext cx="6136381" cy="4627632"/>
          </a:xfrm>
          <a:custGeom>
            <a:avLst/>
            <a:gdLst/>
            <a:ahLst/>
            <a:cxnLst/>
            <a:rect l="l" t="t" r="r" b="b"/>
            <a:pathLst>
              <a:path w="6136381" h="4627632">
                <a:moveTo>
                  <a:pt x="0" y="2308645"/>
                </a:moveTo>
                <a:lnTo>
                  <a:pt x="10191" y="2499492"/>
                </a:lnTo>
                <a:lnTo>
                  <a:pt x="40234" y="2685971"/>
                </a:lnTo>
                <a:lnTo>
                  <a:pt x="89333" y="2867496"/>
                </a:lnTo>
                <a:lnTo>
                  <a:pt x="156693" y="3043480"/>
                </a:lnTo>
                <a:lnTo>
                  <a:pt x="241517" y="3213338"/>
                </a:lnTo>
                <a:lnTo>
                  <a:pt x="343010" y="3376484"/>
                </a:lnTo>
                <a:lnTo>
                  <a:pt x="460376" y="3532332"/>
                </a:lnTo>
                <a:lnTo>
                  <a:pt x="592820" y="3680296"/>
                </a:lnTo>
                <a:lnTo>
                  <a:pt x="739545" y="3819790"/>
                </a:lnTo>
                <a:lnTo>
                  <a:pt x="899756" y="3950228"/>
                </a:lnTo>
                <a:lnTo>
                  <a:pt x="1072657" y="4071025"/>
                </a:lnTo>
                <a:lnTo>
                  <a:pt x="1257452" y="4181594"/>
                </a:lnTo>
                <a:lnTo>
                  <a:pt x="1453346" y="4281349"/>
                </a:lnTo>
                <a:lnTo>
                  <a:pt x="1659542" y="4369704"/>
                </a:lnTo>
                <a:lnTo>
                  <a:pt x="1875246" y="4446074"/>
                </a:lnTo>
                <a:lnTo>
                  <a:pt x="2099661" y="4509872"/>
                </a:lnTo>
                <a:lnTo>
                  <a:pt x="2331991" y="4560513"/>
                </a:lnTo>
                <a:lnTo>
                  <a:pt x="2571441" y="4597411"/>
                </a:lnTo>
                <a:lnTo>
                  <a:pt x="2817216" y="4619979"/>
                </a:lnTo>
                <a:lnTo>
                  <a:pt x="3068518" y="4627632"/>
                </a:lnTo>
                <a:lnTo>
                  <a:pt x="3319816" y="4619979"/>
                </a:lnTo>
                <a:lnTo>
                  <a:pt x="3565576" y="4597411"/>
                </a:lnTo>
                <a:lnTo>
                  <a:pt x="3805005" y="4560513"/>
                </a:lnTo>
                <a:lnTo>
                  <a:pt x="4037307" y="4509872"/>
                </a:lnTo>
                <a:lnTo>
                  <a:pt x="4261688" y="4446074"/>
                </a:lnTo>
                <a:lnTo>
                  <a:pt x="4477352" y="4369704"/>
                </a:lnTo>
                <a:lnTo>
                  <a:pt x="4683506" y="4281349"/>
                </a:lnTo>
                <a:lnTo>
                  <a:pt x="4879353" y="4181594"/>
                </a:lnTo>
                <a:lnTo>
                  <a:pt x="5064101" y="4071025"/>
                </a:lnTo>
                <a:lnTo>
                  <a:pt x="5236953" y="3950228"/>
                </a:lnTo>
                <a:lnTo>
                  <a:pt x="5397114" y="3819790"/>
                </a:lnTo>
                <a:lnTo>
                  <a:pt x="5543792" y="3680296"/>
                </a:lnTo>
                <a:lnTo>
                  <a:pt x="5676189" y="3532332"/>
                </a:lnTo>
                <a:lnTo>
                  <a:pt x="5793512" y="3376484"/>
                </a:lnTo>
                <a:lnTo>
                  <a:pt x="5894966" y="3213338"/>
                </a:lnTo>
                <a:lnTo>
                  <a:pt x="5979756" y="3043480"/>
                </a:lnTo>
                <a:lnTo>
                  <a:pt x="6047087" y="2867496"/>
                </a:lnTo>
                <a:lnTo>
                  <a:pt x="6096165" y="2685971"/>
                </a:lnTo>
                <a:lnTo>
                  <a:pt x="6126194" y="2499492"/>
                </a:lnTo>
                <a:lnTo>
                  <a:pt x="6136381" y="2308645"/>
                </a:lnTo>
                <a:lnTo>
                  <a:pt x="6126194" y="2119364"/>
                </a:lnTo>
                <a:lnTo>
                  <a:pt x="6096165" y="1934286"/>
                </a:lnTo>
                <a:lnTo>
                  <a:pt x="6047087" y="1754004"/>
                </a:lnTo>
                <a:lnTo>
                  <a:pt x="5979756" y="1579116"/>
                </a:lnTo>
                <a:lnTo>
                  <a:pt x="5894966" y="1410215"/>
                </a:lnTo>
                <a:lnTo>
                  <a:pt x="5793512" y="1247898"/>
                </a:lnTo>
                <a:lnTo>
                  <a:pt x="5676189" y="1092758"/>
                </a:lnTo>
                <a:lnTo>
                  <a:pt x="5543792" y="945393"/>
                </a:lnTo>
                <a:lnTo>
                  <a:pt x="5397114" y="806396"/>
                </a:lnTo>
                <a:lnTo>
                  <a:pt x="5236953" y="676363"/>
                </a:lnTo>
                <a:lnTo>
                  <a:pt x="5064101" y="555889"/>
                </a:lnTo>
                <a:lnTo>
                  <a:pt x="4879353" y="445570"/>
                </a:lnTo>
                <a:lnTo>
                  <a:pt x="4683506" y="346000"/>
                </a:lnTo>
                <a:lnTo>
                  <a:pt x="4477352" y="257775"/>
                </a:lnTo>
                <a:lnTo>
                  <a:pt x="4261688" y="181491"/>
                </a:lnTo>
                <a:lnTo>
                  <a:pt x="4037307" y="117741"/>
                </a:lnTo>
                <a:lnTo>
                  <a:pt x="3805005" y="67122"/>
                </a:lnTo>
                <a:lnTo>
                  <a:pt x="3565576" y="30229"/>
                </a:lnTo>
                <a:lnTo>
                  <a:pt x="3319816" y="7656"/>
                </a:lnTo>
                <a:lnTo>
                  <a:pt x="3068518" y="0"/>
                </a:lnTo>
                <a:lnTo>
                  <a:pt x="2817216" y="7656"/>
                </a:lnTo>
                <a:lnTo>
                  <a:pt x="2571441" y="30229"/>
                </a:lnTo>
                <a:lnTo>
                  <a:pt x="2331991" y="67122"/>
                </a:lnTo>
                <a:lnTo>
                  <a:pt x="2099661" y="117741"/>
                </a:lnTo>
                <a:lnTo>
                  <a:pt x="1875246" y="181491"/>
                </a:lnTo>
                <a:lnTo>
                  <a:pt x="1659542" y="257775"/>
                </a:lnTo>
                <a:lnTo>
                  <a:pt x="1453346" y="346000"/>
                </a:lnTo>
                <a:lnTo>
                  <a:pt x="1257452" y="445570"/>
                </a:lnTo>
                <a:lnTo>
                  <a:pt x="1072657" y="555889"/>
                </a:lnTo>
                <a:lnTo>
                  <a:pt x="899756" y="676363"/>
                </a:lnTo>
                <a:lnTo>
                  <a:pt x="739545" y="806396"/>
                </a:lnTo>
                <a:lnTo>
                  <a:pt x="592820" y="945393"/>
                </a:lnTo>
                <a:lnTo>
                  <a:pt x="460376" y="1092758"/>
                </a:lnTo>
                <a:lnTo>
                  <a:pt x="343010" y="1247898"/>
                </a:lnTo>
                <a:lnTo>
                  <a:pt x="241517" y="1410215"/>
                </a:lnTo>
                <a:lnTo>
                  <a:pt x="156693" y="1579116"/>
                </a:lnTo>
                <a:lnTo>
                  <a:pt x="89333" y="1754004"/>
                </a:lnTo>
                <a:lnTo>
                  <a:pt x="40234" y="1934286"/>
                </a:lnTo>
                <a:lnTo>
                  <a:pt x="10191" y="2119364"/>
                </a:lnTo>
                <a:lnTo>
                  <a:pt x="0" y="23086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586436" y="1172049"/>
            <a:ext cx="6136381" cy="4627632"/>
          </a:xfrm>
          <a:custGeom>
            <a:avLst/>
            <a:gdLst/>
            <a:ahLst/>
            <a:cxnLst/>
            <a:rect l="l" t="t" r="r" b="b"/>
            <a:pathLst>
              <a:path w="6136381" h="4627632">
                <a:moveTo>
                  <a:pt x="0" y="2308645"/>
                </a:moveTo>
                <a:lnTo>
                  <a:pt x="10191" y="2499492"/>
                </a:lnTo>
                <a:lnTo>
                  <a:pt x="40234" y="2685971"/>
                </a:lnTo>
                <a:lnTo>
                  <a:pt x="89333" y="2867496"/>
                </a:lnTo>
                <a:lnTo>
                  <a:pt x="156693" y="3043480"/>
                </a:lnTo>
                <a:lnTo>
                  <a:pt x="241517" y="3213338"/>
                </a:lnTo>
                <a:lnTo>
                  <a:pt x="343010" y="3376484"/>
                </a:lnTo>
                <a:lnTo>
                  <a:pt x="460376" y="3532332"/>
                </a:lnTo>
                <a:lnTo>
                  <a:pt x="592820" y="3680296"/>
                </a:lnTo>
                <a:lnTo>
                  <a:pt x="739545" y="3819790"/>
                </a:lnTo>
                <a:lnTo>
                  <a:pt x="899756" y="3950228"/>
                </a:lnTo>
                <a:lnTo>
                  <a:pt x="1072657" y="4071025"/>
                </a:lnTo>
                <a:lnTo>
                  <a:pt x="1257452" y="4181594"/>
                </a:lnTo>
                <a:lnTo>
                  <a:pt x="1453346" y="4281349"/>
                </a:lnTo>
                <a:lnTo>
                  <a:pt x="1659542" y="4369704"/>
                </a:lnTo>
                <a:lnTo>
                  <a:pt x="1875246" y="4446074"/>
                </a:lnTo>
                <a:lnTo>
                  <a:pt x="2099661" y="4509872"/>
                </a:lnTo>
                <a:lnTo>
                  <a:pt x="2331991" y="4560513"/>
                </a:lnTo>
                <a:lnTo>
                  <a:pt x="2571441" y="4597411"/>
                </a:lnTo>
                <a:lnTo>
                  <a:pt x="2817216" y="4619979"/>
                </a:lnTo>
                <a:lnTo>
                  <a:pt x="3068518" y="4627632"/>
                </a:lnTo>
                <a:lnTo>
                  <a:pt x="3319816" y="4619979"/>
                </a:lnTo>
                <a:lnTo>
                  <a:pt x="3565576" y="4597411"/>
                </a:lnTo>
                <a:lnTo>
                  <a:pt x="3805005" y="4560513"/>
                </a:lnTo>
                <a:lnTo>
                  <a:pt x="4037307" y="4509872"/>
                </a:lnTo>
                <a:lnTo>
                  <a:pt x="4261688" y="4446074"/>
                </a:lnTo>
                <a:lnTo>
                  <a:pt x="4477352" y="4369704"/>
                </a:lnTo>
                <a:lnTo>
                  <a:pt x="4683506" y="4281349"/>
                </a:lnTo>
                <a:lnTo>
                  <a:pt x="4879353" y="4181594"/>
                </a:lnTo>
                <a:lnTo>
                  <a:pt x="5064101" y="4071025"/>
                </a:lnTo>
                <a:lnTo>
                  <a:pt x="5236953" y="3950228"/>
                </a:lnTo>
                <a:lnTo>
                  <a:pt x="5397114" y="3819790"/>
                </a:lnTo>
                <a:lnTo>
                  <a:pt x="5543792" y="3680296"/>
                </a:lnTo>
                <a:lnTo>
                  <a:pt x="5676189" y="3532332"/>
                </a:lnTo>
                <a:lnTo>
                  <a:pt x="5793512" y="3376484"/>
                </a:lnTo>
                <a:lnTo>
                  <a:pt x="5894966" y="3213338"/>
                </a:lnTo>
                <a:lnTo>
                  <a:pt x="5979756" y="3043480"/>
                </a:lnTo>
                <a:lnTo>
                  <a:pt x="6047087" y="2867496"/>
                </a:lnTo>
                <a:lnTo>
                  <a:pt x="6096165" y="2685971"/>
                </a:lnTo>
                <a:lnTo>
                  <a:pt x="6126194" y="2499492"/>
                </a:lnTo>
                <a:lnTo>
                  <a:pt x="6136381" y="2308645"/>
                </a:lnTo>
                <a:lnTo>
                  <a:pt x="6126194" y="2119364"/>
                </a:lnTo>
                <a:lnTo>
                  <a:pt x="6096165" y="1934286"/>
                </a:lnTo>
                <a:lnTo>
                  <a:pt x="6047087" y="1754004"/>
                </a:lnTo>
                <a:lnTo>
                  <a:pt x="5979756" y="1579116"/>
                </a:lnTo>
                <a:lnTo>
                  <a:pt x="5894966" y="1410215"/>
                </a:lnTo>
                <a:lnTo>
                  <a:pt x="5793512" y="1247898"/>
                </a:lnTo>
                <a:lnTo>
                  <a:pt x="5676189" y="1092758"/>
                </a:lnTo>
                <a:lnTo>
                  <a:pt x="5543792" y="945393"/>
                </a:lnTo>
                <a:lnTo>
                  <a:pt x="5397114" y="806396"/>
                </a:lnTo>
                <a:lnTo>
                  <a:pt x="5236953" y="676363"/>
                </a:lnTo>
                <a:lnTo>
                  <a:pt x="5064101" y="555889"/>
                </a:lnTo>
                <a:lnTo>
                  <a:pt x="4879353" y="445570"/>
                </a:lnTo>
                <a:lnTo>
                  <a:pt x="4683506" y="346000"/>
                </a:lnTo>
                <a:lnTo>
                  <a:pt x="4477352" y="257775"/>
                </a:lnTo>
                <a:lnTo>
                  <a:pt x="4261688" y="181491"/>
                </a:lnTo>
                <a:lnTo>
                  <a:pt x="4037307" y="117741"/>
                </a:lnTo>
                <a:lnTo>
                  <a:pt x="3805005" y="67122"/>
                </a:lnTo>
                <a:lnTo>
                  <a:pt x="3565576" y="30229"/>
                </a:lnTo>
                <a:lnTo>
                  <a:pt x="3319816" y="7656"/>
                </a:lnTo>
                <a:lnTo>
                  <a:pt x="3068518" y="0"/>
                </a:lnTo>
                <a:lnTo>
                  <a:pt x="2817216" y="7656"/>
                </a:lnTo>
                <a:lnTo>
                  <a:pt x="2571441" y="30229"/>
                </a:lnTo>
                <a:lnTo>
                  <a:pt x="2331991" y="67122"/>
                </a:lnTo>
                <a:lnTo>
                  <a:pt x="2099661" y="117741"/>
                </a:lnTo>
                <a:lnTo>
                  <a:pt x="1875246" y="181491"/>
                </a:lnTo>
                <a:lnTo>
                  <a:pt x="1659542" y="257775"/>
                </a:lnTo>
                <a:lnTo>
                  <a:pt x="1453346" y="346000"/>
                </a:lnTo>
                <a:lnTo>
                  <a:pt x="1257452" y="445570"/>
                </a:lnTo>
                <a:lnTo>
                  <a:pt x="1072657" y="555889"/>
                </a:lnTo>
                <a:lnTo>
                  <a:pt x="899756" y="676363"/>
                </a:lnTo>
                <a:lnTo>
                  <a:pt x="739545" y="806396"/>
                </a:lnTo>
                <a:lnTo>
                  <a:pt x="592820" y="945393"/>
                </a:lnTo>
                <a:lnTo>
                  <a:pt x="460376" y="1092758"/>
                </a:lnTo>
                <a:lnTo>
                  <a:pt x="343010" y="1247898"/>
                </a:lnTo>
                <a:lnTo>
                  <a:pt x="241517" y="1410215"/>
                </a:lnTo>
                <a:lnTo>
                  <a:pt x="156693" y="1579116"/>
                </a:lnTo>
                <a:lnTo>
                  <a:pt x="89333" y="1754004"/>
                </a:lnTo>
                <a:lnTo>
                  <a:pt x="40234" y="1934286"/>
                </a:lnTo>
                <a:lnTo>
                  <a:pt x="10191" y="2119364"/>
                </a:lnTo>
                <a:lnTo>
                  <a:pt x="0" y="2308645"/>
                </a:lnTo>
                <a:close/>
              </a:path>
            </a:pathLst>
          </a:custGeom>
          <a:ln w="316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472878" y="1114531"/>
            <a:ext cx="6135889" cy="4627724"/>
          </a:xfrm>
          <a:custGeom>
            <a:avLst/>
            <a:gdLst/>
            <a:ahLst/>
            <a:cxnLst/>
            <a:rect l="l" t="t" r="r" b="b"/>
            <a:pathLst>
              <a:path w="6135889" h="4627724">
                <a:moveTo>
                  <a:pt x="0" y="2308645"/>
                </a:moveTo>
                <a:lnTo>
                  <a:pt x="10187" y="2499510"/>
                </a:lnTo>
                <a:lnTo>
                  <a:pt x="40220" y="2686003"/>
                </a:lnTo>
                <a:lnTo>
                  <a:pt x="89303" y="2867541"/>
                </a:lnTo>
                <a:lnTo>
                  <a:pt x="156641" y="3043536"/>
                </a:lnTo>
                <a:lnTo>
                  <a:pt x="241440" y="3213404"/>
                </a:lnTo>
                <a:lnTo>
                  <a:pt x="342904" y="3376558"/>
                </a:lnTo>
                <a:lnTo>
                  <a:pt x="460238" y="3532412"/>
                </a:lnTo>
                <a:lnTo>
                  <a:pt x="592647" y="3680381"/>
                </a:lnTo>
                <a:lnTo>
                  <a:pt x="739336" y="3819879"/>
                </a:lnTo>
                <a:lnTo>
                  <a:pt x="899510" y="3950320"/>
                </a:lnTo>
                <a:lnTo>
                  <a:pt x="1072374" y="4071119"/>
                </a:lnTo>
                <a:lnTo>
                  <a:pt x="1257133" y="4181688"/>
                </a:lnTo>
                <a:lnTo>
                  <a:pt x="1452993" y="4281444"/>
                </a:lnTo>
                <a:lnTo>
                  <a:pt x="1659157" y="4369799"/>
                </a:lnTo>
                <a:lnTo>
                  <a:pt x="1874831" y="4446169"/>
                </a:lnTo>
                <a:lnTo>
                  <a:pt x="2099220" y="4509966"/>
                </a:lnTo>
                <a:lnTo>
                  <a:pt x="2331529" y="4560607"/>
                </a:lnTo>
                <a:lnTo>
                  <a:pt x="2570963" y="4597503"/>
                </a:lnTo>
                <a:lnTo>
                  <a:pt x="2816727" y="4620071"/>
                </a:lnTo>
                <a:lnTo>
                  <a:pt x="3068026" y="4627724"/>
                </a:lnTo>
                <a:lnTo>
                  <a:pt x="3319292" y="4620071"/>
                </a:lnTo>
                <a:lnTo>
                  <a:pt x="3565027" y="4597503"/>
                </a:lnTo>
                <a:lnTo>
                  <a:pt x="3804437" y="4560607"/>
                </a:lnTo>
                <a:lnTo>
                  <a:pt x="4036725" y="4509966"/>
                </a:lnTo>
                <a:lnTo>
                  <a:pt x="4261097" y="4446169"/>
                </a:lnTo>
                <a:lnTo>
                  <a:pt x="4476757" y="4369799"/>
                </a:lnTo>
                <a:lnTo>
                  <a:pt x="4682910" y="4281444"/>
                </a:lnTo>
                <a:lnTo>
                  <a:pt x="4878760" y="4181688"/>
                </a:lnTo>
                <a:lnTo>
                  <a:pt x="5063513" y="4071119"/>
                </a:lnTo>
                <a:lnTo>
                  <a:pt x="5236373" y="3950320"/>
                </a:lnTo>
                <a:lnTo>
                  <a:pt x="5396544" y="3819879"/>
                </a:lnTo>
                <a:lnTo>
                  <a:pt x="5543232" y="3680381"/>
                </a:lnTo>
                <a:lnTo>
                  <a:pt x="5675641" y="3532412"/>
                </a:lnTo>
                <a:lnTo>
                  <a:pt x="5792976" y="3376558"/>
                </a:lnTo>
                <a:lnTo>
                  <a:pt x="5894441" y="3213404"/>
                </a:lnTo>
                <a:lnTo>
                  <a:pt x="5979242" y="3043536"/>
                </a:lnTo>
                <a:lnTo>
                  <a:pt x="6046582" y="2867541"/>
                </a:lnTo>
                <a:lnTo>
                  <a:pt x="6095667" y="2686003"/>
                </a:lnTo>
                <a:lnTo>
                  <a:pt x="6125701" y="2499510"/>
                </a:lnTo>
                <a:lnTo>
                  <a:pt x="6135889" y="2308645"/>
                </a:lnTo>
                <a:lnTo>
                  <a:pt x="6125701" y="2119406"/>
                </a:lnTo>
                <a:lnTo>
                  <a:pt x="6095667" y="1934360"/>
                </a:lnTo>
                <a:lnTo>
                  <a:pt x="6046582" y="1754104"/>
                </a:lnTo>
                <a:lnTo>
                  <a:pt x="5979242" y="1579233"/>
                </a:lnTo>
                <a:lnTo>
                  <a:pt x="5894441" y="1410344"/>
                </a:lnTo>
                <a:lnTo>
                  <a:pt x="5792976" y="1248032"/>
                </a:lnTo>
                <a:lnTo>
                  <a:pt x="5675641" y="1092894"/>
                </a:lnTo>
                <a:lnTo>
                  <a:pt x="5543232" y="945525"/>
                </a:lnTo>
                <a:lnTo>
                  <a:pt x="5396544" y="806521"/>
                </a:lnTo>
                <a:lnTo>
                  <a:pt x="5236373" y="676478"/>
                </a:lnTo>
                <a:lnTo>
                  <a:pt x="5063513" y="555992"/>
                </a:lnTo>
                <a:lnTo>
                  <a:pt x="4878760" y="445658"/>
                </a:lnTo>
                <a:lnTo>
                  <a:pt x="4682910" y="346073"/>
                </a:lnTo>
                <a:lnTo>
                  <a:pt x="4476757" y="257833"/>
                </a:lnTo>
                <a:lnTo>
                  <a:pt x="4261097" y="181534"/>
                </a:lnTo>
                <a:lnTo>
                  <a:pt x="4036725" y="117770"/>
                </a:lnTo>
                <a:lnTo>
                  <a:pt x="3804437" y="67139"/>
                </a:lnTo>
                <a:lnTo>
                  <a:pt x="3565027" y="30237"/>
                </a:lnTo>
                <a:lnTo>
                  <a:pt x="3319292" y="7658"/>
                </a:lnTo>
                <a:lnTo>
                  <a:pt x="3068026" y="0"/>
                </a:lnTo>
                <a:lnTo>
                  <a:pt x="2816727" y="7658"/>
                </a:lnTo>
                <a:lnTo>
                  <a:pt x="2570963" y="30237"/>
                </a:lnTo>
                <a:lnTo>
                  <a:pt x="2331529" y="67139"/>
                </a:lnTo>
                <a:lnTo>
                  <a:pt x="2099220" y="117770"/>
                </a:lnTo>
                <a:lnTo>
                  <a:pt x="1874831" y="181534"/>
                </a:lnTo>
                <a:lnTo>
                  <a:pt x="1659157" y="257833"/>
                </a:lnTo>
                <a:lnTo>
                  <a:pt x="1452993" y="346073"/>
                </a:lnTo>
                <a:lnTo>
                  <a:pt x="1257133" y="445658"/>
                </a:lnTo>
                <a:lnTo>
                  <a:pt x="1072374" y="555992"/>
                </a:lnTo>
                <a:lnTo>
                  <a:pt x="899510" y="676478"/>
                </a:lnTo>
                <a:lnTo>
                  <a:pt x="739336" y="806521"/>
                </a:lnTo>
                <a:lnTo>
                  <a:pt x="592647" y="945525"/>
                </a:lnTo>
                <a:lnTo>
                  <a:pt x="460238" y="1092894"/>
                </a:lnTo>
                <a:lnTo>
                  <a:pt x="342904" y="1248032"/>
                </a:lnTo>
                <a:lnTo>
                  <a:pt x="241440" y="1410344"/>
                </a:lnTo>
                <a:lnTo>
                  <a:pt x="156641" y="1579233"/>
                </a:lnTo>
                <a:lnTo>
                  <a:pt x="89303" y="1754104"/>
                </a:lnTo>
                <a:lnTo>
                  <a:pt x="40220" y="1934360"/>
                </a:lnTo>
                <a:lnTo>
                  <a:pt x="10187" y="2119406"/>
                </a:lnTo>
                <a:lnTo>
                  <a:pt x="0" y="23086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472878" y="1114531"/>
            <a:ext cx="6135889" cy="4627724"/>
          </a:xfrm>
          <a:custGeom>
            <a:avLst/>
            <a:gdLst/>
            <a:ahLst/>
            <a:cxnLst/>
            <a:rect l="l" t="t" r="r" b="b"/>
            <a:pathLst>
              <a:path w="6135889" h="4627724">
                <a:moveTo>
                  <a:pt x="0" y="2308645"/>
                </a:moveTo>
                <a:lnTo>
                  <a:pt x="10187" y="2499510"/>
                </a:lnTo>
                <a:lnTo>
                  <a:pt x="40220" y="2686003"/>
                </a:lnTo>
                <a:lnTo>
                  <a:pt x="89303" y="2867541"/>
                </a:lnTo>
                <a:lnTo>
                  <a:pt x="156641" y="3043536"/>
                </a:lnTo>
                <a:lnTo>
                  <a:pt x="241440" y="3213404"/>
                </a:lnTo>
                <a:lnTo>
                  <a:pt x="342904" y="3376558"/>
                </a:lnTo>
                <a:lnTo>
                  <a:pt x="460238" y="3532412"/>
                </a:lnTo>
                <a:lnTo>
                  <a:pt x="592647" y="3680381"/>
                </a:lnTo>
                <a:lnTo>
                  <a:pt x="739336" y="3819879"/>
                </a:lnTo>
                <a:lnTo>
                  <a:pt x="899510" y="3950320"/>
                </a:lnTo>
                <a:lnTo>
                  <a:pt x="1072374" y="4071119"/>
                </a:lnTo>
                <a:lnTo>
                  <a:pt x="1257133" y="4181688"/>
                </a:lnTo>
                <a:lnTo>
                  <a:pt x="1452993" y="4281444"/>
                </a:lnTo>
                <a:lnTo>
                  <a:pt x="1659157" y="4369799"/>
                </a:lnTo>
                <a:lnTo>
                  <a:pt x="1874831" y="4446169"/>
                </a:lnTo>
                <a:lnTo>
                  <a:pt x="2099220" y="4509966"/>
                </a:lnTo>
                <a:lnTo>
                  <a:pt x="2331529" y="4560607"/>
                </a:lnTo>
                <a:lnTo>
                  <a:pt x="2570963" y="4597503"/>
                </a:lnTo>
                <a:lnTo>
                  <a:pt x="2816727" y="4620071"/>
                </a:lnTo>
                <a:lnTo>
                  <a:pt x="3068026" y="4627724"/>
                </a:lnTo>
                <a:lnTo>
                  <a:pt x="3319292" y="4620071"/>
                </a:lnTo>
                <a:lnTo>
                  <a:pt x="3565027" y="4597503"/>
                </a:lnTo>
                <a:lnTo>
                  <a:pt x="3804437" y="4560607"/>
                </a:lnTo>
                <a:lnTo>
                  <a:pt x="4036725" y="4509966"/>
                </a:lnTo>
                <a:lnTo>
                  <a:pt x="4261097" y="4446169"/>
                </a:lnTo>
                <a:lnTo>
                  <a:pt x="4476757" y="4369799"/>
                </a:lnTo>
                <a:lnTo>
                  <a:pt x="4682910" y="4281444"/>
                </a:lnTo>
                <a:lnTo>
                  <a:pt x="4878760" y="4181688"/>
                </a:lnTo>
                <a:lnTo>
                  <a:pt x="5063513" y="4071119"/>
                </a:lnTo>
                <a:lnTo>
                  <a:pt x="5236373" y="3950320"/>
                </a:lnTo>
                <a:lnTo>
                  <a:pt x="5396544" y="3819879"/>
                </a:lnTo>
                <a:lnTo>
                  <a:pt x="5543232" y="3680381"/>
                </a:lnTo>
                <a:lnTo>
                  <a:pt x="5675641" y="3532412"/>
                </a:lnTo>
                <a:lnTo>
                  <a:pt x="5792976" y="3376558"/>
                </a:lnTo>
                <a:lnTo>
                  <a:pt x="5894441" y="3213404"/>
                </a:lnTo>
                <a:lnTo>
                  <a:pt x="5979242" y="3043536"/>
                </a:lnTo>
                <a:lnTo>
                  <a:pt x="6046582" y="2867541"/>
                </a:lnTo>
                <a:lnTo>
                  <a:pt x="6095667" y="2686003"/>
                </a:lnTo>
                <a:lnTo>
                  <a:pt x="6125701" y="2499510"/>
                </a:lnTo>
                <a:lnTo>
                  <a:pt x="6135889" y="2308645"/>
                </a:lnTo>
                <a:lnTo>
                  <a:pt x="6125701" y="2119406"/>
                </a:lnTo>
                <a:lnTo>
                  <a:pt x="6095667" y="1934360"/>
                </a:lnTo>
                <a:lnTo>
                  <a:pt x="6046582" y="1754104"/>
                </a:lnTo>
                <a:lnTo>
                  <a:pt x="5979242" y="1579233"/>
                </a:lnTo>
                <a:lnTo>
                  <a:pt x="5894441" y="1410344"/>
                </a:lnTo>
                <a:lnTo>
                  <a:pt x="5792976" y="1248032"/>
                </a:lnTo>
                <a:lnTo>
                  <a:pt x="5675641" y="1092894"/>
                </a:lnTo>
                <a:lnTo>
                  <a:pt x="5543232" y="945525"/>
                </a:lnTo>
                <a:lnTo>
                  <a:pt x="5396544" y="806521"/>
                </a:lnTo>
                <a:lnTo>
                  <a:pt x="5236373" y="676478"/>
                </a:lnTo>
                <a:lnTo>
                  <a:pt x="5063513" y="555992"/>
                </a:lnTo>
                <a:lnTo>
                  <a:pt x="4878760" y="445658"/>
                </a:lnTo>
                <a:lnTo>
                  <a:pt x="4682910" y="346073"/>
                </a:lnTo>
                <a:lnTo>
                  <a:pt x="4476757" y="257833"/>
                </a:lnTo>
                <a:lnTo>
                  <a:pt x="4261097" y="181534"/>
                </a:lnTo>
                <a:lnTo>
                  <a:pt x="4036725" y="117770"/>
                </a:lnTo>
                <a:lnTo>
                  <a:pt x="3804437" y="67139"/>
                </a:lnTo>
                <a:lnTo>
                  <a:pt x="3565027" y="30237"/>
                </a:lnTo>
                <a:lnTo>
                  <a:pt x="3319292" y="7658"/>
                </a:lnTo>
                <a:lnTo>
                  <a:pt x="3068026" y="0"/>
                </a:lnTo>
                <a:lnTo>
                  <a:pt x="2816727" y="7658"/>
                </a:lnTo>
                <a:lnTo>
                  <a:pt x="2570963" y="30237"/>
                </a:lnTo>
                <a:lnTo>
                  <a:pt x="2331529" y="67139"/>
                </a:lnTo>
                <a:lnTo>
                  <a:pt x="2099220" y="117770"/>
                </a:lnTo>
                <a:lnTo>
                  <a:pt x="1874831" y="181534"/>
                </a:lnTo>
                <a:lnTo>
                  <a:pt x="1659157" y="257833"/>
                </a:lnTo>
                <a:lnTo>
                  <a:pt x="1452993" y="346073"/>
                </a:lnTo>
                <a:lnTo>
                  <a:pt x="1257133" y="445658"/>
                </a:lnTo>
                <a:lnTo>
                  <a:pt x="1072374" y="555992"/>
                </a:lnTo>
                <a:lnTo>
                  <a:pt x="899510" y="676478"/>
                </a:lnTo>
                <a:lnTo>
                  <a:pt x="739336" y="806521"/>
                </a:lnTo>
                <a:lnTo>
                  <a:pt x="592647" y="945525"/>
                </a:lnTo>
                <a:lnTo>
                  <a:pt x="460238" y="1092894"/>
                </a:lnTo>
                <a:lnTo>
                  <a:pt x="342904" y="1248032"/>
                </a:lnTo>
                <a:lnTo>
                  <a:pt x="241440" y="1410344"/>
                </a:lnTo>
                <a:lnTo>
                  <a:pt x="156641" y="1579233"/>
                </a:lnTo>
                <a:lnTo>
                  <a:pt x="89303" y="1754104"/>
                </a:lnTo>
                <a:lnTo>
                  <a:pt x="40220" y="1934360"/>
                </a:lnTo>
                <a:lnTo>
                  <a:pt x="10187" y="2119406"/>
                </a:lnTo>
                <a:lnTo>
                  <a:pt x="0" y="2308645"/>
                </a:lnTo>
                <a:close/>
              </a:path>
            </a:pathLst>
          </a:custGeom>
          <a:ln w="316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515647" y="1769555"/>
            <a:ext cx="4137867" cy="3261107"/>
          </a:xfrm>
          <a:custGeom>
            <a:avLst/>
            <a:gdLst/>
            <a:ahLst/>
            <a:cxnLst/>
            <a:rect l="l" t="t" r="r" b="b"/>
            <a:pathLst>
              <a:path w="4137867" h="3261107">
                <a:moveTo>
                  <a:pt x="0" y="1630064"/>
                </a:moveTo>
                <a:lnTo>
                  <a:pt x="6879" y="1763191"/>
                </a:lnTo>
                <a:lnTo>
                  <a:pt x="27159" y="1893472"/>
                </a:lnTo>
                <a:lnTo>
                  <a:pt x="60299" y="2020477"/>
                </a:lnTo>
                <a:lnTo>
                  <a:pt x="105761" y="2143774"/>
                </a:lnTo>
                <a:lnTo>
                  <a:pt x="163005" y="2262934"/>
                </a:lnTo>
                <a:lnTo>
                  <a:pt x="231494" y="2377525"/>
                </a:lnTo>
                <a:lnTo>
                  <a:pt x="310687" y="2487119"/>
                </a:lnTo>
                <a:lnTo>
                  <a:pt x="400045" y="2591283"/>
                </a:lnTo>
                <a:lnTo>
                  <a:pt x="499030" y="2689588"/>
                </a:lnTo>
                <a:lnTo>
                  <a:pt x="607103" y="2781603"/>
                </a:lnTo>
                <a:lnTo>
                  <a:pt x="723724" y="2866897"/>
                </a:lnTo>
                <a:lnTo>
                  <a:pt x="848354" y="2945041"/>
                </a:lnTo>
                <a:lnTo>
                  <a:pt x="980455" y="3015604"/>
                </a:lnTo>
                <a:lnTo>
                  <a:pt x="1119487" y="3078154"/>
                </a:lnTo>
                <a:lnTo>
                  <a:pt x="1264911" y="3132263"/>
                </a:lnTo>
                <a:lnTo>
                  <a:pt x="1416189" y="3177499"/>
                </a:lnTo>
                <a:lnTo>
                  <a:pt x="1572780" y="3213432"/>
                </a:lnTo>
                <a:lnTo>
                  <a:pt x="1734147" y="3239631"/>
                </a:lnTo>
                <a:lnTo>
                  <a:pt x="1899750" y="3255666"/>
                </a:lnTo>
                <a:lnTo>
                  <a:pt x="2069050" y="3261107"/>
                </a:lnTo>
                <a:lnTo>
                  <a:pt x="2238317" y="3255666"/>
                </a:lnTo>
                <a:lnTo>
                  <a:pt x="2403890" y="3239631"/>
                </a:lnTo>
                <a:lnTo>
                  <a:pt x="2565230" y="3213432"/>
                </a:lnTo>
                <a:lnTo>
                  <a:pt x="2721798" y="3177499"/>
                </a:lnTo>
                <a:lnTo>
                  <a:pt x="2873054" y="3132263"/>
                </a:lnTo>
                <a:lnTo>
                  <a:pt x="3018460" y="3078154"/>
                </a:lnTo>
                <a:lnTo>
                  <a:pt x="3157476" y="3015604"/>
                </a:lnTo>
                <a:lnTo>
                  <a:pt x="3289563" y="2945041"/>
                </a:lnTo>
                <a:lnTo>
                  <a:pt x="3414182" y="2866897"/>
                </a:lnTo>
                <a:lnTo>
                  <a:pt x="3530793" y="2781603"/>
                </a:lnTo>
                <a:lnTo>
                  <a:pt x="3638858" y="2689588"/>
                </a:lnTo>
                <a:lnTo>
                  <a:pt x="3737837" y="2591283"/>
                </a:lnTo>
                <a:lnTo>
                  <a:pt x="3827190" y="2487119"/>
                </a:lnTo>
                <a:lnTo>
                  <a:pt x="3906379" y="2377525"/>
                </a:lnTo>
                <a:lnTo>
                  <a:pt x="3974865" y="2262934"/>
                </a:lnTo>
                <a:lnTo>
                  <a:pt x="4032108" y="2143774"/>
                </a:lnTo>
                <a:lnTo>
                  <a:pt x="4077569" y="2020477"/>
                </a:lnTo>
                <a:lnTo>
                  <a:pt x="4110708" y="1893472"/>
                </a:lnTo>
                <a:lnTo>
                  <a:pt x="4130988" y="1763191"/>
                </a:lnTo>
                <a:lnTo>
                  <a:pt x="4137867" y="1630064"/>
                </a:lnTo>
                <a:lnTo>
                  <a:pt x="4130988" y="1497060"/>
                </a:lnTo>
                <a:lnTo>
                  <a:pt x="4110708" y="1366891"/>
                </a:lnTo>
                <a:lnTo>
                  <a:pt x="4077569" y="1239989"/>
                </a:lnTo>
                <a:lnTo>
                  <a:pt x="4032108" y="1116784"/>
                </a:lnTo>
                <a:lnTo>
                  <a:pt x="3974865" y="997708"/>
                </a:lnTo>
                <a:lnTo>
                  <a:pt x="3906379" y="883191"/>
                </a:lnTo>
                <a:lnTo>
                  <a:pt x="3827190" y="773665"/>
                </a:lnTo>
                <a:lnTo>
                  <a:pt x="3737837" y="669559"/>
                </a:lnTo>
                <a:lnTo>
                  <a:pt x="3638858" y="571306"/>
                </a:lnTo>
                <a:lnTo>
                  <a:pt x="3530793" y="479336"/>
                </a:lnTo>
                <a:lnTo>
                  <a:pt x="3414182" y="394079"/>
                </a:lnTo>
                <a:lnTo>
                  <a:pt x="3289563" y="315968"/>
                </a:lnTo>
                <a:lnTo>
                  <a:pt x="3157476" y="245432"/>
                </a:lnTo>
                <a:lnTo>
                  <a:pt x="3018460" y="182903"/>
                </a:lnTo>
                <a:lnTo>
                  <a:pt x="2873054" y="128811"/>
                </a:lnTo>
                <a:lnTo>
                  <a:pt x="2721798" y="83588"/>
                </a:lnTo>
                <a:lnTo>
                  <a:pt x="2565230" y="47664"/>
                </a:lnTo>
                <a:lnTo>
                  <a:pt x="2403890" y="21471"/>
                </a:lnTo>
                <a:lnTo>
                  <a:pt x="2238317" y="5439"/>
                </a:lnTo>
                <a:lnTo>
                  <a:pt x="2069050" y="0"/>
                </a:lnTo>
                <a:lnTo>
                  <a:pt x="1899750" y="5439"/>
                </a:lnTo>
                <a:lnTo>
                  <a:pt x="1734147" y="21471"/>
                </a:lnTo>
                <a:lnTo>
                  <a:pt x="1572780" y="47664"/>
                </a:lnTo>
                <a:lnTo>
                  <a:pt x="1416189" y="83588"/>
                </a:lnTo>
                <a:lnTo>
                  <a:pt x="1264911" y="128811"/>
                </a:lnTo>
                <a:lnTo>
                  <a:pt x="1119487" y="182903"/>
                </a:lnTo>
                <a:lnTo>
                  <a:pt x="980455" y="245432"/>
                </a:lnTo>
                <a:lnTo>
                  <a:pt x="848354" y="315968"/>
                </a:lnTo>
                <a:lnTo>
                  <a:pt x="723724" y="394079"/>
                </a:lnTo>
                <a:lnTo>
                  <a:pt x="607103" y="479336"/>
                </a:lnTo>
                <a:lnTo>
                  <a:pt x="499030" y="571306"/>
                </a:lnTo>
                <a:lnTo>
                  <a:pt x="400045" y="669559"/>
                </a:lnTo>
                <a:lnTo>
                  <a:pt x="310687" y="773665"/>
                </a:lnTo>
                <a:lnTo>
                  <a:pt x="231494" y="883191"/>
                </a:lnTo>
                <a:lnTo>
                  <a:pt x="163005" y="997708"/>
                </a:lnTo>
                <a:lnTo>
                  <a:pt x="105761" y="1116784"/>
                </a:lnTo>
                <a:lnTo>
                  <a:pt x="60299" y="1239989"/>
                </a:lnTo>
                <a:lnTo>
                  <a:pt x="27159" y="1366891"/>
                </a:lnTo>
                <a:lnTo>
                  <a:pt x="6879" y="1497060"/>
                </a:lnTo>
                <a:lnTo>
                  <a:pt x="0" y="16300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515647" y="1769555"/>
            <a:ext cx="4137867" cy="3261107"/>
          </a:xfrm>
          <a:custGeom>
            <a:avLst/>
            <a:gdLst/>
            <a:ahLst/>
            <a:cxnLst/>
            <a:rect l="l" t="t" r="r" b="b"/>
            <a:pathLst>
              <a:path w="4137867" h="3261107">
                <a:moveTo>
                  <a:pt x="0" y="1630064"/>
                </a:moveTo>
                <a:lnTo>
                  <a:pt x="6879" y="1763191"/>
                </a:lnTo>
                <a:lnTo>
                  <a:pt x="27159" y="1893472"/>
                </a:lnTo>
                <a:lnTo>
                  <a:pt x="60299" y="2020477"/>
                </a:lnTo>
                <a:lnTo>
                  <a:pt x="105761" y="2143774"/>
                </a:lnTo>
                <a:lnTo>
                  <a:pt x="163005" y="2262934"/>
                </a:lnTo>
                <a:lnTo>
                  <a:pt x="231494" y="2377525"/>
                </a:lnTo>
                <a:lnTo>
                  <a:pt x="310687" y="2487119"/>
                </a:lnTo>
                <a:lnTo>
                  <a:pt x="400045" y="2591283"/>
                </a:lnTo>
                <a:lnTo>
                  <a:pt x="499030" y="2689588"/>
                </a:lnTo>
                <a:lnTo>
                  <a:pt x="607103" y="2781603"/>
                </a:lnTo>
                <a:lnTo>
                  <a:pt x="723724" y="2866897"/>
                </a:lnTo>
                <a:lnTo>
                  <a:pt x="848354" y="2945041"/>
                </a:lnTo>
                <a:lnTo>
                  <a:pt x="980455" y="3015604"/>
                </a:lnTo>
                <a:lnTo>
                  <a:pt x="1119487" y="3078154"/>
                </a:lnTo>
                <a:lnTo>
                  <a:pt x="1264911" y="3132263"/>
                </a:lnTo>
                <a:lnTo>
                  <a:pt x="1416189" y="3177499"/>
                </a:lnTo>
                <a:lnTo>
                  <a:pt x="1572780" y="3213432"/>
                </a:lnTo>
                <a:lnTo>
                  <a:pt x="1734147" y="3239631"/>
                </a:lnTo>
                <a:lnTo>
                  <a:pt x="1899750" y="3255666"/>
                </a:lnTo>
                <a:lnTo>
                  <a:pt x="2069050" y="3261107"/>
                </a:lnTo>
                <a:lnTo>
                  <a:pt x="2238317" y="3255666"/>
                </a:lnTo>
                <a:lnTo>
                  <a:pt x="2403890" y="3239631"/>
                </a:lnTo>
                <a:lnTo>
                  <a:pt x="2565230" y="3213432"/>
                </a:lnTo>
                <a:lnTo>
                  <a:pt x="2721798" y="3177499"/>
                </a:lnTo>
                <a:lnTo>
                  <a:pt x="2873054" y="3132263"/>
                </a:lnTo>
                <a:lnTo>
                  <a:pt x="3018460" y="3078154"/>
                </a:lnTo>
                <a:lnTo>
                  <a:pt x="3157476" y="3015604"/>
                </a:lnTo>
                <a:lnTo>
                  <a:pt x="3289563" y="2945041"/>
                </a:lnTo>
                <a:lnTo>
                  <a:pt x="3414182" y="2866897"/>
                </a:lnTo>
                <a:lnTo>
                  <a:pt x="3530793" y="2781603"/>
                </a:lnTo>
                <a:lnTo>
                  <a:pt x="3638858" y="2689588"/>
                </a:lnTo>
                <a:lnTo>
                  <a:pt x="3737837" y="2591283"/>
                </a:lnTo>
                <a:lnTo>
                  <a:pt x="3827190" y="2487119"/>
                </a:lnTo>
                <a:lnTo>
                  <a:pt x="3906379" y="2377525"/>
                </a:lnTo>
                <a:lnTo>
                  <a:pt x="3974865" y="2262934"/>
                </a:lnTo>
                <a:lnTo>
                  <a:pt x="4032108" y="2143774"/>
                </a:lnTo>
                <a:lnTo>
                  <a:pt x="4077569" y="2020477"/>
                </a:lnTo>
                <a:lnTo>
                  <a:pt x="4110708" y="1893472"/>
                </a:lnTo>
                <a:lnTo>
                  <a:pt x="4130988" y="1763191"/>
                </a:lnTo>
                <a:lnTo>
                  <a:pt x="4137867" y="1630064"/>
                </a:lnTo>
                <a:lnTo>
                  <a:pt x="4130988" y="1497060"/>
                </a:lnTo>
                <a:lnTo>
                  <a:pt x="4110708" y="1366891"/>
                </a:lnTo>
                <a:lnTo>
                  <a:pt x="4077569" y="1239989"/>
                </a:lnTo>
                <a:lnTo>
                  <a:pt x="4032108" y="1116784"/>
                </a:lnTo>
                <a:lnTo>
                  <a:pt x="3974865" y="997708"/>
                </a:lnTo>
                <a:lnTo>
                  <a:pt x="3906379" y="883191"/>
                </a:lnTo>
                <a:lnTo>
                  <a:pt x="3827190" y="773665"/>
                </a:lnTo>
                <a:lnTo>
                  <a:pt x="3737837" y="669559"/>
                </a:lnTo>
                <a:lnTo>
                  <a:pt x="3638858" y="571306"/>
                </a:lnTo>
                <a:lnTo>
                  <a:pt x="3530793" y="479336"/>
                </a:lnTo>
                <a:lnTo>
                  <a:pt x="3414182" y="394079"/>
                </a:lnTo>
                <a:lnTo>
                  <a:pt x="3289563" y="315968"/>
                </a:lnTo>
                <a:lnTo>
                  <a:pt x="3157476" y="245432"/>
                </a:lnTo>
                <a:lnTo>
                  <a:pt x="3018460" y="182903"/>
                </a:lnTo>
                <a:lnTo>
                  <a:pt x="2873054" y="128811"/>
                </a:lnTo>
                <a:lnTo>
                  <a:pt x="2721798" y="83588"/>
                </a:lnTo>
                <a:lnTo>
                  <a:pt x="2565230" y="47664"/>
                </a:lnTo>
                <a:lnTo>
                  <a:pt x="2403890" y="21471"/>
                </a:lnTo>
                <a:lnTo>
                  <a:pt x="2238317" y="5439"/>
                </a:lnTo>
                <a:lnTo>
                  <a:pt x="2069050" y="0"/>
                </a:lnTo>
                <a:lnTo>
                  <a:pt x="1899750" y="5439"/>
                </a:lnTo>
                <a:lnTo>
                  <a:pt x="1734147" y="21471"/>
                </a:lnTo>
                <a:lnTo>
                  <a:pt x="1572780" y="47664"/>
                </a:lnTo>
                <a:lnTo>
                  <a:pt x="1416189" y="83588"/>
                </a:lnTo>
                <a:lnTo>
                  <a:pt x="1264911" y="128811"/>
                </a:lnTo>
                <a:lnTo>
                  <a:pt x="1119487" y="182903"/>
                </a:lnTo>
                <a:lnTo>
                  <a:pt x="980455" y="245432"/>
                </a:lnTo>
                <a:lnTo>
                  <a:pt x="848354" y="315968"/>
                </a:lnTo>
                <a:lnTo>
                  <a:pt x="723724" y="394079"/>
                </a:lnTo>
                <a:lnTo>
                  <a:pt x="607103" y="479336"/>
                </a:lnTo>
                <a:lnTo>
                  <a:pt x="499030" y="571306"/>
                </a:lnTo>
                <a:lnTo>
                  <a:pt x="400045" y="669559"/>
                </a:lnTo>
                <a:lnTo>
                  <a:pt x="310687" y="773665"/>
                </a:lnTo>
                <a:lnTo>
                  <a:pt x="231494" y="883191"/>
                </a:lnTo>
                <a:lnTo>
                  <a:pt x="163005" y="997708"/>
                </a:lnTo>
                <a:lnTo>
                  <a:pt x="105761" y="1116784"/>
                </a:lnTo>
                <a:lnTo>
                  <a:pt x="60299" y="1239989"/>
                </a:lnTo>
                <a:lnTo>
                  <a:pt x="27159" y="1366891"/>
                </a:lnTo>
                <a:lnTo>
                  <a:pt x="6879" y="1497060"/>
                </a:lnTo>
                <a:lnTo>
                  <a:pt x="0" y="1630064"/>
                </a:lnTo>
                <a:close/>
              </a:path>
            </a:pathLst>
          </a:custGeom>
          <a:ln w="3152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515647" y="3388300"/>
            <a:ext cx="4146532" cy="0"/>
          </a:xfrm>
          <a:custGeom>
            <a:avLst/>
            <a:gdLst/>
            <a:ahLst/>
            <a:cxnLst/>
            <a:rect l="l" t="t" r="r" b="b"/>
            <a:pathLst>
              <a:path w="4146532" h="0">
                <a:moveTo>
                  <a:pt x="0" y="0"/>
                </a:moveTo>
                <a:lnTo>
                  <a:pt x="4146532" y="0"/>
                </a:lnTo>
              </a:path>
            </a:pathLst>
          </a:custGeom>
          <a:ln w="3464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584698" y="1758236"/>
            <a:ext cx="0" cy="3272427"/>
          </a:xfrm>
          <a:custGeom>
            <a:avLst/>
            <a:gdLst/>
            <a:ahLst/>
            <a:cxnLst/>
            <a:rect l="l" t="t" r="r" b="b"/>
            <a:pathLst>
              <a:path w="0" h="3272427">
                <a:moveTo>
                  <a:pt x="0" y="0"/>
                </a:moveTo>
                <a:lnTo>
                  <a:pt x="0" y="3272427"/>
                </a:lnTo>
              </a:path>
            </a:pathLst>
          </a:custGeom>
          <a:ln w="265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11655" y="2710667"/>
            <a:ext cx="1052042" cy="344461"/>
          </a:xfrm>
          <a:custGeom>
            <a:avLst/>
            <a:gdLst/>
            <a:ahLst/>
            <a:cxnLst/>
            <a:rect l="l" t="t" r="r" b="b"/>
            <a:pathLst>
              <a:path w="1052042" h="344461">
                <a:moveTo>
                  <a:pt x="0" y="344461"/>
                </a:moveTo>
                <a:lnTo>
                  <a:pt x="1052042" y="344461"/>
                </a:lnTo>
                <a:lnTo>
                  <a:pt x="1052042" y="0"/>
                </a:lnTo>
                <a:lnTo>
                  <a:pt x="0" y="0"/>
                </a:lnTo>
                <a:lnTo>
                  <a:pt x="0" y="3444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145578" y="2710697"/>
            <a:ext cx="1113165" cy="494036"/>
          </a:xfrm>
          <a:custGeom>
            <a:avLst/>
            <a:gdLst/>
            <a:ahLst/>
            <a:cxnLst/>
            <a:rect l="l" t="t" r="r" b="b"/>
            <a:pathLst>
              <a:path w="1113165" h="494036">
                <a:moveTo>
                  <a:pt x="0" y="494036"/>
                </a:moveTo>
                <a:lnTo>
                  <a:pt x="1113165" y="494036"/>
                </a:lnTo>
                <a:lnTo>
                  <a:pt x="1113165" y="0"/>
                </a:lnTo>
                <a:lnTo>
                  <a:pt x="0" y="0"/>
                </a:lnTo>
                <a:lnTo>
                  <a:pt x="0" y="4940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15404" y="3801629"/>
            <a:ext cx="1464213" cy="494036"/>
          </a:xfrm>
          <a:custGeom>
            <a:avLst/>
            <a:gdLst/>
            <a:ahLst/>
            <a:cxnLst/>
            <a:rect l="l" t="t" r="r" b="b"/>
            <a:pathLst>
              <a:path w="1464213" h="494036">
                <a:moveTo>
                  <a:pt x="0" y="494036"/>
                </a:moveTo>
                <a:lnTo>
                  <a:pt x="1464213" y="494036"/>
                </a:lnTo>
                <a:lnTo>
                  <a:pt x="1464213" y="0"/>
                </a:lnTo>
                <a:lnTo>
                  <a:pt x="0" y="0"/>
                </a:lnTo>
                <a:lnTo>
                  <a:pt x="0" y="4940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794999" y="3790309"/>
            <a:ext cx="1463651" cy="505356"/>
          </a:xfrm>
          <a:custGeom>
            <a:avLst/>
            <a:gdLst/>
            <a:ahLst/>
            <a:cxnLst/>
            <a:rect l="l" t="t" r="r" b="b"/>
            <a:pathLst>
              <a:path w="1463651" h="505356">
                <a:moveTo>
                  <a:pt x="0" y="505356"/>
                </a:moveTo>
                <a:lnTo>
                  <a:pt x="1463651" y="505356"/>
                </a:lnTo>
                <a:lnTo>
                  <a:pt x="1463651" y="0"/>
                </a:lnTo>
                <a:lnTo>
                  <a:pt x="0" y="0"/>
                </a:lnTo>
                <a:lnTo>
                  <a:pt x="0" y="5053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409777" y="1344325"/>
            <a:ext cx="2428763" cy="333141"/>
          </a:xfrm>
          <a:custGeom>
            <a:avLst/>
            <a:gdLst/>
            <a:ahLst/>
            <a:cxnLst/>
            <a:rect l="l" t="t" r="r" b="b"/>
            <a:pathLst>
              <a:path w="2428763" h="333141">
                <a:moveTo>
                  <a:pt x="0" y="333141"/>
                </a:moveTo>
                <a:lnTo>
                  <a:pt x="2428763" y="333141"/>
                </a:lnTo>
                <a:lnTo>
                  <a:pt x="2428763" y="0"/>
                </a:lnTo>
                <a:lnTo>
                  <a:pt x="0" y="0"/>
                </a:lnTo>
                <a:lnTo>
                  <a:pt x="0" y="3331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436240" y="5156803"/>
            <a:ext cx="2428061" cy="333141"/>
          </a:xfrm>
          <a:custGeom>
            <a:avLst/>
            <a:gdLst/>
            <a:ahLst/>
            <a:cxnLst/>
            <a:rect l="l" t="t" r="r" b="b"/>
            <a:pathLst>
              <a:path w="2428061" h="333141">
                <a:moveTo>
                  <a:pt x="0" y="333141"/>
                </a:moveTo>
                <a:lnTo>
                  <a:pt x="2428061" y="333141"/>
                </a:lnTo>
                <a:lnTo>
                  <a:pt x="2428061" y="0"/>
                </a:lnTo>
                <a:lnTo>
                  <a:pt x="0" y="0"/>
                </a:lnTo>
                <a:lnTo>
                  <a:pt x="0" y="3331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348654" y="242013"/>
            <a:ext cx="2428061" cy="344461"/>
          </a:xfrm>
          <a:custGeom>
            <a:avLst/>
            <a:gdLst/>
            <a:ahLst/>
            <a:cxnLst/>
            <a:rect l="l" t="t" r="r" b="b"/>
            <a:pathLst>
              <a:path w="2428061" h="344461">
                <a:moveTo>
                  <a:pt x="0" y="344461"/>
                </a:moveTo>
                <a:lnTo>
                  <a:pt x="2428061" y="344461"/>
                </a:lnTo>
                <a:lnTo>
                  <a:pt x="2428061" y="0"/>
                </a:lnTo>
                <a:lnTo>
                  <a:pt x="0" y="0"/>
                </a:lnTo>
                <a:lnTo>
                  <a:pt x="0" y="3444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409777" y="6271051"/>
            <a:ext cx="2428763" cy="332376"/>
          </a:xfrm>
          <a:custGeom>
            <a:avLst/>
            <a:gdLst/>
            <a:ahLst/>
            <a:cxnLst/>
            <a:rect l="l" t="t" r="r" b="b"/>
            <a:pathLst>
              <a:path w="2428763" h="332376">
                <a:moveTo>
                  <a:pt x="0" y="332376"/>
                </a:moveTo>
                <a:lnTo>
                  <a:pt x="2428763" y="332376"/>
                </a:lnTo>
                <a:lnTo>
                  <a:pt x="2428763" y="0"/>
                </a:lnTo>
                <a:lnTo>
                  <a:pt x="0" y="0"/>
                </a:lnTo>
                <a:lnTo>
                  <a:pt x="0" y="3323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284886" y="3388300"/>
            <a:ext cx="1375854" cy="0"/>
          </a:xfrm>
          <a:custGeom>
            <a:avLst/>
            <a:gdLst/>
            <a:ahLst/>
            <a:cxnLst/>
            <a:rect l="l" t="t" r="r" b="b"/>
            <a:pathLst>
              <a:path w="1375854" h="0">
                <a:moveTo>
                  <a:pt x="0" y="0"/>
                </a:moveTo>
                <a:lnTo>
                  <a:pt x="1375854" y="0"/>
                </a:lnTo>
              </a:path>
            </a:pathLst>
          </a:custGeom>
          <a:ln w="3464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8642708" y="3319157"/>
            <a:ext cx="105384" cy="172245"/>
          </a:xfrm>
          <a:custGeom>
            <a:avLst/>
            <a:gdLst/>
            <a:ahLst/>
            <a:cxnLst/>
            <a:rect l="l" t="t" r="r" b="b"/>
            <a:pathLst>
              <a:path w="105384" h="172245">
                <a:moveTo>
                  <a:pt x="0" y="0"/>
                </a:moveTo>
                <a:lnTo>
                  <a:pt x="0" y="172245"/>
                </a:lnTo>
                <a:lnTo>
                  <a:pt x="105384" y="801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8642708" y="3319157"/>
            <a:ext cx="105384" cy="172245"/>
          </a:xfrm>
          <a:custGeom>
            <a:avLst/>
            <a:gdLst/>
            <a:ahLst/>
            <a:cxnLst/>
            <a:rect l="l" t="t" r="r" b="b"/>
            <a:pathLst>
              <a:path w="105384" h="172245">
                <a:moveTo>
                  <a:pt x="0" y="0"/>
                </a:moveTo>
                <a:lnTo>
                  <a:pt x="0" y="172245"/>
                </a:lnTo>
                <a:lnTo>
                  <a:pt x="105384" y="80157"/>
                </a:lnTo>
                <a:lnTo>
                  <a:pt x="0" y="0"/>
                </a:lnTo>
                <a:close/>
              </a:path>
            </a:pathLst>
          </a:custGeom>
          <a:ln w="936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99804" y="3388300"/>
            <a:ext cx="1376018" cy="0"/>
          </a:xfrm>
          <a:custGeom>
            <a:avLst/>
            <a:gdLst/>
            <a:ahLst/>
            <a:cxnLst/>
            <a:rect l="l" t="t" r="r" b="b"/>
            <a:pathLst>
              <a:path w="1376018" h="0">
                <a:moveTo>
                  <a:pt x="1376018" y="0"/>
                </a:moveTo>
                <a:lnTo>
                  <a:pt x="0" y="0"/>
                </a:lnTo>
              </a:path>
            </a:pathLst>
          </a:custGeom>
          <a:ln w="3464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29172" y="3319157"/>
            <a:ext cx="104916" cy="160926"/>
          </a:xfrm>
          <a:custGeom>
            <a:avLst/>
            <a:gdLst/>
            <a:ahLst/>
            <a:cxnLst/>
            <a:rect l="l" t="t" r="r" b="b"/>
            <a:pathLst>
              <a:path w="104916" h="160926">
                <a:moveTo>
                  <a:pt x="104916" y="160926"/>
                </a:moveTo>
                <a:lnTo>
                  <a:pt x="104916" y="0"/>
                </a:lnTo>
                <a:lnTo>
                  <a:pt x="0" y="80157"/>
                </a:lnTo>
                <a:lnTo>
                  <a:pt x="104916" y="1609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29172" y="3319157"/>
            <a:ext cx="104916" cy="160926"/>
          </a:xfrm>
          <a:custGeom>
            <a:avLst/>
            <a:gdLst/>
            <a:ahLst/>
            <a:cxnLst/>
            <a:rect l="l" t="t" r="r" b="b"/>
            <a:pathLst>
              <a:path w="104916" h="160926">
                <a:moveTo>
                  <a:pt x="104916" y="160926"/>
                </a:moveTo>
                <a:lnTo>
                  <a:pt x="104916" y="0"/>
                </a:lnTo>
                <a:lnTo>
                  <a:pt x="0" y="80157"/>
                </a:lnTo>
                <a:lnTo>
                  <a:pt x="104916" y="160926"/>
                </a:lnTo>
                <a:close/>
              </a:path>
            </a:pathLst>
          </a:custGeom>
          <a:ln w="94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611161" y="173451"/>
            <a:ext cx="0" cy="1079366"/>
          </a:xfrm>
          <a:custGeom>
            <a:avLst/>
            <a:gdLst/>
            <a:ahLst/>
            <a:cxnLst/>
            <a:rect l="l" t="t" r="r" b="b"/>
            <a:pathLst>
              <a:path w="0" h="1079366">
                <a:moveTo>
                  <a:pt x="0" y="0"/>
                </a:moveTo>
                <a:lnTo>
                  <a:pt x="0" y="1079366"/>
                </a:lnTo>
              </a:path>
            </a:pathLst>
          </a:custGeom>
          <a:ln w="265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522638" y="1240274"/>
            <a:ext cx="201870" cy="81074"/>
          </a:xfrm>
          <a:custGeom>
            <a:avLst/>
            <a:gdLst/>
            <a:ahLst/>
            <a:cxnLst/>
            <a:rect l="l" t="t" r="r" b="b"/>
            <a:pathLst>
              <a:path w="201870" h="81074">
                <a:moveTo>
                  <a:pt x="201870" y="0"/>
                </a:moveTo>
                <a:lnTo>
                  <a:pt x="0" y="0"/>
                </a:lnTo>
                <a:lnTo>
                  <a:pt x="96953" y="81074"/>
                </a:lnTo>
                <a:lnTo>
                  <a:pt x="2018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4522638" y="1240274"/>
            <a:ext cx="201870" cy="81074"/>
          </a:xfrm>
          <a:custGeom>
            <a:avLst/>
            <a:gdLst/>
            <a:ahLst/>
            <a:cxnLst/>
            <a:rect l="l" t="t" r="r" b="b"/>
            <a:pathLst>
              <a:path w="201870" h="81074">
                <a:moveTo>
                  <a:pt x="201870" y="0"/>
                </a:moveTo>
                <a:lnTo>
                  <a:pt x="0" y="0"/>
                </a:lnTo>
                <a:lnTo>
                  <a:pt x="96953" y="81074"/>
                </a:lnTo>
                <a:lnTo>
                  <a:pt x="201870" y="0"/>
                </a:lnTo>
                <a:close/>
              </a:path>
            </a:pathLst>
          </a:custGeom>
          <a:ln w="1092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576033" y="5639520"/>
            <a:ext cx="0" cy="1078727"/>
          </a:xfrm>
          <a:custGeom>
            <a:avLst/>
            <a:gdLst/>
            <a:ahLst/>
            <a:cxnLst/>
            <a:rect l="l" t="t" r="r" b="b"/>
            <a:pathLst>
              <a:path w="0" h="1078727">
                <a:moveTo>
                  <a:pt x="0" y="1078727"/>
                </a:moveTo>
                <a:lnTo>
                  <a:pt x="0" y="0"/>
                </a:lnTo>
              </a:path>
            </a:pathLst>
          </a:custGeom>
          <a:ln w="265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487978" y="5593078"/>
            <a:ext cx="201167" cy="80065"/>
          </a:xfrm>
          <a:custGeom>
            <a:avLst/>
            <a:gdLst/>
            <a:ahLst/>
            <a:cxnLst/>
            <a:rect l="l" t="t" r="r" b="b"/>
            <a:pathLst>
              <a:path w="201167" h="80065">
                <a:moveTo>
                  <a:pt x="0" y="80065"/>
                </a:moveTo>
                <a:lnTo>
                  <a:pt x="201167" y="80065"/>
                </a:lnTo>
                <a:lnTo>
                  <a:pt x="96251" y="0"/>
                </a:lnTo>
                <a:lnTo>
                  <a:pt x="0" y="800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487978" y="5593078"/>
            <a:ext cx="201167" cy="80065"/>
          </a:xfrm>
          <a:custGeom>
            <a:avLst/>
            <a:gdLst/>
            <a:ahLst/>
            <a:cxnLst/>
            <a:rect l="l" t="t" r="r" b="b"/>
            <a:pathLst>
              <a:path w="201167" h="80065">
                <a:moveTo>
                  <a:pt x="0" y="80065"/>
                </a:moveTo>
                <a:lnTo>
                  <a:pt x="201167" y="80065"/>
                </a:lnTo>
                <a:lnTo>
                  <a:pt x="96251" y="0"/>
                </a:lnTo>
                <a:lnTo>
                  <a:pt x="0" y="80065"/>
                </a:lnTo>
                <a:close/>
              </a:path>
            </a:pathLst>
          </a:custGeom>
          <a:ln w="109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7687689" y="6385871"/>
            <a:ext cx="1253819" cy="332376"/>
          </a:xfrm>
          <a:custGeom>
            <a:avLst/>
            <a:gdLst/>
            <a:ahLst/>
            <a:cxnLst/>
            <a:rect l="l" t="t" r="r" b="b"/>
            <a:pathLst>
              <a:path w="1253819" h="332376">
                <a:moveTo>
                  <a:pt x="0" y="332376"/>
                </a:moveTo>
                <a:lnTo>
                  <a:pt x="1253819" y="332376"/>
                </a:lnTo>
                <a:lnTo>
                  <a:pt x="1253819" y="0"/>
                </a:lnTo>
                <a:lnTo>
                  <a:pt x="0" y="0"/>
                </a:lnTo>
                <a:lnTo>
                  <a:pt x="0" y="3323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27660" y="225551"/>
            <a:ext cx="1601724" cy="419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8646" y="12532"/>
            <a:ext cx="9125369" cy="6832625"/>
          </a:xfrm>
          <a:custGeom>
            <a:avLst/>
            <a:gdLst/>
            <a:ahLst/>
            <a:cxnLst/>
            <a:rect l="l" t="t" r="r" b="b"/>
            <a:pathLst>
              <a:path w="9125369" h="6832625">
                <a:moveTo>
                  <a:pt x="0" y="6832625"/>
                </a:moveTo>
                <a:lnTo>
                  <a:pt x="9125369" y="6832625"/>
                </a:lnTo>
                <a:lnTo>
                  <a:pt x="9125369" y="0"/>
                </a:lnTo>
                <a:lnTo>
                  <a:pt x="0" y="0"/>
                </a:lnTo>
                <a:lnTo>
                  <a:pt x="0" y="68326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15647" y="1758236"/>
            <a:ext cx="2069050" cy="16300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584698" y="1758236"/>
            <a:ext cx="2077481" cy="16300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515647" y="3388300"/>
            <a:ext cx="2069050" cy="16423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584698" y="3388300"/>
            <a:ext cx="2077481" cy="16423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646" y="12532"/>
            <a:ext cx="9125369" cy="6832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478423">
              <a:lnSpc>
                <a:spcPts val="1892"/>
              </a:lnSpc>
              <a:spcBef>
                <a:spcPts val="1083"/>
              </a:spcBef>
            </a:pPr>
            <a:r>
              <a:rPr dirty="0" smtClean="0" baseline="-24639" sz="3000" spc="0" b="1">
                <a:solidFill>
                  <a:srgbClr val="00AF50"/>
                </a:solidFill>
                <a:latin typeface="Arial"/>
                <a:cs typeface="Arial"/>
              </a:rPr>
              <a:t>EM</a:t>
            </a:r>
            <a:r>
              <a:rPr dirty="0" smtClean="0" baseline="-24639" sz="3000" spc="-9" b="1">
                <a:solidFill>
                  <a:srgbClr val="00AF50"/>
                </a:solidFill>
                <a:latin typeface="Arial"/>
                <a:cs typeface="Arial"/>
              </a:rPr>
              <a:t>P</a:t>
            </a:r>
            <a:r>
              <a:rPr dirty="0" smtClean="0" baseline="-24639" sz="3000" spc="0" b="1">
                <a:solidFill>
                  <a:srgbClr val="00AF50"/>
                </a:solidFill>
                <a:latin typeface="Arial"/>
                <a:cs typeface="Arial"/>
              </a:rPr>
              <a:t>RESA</a:t>
            </a:r>
            <a:r>
              <a:rPr dirty="0" smtClean="0" baseline="-24639" sz="3000" spc="0" b="1">
                <a:solidFill>
                  <a:srgbClr val="00AF50"/>
                </a:solidFill>
                <a:latin typeface="Arial"/>
                <a:cs typeface="Arial"/>
              </a:rPr>
              <a:t>                      </a:t>
            </a:r>
            <a:r>
              <a:rPr dirty="0" smtClean="0" baseline="-24639" sz="3000" spc="99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M</a:t>
            </a:r>
            <a:r>
              <a:rPr dirty="0" smtClean="0" sz="1450" spc="0">
                <a:latin typeface="Times New Roman"/>
                <a:cs typeface="Times New Roman"/>
              </a:rPr>
              <a:t> </a:t>
            </a:r>
            <a:r>
              <a:rPr dirty="0" smtClean="0" sz="1450" spc="123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d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i</a:t>
            </a:r>
            <a:r>
              <a:rPr dirty="0" smtClean="0" sz="1450" spc="-189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r>
              <a:rPr dirty="0" smtClean="0" sz="1450" spc="0">
                <a:latin typeface="Times New Roman"/>
                <a:cs typeface="Times New Roman"/>
              </a:rPr>
              <a:t>  </a:t>
            </a:r>
            <a:r>
              <a:rPr dirty="0" smtClean="0" sz="1450" spc="68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a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m</a:t>
            </a:r>
            <a:r>
              <a:rPr dirty="0" smtClean="0" sz="1450" spc="24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b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i</a:t>
            </a:r>
            <a:r>
              <a:rPr dirty="0" smtClean="0" sz="1450" spc="-189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t</a:t>
            </a:r>
            <a:r>
              <a:rPr dirty="0" smtClean="0" sz="1450" spc="-27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0">
                <a:latin typeface="Times New Roman"/>
                <a:cs typeface="Times New Roman"/>
              </a:rPr>
              <a:t> </a:t>
            </a:r>
            <a:r>
              <a:rPr dirty="0" smtClean="0" sz="1450" spc="263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x</a:t>
            </a:r>
            <a:r>
              <a:rPr dirty="0" smtClean="0" sz="1450" spc="7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t</a:t>
            </a:r>
            <a:r>
              <a:rPr dirty="0" smtClean="0" sz="1450" spc="-27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r</a:t>
            </a:r>
            <a:r>
              <a:rPr dirty="0" smtClean="0" sz="1450" spc="-22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endParaRPr sz="1450">
              <a:latin typeface="Times New Roman"/>
              <a:cs typeface="Times New Roman"/>
            </a:endParaRPr>
          </a:p>
          <a:p>
            <a:pPr marL="3401168" marR="3431861" algn="ctr">
              <a:lnSpc>
                <a:spcPct val="95825"/>
              </a:lnSpc>
              <a:spcBef>
                <a:spcPts val="6899"/>
              </a:spcBef>
            </a:pPr>
            <a:r>
              <a:rPr dirty="0" smtClean="0" sz="1450" spc="0">
                <a:latin typeface="Times New Roman"/>
                <a:cs typeface="Times New Roman"/>
              </a:rPr>
              <a:t>M</a:t>
            </a:r>
            <a:r>
              <a:rPr dirty="0" smtClean="0" sz="1450" spc="0">
                <a:latin typeface="Times New Roman"/>
                <a:cs typeface="Times New Roman"/>
              </a:rPr>
              <a:t> </a:t>
            </a:r>
            <a:r>
              <a:rPr dirty="0" smtClean="0" sz="1450" spc="123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d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i</a:t>
            </a:r>
            <a:r>
              <a:rPr dirty="0" smtClean="0" sz="1450" spc="-189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r>
              <a:rPr dirty="0" smtClean="0" sz="1450" spc="0">
                <a:latin typeface="Times New Roman"/>
                <a:cs typeface="Times New Roman"/>
              </a:rPr>
              <a:t>  </a:t>
            </a:r>
            <a:r>
              <a:rPr dirty="0" smtClean="0" sz="1450" spc="68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a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m</a:t>
            </a:r>
            <a:r>
              <a:rPr dirty="0" smtClean="0" sz="1450" spc="24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b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i</a:t>
            </a:r>
            <a:r>
              <a:rPr dirty="0" smtClean="0" sz="1450" spc="-189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t</a:t>
            </a:r>
            <a:r>
              <a:rPr dirty="0" smtClean="0" sz="1450" spc="-27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0">
                <a:latin typeface="Times New Roman"/>
                <a:cs typeface="Times New Roman"/>
              </a:rPr>
              <a:t> </a:t>
            </a:r>
            <a:r>
              <a:rPr dirty="0" smtClean="0" sz="1450" spc="263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i</a:t>
            </a:r>
            <a:r>
              <a:rPr dirty="0" smtClean="0" sz="1450" spc="-189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t</a:t>
            </a:r>
            <a:r>
              <a:rPr dirty="0" smtClean="0" sz="1450" spc="-27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r</a:t>
            </a:r>
            <a:r>
              <a:rPr dirty="0" smtClean="0" sz="1450" spc="-22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endParaRPr sz="1450">
              <a:latin typeface="Times New Roman"/>
              <a:cs typeface="Times New Roman"/>
            </a:endParaRPr>
          </a:p>
          <a:p>
            <a:pPr marL="3103281" marR="3101781" algn="ctr">
              <a:lnSpc>
                <a:spcPct val="95825"/>
              </a:lnSpc>
              <a:spcBef>
                <a:spcPts val="9093"/>
              </a:spcBef>
            </a:pPr>
            <a:r>
              <a:rPr dirty="0" smtClean="0" sz="1450" spc="0">
                <a:latin typeface="Times New Roman"/>
                <a:cs typeface="Times New Roman"/>
              </a:rPr>
              <a:t>P</a:t>
            </a:r>
            <a:r>
              <a:rPr dirty="0" smtClean="0" sz="1450" spc="14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r</a:t>
            </a:r>
            <a:r>
              <a:rPr dirty="0" smtClean="0" sz="1450" spc="-22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s</a:t>
            </a:r>
            <a:r>
              <a:rPr dirty="0" smtClean="0" sz="1450" spc="-12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a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s</a:t>
            </a:r>
            <a:r>
              <a:rPr dirty="0" smtClean="0" sz="1450" spc="0">
                <a:latin typeface="Times New Roman"/>
                <a:cs typeface="Times New Roman"/>
              </a:rPr>
              <a:t>                                  </a:t>
            </a:r>
            <a:r>
              <a:rPr dirty="0" smtClean="0" sz="1450" spc="14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R</a:t>
            </a:r>
            <a:r>
              <a:rPr dirty="0" smtClean="0" sz="1450" spc="23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c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u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r</a:t>
            </a:r>
            <a:r>
              <a:rPr dirty="0" smtClean="0" sz="1450" spc="-22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s</a:t>
            </a:r>
            <a:r>
              <a:rPr dirty="0" smtClean="0" sz="1450" spc="-12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s</a:t>
            </a:r>
            <a:endParaRPr sz="1450">
              <a:latin typeface="Times New Roman"/>
              <a:cs typeface="Times New Roman"/>
            </a:endParaRPr>
          </a:p>
          <a:p>
            <a:pPr marL="3003921" marR="2987542" algn="ctr">
              <a:lnSpc>
                <a:spcPts val="1767"/>
              </a:lnSpc>
              <a:spcBef>
                <a:spcPts val="6821"/>
              </a:spcBef>
            </a:pPr>
            <a:r>
              <a:rPr dirty="0" smtClean="0" sz="1450" spc="0">
                <a:latin typeface="Times New Roman"/>
                <a:cs typeface="Times New Roman"/>
              </a:rPr>
              <a:t>C</a:t>
            </a:r>
            <a:r>
              <a:rPr dirty="0" smtClean="0" sz="1450" spc="23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c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i</a:t>
            </a:r>
            <a:r>
              <a:rPr dirty="0" smtClean="0" sz="1450" spc="-189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m</a:t>
            </a:r>
            <a:r>
              <a:rPr dirty="0" smtClean="0" sz="1450" spc="24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i</a:t>
            </a:r>
            <a:r>
              <a:rPr dirty="0" smtClean="0" sz="1450" spc="-189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t</a:t>
            </a:r>
            <a:r>
              <a:rPr dirty="0" smtClean="0" sz="1450" spc="-27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r>
              <a:rPr dirty="0" smtClean="0" sz="1450" spc="0">
                <a:latin typeface="Times New Roman"/>
                <a:cs typeface="Times New Roman"/>
              </a:rPr>
              <a:t>            </a:t>
            </a:r>
            <a:r>
              <a:rPr dirty="0" smtClean="0" sz="1450" spc="230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C</a:t>
            </a:r>
            <a:r>
              <a:rPr dirty="0" smtClean="0" baseline="3998" sz="2175" spc="231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o</a:t>
            </a:r>
            <a:r>
              <a:rPr dirty="0" smtClean="0" baseline="3998" sz="2175" spc="136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n</a:t>
            </a:r>
            <a:r>
              <a:rPr dirty="0" smtClean="0" baseline="3998" sz="2175" spc="136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o</a:t>
            </a:r>
            <a:r>
              <a:rPr dirty="0" smtClean="0" baseline="3998" sz="2175" spc="136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c</a:t>
            </a:r>
            <a:r>
              <a:rPr dirty="0" smtClean="0" baseline="3998" sz="2175" spc="61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i</a:t>
            </a:r>
            <a:r>
              <a:rPr dirty="0" smtClean="0" baseline="3998" sz="2175" spc="-189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m</a:t>
            </a:r>
            <a:r>
              <a:rPr dirty="0" smtClean="0" baseline="3998" sz="2175" spc="246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i</a:t>
            </a:r>
            <a:r>
              <a:rPr dirty="0" smtClean="0" baseline="3998" sz="2175" spc="-189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e</a:t>
            </a:r>
            <a:r>
              <a:rPr dirty="0" smtClean="0" baseline="3998" sz="2175" spc="61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n</a:t>
            </a:r>
            <a:r>
              <a:rPr dirty="0" smtClean="0" baseline="3998" sz="2175" spc="136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t</a:t>
            </a:r>
            <a:r>
              <a:rPr dirty="0" smtClean="0" baseline="3998" sz="2175" spc="-27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o</a:t>
            </a:r>
            <a:endParaRPr sz="1450">
              <a:latin typeface="Times New Roman"/>
              <a:cs typeface="Times New Roman"/>
            </a:endParaRPr>
          </a:p>
          <a:p>
            <a:pPr marL="3004873" marR="3032620" algn="ctr">
              <a:lnSpc>
                <a:spcPts val="1767"/>
              </a:lnSpc>
              <a:spcBef>
                <a:spcPts val="40"/>
              </a:spcBef>
            </a:pPr>
            <a:r>
              <a:rPr dirty="0" smtClean="0" sz="1450" spc="0">
                <a:latin typeface="Times New Roman"/>
                <a:cs typeface="Times New Roman"/>
              </a:rPr>
              <a:t>T</a:t>
            </a:r>
            <a:r>
              <a:rPr dirty="0" smtClean="0" sz="1450" spc="15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c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l</a:t>
            </a:r>
            <a:r>
              <a:rPr dirty="0" smtClean="0" sz="1450" spc="-27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ó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g</a:t>
            </a:r>
            <a:r>
              <a:rPr dirty="0" smtClean="0" sz="1450" spc="-2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i</a:t>
            </a:r>
            <a:r>
              <a:rPr dirty="0" smtClean="0" sz="1450" spc="-189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c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r>
              <a:rPr dirty="0" smtClean="0" sz="1450" spc="0">
                <a:latin typeface="Times New Roman"/>
                <a:cs typeface="Times New Roman"/>
              </a:rPr>
              <a:t>                 </a:t>
            </a:r>
            <a:r>
              <a:rPr dirty="0" smtClean="0" sz="1450" spc="165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A</a:t>
            </a:r>
            <a:r>
              <a:rPr dirty="0" smtClean="0" baseline="3998" sz="2175" spc="236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d</a:t>
            </a:r>
            <a:r>
              <a:rPr dirty="0" smtClean="0" baseline="3998" sz="2175" spc="136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m</a:t>
            </a:r>
            <a:r>
              <a:rPr dirty="0" smtClean="0" baseline="3998" sz="2175" spc="246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i</a:t>
            </a:r>
            <a:r>
              <a:rPr dirty="0" smtClean="0" baseline="3998" sz="2175" spc="-189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n</a:t>
            </a:r>
            <a:r>
              <a:rPr dirty="0" smtClean="0" baseline="3998" sz="2175" spc="136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i</a:t>
            </a:r>
            <a:r>
              <a:rPr dirty="0" smtClean="0" baseline="3998" sz="2175" spc="-189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s</a:t>
            </a:r>
            <a:r>
              <a:rPr dirty="0" smtClean="0" baseline="3998" sz="2175" spc="-12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t</a:t>
            </a:r>
            <a:r>
              <a:rPr dirty="0" smtClean="0" baseline="3998" sz="2175" spc="-27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r</a:t>
            </a:r>
            <a:r>
              <a:rPr dirty="0" smtClean="0" baseline="3998" sz="2175" spc="-22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a</a:t>
            </a:r>
            <a:r>
              <a:rPr dirty="0" smtClean="0" baseline="3998" sz="2175" spc="61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t</a:t>
            </a:r>
            <a:r>
              <a:rPr dirty="0" smtClean="0" baseline="3998" sz="2175" spc="-27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i</a:t>
            </a:r>
            <a:r>
              <a:rPr dirty="0" smtClean="0" baseline="3998" sz="2175" spc="-189">
                <a:latin typeface="Times New Roman"/>
                <a:cs typeface="Times New Roman"/>
              </a:rPr>
              <a:t> </a:t>
            </a:r>
            <a:r>
              <a:rPr dirty="0" smtClean="0" baseline="3998" sz="2175" spc="0">
                <a:latin typeface="Times New Roman"/>
                <a:cs typeface="Times New Roman"/>
              </a:rPr>
              <a:t>v</a:t>
            </a:r>
            <a:endParaRPr sz="1450">
              <a:latin typeface="Times New Roman"/>
              <a:cs typeface="Times New Roman"/>
            </a:endParaRPr>
          </a:p>
          <a:p>
            <a:pPr marL="3427865" marR="3405164" algn="ctr">
              <a:lnSpc>
                <a:spcPct val="95825"/>
              </a:lnSpc>
              <a:spcBef>
                <a:spcPts val="7195"/>
              </a:spcBef>
            </a:pPr>
            <a:r>
              <a:rPr dirty="0" smtClean="0" sz="1450" spc="0">
                <a:latin typeface="Times New Roman"/>
                <a:cs typeface="Times New Roman"/>
              </a:rPr>
              <a:t>M</a:t>
            </a:r>
            <a:r>
              <a:rPr dirty="0" smtClean="0" sz="1450" spc="0">
                <a:latin typeface="Times New Roman"/>
                <a:cs typeface="Times New Roman"/>
              </a:rPr>
              <a:t> </a:t>
            </a:r>
            <a:r>
              <a:rPr dirty="0" smtClean="0" sz="1450" spc="123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d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i</a:t>
            </a:r>
            <a:r>
              <a:rPr dirty="0" smtClean="0" sz="1450" spc="-189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r>
              <a:rPr dirty="0" smtClean="0" sz="1450" spc="0">
                <a:latin typeface="Times New Roman"/>
                <a:cs typeface="Times New Roman"/>
              </a:rPr>
              <a:t>  </a:t>
            </a:r>
            <a:r>
              <a:rPr dirty="0" smtClean="0" sz="1450" spc="68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a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m</a:t>
            </a:r>
            <a:r>
              <a:rPr dirty="0" smtClean="0" sz="1450" spc="24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b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i</a:t>
            </a:r>
            <a:r>
              <a:rPr dirty="0" smtClean="0" sz="1450" spc="-189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t</a:t>
            </a:r>
            <a:r>
              <a:rPr dirty="0" smtClean="0" sz="1450" spc="-27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0">
                <a:latin typeface="Times New Roman"/>
                <a:cs typeface="Times New Roman"/>
              </a:rPr>
              <a:t> </a:t>
            </a:r>
            <a:r>
              <a:rPr dirty="0" smtClean="0" sz="1450" spc="263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i</a:t>
            </a:r>
            <a:r>
              <a:rPr dirty="0" smtClean="0" sz="1450" spc="-189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t</a:t>
            </a:r>
            <a:r>
              <a:rPr dirty="0" smtClean="0" sz="1450" spc="-27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r</a:t>
            </a:r>
            <a:r>
              <a:rPr dirty="0" smtClean="0" sz="1450" spc="-22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endParaRPr sz="1450">
              <a:latin typeface="Times New Roman"/>
              <a:cs typeface="Times New Roman"/>
            </a:endParaRPr>
          </a:p>
          <a:p>
            <a:pPr marL="3427593">
              <a:lnSpc>
                <a:spcPts val="1758"/>
              </a:lnSpc>
              <a:spcBef>
                <a:spcPts val="7100"/>
              </a:spcBef>
            </a:pPr>
            <a:r>
              <a:rPr dirty="0" smtClean="0" sz="1450" spc="0">
                <a:latin typeface="Times New Roman"/>
                <a:cs typeface="Times New Roman"/>
              </a:rPr>
              <a:t>M</a:t>
            </a:r>
            <a:r>
              <a:rPr dirty="0" smtClean="0" sz="1450" spc="0">
                <a:latin typeface="Times New Roman"/>
                <a:cs typeface="Times New Roman"/>
              </a:rPr>
              <a:t> </a:t>
            </a:r>
            <a:r>
              <a:rPr dirty="0" smtClean="0" sz="1450" spc="123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d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i</a:t>
            </a:r>
            <a:r>
              <a:rPr dirty="0" smtClean="0" sz="1450" spc="-189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r>
              <a:rPr dirty="0" smtClean="0" sz="1450" spc="0">
                <a:latin typeface="Times New Roman"/>
                <a:cs typeface="Times New Roman"/>
              </a:rPr>
              <a:t>  </a:t>
            </a:r>
            <a:r>
              <a:rPr dirty="0" smtClean="0" sz="1450" spc="68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a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m</a:t>
            </a:r>
            <a:r>
              <a:rPr dirty="0" smtClean="0" sz="1450" spc="24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b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i</a:t>
            </a:r>
            <a:r>
              <a:rPr dirty="0" smtClean="0" sz="1450" spc="-189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t</a:t>
            </a:r>
            <a:r>
              <a:rPr dirty="0" smtClean="0" sz="1450" spc="-27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0">
                <a:latin typeface="Times New Roman"/>
                <a:cs typeface="Times New Roman"/>
              </a:rPr>
              <a:t> </a:t>
            </a:r>
            <a:r>
              <a:rPr dirty="0" smtClean="0" sz="1450" spc="263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x</a:t>
            </a:r>
            <a:r>
              <a:rPr dirty="0" smtClean="0" sz="1450" spc="7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t</a:t>
            </a:r>
            <a:r>
              <a:rPr dirty="0" smtClean="0" sz="1450" spc="-27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e</a:t>
            </a:r>
            <a:r>
              <a:rPr dirty="0" smtClean="0" sz="1450" spc="6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r</a:t>
            </a:r>
            <a:r>
              <a:rPr dirty="0" smtClean="0" sz="1450" spc="-22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n</a:t>
            </a:r>
            <a:r>
              <a:rPr dirty="0" smtClean="0" sz="1450" spc="136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Times New Roman"/>
                <a:cs typeface="Times New Roman"/>
              </a:rPr>
              <a:t>o</a:t>
            </a:r>
            <a:r>
              <a:rPr dirty="0" smtClean="0" sz="1450" spc="0">
                <a:latin typeface="Times New Roman"/>
                <a:cs typeface="Times New Roman"/>
              </a:rPr>
              <a:t>                                                        </a:t>
            </a:r>
            <a:r>
              <a:rPr dirty="0" smtClean="0" sz="1450" spc="71">
                <a:latin typeface="Times New Roman"/>
                <a:cs typeface="Times New Roman"/>
              </a:rPr>
              <a:t> </a:t>
            </a:r>
            <a:r>
              <a:rPr dirty="0" smtClean="0" baseline="-35429" sz="2700" spc="0">
                <a:latin typeface="Times New Roman"/>
                <a:cs typeface="Times New Roman"/>
              </a:rPr>
              <a:t>(</a:t>
            </a:r>
            <a:r>
              <a:rPr dirty="0" smtClean="0" baseline="-35429" sz="2700" spc="0">
                <a:latin typeface="Times New Roman"/>
                <a:cs typeface="Times New Roman"/>
              </a:rPr>
              <a:t> </a:t>
            </a:r>
            <a:r>
              <a:rPr dirty="0" smtClean="0" baseline="-35429" sz="2700" spc="165">
                <a:latin typeface="Times New Roman"/>
                <a:cs typeface="Times New Roman"/>
              </a:rPr>
              <a:t> </a:t>
            </a:r>
            <a:r>
              <a:rPr dirty="0" smtClean="0" baseline="-35429" sz="2700" spc="0">
                <a:latin typeface="Times New Roman"/>
                <a:cs typeface="Times New Roman"/>
              </a:rPr>
              <a:t>F</a:t>
            </a:r>
            <a:r>
              <a:rPr dirty="0" smtClean="0" baseline="-35429" sz="2700" spc="132">
                <a:latin typeface="Times New Roman"/>
                <a:cs typeface="Times New Roman"/>
              </a:rPr>
              <a:t> </a:t>
            </a:r>
            <a:r>
              <a:rPr dirty="0" smtClean="0" baseline="-35429" sz="2700" spc="0">
                <a:latin typeface="Times New Roman"/>
                <a:cs typeface="Times New Roman"/>
              </a:rPr>
              <a:t>i</a:t>
            </a:r>
            <a:r>
              <a:rPr dirty="0" smtClean="0" baseline="-35429" sz="2700" spc="-214">
                <a:latin typeface="Times New Roman"/>
                <a:cs typeface="Times New Roman"/>
              </a:rPr>
              <a:t> </a:t>
            </a:r>
            <a:r>
              <a:rPr dirty="0" smtClean="0" baseline="-35429" sz="2700" spc="0">
                <a:latin typeface="Times New Roman"/>
                <a:cs typeface="Times New Roman"/>
              </a:rPr>
              <a:t>g</a:t>
            </a:r>
            <a:r>
              <a:rPr dirty="0" smtClean="0" baseline="-35429" sz="2700" spc="0">
                <a:latin typeface="Times New Roman"/>
                <a:cs typeface="Times New Roman"/>
              </a:rPr>
              <a:t> </a:t>
            </a:r>
            <a:r>
              <a:rPr dirty="0" smtClean="0" baseline="-35429" sz="2700" spc="280">
                <a:latin typeface="Times New Roman"/>
                <a:cs typeface="Times New Roman"/>
              </a:rPr>
              <a:t> </a:t>
            </a:r>
            <a:r>
              <a:rPr dirty="0" smtClean="0" baseline="-35429" sz="2700" spc="0">
                <a:latin typeface="Times New Roman"/>
                <a:cs typeface="Times New Roman"/>
              </a:rPr>
              <a:t>1</a:t>
            </a:r>
            <a:r>
              <a:rPr dirty="0" smtClean="0" baseline="-35429" sz="2700" spc="142">
                <a:latin typeface="Times New Roman"/>
                <a:cs typeface="Times New Roman"/>
              </a:rPr>
              <a:t> </a:t>
            </a:r>
            <a:r>
              <a:rPr dirty="0" smtClean="0" baseline="-35429" sz="2700" spc="0">
                <a:latin typeface="Times New Roman"/>
                <a:cs typeface="Times New Roman"/>
              </a:rPr>
              <a:t>.</a:t>
            </a:r>
            <a:r>
              <a:rPr dirty="0" smtClean="0" baseline="-35429" sz="2700" spc="-244">
                <a:latin typeface="Times New Roman"/>
                <a:cs typeface="Times New Roman"/>
              </a:rPr>
              <a:t> </a:t>
            </a:r>
            <a:r>
              <a:rPr dirty="0" smtClean="0" baseline="-35429" sz="2700" spc="0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 txBox="1"/>
          <p:nvPr/>
        </p:nvSpPr>
        <p:spPr>
          <a:xfrm>
            <a:off x="676656" y="858012"/>
            <a:ext cx="976376" cy="5506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algn="r">
              <a:lnSpc>
                <a:spcPct val="95825"/>
              </a:lnSpc>
              <a:spcBef>
                <a:spcPts val="10122"/>
              </a:spcBef>
            </a:pPr>
            <a:r>
              <a:rPr dirty="0" smtClean="0" sz="1800" spc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algn="r">
              <a:lnSpc>
                <a:spcPct val="95825"/>
              </a:lnSpc>
              <a:spcBef>
                <a:spcPts val="22343"/>
              </a:spcBef>
            </a:pPr>
            <a:r>
              <a:rPr dirty="0" smtClean="0" sz="1800" spc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847342" y="2519553"/>
            <a:ext cx="164592" cy="0"/>
          </a:xfrm>
          <a:custGeom>
            <a:avLst/>
            <a:gdLst/>
            <a:ahLst/>
            <a:cxnLst/>
            <a:rect l="l" t="t" r="r" b="b"/>
            <a:pathLst>
              <a:path w="164592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2260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011933" y="2519553"/>
            <a:ext cx="1405128" cy="0"/>
          </a:xfrm>
          <a:custGeom>
            <a:avLst/>
            <a:gdLst/>
            <a:ahLst/>
            <a:cxnLst/>
            <a:rect l="l" t="t" r="r" b="b"/>
            <a:pathLst>
              <a:path w="1405128" h="0">
                <a:moveTo>
                  <a:pt x="0" y="0"/>
                </a:moveTo>
                <a:lnTo>
                  <a:pt x="1405128" y="0"/>
                </a:lnTo>
              </a:path>
            </a:pathLst>
          </a:custGeom>
          <a:ln w="2260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676656" y="858012"/>
            <a:ext cx="969263" cy="55062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350264" y="3543300"/>
            <a:ext cx="134112" cy="134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64870" y="908685"/>
            <a:ext cx="792022" cy="5328627"/>
          </a:xfrm>
          <a:custGeom>
            <a:avLst/>
            <a:gdLst/>
            <a:ahLst/>
            <a:cxnLst/>
            <a:rect l="l" t="t" r="r" b="b"/>
            <a:pathLst>
              <a:path w="792022" h="5328627">
                <a:moveTo>
                  <a:pt x="792022" y="5328627"/>
                </a:moveTo>
                <a:lnTo>
                  <a:pt x="759546" y="5328409"/>
                </a:lnTo>
                <a:lnTo>
                  <a:pt x="727792" y="5327763"/>
                </a:lnTo>
                <a:lnTo>
                  <a:pt x="696863" y="5326709"/>
                </a:lnTo>
                <a:lnTo>
                  <a:pt x="666861" y="5325262"/>
                </a:lnTo>
                <a:lnTo>
                  <a:pt x="637888" y="5323440"/>
                </a:lnTo>
                <a:lnTo>
                  <a:pt x="610045" y="5321260"/>
                </a:lnTo>
                <a:lnTo>
                  <a:pt x="583435" y="5318738"/>
                </a:lnTo>
                <a:lnTo>
                  <a:pt x="558159" y="5315892"/>
                </a:lnTo>
                <a:lnTo>
                  <a:pt x="534320" y="5312739"/>
                </a:lnTo>
                <a:lnTo>
                  <a:pt x="512019" y="5309295"/>
                </a:lnTo>
                <a:lnTo>
                  <a:pt x="491358" y="5305578"/>
                </a:lnTo>
                <a:lnTo>
                  <a:pt x="472440" y="5301604"/>
                </a:lnTo>
                <a:lnTo>
                  <a:pt x="455365" y="5297391"/>
                </a:lnTo>
                <a:lnTo>
                  <a:pt x="440236" y="5292956"/>
                </a:lnTo>
                <a:lnTo>
                  <a:pt x="427155" y="5288315"/>
                </a:lnTo>
                <a:lnTo>
                  <a:pt x="407545" y="5278486"/>
                </a:lnTo>
                <a:lnTo>
                  <a:pt x="397349" y="5268038"/>
                </a:lnTo>
                <a:lnTo>
                  <a:pt x="396036" y="5262626"/>
                </a:lnTo>
                <a:lnTo>
                  <a:pt x="396036" y="2730372"/>
                </a:lnTo>
                <a:lnTo>
                  <a:pt x="394723" y="2724959"/>
                </a:lnTo>
                <a:lnTo>
                  <a:pt x="390853" y="2719666"/>
                </a:lnTo>
                <a:lnTo>
                  <a:pt x="375847" y="2709508"/>
                </a:lnTo>
                <a:lnTo>
                  <a:pt x="351833" y="2700034"/>
                </a:lnTo>
                <a:lnTo>
                  <a:pt x="336703" y="2695596"/>
                </a:lnTo>
                <a:lnTo>
                  <a:pt x="319626" y="2691380"/>
                </a:lnTo>
                <a:lnTo>
                  <a:pt x="300706" y="2687404"/>
                </a:lnTo>
                <a:lnTo>
                  <a:pt x="280042" y="2683684"/>
                </a:lnTo>
                <a:lnTo>
                  <a:pt x="257739" y="2680237"/>
                </a:lnTo>
                <a:lnTo>
                  <a:pt x="233897" y="2677081"/>
                </a:lnTo>
                <a:lnTo>
                  <a:pt x="208618" y="2674233"/>
                </a:lnTo>
                <a:lnTo>
                  <a:pt x="182004" y="2671708"/>
                </a:lnTo>
                <a:lnTo>
                  <a:pt x="154158" y="2669526"/>
                </a:lnTo>
                <a:lnTo>
                  <a:pt x="125180" y="2667702"/>
                </a:lnTo>
                <a:lnTo>
                  <a:pt x="95174" y="2666253"/>
                </a:lnTo>
                <a:lnTo>
                  <a:pt x="64240" y="2665197"/>
                </a:lnTo>
                <a:lnTo>
                  <a:pt x="32482" y="2664552"/>
                </a:lnTo>
                <a:lnTo>
                  <a:pt x="0" y="2664332"/>
                </a:lnTo>
                <a:lnTo>
                  <a:pt x="32482" y="2664113"/>
                </a:lnTo>
                <a:lnTo>
                  <a:pt x="64240" y="2663468"/>
                </a:lnTo>
                <a:lnTo>
                  <a:pt x="95174" y="2662412"/>
                </a:lnTo>
                <a:lnTo>
                  <a:pt x="125180" y="2660963"/>
                </a:lnTo>
                <a:lnTo>
                  <a:pt x="154158" y="2659139"/>
                </a:lnTo>
                <a:lnTo>
                  <a:pt x="182004" y="2656957"/>
                </a:lnTo>
                <a:lnTo>
                  <a:pt x="208618" y="2654432"/>
                </a:lnTo>
                <a:lnTo>
                  <a:pt x="233897" y="2651584"/>
                </a:lnTo>
                <a:lnTo>
                  <a:pt x="257739" y="2648428"/>
                </a:lnTo>
                <a:lnTo>
                  <a:pt x="280042" y="2644981"/>
                </a:lnTo>
                <a:lnTo>
                  <a:pt x="300706" y="2641261"/>
                </a:lnTo>
                <a:lnTo>
                  <a:pt x="319626" y="2637285"/>
                </a:lnTo>
                <a:lnTo>
                  <a:pt x="336703" y="2633069"/>
                </a:lnTo>
                <a:lnTo>
                  <a:pt x="351833" y="2628631"/>
                </a:lnTo>
                <a:lnTo>
                  <a:pt x="364915" y="2623988"/>
                </a:lnTo>
                <a:lnTo>
                  <a:pt x="375847" y="2619157"/>
                </a:lnTo>
                <a:lnTo>
                  <a:pt x="390853" y="2608999"/>
                </a:lnTo>
                <a:lnTo>
                  <a:pt x="396036" y="2598292"/>
                </a:lnTo>
                <a:lnTo>
                  <a:pt x="396036" y="66039"/>
                </a:lnTo>
                <a:lnTo>
                  <a:pt x="397349" y="60626"/>
                </a:lnTo>
                <a:lnTo>
                  <a:pt x="401219" y="55333"/>
                </a:lnTo>
                <a:lnTo>
                  <a:pt x="416224" y="45175"/>
                </a:lnTo>
                <a:lnTo>
                  <a:pt x="427155" y="40344"/>
                </a:lnTo>
                <a:lnTo>
                  <a:pt x="440236" y="35701"/>
                </a:lnTo>
                <a:lnTo>
                  <a:pt x="455365" y="31263"/>
                </a:lnTo>
                <a:lnTo>
                  <a:pt x="472440" y="27047"/>
                </a:lnTo>
                <a:lnTo>
                  <a:pt x="491358" y="23071"/>
                </a:lnTo>
                <a:lnTo>
                  <a:pt x="512019" y="19351"/>
                </a:lnTo>
                <a:lnTo>
                  <a:pt x="534320" y="15904"/>
                </a:lnTo>
                <a:lnTo>
                  <a:pt x="558159" y="12748"/>
                </a:lnTo>
                <a:lnTo>
                  <a:pt x="583435" y="9900"/>
                </a:lnTo>
                <a:lnTo>
                  <a:pt x="610045" y="7375"/>
                </a:lnTo>
                <a:lnTo>
                  <a:pt x="637888" y="5193"/>
                </a:lnTo>
                <a:lnTo>
                  <a:pt x="666861" y="3369"/>
                </a:lnTo>
                <a:lnTo>
                  <a:pt x="696863" y="1920"/>
                </a:lnTo>
                <a:lnTo>
                  <a:pt x="727792" y="864"/>
                </a:lnTo>
                <a:lnTo>
                  <a:pt x="759546" y="219"/>
                </a:lnTo>
                <a:lnTo>
                  <a:pt x="792022" y="0"/>
                </a:lnTo>
              </a:path>
            </a:pathLst>
          </a:custGeom>
          <a:ln w="42500">
            <a:solidFill>
              <a:srgbClr val="EF7E0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589397" y="908685"/>
            <a:ext cx="288036" cy="720089"/>
          </a:xfrm>
          <a:custGeom>
            <a:avLst/>
            <a:gdLst/>
            <a:ahLst/>
            <a:cxnLst/>
            <a:rect l="l" t="t" r="r" b="b"/>
            <a:pathLst>
              <a:path w="288036" h="720089">
                <a:moveTo>
                  <a:pt x="288036" y="720089"/>
                </a:moveTo>
                <a:lnTo>
                  <a:pt x="267662" y="719853"/>
                </a:lnTo>
                <a:lnTo>
                  <a:pt x="248165" y="719163"/>
                </a:lnTo>
                <a:lnTo>
                  <a:pt x="229739" y="718052"/>
                </a:lnTo>
                <a:lnTo>
                  <a:pt x="212580" y="716552"/>
                </a:lnTo>
                <a:lnTo>
                  <a:pt x="196884" y="714694"/>
                </a:lnTo>
                <a:lnTo>
                  <a:pt x="182846" y="712510"/>
                </a:lnTo>
                <a:lnTo>
                  <a:pt x="170661" y="710030"/>
                </a:lnTo>
                <a:lnTo>
                  <a:pt x="160527" y="707288"/>
                </a:lnTo>
                <a:lnTo>
                  <a:pt x="152637" y="704314"/>
                </a:lnTo>
                <a:lnTo>
                  <a:pt x="147187" y="701141"/>
                </a:lnTo>
                <a:lnTo>
                  <a:pt x="144017" y="696087"/>
                </a:lnTo>
                <a:lnTo>
                  <a:pt x="144017" y="384048"/>
                </a:lnTo>
                <a:lnTo>
                  <a:pt x="142586" y="380661"/>
                </a:lnTo>
                <a:lnTo>
                  <a:pt x="138421" y="377417"/>
                </a:lnTo>
                <a:lnTo>
                  <a:pt x="131718" y="374349"/>
                </a:lnTo>
                <a:lnTo>
                  <a:pt x="122673" y="371490"/>
                </a:lnTo>
                <a:lnTo>
                  <a:pt x="111482" y="368873"/>
                </a:lnTo>
                <a:lnTo>
                  <a:pt x="98340" y="366531"/>
                </a:lnTo>
                <a:lnTo>
                  <a:pt x="83442" y="364497"/>
                </a:lnTo>
                <a:lnTo>
                  <a:pt x="66985" y="362804"/>
                </a:lnTo>
                <a:lnTo>
                  <a:pt x="49163" y="361486"/>
                </a:lnTo>
                <a:lnTo>
                  <a:pt x="30173" y="360575"/>
                </a:lnTo>
                <a:lnTo>
                  <a:pt x="10210" y="360104"/>
                </a:lnTo>
                <a:lnTo>
                  <a:pt x="0" y="360044"/>
                </a:lnTo>
                <a:lnTo>
                  <a:pt x="20373" y="359808"/>
                </a:lnTo>
                <a:lnTo>
                  <a:pt x="39870" y="359118"/>
                </a:lnTo>
                <a:lnTo>
                  <a:pt x="58296" y="358007"/>
                </a:lnTo>
                <a:lnTo>
                  <a:pt x="75455" y="356507"/>
                </a:lnTo>
                <a:lnTo>
                  <a:pt x="91151" y="354649"/>
                </a:lnTo>
                <a:lnTo>
                  <a:pt x="105189" y="352465"/>
                </a:lnTo>
                <a:lnTo>
                  <a:pt x="117374" y="349985"/>
                </a:lnTo>
                <a:lnTo>
                  <a:pt x="127508" y="347243"/>
                </a:lnTo>
                <a:lnTo>
                  <a:pt x="135398" y="344269"/>
                </a:lnTo>
                <a:lnTo>
                  <a:pt x="140848" y="341096"/>
                </a:lnTo>
                <a:lnTo>
                  <a:pt x="143661" y="337753"/>
                </a:lnTo>
                <a:lnTo>
                  <a:pt x="144017" y="336041"/>
                </a:lnTo>
                <a:lnTo>
                  <a:pt x="144017" y="24002"/>
                </a:lnTo>
                <a:lnTo>
                  <a:pt x="145449" y="20616"/>
                </a:lnTo>
                <a:lnTo>
                  <a:pt x="149614" y="17372"/>
                </a:lnTo>
                <a:lnTo>
                  <a:pt x="156317" y="14304"/>
                </a:lnTo>
                <a:lnTo>
                  <a:pt x="165362" y="11445"/>
                </a:lnTo>
                <a:lnTo>
                  <a:pt x="176553" y="8828"/>
                </a:lnTo>
                <a:lnTo>
                  <a:pt x="189695" y="6486"/>
                </a:lnTo>
                <a:lnTo>
                  <a:pt x="204593" y="4452"/>
                </a:lnTo>
                <a:lnTo>
                  <a:pt x="221050" y="2759"/>
                </a:lnTo>
                <a:lnTo>
                  <a:pt x="238872" y="1441"/>
                </a:lnTo>
                <a:lnTo>
                  <a:pt x="257862" y="530"/>
                </a:lnTo>
                <a:lnTo>
                  <a:pt x="277825" y="59"/>
                </a:lnTo>
                <a:lnTo>
                  <a:pt x="288036" y="0"/>
                </a:lnTo>
              </a:path>
            </a:pathLst>
          </a:custGeom>
          <a:ln w="9525">
            <a:solidFill>
              <a:srgbClr val="FF8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589397" y="1844802"/>
            <a:ext cx="360044" cy="1080135"/>
          </a:xfrm>
          <a:custGeom>
            <a:avLst/>
            <a:gdLst/>
            <a:ahLst/>
            <a:cxnLst/>
            <a:rect l="l" t="t" r="r" b="b"/>
            <a:pathLst>
              <a:path w="360044" h="1080135">
                <a:moveTo>
                  <a:pt x="360044" y="1080135"/>
                </a:moveTo>
                <a:lnTo>
                  <a:pt x="339573" y="1079942"/>
                </a:lnTo>
                <a:lnTo>
                  <a:pt x="319777" y="1079380"/>
                </a:lnTo>
                <a:lnTo>
                  <a:pt x="300780" y="1078468"/>
                </a:lnTo>
                <a:lnTo>
                  <a:pt x="282708" y="1077228"/>
                </a:lnTo>
                <a:lnTo>
                  <a:pt x="265684" y="1075681"/>
                </a:lnTo>
                <a:lnTo>
                  <a:pt x="249834" y="1073848"/>
                </a:lnTo>
                <a:lnTo>
                  <a:pt x="235282" y="1071750"/>
                </a:lnTo>
                <a:lnTo>
                  <a:pt x="222153" y="1069408"/>
                </a:lnTo>
                <a:lnTo>
                  <a:pt x="210571" y="1066843"/>
                </a:lnTo>
                <a:lnTo>
                  <a:pt x="200662" y="1064077"/>
                </a:lnTo>
                <a:lnTo>
                  <a:pt x="192550" y="1061130"/>
                </a:lnTo>
                <a:lnTo>
                  <a:pt x="186359" y="1058023"/>
                </a:lnTo>
                <a:lnTo>
                  <a:pt x="180241" y="1051416"/>
                </a:lnTo>
                <a:lnTo>
                  <a:pt x="180086" y="1050163"/>
                </a:lnTo>
                <a:lnTo>
                  <a:pt x="180086" y="570102"/>
                </a:lnTo>
                <a:lnTo>
                  <a:pt x="178936" y="566682"/>
                </a:lnTo>
                <a:lnTo>
                  <a:pt x="175569" y="563377"/>
                </a:lnTo>
                <a:lnTo>
                  <a:pt x="170111" y="560209"/>
                </a:lnTo>
                <a:lnTo>
                  <a:pt x="162685" y="557197"/>
                </a:lnTo>
                <a:lnTo>
                  <a:pt x="153418" y="554363"/>
                </a:lnTo>
                <a:lnTo>
                  <a:pt x="142434" y="551725"/>
                </a:lnTo>
                <a:lnTo>
                  <a:pt x="129858" y="549306"/>
                </a:lnTo>
                <a:lnTo>
                  <a:pt x="115815" y="547123"/>
                </a:lnTo>
                <a:lnTo>
                  <a:pt x="100430" y="545199"/>
                </a:lnTo>
                <a:lnTo>
                  <a:pt x="83827" y="543553"/>
                </a:lnTo>
                <a:lnTo>
                  <a:pt x="66133" y="542206"/>
                </a:lnTo>
                <a:lnTo>
                  <a:pt x="47470" y="541177"/>
                </a:lnTo>
                <a:lnTo>
                  <a:pt x="27966" y="540488"/>
                </a:lnTo>
                <a:lnTo>
                  <a:pt x="7743" y="540158"/>
                </a:lnTo>
                <a:lnTo>
                  <a:pt x="0" y="540131"/>
                </a:lnTo>
                <a:lnTo>
                  <a:pt x="20456" y="539939"/>
                </a:lnTo>
                <a:lnTo>
                  <a:pt x="40243" y="539377"/>
                </a:lnTo>
                <a:lnTo>
                  <a:pt x="59234" y="538465"/>
                </a:lnTo>
                <a:lnTo>
                  <a:pt x="77304" y="537226"/>
                </a:lnTo>
                <a:lnTo>
                  <a:pt x="94330" y="535678"/>
                </a:lnTo>
                <a:lnTo>
                  <a:pt x="110185" y="533844"/>
                </a:lnTo>
                <a:lnTo>
                  <a:pt x="124746" y="531744"/>
                </a:lnTo>
                <a:lnTo>
                  <a:pt x="137886" y="529398"/>
                </a:lnTo>
                <a:lnTo>
                  <a:pt x="149482" y="526827"/>
                </a:lnTo>
                <a:lnTo>
                  <a:pt x="159409" y="524053"/>
                </a:lnTo>
                <a:lnTo>
                  <a:pt x="167540" y="521095"/>
                </a:lnTo>
                <a:lnTo>
                  <a:pt x="173753" y="517976"/>
                </a:lnTo>
                <a:lnTo>
                  <a:pt x="177921" y="514715"/>
                </a:lnTo>
                <a:lnTo>
                  <a:pt x="180086" y="510032"/>
                </a:lnTo>
                <a:lnTo>
                  <a:pt x="180086" y="29972"/>
                </a:lnTo>
                <a:lnTo>
                  <a:pt x="181235" y="26571"/>
                </a:lnTo>
                <a:lnTo>
                  <a:pt x="184601" y="23281"/>
                </a:lnTo>
                <a:lnTo>
                  <a:pt x="190059" y="20121"/>
                </a:lnTo>
                <a:lnTo>
                  <a:pt x="197485" y="17114"/>
                </a:lnTo>
                <a:lnTo>
                  <a:pt x="206752" y="14279"/>
                </a:lnTo>
                <a:lnTo>
                  <a:pt x="217737" y="11638"/>
                </a:lnTo>
                <a:lnTo>
                  <a:pt x="230316" y="9212"/>
                </a:lnTo>
                <a:lnTo>
                  <a:pt x="244362" y="7023"/>
                </a:lnTo>
                <a:lnTo>
                  <a:pt x="259753" y="5090"/>
                </a:lnTo>
                <a:lnTo>
                  <a:pt x="276363" y="3436"/>
                </a:lnTo>
                <a:lnTo>
                  <a:pt x="294067" y="2082"/>
                </a:lnTo>
                <a:lnTo>
                  <a:pt x="312740" y="1048"/>
                </a:lnTo>
                <a:lnTo>
                  <a:pt x="332259" y="355"/>
                </a:lnTo>
                <a:lnTo>
                  <a:pt x="352498" y="25"/>
                </a:lnTo>
                <a:lnTo>
                  <a:pt x="360044" y="0"/>
                </a:lnTo>
              </a:path>
            </a:pathLst>
          </a:custGeom>
          <a:ln w="9525">
            <a:solidFill>
              <a:srgbClr val="FF8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5589397" y="3140964"/>
            <a:ext cx="288036" cy="1728216"/>
          </a:xfrm>
          <a:custGeom>
            <a:avLst/>
            <a:gdLst/>
            <a:ahLst/>
            <a:cxnLst/>
            <a:rect l="l" t="t" r="r" b="b"/>
            <a:pathLst>
              <a:path w="288036" h="1728215">
                <a:moveTo>
                  <a:pt x="288036" y="1728216"/>
                </a:moveTo>
                <a:lnTo>
                  <a:pt x="267662" y="1727976"/>
                </a:lnTo>
                <a:lnTo>
                  <a:pt x="248165" y="1727280"/>
                </a:lnTo>
                <a:lnTo>
                  <a:pt x="229739" y="1726159"/>
                </a:lnTo>
                <a:lnTo>
                  <a:pt x="212580" y="1724648"/>
                </a:lnTo>
                <a:lnTo>
                  <a:pt x="196884" y="1722779"/>
                </a:lnTo>
                <a:lnTo>
                  <a:pt x="182846" y="1720586"/>
                </a:lnTo>
                <a:lnTo>
                  <a:pt x="170661" y="1718101"/>
                </a:lnTo>
                <a:lnTo>
                  <a:pt x="160527" y="1715358"/>
                </a:lnTo>
                <a:lnTo>
                  <a:pt x="152637" y="1712390"/>
                </a:lnTo>
                <a:lnTo>
                  <a:pt x="147187" y="1709229"/>
                </a:lnTo>
                <a:lnTo>
                  <a:pt x="144017" y="1704213"/>
                </a:lnTo>
                <a:lnTo>
                  <a:pt x="144017" y="888111"/>
                </a:lnTo>
                <a:lnTo>
                  <a:pt x="142586" y="884724"/>
                </a:lnTo>
                <a:lnTo>
                  <a:pt x="138421" y="881480"/>
                </a:lnTo>
                <a:lnTo>
                  <a:pt x="131718" y="878412"/>
                </a:lnTo>
                <a:lnTo>
                  <a:pt x="122673" y="875553"/>
                </a:lnTo>
                <a:lnTo>
                  <a:pt x="111482" y="872936"/>
                </a:lnTo>
                <a:lnTo>
                  <a:pt x="98340" y="870594"/>
                </a:lnTo>
                <a:lnTo>
                  <a:pt x="83442" y="868560"/>
                </a:lnTo>
                <a:lnTo>
                  <a:pt x="66985" y="866867"/>
                </a:lnTo>
                <a:lnTo>
                  <a:pt x="49163" y="865549"/>
                </a:lnTo>
                <a:lnTo>
                  <a:pt x="30173" y="864638"/>
                </a:lnTo>
                <a:lnTo>
                  <a:pt x="10210" y="864167"/>
                </a:lnTo>
                <a:lnTo>
                  <a:pt x="0" y="864108"/>
                </a:lnTo>
                <a:lnTo>
                  <a:pt x="20373" y="863868"/>
                </a:lnTo>
                <a:lnTo>
                  <a:pt x="39870" y="863172"/>
                </a:lnTo>
                <a:lnTo>
                  <a:pt x="58296" y="862051"/>
                </a:lnTo>
                <a:lnTo>
                  <a:pt x="75455" y="860540"/>
                </a:lnTo>
                <a:lnTo>
                  <a:pt x="91151" y="858671"/>
                </a:lnTo>
                <a:lnTo>
                  <a:pt x="105189" y="856478"/>
                </a:lnTo>
                <a:lnTo>
                  <a:pt x="117374" y="853993"/>
                </a:lnTo>
                <a:lnTo>
                  <a:pt x="127508" y="851250"/>
                </a:lnTo>
                <a:lnTo>
                  <a:pt x="135398" y="848282"/>
                </a:lnTo>
                <a:lnTo>
                  <a:pt x="140848" y="845121"/>
                </a:lnTo>
                <a:lnTo>
                  <a:pt x="143661" y="841801"/>
                </a:lnTo>
                <a:lnTo>
                  <a:pt x="144017" y="840105"/>
                </a:lnTo>
                <a:lnTo>
                  <a:pt x="144017" y="24002"/>
                </a:lnTo>
                <a:lnTo>
                  <a:pt x="145449" y="20616"/>
                </a:lnTo>
                <a:lnTo>
                  <a:pt x="149614" y="17372"/>
                </a:lnTo>
                <a:lnTo>
                  <a:pt x="156317" y="14304"/>
                </a:lnTo>
                <a:lnTo>
                  <a:pt x="165362" y="11445"/>
                </a:lnTo>
                <a:lnTo>
                  <a:pt x="176553" y="8828"/>
                </a:lnTo>
                <a:lnTo>
                  <a:pt x="189695" y="6486"/>
                </a:lnTo>
                <a:lnTo>
                  <a:pt x="204593" y="4452"/>
                </a:lnTo>
                <a:lnTo>
                  <a:pt x="221050" y="2759"/>
                </a:lnTo>
                <a:lnTo>
                  <a:pt x="238872" y="1441"/>
                </a:lnTo>
                <a:lnTo>
                  <a:pt x="257862" y="530"/>
                </a:lnTo>
                <a:lnTo>
                  <a:pt x="277825" y="59"/>
                </a:lnTo>
                <a:lnTo>
                  <a:pt x="288036" y="0"/>
                </a:lnTo>
              </a:path>
            </a:pathLst>
          </a:custGeom>
          <a:ln w="9525">
            <a:solidFill>
              <a:srgbClr val="FF8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861180" y="4725162"/>
            <a:ext cx="576072" cy="1656168"/>
          </a:xfrm>
          <a:custGeom>
            <a:avLst/>
            <a:gdLst/>
            <a:ahLst/>
            <a:cxnLst/>
            <a:rect l="l" t="t" r="r" b="b"/>
            <a:pathLst>
              <a:path w="576072" h="1656168">
                <a:moveTo>
                  <a:pt x="576072" y="1656168"/>
                </a:moveTo>
                <a:lnTo>
                  <a:pt x="552458" y="1656009"/>
                </a:lnTo>
                <a:lnTo>
                  <a:pt x="529369" y="1655540"/>
                </a:lnTo>
                <a:lnTo>
                  <a:pt x="506877" y="1654773"/>
                </a:lnTo>
                <a:lnTo>
                  <a:pt x="485058" y="1653720"/>
                </a:lnTo>
                <a:lnTo>
                  <a:pt x="463986" y="1652395"/>
                </a:lnTo>
                <a:lnTo>
                  <a:pt x="443735" y="1650809"/>
                </a:lnTo>
                <a:lnTo>
                  <a:pt x="424379" y="1648974"/>
                </a:lnTo>
                <a:lnTo>
                  <a:pt x="405993" y="1646904"/>
                </a:lnTo>
                <a:lnTo>
                  <a:pt x="388651" y="1644610"/>
                </a:lnTo>
                <a:lnTo>
                  <a:pt x="372427" y="1642105"/>
                </a:lnTo>
                <a:lnTo>
                  <a:pt x="357396" y="1639401"/>
                </a:lnTo>
                <a:lnTo>
                  <a:pt x="343631" y="1636511"/>
                </a:lnTo>
                <a:lnTo>
                  <a:pt x="331208" y="1633446"/>
                </a:lnTo>
                <a:lnTo>
                  <a:pt x="320200" y="1630220"/>
                </a:lnTo>
                <a:lnTo>
                  <a:pt x="310681" y="1626845"/>
                </a:lnTo>
                <a:lnTo>
                  <a:pt x="296411" y="1619696"/>
                </a:lnTo>
                <a:lnTo>
                  <a:pt x="288991" y="1612099"/>
                </a:lnTo>
                <a:lnTo>
                  <a:pt x="288036" y="1608162"/>
                </a:lnTo>
                <a:lnTo>
                  <a:pt x="288036" y="876071"/>
                </a:lnTo>
                <a:lnTo>
                  <a:pt x="287081" y="872126"/>
                </a:lnTo>
                <a:lnTo>
                  <a:pt x="284267" y="868270"/>
                </a:lnTo>
                <a:lnTo>
                  <a:pt x="273356" y="860873"/>
                </a:lnTo>
                <a:lnTo>
                  <a:pt x="255895" y="853979"/>
                </a:lnTo>
                <a:lnTo>
                  <a:pt x="244894" y="850752"/>
                </a:lnTo>
                <a:lnTo>
                  <a:pt x="232477" y="847686"/>
                </a:lnTo>
                <a:lnTo>
                  <a:pt x="218718" y="844796"/>
                </a:lnTo>
                <a:lnTo>
                  <a:pt x="203692" y="842092"/>
                </a:lnTo>
                <a:lnTo>
                  <a:pt x="187472" y="839588"/>
                </a:lnTo>
                <a:lnTo>
                  <a:pt x="170133" y="837295"/>
                </a:lnTo>
                <a:lnTo>
                  <a:pt x="151748" y="835226"/>
                </a:lnTo>
                <a:lnTo>
                  <a:pt x="132392" y="833393"/>
                </a:lnTo>
                <a:lnTo>
                  <a:pt x="112139" y="831808"/>
                </a:lnTo>
                <a:lnTo>
                  <a:pt x="91062" y="830484"/>
                </a:lnTo>
                <a:lnTo>
                  <a:pt x="69235" y="829433"/>
                </a:lnTo>
                <a:lnTo>
                  <a:pt x="46733" y="828667"/>
                </a:lnTo>
                <a:lnTo>
                  <a:pt x="23630" y="828198"/>
                </a:lnTo>
                <a:lnTo>
                  <a:pt x="0" y="828040"/>
                </a:lnTo>
                <a:lnTo>
                  <a:pt x="23630" y="827881"/>
                </a:lnTo>
                <a:lnTo>
                  <a:pt x="46733" y="827412"/>
                </a:lnTo>
                <a:lnTo>
                  <a:pt x="69235" y="826646"/>
                </a:lnTo>
                <a:lnTo>
                  <a:pt x="91062" y="825595"/>
                </a:lnTo>
                <a:lnTo>
                  <a:pt x="112139" y="824271"/>
                </a:lnTo>
                <a:lnTo>
                  <a:pt x="132392" y="822687"/>
                </a:lnTo>
                <a:lnTo>
                  <a:pt x="151748" y="820854"/>
                </a:lnTo>
                <a:lnTo>
                  <a:pt x="170133" y="818786"/>
                </a:lnTo>
                <a:lnTo>
                  <a:pt x="187472" y="816494"/>
                </a:lnTo>
                <a:lnTo>
                  <a:pt x="203692" y="813990"/>
                </a:lnTo>
                <a:lnTo>
                  <a:pt x="218718" y="811288"/>
                </a:lnTo>
                <a:lnTo>
                  <a:pt x="232477" y="808398"/>
                </a:lnTo>
                <a:lnTo>
                  <a:pt x="244894" y="805334"/>
                </a:lnTo>
                <a:lnTo>
                  <a:pt x="255895" y="802108"/>
                </a:lnTo>
                <a:lnTo>
                  <a:pt x="265408" y="798732"/>
                </a:lnTo>
                <a:lnTo>
                  <a:pt x="273356" y="795219"/>
                </a:lnTo>
                <a:lnTo>
                  <a:pt x="284267" y="787828"/>
                </a:lnTo>
                <a:lnTo>
                  <a:pt x="288036" y="780034"/>
                </a:lnTo>
                <a:lnTo>
                  <a:pt x="288036" y="48006"/>
                </a:lnTo>
                <a:lnTo>
                  <a:pt x="288991" y="44064"/>
                </a:lnTo>
                <a:lnTo>
                  <a:pt x="291807" y="40211"/>
                </a:lnTo>
                <a:lnTo>
                  <a:pt x="302727" y="32820"/>
                </a:lnTo>
                <a:lnTo>
                  <a:pt x="310681" y="29307"/>
                </a:lnTo>
                <a:lnTo>
                  <a:pt x="320200" y="25931"/>
                </a:lnTo>
                <a:lnTo>
                  <a:pt x="331208" y="22705"/>
                </a:lnTo>
                <a:lnTo>
                  <a:pt x="343631" y="19641"/>
                </a:lnTo>
                <a:lnTo>
                  <a:pt x="357396" y="16751"/>
                </a:lnTo>
                <a:lnTo>
                  <a:pt x="372427" y="14049"/>
                </a:lnTo>
                <a:lnTo>
                  <a:pt x="388651" y="11545"/>
                </a:lnTo>
                <a:lnTo>
                  <a:pt x="405993" y="9253"/>
                </a:lnTo>
                <a:lnTo>
                  <a:pt x="424379" y="7185"/>
                </a:lnTo>
                <a:lnTo>
                  <a:pt x="443735" y="5352"/>
                </a:lnTo>
                <a:lnTo>
                  <a:pt x="463986" y="3768"/>
                </a:lnTo>
                <a:lnTo>
                  <a:pt x="485058" y="2444"/>
                </a:lnTo>
                <a:lnTo>
                  <a:pt x="506877" y="1393"/>
                </a:lnTo>
                <a:lnTo>
                  <a:pt x="529369" y="627"/>
                </a:lnTo>
                <a:lnTo>
                  <a:pt x="552458" y="158"/>
                </a:lnTo>
                <a:lnTo>
                  <a:pt x="576072" y="0"/>
                </a:lnTo>
              </a:path>
            </a:pathLst>
          </a:custGeom>
          <a:ln w="9524">
            <a:solidFill>
              <a:srgbClr val="FF8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717163" y="764666"/>
            <a:ext cx="504063" cy="3384423"/>
          </a:xfrm>
          <a:custGeom>
            <a:avLst/>
            <a:gdLst/>
            <a:ahLst/>
            <a:cxnLst/>
            <a:rect l="l" t="t" r="r" b="b"/>
            <a:pathLst>
              <a:path w="504063" h="3384423">
                <a:moveTo>
                  <a:pt x="504063" y="3384423"/>
                </a:moveTo>
                <a:lnTo>
                  <a:pt x="483393" y="3384283"/>
                </a:lnTo>
                <a:lnTo>
                  <a:pt x="463184" y="3383873"/>
                </a:lnTo>
                <a:lnTo>
                  <a:pt x="443501" y="3383202"/>
                </a:lnTo>
                <a:lnTo>
                  <a:pt x="424408" y="3382282"/>
                </a:lnTo>
                <a:lnTo>
                  <a:pt x="405971" y="3381122"/>
                </a:lnTo>
                <a:lnTo>
                  <a:pt x="388254" y="3379735"/>
                </a:lnTo>
                <a:lnTo>
                  <a:pt x="371321" y="3378130"/>
                </a:lnTo>
                <a:lnTo>
                  <a:pt x="355239" y="3376319"/>
                </a:lnTo>
                <a:lnTo>
                  <a:pt x="340071" y="3374312"/>
                </a:lnTo>
                <a:lnTo>
                  <a:pt x="325881" y="3372119"/>
                </a:lnTo>
                <a:lnTo>
                  <a:pt x="312736" y="3369753"/>
                </a:lnTo>
                <a:lnTo>
                  <a:pt x="300700" y="3367223"/>
                </a:lnTo>
                <a:lnTo>
                  <a:pt x="289837" y="3364540"/>
                </a:lnTo>
                <a:lnTo>
                  <a:pt x="280212" y="3361715"/>
                </a:lnTo>
                <a:lnTo>
                  <a:pt x="271891" y="3358759"/>
                </a:lnTo>
                <a:lnTo>
                  <a:pt x="259415" y="3352495"/>
                </a:lnTo>
                <a:lnTo>
                  <a:pt x="252930" y="3345837"/>
                </a:lnTo>
                <a:lnTo>
                  <a:pt x="252095" y="3342386"/>
                </a:lnTo>
                <a:lnTo>
                  <a:pt x="252095" y="1734185"/>
                </a:lnTo>
                <a:lnTo>
                  <a:pt x="251259" y="1730752"/>
                </a:lnTo>
                <a:lnTo>
                  <a:pt x="248794" y="1727394"/>
                </a:lnTo>
                <a:lnTo>
                  <a:pt x="239239" y="1720950"/>
                </a:lnTo>
                <a:lnTo>
                  <a:pt x="223949" y="1714939"/>
                </a:lnTo>
                <a:lnTo>
                  <a:pt x="214316" y="1712122"/>
                </a:lnTo>
                <a:lnTo>
                  <a:pt x="203444" y="1709447"/>
                </a:lnTo>
                <a:lnTo>
                  <a:pt x="191399" y="1706923"/>
                </a:lnTo>
                <a:lnTo>
                  <a:pt x="178244" y="1704562"/>
                </a:lnTo>
                <a:lnTo>
                  <a:pt x="164045" y="1702374"/>
                </a:lnTo>
                <a:lnTo>
                  <a:pt x="148868" y="1700370"/>
                </a:lnTo>
                <a:lnTo>
                  <a:pt x="132776" y="1698561"/>
                </a:lnTo>
                <a:lnTo>
                  <a:pt x="115836" y="1696959"/>
                </a:lnTo>
                <a:lnTo>
                  <a:pt x="98111" y="1695573"/>
                </a:lnTo>
                <a:lnTo>
                  <a:pt x="79667" y="1694414"/>
                </a:lnTo>
                <a:lnTo>
                  <a:pt x="60569" y="1693494"/>
                </a:lnTo>
                <a:lnTo>
                  <a:pt x="40882" y="1692824"/>
                </a:lnTo>
                <a:lnTo>
                  <a:pt x="20670" y="1692414"/>
                </a:lnTo>
                <a:lnTo>
                  <a:pt x="0" y="1692275"/>
                </a:lnTo>
                <a:lnTo>
                  <a:pt x="20670" y="1692135"/>
                </a:lnTo>
                <a:lnTo>
                  <a:pt x="40882" y="1691725"/>
                </a:lnTo>
                <a:lnTo>
                  <a:pt x="60569" y="1691054"/>
                </a:lnTo>
                <a:lnTo>
                  <a:pt x="79667" y="1690134"/>
                </a:lnTo>
                <a:lnTo>
                  <a:pt x="98111" y="1688974"/>
                </a:lnTo>
                <a:lnTo>
                  <a:pt x="115836" y="1687587"/>
                </a:lnTo>
                <a:lnTo>
                  <a:pt x="132776" y="1685982"/>
                </a:lnTo>
                <a:lnTo>
                  <a:pt x="148868" y="1684171"/>
                </a:lnTo>
                <a:lnTo>
                  <a:pt x="164045" y="1682164"/>
                </a:lnTo>
                <a:lnTo>
                  <a:pt x="178244" y="1679971"/>
                </a:lnTo>
                <a:lnTo>
                  <a:pt x="191399" y="1677605"/>
                </a:lnTo>
                <a:lnTo>
                  <a:pt x="203444" y="1675075"/>
                </a:lnTo>
                <a:lnTo>
                  <a:pt x="214316" y="1672392"/>
                </a:lnTo>
                <a:lnTo>
                  <a:pt x="223949" y="1669567"/>
                </a:lnTo>
                <a:lnTo>
                  <a:pt x="232279" y="1666611"/>
                </a:lnTo>
                <a:lnTo>
                  <a:pt x="239239" y="1663534"/>
                </a:lnTo>
                <a:lnTo>
                  <a:pt x="248794" y="1657062"/>
                </a:lnTo>
                <a:lnTo>
                  <a:pt x="252095" y="1650238"/>
                </a:lnTo>
                <a:lnTo>
                  <a:pt x="252095" y="42037"/>
                </a:lnTo>
                <a:lnTo>
                  <a:pt x="252930" y="38585"/>
                </a:lnTo>
                <a:lnTo>
                  <a:pt x="255391" y="35212"/>
                </a:lnTo>
                <a:lnTo>
                  <a:pt x="264937" y="28740"/>
                </a:lnTo>
                <a:lnTo>
                  <a:pt x="271891" y="25663"/>
                </a:lnTo>
                <a:lnTo>
                  <a:pt x="280212" y="22707"/>
                </a:lnTo>
                <a:lnTo>
                  <a:pt x="289837" y="19882"/>
                </a:lnTo>
                <a:lnTo>
                  <a:pt x="300700" y="17199"/>
                </a:lnTo>
                <a:lnTo>
                  <a:pt x="312736" y="14669"/>
                </a:lnTo>
                <a:lnTo>
                  <a:pt x="325881" y="12303"/>
                </a:lnTo>
                <a:lnTo>
                  <a:pt x="340071" y="10110"/>
                </a:lnTo>
                <a:lnTo>
                  <a:pt x="355239" y="8103"/>
                </a:lnTo>
                <a:lnTo>
                  <a:pt x="371321" y="6292"/>
                </a:lnTo>
                <a:lnTo>
                  <a:pt x="388254" y="4687"/>
                </a:lnTo>
                <a:lnTo>
                  <a:pt x="405971" y="3300"/>
                </a:lnTo>
                <a:lnTo>
                  <a:pt x="424408" y="2140"/>
                </a:lnTo>
                <a:lnTo>
                  <a:pt x="443501" y="1220"/>
                </a:lnTo>
                <a:lnTo>
                  <a:pt x="463184" y="549"/>
                </a:lnTo>
                <a:lnTo>
                  <a:pt x="483393" y="139"/>
                </a:lnTo>
                <a:lnTo>
                  <a:pt x="504063" y="0"/>
                </a:lnTo>
              </a:path>
            </a:pathLst>
          </a:custGeom>
          <a:ln w="9524">
            <a:solidFill>
              <a:srgbClr val="FF8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445379" y="4725162"/>
            <a:ext cx="288036" cy="936091"/>
          </a:xfrm>
          <a:custGeom>
            <a:avLst/>
            <a:gdLst/>
            <a:ahLst/>
            <a:cxnLst/>
            <a:rect l="l" t="t" r="r" b="b"/>
            <a:pathLst>
              <a:path w="288036" h="936091">
                <a:moveTo>
                  <a:pt x="0" y="0"/>
                </a:moveTo>
                <a:lnTo>
                  <a:pt x="20373" y="236"/>
                </a:lnTo>
                <a:lnTo>
                  <a:pt x="39870" y="926"/>
                </a:lnTo>
                <a:lnTo>
                  <a:pt x="58296" y="2037"/>
                </a:lnTo>
                <a:lnTo>
                  <a:pt x="75455" y="3537"/>
                </a:lnTo>
                <a:lnTo>
                  <a:pt x="91151" y="5395"/>
                </a:lnTo>
                <a:lnTo>
                  <a:pt x="105189" y="7579"/>
                </a:lnTo>
                <a:lnTo>
                  <a:pt x="117374" y="10059"/>
                </a:lnTo>
                <a:lnTo>
                  <a:pt x="127508" y="12801"/>
                </a:lnTo>
                <a:lnTo>
                  <a:pt x="135398" y="15775"/>
                </a:lnTo>
                <a:lnTo>
                  <a:pt x="140848" y="18948"/>
                </a:lnTo>
                <a:lnTo>
                  <a:pt x="144018" y="24002"/>
                </a:lnTo>
                <a:lnTo>
                  <a:pt x="144018" y="443992"/>
                </a:lnTo>
                <a:lnTo>
                  <a:pt x="145449" y="447405"/>
                </a:lnTo>
                <a:lnTo>
                  <a:pt x="149614" y="450667"/>
                </a:lnTo>
                <a:lnTo>
                  <a:pt x="156317" y="453744"/>
                </a:lnTo>
                <a:lnTo>
                  <a:pt x="165362" y="456605"/>
                </a:lnTo>
                <a:lnTo>
                  <a:pt x="176553" y="459219"/>
                </a:lnTo>
                <a:lnTo>
                  <a:pt x="189695" y="461553"/>
                </a:lnTo>
                <a:lnTo>
                  <a:pt x="204593" y="463578"/>
                </a:lnTo>
                <a:lnTo>
                  <a:pt x="221050" y="465259"/>
                </a:lnTo>
                <a:lnTo>
                  <a:pt x="238872" y="466567"/>
                </a:lnTo>
                <a:lnTo>
                  <a:pt x="257862" y="467470"/>
                </a:lnTo>
                <a:lnTo>
                  <a:pt x="277825" y="467935"/>
                </a:lnTo>
                <a:lnTo>
                  <a:pt x="288036" y="467994"/>
                </a:lnTo>
                <a:lnTo>
                  <a:pt x="267662" y="468234"/>
                </a:lnTo>
                <a:lnTo>
                  <a:pt x="248165" y="468930"/>
                </a:lnTo>
                <a:lnTo>
                  <a:pt x="229739" y="470051"/>
                </a:lnTo>
                <a:lnTo>
                  <a:pt x="212580" y="471562"/>
                </a:lnTo>
                <a:lnTo>
                  <a:pt x="196884" y="473431"/>
                </a:lnTo>
                <a:lnTo>
                  <a:pt x="170661" y="478109"/>
                </a:lnTo>
                <a:lnTo>
                  <a:pt x="152637" y="483820"/>
                </a:lnTo>
                <a:lnTo>
                  <a:pt x="144018" y="491998"/>
                </a:lnTo>
                <a:lnTo>
                  <a:pt x="144018" y="912088"/>
                </a:lnTo>
                <a:lnTo>
                  <a:pt x="138421" y="918732"/>
                </a:lnTo>
                <a:lnTo>
                  <a:pt x="131718" y="921802"/>
                </a:lnTo>
                <a:lnTo>
                  <a:pt x="122673" y="924662"/>
                </a:lnTo>
                <a:lnTo>
                  <a:pt x="111482" y="927278"/>
                </a:lnTo>
                <a:lnTo>
                  <a:pt x="98340" y="929618"/>
                </a:lnTo>
                <a:lnTo>
                  <a:pt x="83442" y="931649"/>
                </a:lnTo>
                <a:lnTo>
                  <a:pt x="66985" y="933339"/>
                </a:lnTo>
                <a:lnTo>
                  <a:pt x="49163" y="934654"/>
                </a:lnTo>
                <a:lnTo>
                  <a:pt x="30173" y="935563"/>
                </a:lnTo>
                <a:lnTo>
                  <a:pt x="10210" y="936032"/>
                </a:lnTo>
                <a:lnTo>
                  <a:pt x="0" y="936091"/>
                </a:lnTo>
              </a:path>
            </a:pathLst>
          </a:custGeom>
          <a:ln w="9525">
            <a:solidFill>
              <a:srgbClr val="FF8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5733415" y="5222875"/>
            <a:ext cx="1080135" cy="346075"/>
          </a:xfrm>
          <a:custGeom>
            <a:avLst/>
            <a:gdLst/>
            <a:ahLst/>
            <a:cxnLst/>
            <a:rect l="l" t="t" r="r" b="b"/>
            <a:pathLst>
              <a:path w="1080135" h="346075">
                <a:moveTo>
                  <a:pt x="0" y="12700"/>
                </a:moveTo>
                <a:lnTo>
                  <a:pt x="533654" y="12699"/>
                </a:lnTo>
                <a:lnTo>
                  <a:pt x="533654" y="6350"/>
                </a:lnTo>
                <a:lnTo>
                  <a:pt x="540004" y="12700"/>
                </a:lnTo>
                <a:lnTo>
                  <a:pt x="540004" y="300736"/>
                </a:lnTo>
                <a:lnTo>
                  <a:pt x="1044139" y="300736"/>
                </a:lnTo>
                <a:lnTo>
                  <a:pt x="546354" y="294386"/>
                </a:lnTo>
                <a:lnTo>
                  <a:pt x="546354" y="2793"/>
                </a:lnTo>
                <a:lnTo>
                  <a:pt x="54356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  <a:path w="1080135" h="346075">
                <a:moveTo>
                  <a:pt x="540004" y="12700"/>
                </a:moveTo>
                <a:lnTo>
                  <a:pt x="533654" y="6350"/>
                </a:lnTo>
                <a:lnTo>
                  <a:pt x="533654" y="297815"/>
                </a:lnTo>
                <a:lnTo>
                  <a:pt x="536575" y="300736"/>
                </a:lnTo>
                <a:lnTo>
                  <a:pt x="540004" y="300736"/>
                </a:lnTo>
                <a:lnTo>
                  <a:pt x="540004" y="12700"/>
                </a:lnTo>
                <a:close/>
              </a:path>
              <a:path w="1080135" h="346075">
                <a:moveTo>
                  <a:pt x="985901" y="342011"/>
                </a:moveTo>
                <a:lnTo>
                  <a:pt x="987679" y="345059"/>
                </a:lnTo>
                <a:lnTo>
                  <a:pt x="991488" y="346075"/>
                </a:lnTo>
                <a:lnTo>
                  <a:pt x="994537" y="344297"/>
                </a:lnTo>
                <a:lnTo>
                  <a:pt x="1080135" y="294386"/>
                </a:lnTo>
                <a:lnTo>
                  <a:pt x="994537" y="244475"/>
                </a:lnTo>
                <a:lnTo>
                  <a:pt x="991488" y="242697"/>
                </a:lnTo>
                <a:lnTo>
                  <a:pt x="987679" y="243712"/>
                </a:lnTo>
                <a:lnTo>
                  <a:pt x="985901" y="246761"/>
                </a:lnTo>
                <a:lnTo>
                  <a:pt x="984123" y="249681"/>
                </a:lnTo>
                <a:lnTo>
                  <a:pt x="985138" y="253619"/>
                </a:lnTo>
                <a:lnTo>
                  <a:pt x="988187" y="255397"/>
                </a:lnTo>
                <a:lnTo>
                  <a:pt x="1044139" y="288036"/>
                </a:lnTo>
                <a:lnTo>
                  <a:pt x="1067562" y="288036"/>
                </a:lnTo>
                <a:lnTo>
                  <a:pt x="1067562" y="300736"/>
                </a:lnTo>
                <a:lnTo>
                  <a:pt x="1044139" y="300736"/>
                </a:lnTo>
                <a:lnTo>
                  <a:pt x="988187" y="333375"/>
                </a:lnTo>
                <a:lnTo>
                  <a:pt x="985138" y="335025"/>
                </a:lnTo>
                <a:lnTo>
                  <a:pt x="984123" y="338963"/>
                </a:lnTo>
                <a:lnTo>
                  <a:pt x="985901" y="342011"/>
                </a:lnTo>
                <a:close/>
              </a:path>
              <a:path w="1080135" h="346075">
                <a:moveTo>
                  <a:pt x="1067562" y="288036"/>
                </a:moveTo>
                <a:lnTo>
                  <a:pt x="1064387" y="288925"/>
                </a:lnTo>
                <a:lnTo>
                  <a:pt x="1064387" y="299847"/>
                </a:lnTo>
                <a:lnTo>
                  <a:pt x="1055025" y="294385"/>
                </a:lnTo>
                <a:lnTo>
                  <a:pt x="1064387" y="288925"/>
                </a:lnTo>
                <a:lnTo>
                  <a:pt x="1067562" y="288036"/>
                </a:lnTo>
                <a:lnTo>
                  <a:pt x="546354" y="288035"/>
                </a:lnTo>
                <a:lnTo>
                  <a:pt x="546354" y="294386"/>
                </a:lnTo>
                <a:lnTo>
                  <a:pt x="1044139" y="300736"/>
                </a:lnTo>
                <a:lnTo>
                  <a:pt x="1067562" y="300736"/>
                </a:lnTo>
                <a:lnTo>
                  <a:pt x="1067562" y="288036"/>
                </a:lnTo>
                <a:close/>
              </a:path>
              <a:path w="1080135" h="346075">
                <a:moveTo>
                  <a:pt x="1064387" y="288925"/>
                </a:moveTo>
                <a:lnTo>
                  <a:pt x="1055025" y="294385"/>
                </a:lnTo>
                <a:lnTo>
                  <a:pt x="1064387" y="299847"/>
                </a:lnTo>
                <a:lnTo>
                  <a:pt x="1064387" y="288925"/>
                </a:lnTo>
                <a:close/>
              </a:path>
            </a:pathLst>
          </a:custGeom>
          <a:solidFill>
            <a:srgbClr val="FF8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033373" y="353447"/>
            <a:ext cx="4834741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CLASIFICACIÓN</a:t>
            </a:r>
            <a:r>
              <a:rPr dirty="0" smtClean="0" sz="2800" spc="9" b="1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800" spc="-4" b="1">
                <a:solidFill>
                  <a:srgbClr val="00AF50"/>
                </a:solidFill>
                <a:latin typeface="Verdana"/>
                <a:cs typeface="Verdana"/>
              </a:rPr>
              <a:t>D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E</a:t>
            </a:r>
            <a:r>
              <a:rPr dirty="0" smtClean="0" sz="2800" spc="-27" b="1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LAS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85180" y="353447"/>
            <a:ext cx="2246181" cy="12261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9878">
              <a:lnSpc>
                <a:spcPts val="3005"/>
              </a:lnSpc>
              <a:spcBef>
                <a:spcPts val="150"/>
              </a:spcBef>
            </a:pP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EMPR</a:t>
            </a:r>
            <a:r>
              <a:rPr dirty="0" smtClean="0" sz="2800" spc="-9" b="1">
                <a:solidFill>
                  <a:srgbClr val="00AF50"/>
                </a:solidFill>
                <a:latin typeface="Verdana"/>
                <a:cs typeface="Verdana"/>
              </a:rPr>
              <a:t>E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SAS</a:t>
            </a:r>
            <a:endParaRPr sz="2800">
              <a:latin typeface="Verdana"/>
              <a:cs typeface="Verdana"/>
            </a:endParaRPr>
          </a:p>
          <a:p>
            <a:pPr marL="12700" marR="53309">
              <a:lnSpc>
                <a:spcPct val="95825"/>
              </a:lnSpc>
              <a:spcBef>
                <a:spcPts val="2206"/>
              </a:spcBef>
            </a:pPr>
            <a:r>
              <a:rPr dirty="0" smtClean="0" sz="1800" spc="0">
                <a:latin typeface="Times New Roman"/>
                <a:cs typeface="Times New Roman"/>
              </a:rPr>
              <a:t>Ex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iv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12700" marR="53309">
              <a:lnSpc>
                <a:spcPct val="95825"/>
              </a:lnSpc>
              <a:spcBef>
                <a:spcPts val="90"/>
              </a:spcBef>
            </a:pPr>
            <a:r>
              <a:rPr dirty="0" smtClean="0" sz="1800" spc="-4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anufa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turer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28592" y="1181301"/>
            <a:ext cx="112816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Industri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57062" y="1867101"/>
            <a:ext cx="1347377" cy="1076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3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Ma</a:t>
            </a:r>
            <a:r>
              <a:rPr dirty="0" smtClean="0" sz="1800" spc="25">
                <a:latin typeface="Times New Roman"/>
                <a:cs typeface="Times New Roman"/>
              </a:rPr>
              <a:t>y</a:t>
            </a:r>
            <a:r>
              <a:rPr dirty="0" smtClean="0" sz="1800" spc="0">
                <a:latin typeface="Times New Roman"/>
                <a:cs typeface="Times New Roman"/>
              </a:rPr>
              <a:t>orist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41"/>
              </a:lnSpc>
            </a:pPr>
            <a:r>
              <a:rPr dirty="0" smtClean="0" sz="1800" spc="0">
                <a:latin typeface="Times New Roman"/>
                <a:cs typeface="Times New Roman"/>
              </a:rPr>
              <a:t>Minorist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ision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stas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Mult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niv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28592" y="2278962"/>
            <a:ext cx="12042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Co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er</a:t>
            </a:r>
            <a:r>
              <a:rPr dirty="0" smtClean="0" sz="1800" spc="9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35023" y="2288360"/>
            <a:ext cx="168655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-4" b="1">
                <a:latin typeface="Times New Roman"/>
                <a:cs typeface="Times New Roman"/>
              </a:rPr>
              <a:t>A</a:t>
            </a:r>
            <a:r>
              <a:rPr dirty="0" smtClean="0" sz="1800" spc="0" b="1">
                <a:latin typeface="Times New Roman"/>
                <a:cs typeface="Times New Roman"/>
              </a:rPr>
              <a:t>ct</a:t>
            </a:r>
            <a:r>
              <a:rPr dirty="0" smtClean="0" sz="1800" spc="4" b="1">
                <a:latin typeface="Times New Roman"/>
                <a:cs typeface="Times New Roman"/>
              </a:rPr>
              <a:t>i</a:t>
            </a:r>
            <a:r>
              <a:rPr dirty="0" smtClean="0" sz="1800" spc="0" b="1">
                <a:latin typeface="Times New Roman"/>
                <a:cs typeface="Times New Roman"/>
              </a:rPr>
              <a:t>vidad</a:t>
            </a:r>
            <a:r>
              <a:rPr dirty="0" smtClean="0" sz="1800" spc="-19" b="1">
                <a:latin typeface="Times New Roman"/>
                <a:cs typeface="Times New Roman"/>
              </a:rPr>
              <a:t> </a:t>
            </a:r>
            <a:r>
              <a:rPr dirty="0" smtClean="0" sz="1800" spc="0" b="1">
                <a:latin typeface="Times New Roman"/>
                <a:cs typeface="Times New Roman"/>
              </a:rPr>
              <a:t>o</a:t>
            </a:r>
            <a:r>
              <a:rPr dirty="0" smtClean="0" sz="1800" spc="4" b="1">
                <a:latin typeface="Times New Roman"/>
                <a:cs typeface="Times New Roman"/>
              </a:rPr>
              <a:t> </a:t>
            </a:r>
            <a:r>
              <a:rPr dirty="0" smtClean="0" sz="1800" spc="0" b="1">
                <a:latin typeface="Times New Roman"/>
                <a:cs typeface="Times New Roman"/>
              </a:rPr>
              <a:t>gi</a:t>
            </a:r>
            <a:r>
              <a:rPr dirty="0" smtClean="0" sz="1800" spc="-25" b="1">
                <a:latin typeface="Times New Roman"/>
                <a:cs typeface="Times New Roman"/>
              </a:rPr>
              <a:t>r</a:t>
            </a:r>
            <a:r>
              <a:rPr dirty="0" smtClean="0" sz="1800" spc="0" b="1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57062" y="3185361"/>
            <a:ext cx="1108262" cy="16259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30">
              <a:lnSpc>
                <a:spcPts val="1939"/>
              </a:lnSpc>
              <a:spcBef>
                <a:spcPts val="97"/>
              </a:spcBef>
            </a:pPr>
            <a:r>
              <a:rPr dirty="0" smtClean="0" sz="1800" spc="-5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nsporte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41"/>
              </a:lnSpc>
            </a:pPr>
            <a:r>
              <a:rPr dirty="0" smtClean="0" sz="1800" spc="-5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uris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Edu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ión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Salud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Finan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Outsorcing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28592" y="3925136"/>
            <a:ext cx="12330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De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Servi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ios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1317" y="4753303"/>
            <a:ext cx="1500311" cy="157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3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Pequeñ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590"/>
              </a:lnSpc>
              <a:spcBef>
                <a:spcPts val="162"/>
              </a:spcBef>
            </a:pPr>
            <a:r>
              <a:rPr dirty="0" smtClean="0" sz="1800" spc="-4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ed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an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Grand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Corpor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ones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Conglo</a:t>
            </a:r>
            <a:r>
              <a:rPr dirty="0" smtClean="0" sz="1800" spc="-4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er</a:t>
            </a:r>
            <a:r>
              <a:rPr dirty="0" smtClean="0" sz="1800" spc="9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dos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93433" y="5368765"/>
            <a:ext cx="1840709" cy="1203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dirty="0" smtClean="0" sz="1600" spc="0">
                <a:latin typeface="Times New Roman"/>
                <a:cs typeface="Times New Roman"/>
              </a:rPr>
              <a:t>De</a:t>
            </a:r>
            <a:r>
              <a:rPr dirty="0" smtClean="0" sz="1600" spc="-18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a</a:t>
            </a:r>
            <a:r>
              <a:rPr dirty="0" smtClean="0" sz="1600" spc="-4">
                <a:latin typeface="Times New Roman"/>
                <a:cs typeface="Times New Roman"/>
              </a:rPr>
              <a:t>c</a:t>
            </a:r>
            <a:r>
              <a:rPr dirty="0" smtClean="0" sz="1600" spc="4">
                <a:latin typeface="Times New Roman"/>
                <a:cs typeface="Times New Roman"/>
              </a:rPr>
              <a:t>u</a:t>
            </a:r>
            <a:r>
              <a:rPr dirty="0" smtClean="0" sz="1600" spc="0">
                <a:latin typeface="Times New Roman"/>
                <a:cs typeface="Times New Roman"/>
              </a:rPr>
              <a:t>erdo</a:t>
            </a:r>
            <a:r>
              <a:rPr dirty="0" smtClean="0" sz="1600" spc="-35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a</a:t>
            </a:r>
            <a:r>
              <a:rPr dirty="0" smtClean="0" sz="1600" spc="-7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c</a:t>
            </a:r>
            <a:r>
              <a:rPr dirty="0" smtClean="0" sz="1600" spc="-9">
                <a:latin typeface="Times New Roman"/>
                <a:cs typeface="Times New Roman"/>
              </a:rPr>
              <a:t>r</a:t>
            </a:r>
            <a:r>
              <a:rPr dirty="0" smtClean="0" sz="1600" spc="0">
                <a:latin typeface="Times New Roman"/>
                <a:cs typeface="Times New Roman"/>
              </a:rPr>
              <a:t>iterios</a:t>
            </a:r>
            <a:endParaRPr sz="1600">
              <a:latin typeface="Times New Roman"/>
              <a:cs typeface="Times New Roman"/>
            </a:endParaRPr>
          </a:p>
          <a:p>
            <a:pPr marL="12700" marR="30403">
              <a:lnSpc>
                <a:spcPct val="95825"/>
              </a:lnSpc>
            </a:pPr>
            <a:r>
              <a:rPr dirty="0" smtClean="0" sz="1600" spc="4">
                <a:latin typeface="Times New Roman"/>
                <a:cs typeface="Times New Roman"/>
              </a:rPr>
              <a:t>d</a:t>
            </a:r>
            <a:r>
              <a:rPr dirty="0" smtClean="0" sz="1600" spc="0">
                <a:latin typeface="Times New Roman"/>
                <a:cs typeface="Times New Roman"/>
              </a:rPr>
              <a:t>e</a:t>
            </a:r>
            <a:r>
              <a:rPr dirty="0" smtClean="0" sz="1600" spc="-29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clasi</a:t>
            </a:r>
            <a:r>
              <a:rPr dirty="0" smtClean="0" sz="1600" spc="9">
                <a:latin typeface="Times New Roman"/>
                <a:cs typeface="Times New Roman"/>
              </a:rPr>
              <a:t>f</a:t>
            </a:r>
            <a:r>
              <a:rPr dirty="0" smtClean="0" sz="1600" spc="0">
                <a:latin typeface="Times New Roman"/>
                <a:cs typeface="Times New Roman"/>
              </a:rPr>
              <a:t>icació</a:t>
            </a:r>
            <a:r>
              <a:rPr dirty="0" smtClean="0" sz="1600" spc="9">
                <a:latin typeface="Times New Roman"/>
                <a:cs typeface="Times New Roman"/>
              </a:rPr>
              <a:t>n</a:t>
            </a:r>
            <a:r>
              <a:rPr dirty="0" smtClean="0" sz="1600" spc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12700" marR="30403">
              <a:lnSpc>
                <a:spcPct val="95825"/>
              </a:lnSpc>
              <a:spcBef>
                <a:spcPts val="80"/>
              </a:spcBef>
            </a:pPr>
            <a:r>
              <a:rPr dirty="0" smtClean="0" sz="1600" spc="9">
                <a:latin typeface="Times New Roman"/>
                <a:cs typeface="Times New Roman"/>
              </a:rPr>
              <a:t>-</a:t>
            </a:r>
            <a:r>
              <a:rPr dirty="0" smtClean="0" sz="1600" spc="-179">
                <a:latin typeface="Times New Roman"/>
                <a:cs typeface="Times New Roman"/>
              </a:rPr>
              <a:t>V</a:t>
            </a:r>
            <a:r>
              <a:rPr dirty="0" smtClean="0" sz="1600" spc="0">
                <a:latin typeface="Times New Roman"/>
                <a:cs typeface="Times New Roman"/>
              </a:rPr>
              <a:t>e</a:t>
            </a:r>
            <a:r>
              <a:rPr dirty="0" smtClean="0" sz="1600" spc="4">
                <a:latin typeface="Times New Roman"/>
                <a:cs typeface="Times New Roman"/>
              </a:rPr>
              <a:t>n</a:t>
            </a:r>
            <a:r>
              <a:rPr dirty="0" smtClean="0" sz="1600" spc="0">
                <a:latin typeface="Times New Roman"/>
                <a:cs typeface="Times New Roman"/>
              </a:rPr>
              <a:t>tas</a:t>
            </a:r>
            <a:endParaRPr sz="1600">
              <a:latin typeface="Times New Roman"/>
              <a:cs typeface="Times New Roman"/>
            </a:endParaRPr>
          </a:p>
          <a:p>
            <a:pPr marL="12700" marR="30403">
              <a:lnSpc>
                <a:spcPct val="95825"/>
              </a:lnSpc>
              <a:spcBef>
                <a:spcPts val="80"/>
              </a:spcBef>
            </a:pPr>
            <a:r>
              <a:rPr dirty="0" smtClean="0" sz="1600" spc="9">
                <a:latin typeface="Times New Roman"/>
                <a:cs typeface="Times New Roman"/>
              </a:rPr>
              <a:t>-</a:t>
            </a:r>
            <a:r>
              <a:rPr dirty="0" smtClean="0" sz="1600" spc="0">
                <a:latin typeface="Times New Roman"/>
                <a:cs typeface="Times New Roman"/>
              </a:rPr>
              <a:t>Pers</a:t>
            </a:r>
            <a:r>
              <a:rPr dirty="0" smtClean="0" sz="1600" spc="4">
                <a:latin typeface="Times New Roman"/>
                <a:cs typeface="Times New Roman"/>
              </a:rPr>
              <a:t>o</a:t>
            </a:r>
            <a:r>
              <a:rPr dirty="0" smtClean="0" sz="1600" spc="4">
                <a:latin typeface="Times New Roman"/>
                <a:cs typeface="Times New Roman"/>
              </a:rPr>
              <a:t>n</a:t>
            </a:r>
            <a:r>
              <a:rPr dirty="0" smtClean="0" sz="1600" spc="0">
                <a:latin typeface="Times New Roman"/>
                <a:cs typeface="Times New Roman"/>
              </a:rPr>
              <a:t>al</a:t>
            </a:r>
            <a:endParaRPr sz="1600">
              <a:latin typeface="Times New Roman"/>
              <a:cs typeface="Times New Roman"/>
            </a:endParaRPr>
          </a:p>
          <a:p>
            <a:pPr marL="12700" marR="30403">
              <a:lnSpc>
                <a:spcPct val="95825"/>
              </a:lnSpc>
              <a:spcBef>
                <a:spcPts val="80"/>
              </a:spcBef>
            </a:pPr>
            <a:r>
              <a:rPr dirty="0" smtClean="0" sz="1600" spc="9">
                <a:latin typeface="Times New Roman"/>
                <a:cs typeface="Times New Roman"/>
              </a:rPr>
              <a:t>-</a:t>
            </a:r>
            <a:r>
              <a:rPr dirty="0" smtClean="0" sz="1600" spc="0">
                <a:latin typeface="Times New Roman"/>
                <a:cs typeface="Times New Roman"/>
              </a:rPr>
              <a:t>Utili</a:t>
            </a:r>
            <a:r>
              <a:rPr dirty="0" smtClean="0" sz="1600" spc="4">
                <a:latin typeface="Times New Roman"/>
                <a:cs typeface="Times New Roman"/>
              </a:rPr>
              <a:t>d</a:t>
            </a:r>
            <a:r>
              <a:rPr dirty="0" smtClean="0" sz="1600" spc="0">
                <a:latin typeface="Times New Roman"/>
                <a:cs typeface="Times New Roman"/>
              </a:rPr>
              <a:t>a</a:t>
            </a:r>
            <a:r>
              <a:rPr dirty="0" smtClean="0" sz="1600" spc="4">
                <a:latin typeface="Times New Roman"/>
                <a:cs typeface="Times New Roman"/>
              </a:rPr>
              <a:t>d</a:t>
            </a:r>
            <a:r>
              <a:rPr dirty="0" smtClean="0" sz="1600" spc="0">
                <a:latin typeface="Times New Roman"/>
                <a:cs typeface="Times New Roman"/>
              </a:rPr>
              <a:t>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35023" y="5388811"/>
            <a:ext cx="209676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 b="1" u="heavy">
                <a:latin typeface="Times New Roman"/>
                <a:cs typeface="Times New Roman"/>
              </a:rPr>
              <a:t>Magnitud</a:t>
            </a:r>
            <a:r>
              <a:rPr dirty="0" smtClean="0" sz="1800" spc="-9" b="1" u="heavy">
                <a:latin typeface="Times New Roman"/>
                <a:cs typeface="Times New Roman"/>
              </a:rPr>
              <a:t> </a:t>
            </a:r>
            <a:r>
              <a:rPr dirty="0" smtClean="0" sz="1800" spc="0" b="1" u="heavy">
                <a:latin typeface="Times New Roman"/>
                <a:cs typeface="Times New Roman"/>
              </a:rPr>
              <a:t>o</a:t>
            </a:r>
            <a:r>
              <a:rPr dirty="0" smtClean="0" sz="1800" spc="-29" b="1" u="heavy">
                <a:latin typeface="Times New Roman"/>
                <a:cs typeface="Times New Roman"/>
              </a:rPr>
              <a:t> </a:t>
            </a:r>
            <a:r>
              <a:rPr dirty="0" smtClean="0" sz="1800" spc="-169" b="1" u="heavy">
                <a:latin typeface="Times New Roman"/>
                <a:cs typeface="Times New Roman"/>
              </a:rPr>
              <a:t>T</a:t>
            </a:r>
            <a:r>
              <a:rPr dirty="0" smtClean="0" sz="1800" spc="0" b="1" u="heavy">
                <a:latin typeface="Times New Roman"/>
                <a:cs typeface="Times New Roman"/>
              </a:rPr>
              <a:t>amaño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 rot="16200000">
            <a:off x="0" y="3466007"/>
            <a:ext cx="1302210" cy="2463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 b="1">
                <a:solidFill>
                  <a:srgbClr val="00AF50"/>
                </a:solidFill>
                <a:latin typeface="Times New Roman"/>
                <a:cs typeface="Times New Roman"/>
              </a:rPr>
              <a:t>EM</a:t>
            </a:r>
            <a:r>
              <a:rPr dirty="0" smtClean="0" sz="1800" spc="4" b="1">
                <a:solidFill>
                  <a:srgbClr val="00AF50"/>
                </a:solidFill>
                <a:latin typeface="Times New Roman"/>
                <a:cs typeface="Times New Roman"/>
              </a:rPr>
              <a:t>P</a:t>
            </a:r>
            <a:r>
              <a:rPr dirty="0" smtClean="0" sz="1800" spc="0" b="1">
                <a:solidFill>
                  <a:srgbClr val="00AF50"/>
                </a:solidFill>
                <a:latin typeface="Times New Roman"/>
                <a:cs typeface="Times New Roman"/>
              </a:rPr>
              <a:t>RE</a:t>
            </a:r>
            <a:r>
              <a:rPr dirty="0" smtClean="0" sz="1800" spc="-9" b="1">
                <a:solidFill>
                  <a:srgbClr val="00AF50"/>
                </a:solidFill>
                <a:latin typeface="Times New Roman"/>
                <a:cs typeface="Times New Roman"/>
              </a:rPr>
              <a:t>S</a:t>
            </a:r>
            <a:r>
              <a:rPr dirty="0" smtClean="0" sz="1800" spc="0" b="1">
                <a:solidFill>
                  <a:srgbClr val="00AF50"/>
                </a:solidFill>
                <a:latin typeface="Times New Roman"/>
                <a:cs typeface="Times New Roman"/>
              </a:rPr>
              <a:t>AS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3100" y="5445760"/>
            <a:ext cx="557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983103" y="5445760"/>
            <a:ext cx="533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 txBox="1"/>
          <p:nvPr/>
        </p:nvSpPr>
        <p:spPr>
          <a:xfrm>
            <a:off x="739140" y="858012"/>
            <a:ext cx="976863" cy="5506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algn="r">
              <a:lnSpc>
                <a:spcPct val="95825"/>
              </a:lnSpc>
              <a:spcBef>
                <a:spcPts val="6000"/>
              </a:spcBef>
            </a:pPr>
            <a:r>
              <a:rPr dirty="0" smtClean="0" sz="1800" spc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algn="r">
              <a:lnSpc>
                <a:spcPct val="95825"/>
              </a:lnSpc>
              <a:spcBef>
                <a:spcPts val="11157"/>
              </a:spcBef>
            </a:pPr>
            <a:r>
              <a:rPr dirty="0" smtClean="0" sz="1800" spc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R="106" algn="r">
              <a:lnSpc>
                <a:spcPct val="95825"/>
              </a:lnSpc>
              <a:spcBef>
                <a:spcPts val="11972"/>
              </a:spcBef>
            </a:pPr>
            <a:r>
              <a:rPr dirty="0" smtClean="0" sz="1800" spc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39140" y="858012"/>
            <a:ext cx="969263" cy="55062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412748" y="3543300"/>
            <a:ext cx="134112" cy="134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827582" y="908685"/>
            <a:ext cx="792048" cy="5328627"/>
          </a:xfrm>
          <a:custGeom>
            <a:avLst/>
            <a:gdLst/>
            <a:ahLst/>
            <a:cxnLst/>
            <a:rect l="l" t="t" r="r" b="b"/>
            <a:pathLst>
              <a:path w="792048" h="5328627">
                <a:moveTo>
                  <a:pt x="792048" y="5328627"/>
                </a:moveTo>
                <a:lnTo>
                  <a:pt x="759571" y="5328409"/>
                </a:lnTo>
                <a:lnTo>
                  <a:pt x="727817" y="5327763"/>
                </a:lnTo>
                <a:lnTo>
                  <a:pt x="696888" y="5326709"/>
                </a:lnTo>
                <a:lnTo>
                  <a:pt x="666885" y="5325262"/>
                </a:lnTo>
                <a:lnTo>
                  <a:pt x="637911" y="5323440"/>
                </a:lnTo>
                <a:lnTo>
                  <a:pt x="610068" y="5321260"/>
                </a:lnTo>
                <a:lnTo>
                  <a:pt x="583457" y="5318738"/>
                </a:lnTo>
                <a:lnTo>
                  <a:pt x="558180" y="5315892"/>
                </a:lnTo>
                <a:lnTo>
                  <a:pt x="534340" y="5312739"/>
                </a:lnTo>
                <a:lnTo>
                  <a:pt x="512038" y="5309295"/>
                </a:lnTo>
                <a:lnTo>
                  <a:pt x="491376" y="5305578"/>
                </a:lnTo>
                <a:lnTo>
                  <a:pt x="472457" y="5301604"/>
                </a:lnTo>
                <a:lnTo>
                  <a:pt x="455381" y="5297391"/>
                </a:lnTo>
                <a:lnTo>
                  <a:pt x="440252" y="5292956"/>
                </a:lnTo>
                <a:lnTo>
                  <a:pt x="427170" y="5288315"/>
                </a:lnTo>
                <a:lnTo>
                  <a:pt x="407558" y="5278486"/>
                </a:lnTo>
                <a:lnTo>
                  <a:pt x="397362" y="5268038"/>
                </a:lnTo>
                <a:lnTo>
                  <a:pt x="396049" y="5262626"/>
                </a:lnTo>
                <a:lnTo>
                  <a:pt x="396049" y="2730372"/>
                </a:lnTo>
                <a:lnTo>
                  <a:pt x="394736" y="2724959"/>
                </a:lnTo>
                <a:lnTo>
                  <a:pt x="390865" y="2719666"/>
                </a:lnTo>
                <a:lnTo>
                  <a:pt x="375858" y="2709508"/>
                </a:lnTo>
                <a:lnTo>
                  <a:pt x="351843" y="2700034"/>
                </a:lnTo>
                <a:lnTo>
                  <a:pt x="336712" y="2695596"/>
                </a:lnTo>
                <a:lnTo>
                  <a:pt x="319634" y="2691380"/>
                </a:lnTo>
                <a:lnTo>
                  <a:pt x="300713" y="2687404"/>
                </a:lnTo>
                <a:lnTo>
                  <a:pt x="280049" y="2683684"/>
                </a:lnTo>
                <a:lnTo>
                  <a:pt x="257744" y="2680237"/>
                </a:lnTo>
                <a:lnTo>
                  <a:pt x="233901" y="2677081"/>
                </a:lnTo>
                <a:lnTo>
                  <a:pt x="208621" y="2674233"/>
                </a:lnTo>
                <a:lnTo>
                  <a:pt x="182007" y="2671708"/>
                </a:lnTo>
                <a:lnTo>
                  <a:pt x="154160" y="2669526"/>
                </a:lnTo>
                <a:lnTo>
                  <a:pt x="125182" y="2667702"/>
                </a:lnTo>
                <a:lnTo>
                  <a:pt x="95175" y="2666253"/>
                </a:lnTo>
                <a:lnTo>
                  <a:pt x="64241" y="2665197"/>
                </a:lnTo>
                <a:lnTo>
                  <a:pt x="32482" y="2664552"/>
                </a:lnTo>
                <a:lnTo>
                  <a:pt x="0" y="2664332"/>
                </a:lnTo>
                <a:lnTo>
                  <a:pt x="32482" y="2664113"/>
                </a:lnTo>
                <a:lnTo>
                  <a:pt x="64241" y="2663468"/>
                </a:lnTo>
                <a:lnTo>
                  <a:pt x="95175" y="2662412"/>
                </a:lnTo>
                <a:lnTo>
                  <a:pt x="125182" y="2660963"/>
                </a:lnTo>
                <a:lnTo>
                  <a:pt x="154160" y="2659139"/>
                </a:lnTo>
                <a:lnTo>
                  <a:pt x="182007" y="2656957"/>
                </a:lnTo>
                <a:lnTo>
                  <a:pt x="208621" y="2654432"/>
                </a:lnTo>
                <a:lnTo>
                  <a:pt x="233901" y="2651584"/>
                </a:lnTo>
                <a:lnTo>
                  <a:pt x="257744" y="2648428"/>
                </a:lnTo>
                <a:lnTo>
                  <a:pt x="280049" y="2644981"/>
                </a:lnTo>
                <a:lnTo>
                  <a:pt x="300713" y="2641261"/>
                </a:lnTo>
                <a:lnTo>
                  <a:pt x="319634" y="2637285"/>
                </a:lnTo>
                <a:lnTo>
                  <a:pt x="336712" y="2633069"/>
                </a:lnTo>
                <a:lnTo>
                  <a:pt x="351843" y="2628631"/>
                </a:lnTo>
                <a:lnTo>
                  <a:pt x="364925" y="2623988"/>
                </a:lnTo>
                <a:lnTo>
                  <a:pt x="375858" y="2619157"/>
                </a:lnTo>
                <a:lnTo>
                  <a:pt x="390865" y="2608999"/>
                </a:lnTo>
                <a:lnTo>
                  <a:pt x="396049" y="2598292"/>
                </a:lnTo>
                <a:lnTo>
                  <a:pt x="396049" y="66039"/>
                </a:lnTo>
                <a:lnTo>
                  <a:pt x="397362" y="60626"/>
                </a:lnTo>
                <a:lnTo>
                  <a:pt x="401232" y="55333"/>
                </a:lnTo>
                <a:lnTo>
                  <a:pt x="416238" y="45175"/>
                </a:lnTo>
                <a:lnTo>
                  <a:pt x="427170" y="40344"/>
                </a:lnTo>
                <a:lnTo>
                  <a:pt x="440252" y="35701"/>
                </a:lnTo>
                <a:lnTo>
                  <a:pt x="455381" y="31263"/>
                </a:lnTo>
                <a:lnTo>
                  <a:pt x="472457" y="27047"/>
                </a:lnTo>
                <a:lnTo>
                  <a:pt x="491376" y="23071"/>
                </a:lnTo>
                <a:lnTo>
                  <a:pt x="512038" y="19351"/>
                </a:lnTo>
                <a:lnTo>
                  <a:pt x="534340" y="15904"/>
                </a:lnTo>
                <a:lnTo>
                  <a:pt x="558180" y="12748"/>
                </a:lnTo>
                <a:lnTo>
                  <a:pt x="583457" y="9900"/>
                </a:lnTo>
                <a:lnTo>
                  <a:pt x="610068" y="7375"/>
                </a:lnTo>
                <a:lnTo>
                  <a:pt x="637911" y="5193"/>
                </a:lnTo>
                <a:lnTo>
                  <a:pt x="666885" y="3369"/>
                </a:lnTo>
                <a:lnTo>
                  <a:pt x="696888" y="1920"/>
                </a:lnTo>
                <a:lnTo>
                  <a:pt x="727817" y="864"/>
                </a:lnTo>
                <a:lnTo>
                  <a:pt x="759571" y="219"/>
                </a:lnTo>
                <a:lnTo>
                  <a:pt x="792048" y="0"/>
                </a:lnTo>
              </a:path>
            </a:pathLst>
          </a:custGeom>
          <a:ln w="42500">
            <a:solidFill>
              <a:srgbClr val="EF7E0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6012180" y="908685"/>
            <a:ext cx="648080" cy="2160269"/>
          </a:xfrm>
          <a:custGeom>
            <a:avLst/>
            <a:gdLst/>
            <a:ahLst/>
            <a:cxnLst/>
            <a:rect l="l" t="t" r="r" b="b"/>
            <a:pathLst>
              <a:path w="648080" h="2160269">
                <a:moveTo>
                  <a:pt x="648080" y="2160269"/>
                </a:moveTo>
                <a:lnTo>
                  <a:pt x="621506" y="2160091"/>
                </a:lnTo>
                <a:lnTo>
                  <a:pt x="595522" y="2159564"/>
                </a:lnTo>
                <a:lnTo>
                  <a:pt x="570212" y="2158703"/>
                </a:lnTo>
                <a:lnTo>
                  <a:pt x="545660" y="2157521"/>
                </a:lnTo>
                <a:lnTo>
                  <a:pt x="521948" y="2156033"/>
                </a:lnTo>
                <a:lnTo>
                  <a:pt x="499160" y="2154252"/>
                </a:lnTo>
                <a:lnTo>
                  <a:pt x="477381" y="2152191"/>
                </a:lnTo>
                <a:lnTo>
                  <a:pt x="456693" y="2149866"/>
                </a:lnTo>
                <a:lnTo>
                  <a:pt x="437179" y="2147289"/>
                </a:lnTo>
                <a:lnTo>
                  <a:pt x="418925" y="2144474"/>
                </a:lnTo>
                <a:lnTo>
                  <a:pt x="402012" y="2141435"/>
                </a:lnTo>
                <a:lnTo>
                  <a:pt x="386526" y="2138187"/>
                </a:lnTo>
                <a:lnTo>
                  <a:pt x="372548" y="2134742"/>
                </a:lnTo>
                <a:lnTo>
                  <a:pt x="360163" y="2131115"/>
                </a:lnTo>
                <a:lnTo>
                  <a:pt x="349454" y="2127319"/>
                </a:lnTo>
                <a:lnTo>
                  <a:pt x="333399" y="2119277"/>
                </a:lnTo>
                <a:lnTo>
                  <a:pt x="325051" y="2110726"/>
                </a:lnTo>
                <a:lnTo>
                  <a:pt x="323977" y="2106294"/>
                </a:lnTo>
                <a:lnTo>
                  <a:pt x="323977" y="1134110"/>
                </a:lnTo>
                <a:lnTo>
                  <a:pt x="322903" y="1129695"/>
                </a:lnTo>
                <a:lnTo>
                  <a:pt x="319737" y="1125377"/>
                </a:lnTo>
                <a:lnTo>
                  <a:pt x="307461" y="1117084"/>
                </a:lnTo>
                <a:lnTo>
                  <a:pt x="287818" y="1109345"/>
                </a:lnTo>
                <a:lnTo>
                  <a:pt x="275441" y="1105718"/>
                </a:lnTo>
                <a:lnTo>
                  <a:pt x="261472" y="1102272"/>
                </a:lnTo>
                <a:lnTo>
                  <a:pt x="245995" y="1099021"/>
                </a:lnTo>
                <a:lnTo>
                  <a:pt x="229092" y="1095978"/>
                </a:lnTo>
                <a:lnTo>
                  <a:pt x="210847" y="1093158"/>
                </a:lnTo>
                <a:lnTo>
                  <a:pt x="191343" y="1090575"/>
                </a:lnTo>
                <a:lnTo>
                  <a:pt x="170664" y="1088243"/>
                </a:lnTo>
                <a:lnTo>
                  <a:pt x="148892" y="1086176"/>
                </a:lnTo>
                <a:lnTo>
                  <a:pt x="126112" y="1084389"/>
                </a:lnTo>
                <a:lnTo>
                  <a:pt x="102407" y="1082895"/>
                </a:lnTo>
                <a:lnTo>
                  <a:pt x="77860" y="1081708"/>
                </a:lnTo>
                <a:lnTo>
                  <a:pt x="52554" y="1080843"/>
                </a:lnTo>
                <a:lnTo>
                  <a:pt x="26573" y="1080314"/>
                </a:lnTo>
                <a:lnTo>
                  <a:pt x="0" y="1080135"/>
                </a:lnTo>
                <a:lnTo>
                  <a:pt x="26573" y="1079956"/>
                </a:lnTo>
                <a:lnTo>
                  <a:pt x="52554" y="1079429"/>
                </a:lnTo>
                <a:lnTo>
                  <a:pt x="77860" y="1078568"/>
                </a:lnTo>
                <a:lnTo>
                  <a:pt x="102407" y="1077386"/>
                </a:lnTo>
                <a:lnTo>
                  <a:pt x="126112" y="1075898"/>
                </a:lnTo>
                <a:lnTo>
                  <a:pt x="148892" y="1074117"/>
                </a:lnTo>
                <a:lnTo>
                  <a:pt x="170664" y="1072056"/>
                </a:lnTo>
                <a:lnTo>
                  <a:pt x="191343" y="1069731"/>
                </a:lnTo>
                <a:lnTo>
                  <a:pt x="210847" y="1067154"/>
                </a:lnTo>
                <a:lnTo>
                  <a:pt x="229092" y="1064339"/>
                </a:lnTo>
                <a:lnTo>
                  <a:pt x="245995" y="1061300"/>
                </a:lnTo>
                <a:lnTo>
                  <a:pt x="261472" y="1058052"/>
                </a:lnTo>
                <a:lnTo>
                  <a:pt x="275441" y="1054607"/>
                </a:lnTo>
                <a:lnTo>
                  <a:pt x="287818" y="1050980"/>
                </a:lnTo>
                <a:lnTo>
                  <a:pt x="298519" y="1047184"/>
                </a:lnTo>
                <a:lnTo>
                  <a:pt x="307461" y="1043233"/>
                </a:lnTo>
                <a:lnTo>
                  <a:pt x="319737" y="1034923"/>
                </a:lnTo>
                <a:lnTo>
                  <a:pt x="323977" y="1026160"/>
                </a:lnTo>
                <a:lnTo>
                  <a:pt x="323977" y="54101"/>
                </a:lnTo>
                <a:lnTo>
                  <a:pt x="325051" y="49669"/>
                </a:lnTo>
                <a:lnTo>
                  <a:pt x="328220" y="45334"/>
                </a:lnTo>
                <a:lnTo>
                  <a:pt x="340505" y="37014"/>
                </a:lnTo>
                <a:lnTo>
                  <a:pt x="349454" y="33057"/>
                </a:lnTo>
                <a:lnTo>
                  <a:pt x="360163" y="29254"/>
                </a:lnTo>
                <a:lnTo>
                  <a:pt x="372548" y="25618"/>
                </a:lnTo>
                <a:lnTo>
                  <a:pt x="386526" y="22165"/>
                </a:lnTo>
                <a:lnTo>
                  <a:pt x="402012" y="18907"/>
                </a:lnTo>
                <a:lnTo>
                  <a:pt x="418925" y="15859"/>
                </a:lnTo>
                <a:lnTo>
                  <a:pt x="437179" y="13034"/>
                </a:lnTo>
                <a:lnTo>
                  <a:pt x="456693" y="10448"/>
                </a:lnTo>
                <a:lnTo>
                  <a:pt x="477381" y="8114"/>
                </a:lnTo>
                <a:lnTo>
                  <a:pt x="499160" y="6045"/>
                </a:lnTo>
                <a:lnTo>
                  <a:pt x="521948" y="4256"/>
                </a:lnTo>
                <a:lnTo>
                  <a:pt x="545660" y="2761"/>
                </a:lnTo>
                <a:lnTo>
                  <a:pt x="570212" y="1574"/>
                </a:lnTo>
                <a:lnTo>
                  <a:pt x="595522" y="709"/>
                </a:lnTo>
                <a:lnTo>
                  <a:pt x="621506" y="179"/>
                </a:lnTo>
                <a:lnTo>
                  <a:pt x="648080" y="0"/>
                </a:lnTo>
              </a:path>
            </a:pathLst>
          </a:custGeom>
          <a:ln w="9525">
            <a:solidFill>
              <a:srgbClr val="FF8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779901" y="1052702"/>
            <a:ext cx="504063" cy="1800225"/>
          </a:xfrm>
          <a:custGeom>
            <a:avLst/>
            <a:gdLst/>
            <a:ahLst/>
            <a:cxnLst/>
            <a:rect l="l" t="t" r="r" b="b"/>
            <a:pathLst>
              <a:path w="504063" h="1800225">
                <a:moveTo>
                  <a:pt x="504063" y="1800225"/>
                </a:moveTo>
                <a:lnTo>
                  <a:pt x="483393" y="1800085"/>
                </a:lnTo>
                <a:lnTo>
                  <a:pt x="463184" y="1799675"/>
                </a:lnTo>
                <a:lnTo>
                  <a:pt x="443501" y="1799004"/>
                </a:lnTo>
                <a:lnTo>
                  <a:pt x="424408" y="1798084"/>
                </a:lnTo>
                <a:lnTo>
                  <a:pt x="405971" y="1796924"/>
                </a:lnTo>
                <a:lnTo>
                  <a:pt x="388254" y="1795537"/>
                </a:lnTo>
                <a:lnTo>
                  <a:pt x="371321" y="1793932"/>
                </a:lnTo>
                <a:lnTo>
                  <a:pt x="355239" y="1792121"/>
                </a:lnTo>
                <a:lnTo>
                  <a:pt x="340071" y="1790114"/>
                </a:lnTo>
                <a:lnTo>
                  <a:pt x="325881" y="1787921"/>
                </a:lnTo>
                <a:lnTo>
                  <a:pt x="312736" y="1785555"/>
                </a:lnTo>
                <a:lnTo>
                  <a:pt x="300700" y="1783025"/>
                </a:lnTo>
                <a:lnTo>
                  <a:pt x="289837" y="1780342"/>
                </a:lnTo>
                <a:lnTo>
                  <a:pt x="280212" y="1777517"/>
                </a:lnTo>
                <a:lnTo>
                  <a:pt x="271891" y="1774561"/>
                </a:lnTo>
                <a:lnTo>
                  <a:pt x="259415" y="1768297"/>
                </a:lnTo>
                <a:lnTo>
                  <a:pt x="252930" y="1761639"/>
                </a:lnTo>
                <a:lnTo>
                  <a:pt x="252095" y="1758188"/>
                </a:lnTo>
                <a:lnTo>
                  <a:pt x="252095" y="942086"/>
                </a:lnTo>
                <a:lnTo>
                  <a:pt x="251259" y="938653"/>
                </a:lnTo>
                <a:lnTo>
                  <a:pt x="248794" y="935295"/>
                </a:lnTo>
                <a:lnTo>
                  <a:pt x="239239" y="928851"/>
                </a:lnTo>
                <a:lnTo>
                  <a:pt x="223949" y="922840"/>
                </a:lnTo>
                <a:lnTo>
                  <a:pt x="214316" y="920023"/>
                </a:lnTo>
                <a:lnTo>
                  <a:pt x="203444" y="917348"/>
                </a:lnTo>
                <a:lnTo>
                  <a:pt x="191399" y="914824"/>
                </a:lnTo>
                <a:lnTo>
                  <a:pt x="178244" y="912463"/>
                </a:lnTo>
                <a:lnTo>
                  <a:pt x="164045" y="910275"/>
                </a:lnTo>
                <a:lnTo>
                  <a:pt x="148868" y="908271"/>
                </a:lnTo>
                <a:lnTo>
                  <a:pt x="132776" y="906462"/>
                </a:lnTo>
                <a:lnTo>
                  <a:pt x="115836" y="904860"/>
                </a:lnTo>
                <a:lnTo>
                  <a:pt x="98111" y="903474"/>
                </a:lnTo>
                <a:lnTo>
                  <a:pt x="79667" y="902315"/>
                </a:lnTo>
                <a:lnTo>
                  <a:pt x="60569" y="901395"/>
                </a:lnTo>
                <a:lnTo>
                  <a:pt x="40882" y="900725"/>
                </a:lnTo>
                <a:lnTo>
                  <a:pt x="20670" y="900315"/>
                </a:lnTo>
                <a:lnTo>
                  <a:pt x="0" y="900176"/>
                </a:lnTo>
                <a:lnTo>
                  <a:pt x="20670" y="900036"/>
                </a:lnTo>
                <a:lnTo>
                  <a:pt x="40882" y="899626"/>
                </a:lnTo>
                <a:lnTo>
                  <a:pt x="60569" y="898955"/>
                </a:lnTo>
                <a:lnTo>
                  <a:pt x="79667" y="898035"/>
                </a:lnTo>
                <a:lnTo>
                  <a:pt x="98111" y="896875"/>
                </a:lnTo>
                <a:lnTo>
                  <a:pt x="115836" y="895488"/>
                </a:lnTo>
                <a:lnTo>
                  <a:pt x="132776" y="893883"/>
                </a:lnTo>
                <a:lnTo>
                  <a:pt x="148868" y="892072"/>
                </a:lnTo>
                <a:lnTo>
                  <a:pt x="164045" y="890065"/>
                </a:lnTo>
                <a:lnTo>
                  <a:pt x="178244" y="887872"/>
                </a:lnTo>
                <a:lnTo>
                  <a:pt x="191399" y="885506"/>
                </a:lnTo>
                <a:lnTo>
                  <a:pt x="203444" y="882976"/>
                </a:lnTo>
                <a:lnTo>
                  <a:pt x="214316" y="880293"/>
                </a:lnTo>
                <a:lnTo>
                  <a:pt x="223949" y="877468"/>
                </a:lnTo>
                <a:lnTo>
                  <a:pt x="232279" y="874512"/>
                </a:lnTo>
                <a:lnTo>
                  <a:pt x="239239" y="871435"/>
                </a:lnTo>
                <a:lnTo>
                  <a:pt x="248794" y="864963"/>
                </a:lnTo>
                <a:lnTo>
                  <a:pt x="252095" y="858138"/>
                </a:lnTo>
                <a:lnTo>
                  <a:pt x="252095" y="42037"/>
                </a:lnTo>
                <a:lnTo>
                  <a:pt x="252930" y="38585"/>
                </a:lnTo>
                <a:lnTo>
                  <a:pt x="255391" y="35212"/>
                </a:lnTo>
                <a:lnTo>
                  <a:pt x="264937" y="28740"/>
                </a:lnTo>
                <a:lnTo>
                  <a:pt x="271891" y="25663"/>
                </a:lnTo>
                <a:lnTo>
                  <a:pt x="280212" y="22707"/>
                </a:lnTo>
                <a:lnTo>
                  <a:pt x="289837" y="19882"/>
                </a:lnTo>
                <a:lnTo>
                  <a:pt x="300700" y="17199"/>
                </a:lnTo>
                <a:lnTo>
                  <a:pt x="312736" y="14669"/>
                </a:lnTo>
                <a:lnTo>
                  <a:pt x="325881" y="12303"/>
                </a:lnTo>
                <a:lnTo>
                  <a:pt x="340071" y="10110"/>
                </a:lnTo>
                <a:lnTo>
                  <a:pt x="355239" y="8103"/>
                </a:lnTo>
                <a:lnTo>
                  <a:pt x="371321" y="6292"/>
                </a:lnTo>
                <a:lnTo>
                  <a:pt x="388254" y="4687"/>
                </a:lnTo>
                <a:lnTo>
                  <a:pt x="405971" y="3300"/>
                </a:lnTo>
                <a:lnTo>
                  <a:pt x="424408" y="2140"/>
                </a:lnTo>
                <a:lnTo>
                  <a:pt x="443501" y="1220"/>
                </a:lnTo>
                <a:lnTo>
                  <a:pt x="463184" y="549"/>
                </a:lnTo>
                <a:lnTo>
                  <a:pt x="483393" y="139"/>
                </a:lnTo>
                <a:lnTo>
                  <a:pt x="504063" y="0"/>
                </a:lnTo>
              </a:path>
            </a:pathLst>
          </a:custGeom>
          <a:ln w="9525">
            <a:solidFill>
              <a:srgbClr val="FF8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851910" y="3068954"/>
            <a:ext cx="432053" cy="1152144"/>
          </a:xfrm>
          <a:custGeom>
            <a:avLst/>
            <a:gdLst/>
            <a:ahLst/>
            <a:cxnLst/>
            <a:rect l="l" t="t" r="r" b="b"/>
            <a:pathLst>
              <a:path w="432053" h="1152144">
                <a:moveTo>
                  <a:pt x="432053" y="1152144"/>
                </a:moveTo>
                <a:lnTo>
                  <a:pt x="411550" y="1151983"/>
                </a:lnTo>
                <a:lnTo>
                  <a:pt x="391586" y="1151512"/>
                </a:lnTo>
                <a:lnTo>
                  <a:pt x="372250" y="1150744"/>
                </a:lnTo>
                <a:lnTo>
                  <a:pt x="353628" y="1149694"/>
                </a:lnTo>
                <a:lnTo>
                  <a:pt x="335807" y="1148376"/>
                </a:lnTo>
                <a:lnTo>
                  <a:pt x="318875" y="1146805"/>
                </a:lnTo>
                <a:lnTo>
                  <a:pt x="302917" y="1144995"/>
                </a:lnTo>
                <a:lnTo>
                  <a:pt x="288021" y="1142961"/>
                </a:lnTo>
                <a:lnTo>
                  <a:pt x="274274" y="1140716"/>
                </a:lnTo>
                <a:lnTo>
                  <a:pt x="261763" y="1138276"/>
                </a:lnTo>
                <a:lnTo>
                  <a:pt x="250574" y="1135654"/>
                </a:lnTo>
                <a:lnTo>
                  <a:pt x="240795" y="1132866"/>
                </a:lnTo>
                <a:lnTo>
                  <a:pt x="232513" y="1129925"/>
                </a:lnTo>
                <a:lnTo>
                  <a:pt x="225813" y="1126846"/>
                </a:lnTo>
                <a:lnTo>
                  <a:pt x="217513" y="1120331"/>
                </a:lnTo>
                <a:lnTo>
                  <a:pt x="216026" y="1116076"/>
                </a:lnTo>
                <a:lnTo>
                  <a:pt x="216026" y="612013"/>
                </a:lnTo>
                <a:lnTo>
                  <a:pt x="215066" y="608605"/>
                </a:lnTo>
                <a:lnTo>
                  <a:pt x="212241" y="605287"/>
                </a:lnTo>
                <a:lnTo>
                  <a:pt x="201348" y="598975"/>
                </a:lnTo>
                <a:lnTo>
                  <a:pt x="193451" y="596011"/>
                </a:lnTo>
                <a:lnTo>
                  <a:pt x="184037" y="593194"/>
                </a:lnTo>
                <a:lnTo>
                  <a:pt x="173192" y="590538"/>
                </a:lnTo>
                <a:lnTo>
                  <a:pt x="161002" y="588059"/>
                </a:lnTo>
                <a:lnTo>
                  <a:pt x="147553" y="585771"/>
                </a:lnTo>
                <a:lnTo>
                  <a:pt x="132933" y="583688"/>
                </a:lnTo>
                <a:lnTo>
                  <a:pt x="117228" y="581825"/>
                </a:lnTo>
                <a:lnTo>
                  <a:pt x="100524" y="580196"/>
                </a:lnTo>
                <a:lnTo>
                  <a:pt x="82908" y="578817"/>
                </a:lnTo>
                <a:lnTo>
                  <a:pt x="64465" y="577701"/>
                </a:lnTo>
                <a:lnTo>
                  <a:pt x="45284" y="576863"/>
                </a:lnTo>
                <a:lnTo>
                  <a:pt x="25450" y="576319"/>
                </a:lnTo>
                <a:lnTo>
                  <a:pt x="5049" y="576081"/>
                </a:lnTo>
                <a:lnTo>
                  <a:pt x="0" y="576072"/>
                </a:lnTo>
                <a:lnTo>
                  <a:pt x="20503" y="575911"/>
                </a:lnTo>
                <a:lnTo>
                  <a:pt x="40467" y="575440"/>
                </a:lnTo>
                <a:lnTo>
                  <a:pt x="59803" y="574672"/>
                </a:lnTo>
                <a:lnTo>
                  <a:pt x="78425" y="573622"/>
                </a:lnTo>
                <a:lnTo>
                  <a:pt x="96246" y="572304"/>
                </a:lnTo>
                <a:lnTo>
                  <a:pt x="113178" y="570733"/>
                </a:lnTo>
                <a:lnTo>
                  <a:pt x="129136" y="568923"/>
                </a:lnTo>
                <a:lnTo>
                  <a:pt x="144032" y="566889"/>
                </a:lnTo>
                <a:lnTo>
                  <a:pt x="157779" y="564644"/>
                </a:lnTo>
                <a:lnTo>
                  <a:pt x="170290" y="562204"/>
                </a:lnTo>
                <a:lnTo>
                  <a:pt x="181479" y="559582"/>
                </a:lnTo>
                <a:lnTo>
                  <a:pt x="191258" y="556794"/>
                </a:lnTo>
                <a:lnTo>
                  <a:pt x="199540" y="553853"/>
                </a:lnTo>
                <a:lnTo>
                  <a:pt x="206240" y="550774"/>
                </a:lnTo>
                <a:lnTo>
                  <a:pt x="211269" y="547571"/>
                </a:lnTo>
                <a:lnTo>
                  <a:pt x="215968" y="540853"/>
                </a:lnTo>
                <a:lnTo>
                  <a:pt x="216026" y="540004"/>
                </a:lnTo>
                <a:lnTo>
                  <a:pt x="216026" y="36068"/>
                </a:lnTo>
                <a:lnTo>
                  <a:pt x="216988" y="32640"/>
                </a:lnTo>
                <a:lnTo>
                  <a:pt x="219815" y="29303"/>
                </a:lnTo>
                <a:lnTo>
                  <a:pt x="230718" y="22962"/>
                </a:lnTo>
                <a:lnTo>
                  <a:pt x="238620" y="19986"/>
                </a:lnTo>
                <a:lnTo>
                  <a:pt x="248040" y="17158"/>
                </a:lnTo>
                <a:lnTo>
                  <a:pt x="258891" y="14495"/>
                </a:lnTo>
                <a:lnTo>
                  <a:pt x="271086" y="12008"/>
                </a:lnTo>
                <a:lnTo>
                  <a:pt x="284537" y="9714"/>
                </a:lnTo>
                <a:lnTo>
                  <a:pt x="299159" y="7627"/>
                </a:lnTo>
                <a:lnTo>
                  <a:pt x="314864" y="5760"/>
                </a:lnTo>
                <a:lnTo>
                  <a:pt x="331566" y="4129"/>
                </a:lnTo>
                <a:lnTo>
                  <a:pt x="349176" y="2748"/>
                </a:lnTo>
                <a:lnTo>
                  <a:pt x="367610" y="1631"/>
                </a:lnTo>
                <a:lnTo>
                  <a:pt x="386779" y="793"/>
                </a:lnTo>
                <a:lnTo>
                  <a:pt x="406596" y="247"/>
                </a:lnTo>
                <a:lnTo>
                  <a:pt x="426975" y="9"/>
                </a:lnTo>
                <a:lnTo>
                  <a:pt x="432053" y="0"/>
                </a:lnTo>
              </a:path>
            </a:pathLst>
          </a:custGeom>
          <a:ln w="9524">
            <a:solidFill>
              <a:srgbClr val="FF8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707891" y="4437126"/>
            <a:ext cx="504063" cy="1872195"/>
          </a:xfrm>
          <a:custGeom>
            <a:avLst/>
            <a:gdLst/>
            <a:ahLst/>
            <a:cxnLst/>
            <a:rect l="l" t="t" r="r" b="b"/>
            <a:pathLst>
              <a:path w="504063" h="1872195">
                <a:moveTo>
                  <a:pt x="504063" y="1872195"/>
                </a:moveTo>
                <a:lnTo>
                  <a:pt x="483393" y="1872056"/>
                </a:lnTo>
                <a:lnTo>
                  <a:pt x="463184" y="1871646"/>
                </a:lnTo>
                <a:lnTo>
                  <a:pt x="443501" y="1870975"/>
                </a:lnTo>
                <a:lnTo>
                  <a:pt x="424408" y="1870054"/>
                </a:lnTo>
                <a:lnTo>
                  <a:pt x="405971" y="1868894"/>
                </a:lnTo>
                <a:lnTo>
                  <a:pt x="388254" y="1867507"/>
                </a:lnTo>
                <a:lnTo>
                  <a:pt x="371321" y="1865902"/>
                </a:lnTo>
                <a:lnTo>
                  <a:pt x="355239" y="1864091"/>
                </a:lnTo>
                <a:lnTo>
                  <a:pt x="340071" y="1862084"/>
                </a:lnTo>
                <a:lnTo>
                  <a:pt x="325881" y="1859892"/>
                </a:lnTo>
                <a:lnTo>
                  <a:pt x="312736" y="1857527"/>
                </a:lnTo>
                <a:lnTo>
                  <a:pt x="300700" y="1854998"/>
                </a:lnTo>
                <a:lnTo>
                  <a:pt x="289837" y="1852317"/>
                </a:lnTo>
                <a:lnTo>
                  <a:pt x="280212" y="1849495"/>
                </a:lnTo>
                <a:lnTo>
                  <a:pt x="271891" y="1846542"/>
                </a:lnTo>
                <a:lnTo>
                  <a:pt x="259415" y="1840288"/>
                </a:lnTo>
                <a:lnTo>
                  <a:pt x="252930" y="1833640"/>
                </a:lnTo>
                <a:lnTo>
                  <a:pt x="252095" y="1830197"/>
                </a:lnTo>
                <a:lnTo>
                  <a:pt x="252095" y="978154"/>
                </a:lnTo>
                <a:lnTo>
                  <a:pt x="251259" y="974702"/>
                </a:lnTo>
                <a:lnTo>
                  <a:pt x="248794" y="971329"/>
                </a:lnTo>
                <a:lnTo>
                  <a:pt x="239239" y="964857"/>
                </a:lnTo>
                <a:lnTo>
                  <a:pt x="223949" y="958824"/>
                </a:lnTo>
                <a:lnTo>
                  <a:pt x="214316" y="955999"/>
                </a:lnTo>
                <a:lnTo>
                  <a:pt x="203444" y="953316"/>
                </a:lnTo>
                <a:lnTo>
                  <a:pt x="191399" y="950786"/>
                </a:lnTo>
                <a:lnTo>
                  <a:pt x="178244" y="948420"/>
                </a:lnTo>
                <a:lnTo>
                  <a:pt x="164045" y="946227"/>
                </a:lnTo>
                <a:lnTo>
                  <a:pt x="148868" y="944220"/>
                </a:lnTo>
                <a:lnTo>
                  <a:pt x="132776" y="942409"/>
                </a:lnTo>
                <a:lnTo>
                  <a:pt x="115836" y="940804"/>
                </a:lnTo>
                <a:lnTo>
                  <a:pt x="98111" y="939417"/>
                </a:lnTo>
                <a:lnTo>
                  <a:pt x="79667" y="938257"/>
                </a:lnTo>
                <a:lnTo>
                  <a:pt x="60569" y="937337"/>
                </a:lnTo>
                <a:lnTo>
                  <a:pt x="40882" y="936666"/>
                </a:lnTo>
                <a:lnTo>
                  <a:pt x="20670" y="936256"/>
                </a:lnTo>
                <a:lnTo>
                  <a:pt x="0" y="936117"/>
                </a:lnTo>
                <a:lnTo>
                  <a:pt x="20670" y="935977"/>
                </a:lnTo>
                <a:lnTo>
                  <a:pt x="40882" y="935567"/>
                </a:lnTo>
                <a:lnTo>
                  <a:pt x="60569" y="934896"/>
                </a:lnTo>
                <a:lnTo>
                  <a:pt x="79667" y="933976"/>
                </a:lnTo>
                <a:lnTo>
                  <a:pt x="98111" y="932816"/>
                </a:lnTo>
                <a:lnTo>
                  <a:pt x="115836" y="931429"/>
                </a:lnTo>
                <a:lnTo>
                  <a:pt x="132776" y="929824"/>
                </a:lnTo>
                <a:lnTo>
                  <a:pt x="148868" y="928013"/>
                </a:lnTo>
                <a:lnTo>
                  <a:pt x="164045" y="926006"/>
                </a:lnTo>
                <a:lnTo>
                  <a:pt x="178244" y="923813"/>
                </a:lnTo>
                <a:lnTo>
                  <a:pt x="191399" y="921447"/>
                </a:lnTo>
                <a:lnTo>
                  <a:pt x="203444" y="918917"/>
                </a:lnTo>
                <a:lnTo>
                  <a:pt x="214316" y="916234"/>
                </a:lnTo>
                <a:lnTo>
                  <a:pt x="223949" y="913409"/>
                </a:lnTo>
                <a:lnTo>
                  <a:pt x="232279" y="910453"/>
                </a:lnTo>
                <a:lnTo>
                  <a:pt x="239239" y="907376"/>
                </a:lnTo>
                <a:lnTo>
                  <a:pt x="248794" y="900904"/>
                </a:lnTo>
                <a:lnTo>
                  <a:pt x="252095" y="894080"/>
                </a:lnTo>
                <a:lnTo>
                  <a:pt x="252095" y="42037"/>
                </a:lnTo>
                <a:lnTo>
                  <a:pt x="252930" y="38585"/>
                </a:lnTo>
                <a:lnTo>
                  <a:pt x="255391" y="35212"/>
                </a:lnTo>
                <a:lnTo>
                  <a:pt x="264937" y="28740"/>
                </a:lnTo>
                <a:lnTo>
                  <a:pt x="271891" y="25663"/>
                </a:lnTo>
                <a:lnTo>
                  <a:pt x="280212" y="22707"/>
                </a:lnTo>
                <a:lnTo>
                  <a:pt x="289837" y="19882"/>
                </a:lnTo>
                <a:lnTo>
                  <a:pt x="300700" y="17199"/>
                </a:lnTo>
                <a:lnTo>
                  <a:pt x="312736" y="14669"/>
                </a:lnTo>
                <a:lnTo>
                  <a:pt x="325881" y="12303"/>
                </a:lnTo>
                <a:lnTo>
                  <a:pt x="340071" y="10110"/>
                </a:lnTo>
                <a:lnTo>
                  <a:pt x="355239" y="8103"/>
                </a:lnTo>
                <a:lnTo>
                  <a:pt x="371321" y="6292"/>
                </a:lnTo>
                <a:lnTo>
                  <a:pt x="388254" y="4687"/>
                </a:lnTo>
                <a:lnTo>
                  <a:pt x="405971" y="3300"/>
                </a:lnTo>
                <a:lnTo>
                  <a:pt x="424408" y="2140"/>
                </a:lnTo>
                <a:lnTo>
                  <a:pt x="443501" y="1220"/>
                </a:lnTo>
                <a:lnTo>
                  <a:pt x="463184" y="549"/>
                </a:lnTo>
                <a:lnTo>
                  <a:pt x="483393" y="139"/>
                </a:lnTo>
                <a:lnTo>
                  <a:pt x="504063" y="0"/>
                </a:lnTo>
              </a:path>
            </a:pathLst>
          </a:custGeom>
          <a:ln w="9525">
            <a:solidFill>
              <a:srgbClr val="FF8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465580" y="425708"/>
            <a:ext cx="395626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CLA</a:t>
            </a:r>
            <a:r>
              <a:rPr dirty="0" smtClean="0" sz="2800" spc="9" b="1">
                <a:solidFill>
                  <a:srgbClr val="00AF50"/>
                </a:solidFill>
                <a:latin typeface="Verdana"/>
                <a:cs typeface="Verdana"/>
              </a:rPr>
              <a:t>S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I</a:t>
            </a:r>
            <a:r>
              <a:rPr dirty="0" smtClean="0" sz="2800" spc="4" b="1">
                <a:solidFill>
                  <a:srgbClr val="00AF50"/>
                </a:solidFill>
                <a:latin typeface="Verdana"/>
                <a:cs typeface="Verdana"/>
              </a:rPr>
              <a:t>F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IC</a:t>
            </a:r>
            <a:r>
              <a:rPr dirty="0" smtClean="0" sz="2800" spc="9" b="1">
                <a:solidFill>
                  <a:srgbClr val="00AF50"/>
                </a:solidFill>
                <a:latin typeface="Verdana"/>
                <a:cs typeface="Verdana"/>
              </a:rPr>
              <a:t>A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CIÓN</a:t>
            </a:r>
            <a:r>
              <a:rPr dirty="0" smtClean="0" sz="2800" spc="-253" b="1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DE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66715" y="425708"/>
            <a:ext cx="83288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LAS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44539" y="425708"/>
            <a:ext cx="222015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EM</a:t>
            </a:r>
            <a:r>
              <a:rPr dirty="0" smtClean="0" sz="2800" spc="4" b="1">
                <a:solidFill>
                  <a:srgbClr val="00AF50"/>
                </a:solidFill>
                <a:latin typeface="Verdana"/>
                <a:cs typeface="Verdana"/>
              </a:rPr>
              <a:t>P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RE</a:t>
            </a:r>
            <a:r>
              <a:rPr dirty="0" smtClean="0" sz="2800" spc="4" b="1">
                <a:solidFill>
                  <a:srgbClr val="00AF50"/>
                </a:solidFill>
                <a:latin typeface="Verdana"/>
                <a:cs typeface="Verdana"/>
              </a:rPr>
              <a:t>S</a:t>
            </a:r>
            <a:r>
              <a:rPr dirty="0" smtClean="0" sz="2800" spc="0" b="1">
                <a:solidFill>
                  <a:srgbClr val="00AF50"/>
                </a:solidFill>
                <a:latin typeface="Verdana"/>
                <a:cs typeface="Verdana"/>
              </a:rPr>
              <a:t>AS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96253" y="1195017"/>
            <a:ext cx="1533229" cy="16259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3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Na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ion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41"/>
              </a:lnSpc>
            </a:pPr>
            <a:r>
              <a:rPr dirty="0" smtClean="0" sz="1800" spc="0">
                <a:latin typeface="Times New Roman"/>
                <a:cs typeface="Times New Roman"/>
              </a:rPr>
              <a:t>Ex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nj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-5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nsna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ion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ult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na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iona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es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Globa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4">
                <a:latin typeface="Times New Roman"/>
                <a:cs typeface="Times New Roman"/>
              </a:rPr>
              <a:t>z</a:t>
            </a:r>
            <a:r>
              <a:rPr dirty="0" smtClean="0" sz="1800" spc="0">
                <a:latin typeface="Times New Roman"/>
                <a:cs typeface="Times New Roman"/>
              </a:rPr>
              <a:t>ado</a:t>
            </a:r>
            <a:r>
              <a:rPr dirty="0" smtClean="0" sz="1800" spc="4">
                <a:latin typeface="Times New Roman"/>
                <a:cs typeface="Times New Roman"/>
              </a:rPr>
              <a:t>r</a:t>
            </a:r>
            <a:r>
              <a:rPr dirty="0" smtClean="0" sz="1800" spc="0">
                <a:latin typeface="Times New Roman"/>
                <a:cs typeface="Times New Roman"/>
              </a:rPr>
              <a:t>as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Contro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ado</a:t>
            </a:r>
            <a:r>
              <a:rPr dirty="0" smtClean="0" sz="1800" spc="4">
                <a:latin typeface="Times New Roman"/>
                <a:cs typeface="Times New Roman"/>
              </a:rPr>
              <a:t>r</a:t>
            </a:r>
            <a:r>
              <a:rPr dirty="0" smtClean="0" sz="1800" spc="0">
                <a:latin typeface="Times New Roman"/>
                <a:cs typeface="Times New Roman"/>
              </a:rPr>
              <a:t>as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19448" y="1339044"/>
            <a:ext cx="835494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-4">
                <a:latin typeface="Times New Roman"/>
                <a:cs typeface="Times New Roman"/>
              </a:rPr>
              <a:t>P</a:t>
            </a:r>
            <a:r>
              <a:rPr dirty="0" smtClean="0" sz="1800" spc="0">
                <a:latin typeface="Times New Roman"/>
                <a:cs typeface="Times New Roman"/>
              </a:rPr>
              <a:t>úbli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as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97507" y="1733379"/>
            <a:ext cx="1748471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 b="1" u="heavy">
                <a:latin typeface="Times New Roman"/>
                <a:cs typeface="Times New Roman"/>
              </a:rPr>
              <a:t>O</a:t>
            </a:r>
            <a:r>
              <a:rPr dirty="0" smtClean="0" sz="1800" spc="4" b="1" u="heavy">
                <a:latin typeface="Times New Roman"/>
                <a:cs typeface="Times New Roman"/>
              </a:rPr>
              <a:t>r</a:t>
            </a:r>
            <a:r>
              <a:rPr dirty="0" smtClean="0" sz="1800" spc="0" b="1" u="heavy">
                <a:latin typeface="Times New Roman"/>
                <a:cs typeface="Times New Roman"/>
              </a:rPr>
              <a:t>ig</a:t>
            </a:r>
            <a:r>
              <a:rPr dirty="0" smtClean="0" sz="1800" spc="4" b="1" u="heavy">
                <a:latin typeface="Times New Roman"/>
                <a:cs typeface="Times New Roman"/>
              </a:rPr>
              <a:t>e</a:t>
            </a:r>
            <a:r>
              <a:rPr dirty="0" smtClean="0" sz="1800" spc="0" b="1" u="heavy">
                <a:latin typeface="Times New Roman"/>
                <a:cs typeface="Times New Roman"/>
              </a:rPr>
              <a:t>n</a:t>
            </a:r>
            <a:r>
              <a:rPr dirty="0" smtClean="0" sz="1800" spc="-29" b="1" u="heavy">
                <a:latin typeface="Times New Roman"/>
                <a:cs typeface="Times New Roman"/>
              </a:rPr>
              <a:t> </a:t>
            </a:r>
            <a:r>
              <a:rPr dirty="0" smtClean="0" sz="1800" spc="-4" b="1" u="heavy">
                <a:latin typeface="Times New Roman"/>
                <a:cs typeface="Times New Roman"/>
              </a:rPr>
              <a:t>de</a:t>
            </a:r>
            <a:r>
              <a:rPr dirty="0" smtClean="0" sz="1800" spc="14" b="1" u="heavy">
                <a:latin typeface="Times New Roman"/>
                <a:cs typeface="Times New Roman"/>
              </a:rPr>
              <a:t> </a:t>
            </a:r>
            <a:r>
              <a:rPr dirty="0" smtClean="0" sz="1800" spc="0" b="1" u="heavy">
                <a:latin typeface="Times New Roman"/>
                <a:cs typeface="Times New Roman"/>
              </a:rPr>
              <a:t>capital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9448" y="1887929"/>
            <a:ext cx="8479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Privad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19448" y="2438093"/>
            <a:ext cx="191157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De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ono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ía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Mixta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91330" y="3283668"/>
            <a:ext cx="1125287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-11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-4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poral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97507" y="3413208"/>
            <a:ext cx="974439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 b="1" u="heavy">
                <a:latin typeface="Times New Roman"/>
                <a:cs typeface="Times New Roman"/>
              </a:rPr>
              <a:t>D</a:t>
            </a:r>
            <a:r>
              <a:rPr dirty="0" smtClean="0" sz="1800" spc="-9" b="1" u="heavy">
                <a:latin typeface="Times New Roman"/>
                <a:cs typeface="Times New Roman"/>
              </a:rPr>
              <a:t>u</a:t>
            </a:r>
            <a:r>
              <a:rPr dirty="0" smtClean="0" sz="1800" spc="0" b="1" u="heavy">
                <a:latin typeface="Times New Roman"/>
                <a:cs typeface="Times New Roman"/>
              </a:rPr>
              <a:t>ra</a:t>
            </a:r>
            <a:r>
              <a:rPr dirty="0" smtClean="0" sz="1800" spc="4" b="1" u="heavy">
                <a:latin typeface="Times New Roman"/>
                <a:cs typeface="Times New Roman"/>
              </a:rPr>
              <a:t>c</a:t>
            </a:r>
            <a:r>
              <a:rPr dirty="0" smtClean="0" sz="1800" spc="0" b="1" u="heavy">
                <a:latin typeface="Times New Roman"/>
                <a:cs typeface="Times New Roman"/>
              </a:rPr>
              <a:t>ión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91330" y="3834077"/>
            <a:ext cx="122875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Per</a:t>
            </a:r>
            <a:r>
              <a:rPr dirty="0" smtClean="0" sz="1800" spc="-4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an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nt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47185" y="4507939"/>
            <a:ext cx="3612575" cy="16274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3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Soci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dad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anón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endParaRPr sz="1800">
              <a:latin typeface="Times New Roman"/>
              <a:cs typeface="Times New Roman"/>
            </a:endParaRPr>
          </a:p>
          <a:p>
            <a:pPr marL="12700" marR="26730">
              <a:lnSpc>
                <a:spcPct val="95825"/>
              </a:lnSpc>
            </a:pPr>
            <a:r>
              <a:rPr dirty="0" smtClean="0" sz="1800" spc="0">
                <a:latin typeface="Times New Roman"/>
                <a:cs typeface="Times New Roman"/>
              </a:rPr>
              <a:t>Soci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dad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Cooper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va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233"/>
              </a:lnSpc>
              <a:spcBef>
                <a:spcPts val="90"/>
              </a:spcBef>
            </a:pPr>
            <a:r>
              <a:rPr dirty="0" smtClean="0" sz="1800" spc="0">
                <a:latin typeface="Times New Roman"/>
                <a:cs typeface="Times New Roman"/>
              </a:rPr>
              <a:t>Soci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dad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de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Responsabi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id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d</a:t>
            </a:r>
            <a:r>
              <a:rPr dirty="0" smtClean="0" sz="1800" spc="-1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ada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Soci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dad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en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and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ta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Si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ple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Soci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dad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en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and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ta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por</a:t>
            </a:r>
            <a:r>
              <a:rPr dirty="0" smtClean="0" sz="1800" spc="-10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Ac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ion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Soci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dad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en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No</a:t>
            </a:r>
            <a:r>
              <a:rPr dirty="0" smtClean="0" sz="1800" spc="-14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bre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Col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ivo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97507" y="5196787"/>
            <a:ext cx="179250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 b="1" u="heavy">
                <a:latin typeface="Times New Roman"/>
                <a:cs typeface="Times New Roman"/>
              </a:rPr>
              <a:t>Régi</a:t>
            </a:r>
            <a:r>
              <a:rPr dirty="0" smtClean="0" sz="1800" spc="4" b="1" u="heavy">
                <a:latin typeface="Times New Roman"/>
                <a:cs typeface="Times New Roman"/>
              </a:rPr>
              <a:t>m</a:t>
            </a:r>
            <a:r>
              <a:rPr dirty="0" smtClean="0" sz="1800" spc="0" b="1" u="heavy">
                <a:latin typeface="Times New Roman"/>
                <a:cs typeface="Times New Roman"/>
              </a:rPr>
              <a:t>en</a:t>
            </a:r>
            <a:r>
              <a:rPr dirty="0" smtClean="0" sz="1800" spc="-14" b="1" u="heavy">
                <a:latin typeface="Times New Roman"/>
                <a:cs typeface="Times New Roman"/>
              </a:rPr>
              <a:t> </a:t>
            </a:r>
            <a:r>
              <a:rPr dirty="0" smtClean="0" sz="1800" spc="0" b="1" u="heavy">
                <a:latin typeface="Times New Roman"/>
                <a:cs typeface="Times New Roman"/>
              </a:rPr>
              <a:t>Jurídi</a:t>
            </a:r>
            <a:r>
              <a:rPr dirty="0" smtClean="0" sz="1800" spc="4" b="1" u="heavy">
                <a:latin typeface="Times New Roman"/>
                <a:cs typeface="Times New Roman"/>
              </a:rPr>
              <a:t>c</a:t>
            </a:r>
            <a:r>
              <a:rPr dirty="0" smtClean="0" sz="1800" spc="0" b="1" u="heavy"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 rot="16200000">
            <a:off x="0" y="3464654"/>
            <a:ext cx="1431047" cy="2501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dirty="0" smtClean="0" sz="1800" spc="-4" b="1">
                <a:solidFill>
                  <a:srgbClr val="00AF50"/>
                </a:solidFill>
                <a:latin typeface="Verdana"/>
                <a:cs typeface="Verdana"/>
              </a:rPr>
              <a:t>E</a:t>
            </a:r>
            <a:r>
              <a:rPr dirty="0" smtClean="0" sz="1800" spc="0" b="1">
                <a:solidFill>
                  <a:srgbClr val="00AF50"/>
                </a:solidFill>
                <a:latin typeface="Verdana"/>
                <a:cs typeface="Verdana"/>
              </a:rPr>
              <a:t>M</a:t>
            </a:r>
            <a:r>
              <a:rPr dirty="0" smtClean="0" sz="1800" spc="-4" b="1">
                <a:solidFill>
                  <a:srgbClr val="00AF50"/>
                </a:solidFill>
                <a:latin typeface="Verdana"/>
                <a:cs typeface="Verdana"/>
              </a:rPr>
              <a:t>P</a:t>
            </a:r>
            <a:r>
              <a:rPr dirty="0" smtClean="0" sz="1800" spc="-4" b="1">
                <a:solidFill>
                  <a:srgbClr val="00AF50"/>
                </a:solidFill>
                <a:latin typeface="Verdana"/>
                <a:cs typeface="Verdana"/>
              </a:rPr>
              <a:t>R</a:t>
            </a:r>
            <a:r>
              <a:rPr dirty="0" smtClean="0" sz="1800" spc="-4" b="1">
                <a:solidFill>
                  <a:srgbClr val="00AF50"/>
                </a:solidFill>
                <a:latin typeface="Verdana"/>
                <a:cs typeface="Verdana"/>
              </a:rPr>
              <a:t>E</a:t>
            </a:r>
            <a:r>
              <a:rPr dirty="0" smtClean="0" sz="1800" spc="0" b="1">
                <a:solidFill>
                  <a:srgbClr val="00AF50"/>
                </a:solidFill>
                <a:latin typeface="Verdana"/>
                <a:cs typeface="Verdana"/>
              </a:rPr>
              <a:t>SAS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837" y="1790573"/>
            <a:ext cx="5328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878472" y="1790573"/>
            <a:ext cx="591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774086" y="5253736"/>
            <a:ext cx="5534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611555" y="2586228"/>
            <a:ext cx="1669161" cy="19716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491865" y="2276982"/>
            <a:ext cx="1728215" cy="18663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6660260" y="2348865"/>
            <a:ext cx="1738122" cy="17282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763649" y="4437087"/>
            <a:ext cx="2088261" cy="20882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148072" y="4149115"/>
            <a:ext cx="2592324" cy="22677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74370" y="732404"/>
            <a:ext cx="815912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El</a:t>
            </a:r>
            <a:r>
              <a:rPr dirty="0" smtClean="0" sz="1800" spc="194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o</a:t>
            </a:r>
            <a:r>
              <a:rPr dirty="0" smtClean="0" sz="1800" spc="-4">
                <a:latin typeface="Verdana"/>
                <a:cs typeface="Verdana"/>
              </a:rPr>
              <a:t>b</a:t>
            </a:r>
            <a:r>
              <a:rPr dirty="0" smtClean="0" sz="1800" spc="0">
                <a:latin typeface="Verdana"/>
                <a:cs typeface="Verdana"/>
              </a:rPr>
              <a:t>jeto</a:t>
            </a:r>
            <a:r>
              <a:rPr dirty="0" smtClean="0" sz="1800" spc="194">
                <a:latin typeface="Verdana"/>
                <a:cs typeface="Verdana"/>
              </a:rPr>
              <a:t> </a:t>
            </a:r>
            <a:r>
              <a:rPr dirty="0" smtClean="0" sz="1800" spc="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204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-4">
                <a:latin typeface="Verdana"/>
                <a:cs typeface="Verdana"/>
              </a:rPr>
              <a:t>s</a:t>
            </a:r>
            <a:r>
              <a:rPr dirty="0" smtClean="0" sz="1800" spc="0">
                <a:latin typeface="Verdana"/>
                <a:cs typeface="Verdana"/>
              </a:rPr>
              <a:t>t</a:t>
            </a:r>
            <a:r>
              <a:rPr dirty="0" smtClean="0" sz="1800" spc="9">
                <a:latin typeface="Verdana"/>
                <a:cs typeface="Verdana"/>
              </a:rPr>
              <a:t>u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o</a:t>
            </a:r>
            <a:r>
              <a:rPr dirty="0" smtClean="0" sz="1800" spc="189">
                <a:latin typeface="Verdana"/>
                <a:cs typeface="Verdana"/>
              </a:rPr>
              <a:t> </a:t>
            </a:r>
            <a:r>
              <a:rPr dirty="0" smtClean="0" sz="1800" spc="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179">
                <a:latin typeface="Verdana"/>
                <a:cs typeface="Verdana"/>
              </a:rPr>
              <a:t> </a:t>
            </a:r>
            <a:r>
              <a:rPr dirty="0" smtClean="0" sz="1800" spc="14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189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Adm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n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st</a:t>
            </a:r>
            <a:r>
              <a:rPr dirty="0" smtClean="0" sz="1800" spc="-39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ación</a:t>
            </a:r>
            <a:r>
              <a:rPr dirty="0" smtClean="0" sz="1800" spc="184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son</a:t>
            </a:r>
            <a:r>
              <a:rPr dirty="0" smtClean="0" sz="1800" spc="184">
                <a:latin typeface="Verdana"/>
                <a:cs typeface="Verdana"/>
              </a:rPr>
              <a:t> </a:t>
            </a:r>
            <a:r>
              <a:rPr dirty="0" smtClean="0" sz="1800" spc="9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as</a:t>
            </a:r>
            <a:r>
              <a:rPr dirty="0" smtClean="0" sz="1800" spc="184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Or</a:t>
            </a:r>
            <a:r>
              <a:rPr dirty="0" smtClean="0" sz="1800" spc="-4">
                <a:latin typeface="Verdana"/>
                <a:cs typeface="Verdana"/>
              </a:rPr>
              <a:t>g</a:t>
            </a:r>
            <a:r>
              <a:rPr dirty="0" smtClean="0" sz="1800" spc="0">
                <a:latin typeface="Verdana"/>
                <a:cs typeface="Verdana"/>
              </a:rPr>
              <a:t>an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zaciones;</a:t>
            </a:r>
            <a:r>
              <a:rPr dirty="0" smtClean="0" sz="1800" spc="184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su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4370" y="1281044"/>
            <a:ext cx="815933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r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cc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ón,</a:t>
            </a:r>
            <a:r>
              <a:rPr dirty="0" smtClean="0" sz="1800" spc="49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las</a:t>
            </a:r>
            <a:r>
              <a:rPr dirty="0" smtClean="0" sz="1800" spc="24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t</a:t>
            </a:r>
            <a:r>
              <a:rPr dirty="0" smtClean="0" sz="1800" spc="-4">
                <a:latin typeface="Verdana"/>
                <a:cs typeface="Verdana"/>
              </a:rPr>
              <a:t>é</a:t>
            </a:r>
            <a:r>
              <a:rPr dirty="0" smtClean="0" sz="1800" spc="0">
                <a:latin typeface="Verdana"/>
                <a:cs typeface="Verdana"/>
              </a:rPr>
              <a:t>cn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cas</a:t>
            </a:r>
            <a:r>
              <a:rPr dirty="0" smtClean="0" sz="1800" spc="34">
                <a:latin typeface="Verdana"/>
                <a:cs typeface="Verdana"/>
              </a:rPr>
              <a:t> </a:t>
            </a:r>
            <a:r>
              <a:rPr dirty="0" smtClean="0" sz="1800" spc="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50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r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cc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ón,</a:t>
            </a:r>
            <a:r>
              <a:rPr dirty="0" smtClean="0" sz="1800" spc="49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la</a:t>
            </a:r>
            <a:r>
              <a:rPr dirty="0" smtClean="0" sz="1800" spc="24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t</a:t>
            </a:r>
            <a:r>
              <a:rPr dirty="0" smtClean="0" sz="1800" spc="-34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ansfor</a:t>
            </a:r>
            <a:r>
              <a:rPr dirty="0" smtClean="0" sz="1800" spc="-9">
                <a:latin typeface="Verdana"/>
                <a:cs typeface="Verdana"/>
              </a:rPr>
              <a:t>m</a:t>
            </a:r>
            <a:r>
              <a:rPr dirty="0" smtClean="0" sz="1800" spc="0">
                <a:latin typeface="Verdana"/>
                <a:cs typeface="Verdana"/>
              </a:rPr>
              <a:t>ación</a:t>
            </a:r>
            <a:r>
              <a:rPr dirty="0" smtClean="0" sz="1800" spc="34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y</a:t>
            </a:r>
            <a:r>
              <a:rPr dirty="0" smtClean="0" sz="1800" spc="44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4">
                <a:latin typeface="Verdana"/>
                <a:cs typeface="Verdana"/>
              </a:rPr>
              <a:t>p</a:t>
            </a:r>
            <a:r>
              <a:rPr dirty="0" smtClean="0" sz="1800" spc="0">
                <a:latin typeface="Verdana"/>
                <a:cs typeface="Verdana"/>
              </a:rPr>
              <a:t>tac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ón</a:t>
            </a:r>
            <a:r>
              <a:rPr dirty="0" smtClean="0" sz="1800" spc="44">
                <a:latin typeface="Verdana"/>
                <a:cs typeface="Verdana"/>
              </a:rPr>
              <a:t> </a:t>
            </a:r>
            <a:r>
              <a:rPr dirty="0" smtClean="0" sz="1800" spc="4">
                <a:latin typeface="Verdana"/>
                <a:cs typeface="Verdana"/>
              </a:rPr>
              <a:t>de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74370" y="1829684"/>
            <a:ext cx="791801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9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as</a:t>
            </a:r>
            <a:r>
              <a:rPr dirty="0" smtClean="0" sz="1800" spc="-19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or</a:t>
            </a:r>
            <a:r>
              <a:rPr dirty="0" smtClean="0" sz="1800" spc="-4">
                <a:latin typeface="Verdana"/>
                <a:cs typeface="Verdana"/>
              </a:rPr>
              <a:t>g</a:t>
            </a:r>
            <a:r>
              <a:rPr dirty="0" smtClean="0" sz="1800" spc="0">
                <a:latin typeface="Verdana"/>
                <a:cs typeface="Verdana"/>
              </a:rPr>
              <a:t>an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zac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one</a:t>
            </a:r>
            <a:r>
              <a:rPr dirty="0" smtClean="0" sz="1800" spc="-4">
                <a:latin typeface="Verdana"/>
                <a:cs typeface="Verdana"/>
              </a:rPr>
              <a:t>s</a:t>
            </a:r>
            <a:r>
              <a:rPr dirty="0" smtClean="0" sz="1800" spc="0">
                <a:latin typeface="Verdana"/>
                <a:cs typeface="Verdana"/>
              </a:rPr>
              <a:t>,</a:t>
            </a:r>
            <a:r>
              <a:rPr dirty="0" smtClean="0" sz="1800" spc="-4">
                <a:latin typeface="Verdana"/>
                <a:cs typeface="Verdana"/>
              </a:rPr>
              <a:t> </a:t>
            </a:r>
            <a:r>
              <a:rPr dirty="0" smtClean="0" sz="1800" spc="14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0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t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or</a:t>
            </a:r>
            <a:r>
              <a:rPr dirty="0" smtClean="0" sz="1800" spc="4">
                <a:latin typeface="Verdana"/>
                <a:cs typeface="Verdana"/>
              </a:rPr>
              <a:t>í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0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24">
                <a:latin typeface="Verdana"/>
                <a:cs typeface="Verdana"/>
              </a:rPr>
              <a:t> </a:t>
            </a:r>
            <a:r>
              <a:rPr dirty="0" smtClean="0" sz="1800" spc="14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14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or</a:t>
            </a:r>
            <a:r>
              <a:rPr dirty="0" smtClean="0" sz="1800" spc="-4">
                <a:latin typeface="Verdana"/>
                <a:cs typeface="Verdana"/>
              </a:rPr>
              <a:t>g</a:t>
            </a:r>
            <a:r>
              <a:rPr dirty="0" smtClean="0" sz="1800" spc="0">
                <a:latin typeface="Verdana"/>
                <a:cs typeface="Verdana"/>
              </a:rPr>
              <a:t>an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zac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ón</a:t>
            </a:r>
            <a:r>
              <a:rPr dirty="0" smtClean="0" sz="1800" spc="-14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24">
                <a:latin typeface="Verdana"/>
                <a:cs typeface="Verdana"/>
              </a:rPr>
              <a:t> </a:t>
            </a:r>
            <a:r>
              <a:rPr dirty="0" smtClean="0" sz="1800" spc="14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14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m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n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st</a:t>
            </a:r>
            <a:r>
              <a:rPr dirty="0" smtClean="0" sz="1800" spc="-39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ac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ó</a:t>
            </a:r>
            <a:r>
              <a:rPr dirty="0" smtClean="0" sz="1800" spc="9">
                <a:latin typeface="Verdana"/>
                <a:cs typeface="Verdana"/>
              </a:rPr>
              <a:t>n</a:t>
            </a:r>
            <a:r>
              <a:rPr dirty="0" smtClean="0" sz="1800" spc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18592" y="434213"/>
            <a:ext cx="8306815" cy="54863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794887" y="1284443"/>
            <a:ext cx="1559126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dirty="0" smtClean="0" sz="1600" spc="-4" b="1">
                <a:latin typeface="Verdana"/>
                <a:cs typeface="Verdana"/>
              </a:rPr>
              <a:t>P</a:t>
            </a:r>
            <a:r>
              <a:rPr dirty="0" smtClean="0" sz="1600" spc="0" b="1">
                <a:latin typeface="Verdana"/>
                <a:cs typeface="Verdana"/>
              </a:rPr>
              <a:t>LA</a:t>
            </a:r>
            <a:r>
              <a:rPr dirty="0" smtClean="0" sz="1600" spc="4" b="1">
                <a:latin typeface="Verdana"/>
                <a:cs typeface="Verdana"/>
              </a:rPr>
              <a:t>N</a:t>
            </a:r>
            <a:r>
              <a:rPr dirty="0" smtClean="0" sz="1600" spc="0" b="1">
                <a:latin typeface="Verdana"/>
                <a:cs typeface="Verdana"/>
              </a:rPr>
              <a:t>EACIÓN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95220" y="2891502"/>
            <a:ext cx="1145729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dirty="0" smtClean="0" sz="1600" spc="-4" b="1">
                <a:latin typeface="Verdana"/>
                <a:cs typeface="Verdana"/>
              </a:rPr>
              <a:t>C</a:t>
            </a:r>
            <a:r>
              <a:rPr dirty="0" smtClean="0" sz="1600" spc="0" b="1">
                <a:latin typeface="Verdana"/>
                <a:cs typeface="Verdana"/>
              </a:rPr>
              <a:t>ONTROL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35956" y="2891502"/>
            <a:ext cx="1890468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dirty="0" smtClean="0" sz="1600" spc="0" b="1">
                <a:latin typeface="Verdana"/>
                <a:cs typeface="Verdana"/>
              </a:rPr>
              <a:t>OR</a:t>
            </a:r>
            <a:r>
              <a:rPr dirty="0" smtClean="0" sz="1600" spc="-4" b="1">
                <a:latin typeface="Verdana"/>
                <a:cs typeface="Verdana"/>
              </a:rPr>
              <a:t>G</a:t>
            </a:r>
            <a:r>
              <a:rPr dirty="0" smtClean="0" sz="1600" spc="0" b="1">
                <a:latin typeface="Verdana"/>
                <a:cs typeface="Verdana"/>
              </a:rPr>
              <a:t>ANIZ</a:t>
            </a:r>
            <a:r>
              <a:rPr dirty="0" smtClean="0" sz="1600" spc="-4" b="1">
                <a:latin typeface="Verdana"/>
                <a:cs typeface="Verdana"/>
              </a:rPr>
              <a:t>A</a:t>
            </a:r>
            <a:r>
              <a:rPr dirty="0" smtClean="0" sz="1600" spc="-4" b="1">
                <a:latin typeface="Verdana"/>
                <a:cs typeface="Verdana"/>
              </a:rPr>
              <a:t>C</a:t>
            </a:r>
            <a:r>
              <a:rPr dirty="0" smtClean="0" sz="1600" spc="0" b="1">
                <a:latin typeface="Verdana"/>
                <a:cs typeface="Verdana"/>
              </a:rPr>
              <a:t>IÓN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63875" y="3593909"/>
            <a:ext cx="291035" cy="609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795"/>
              </a:lnSpc>
              <a:spcBef>
                <a:spcPts val="239"/>
              </a:spcBef>
            </a:pPr>
            <a:r>
              <a:rPr dirty="0" smtClean="0" sz="4600" spc="0">
                <a:latin typeface="Times New Roman"/>
                <a:cs typeface="Times New Roman"/>
              </a:rPr>
              <a:t>\</a:t>
            </a:r>
            <a:endParaRPr sz="4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21350" y="3611196"/>
            <a:ext cx="279486" cy="584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0"/>
              </a:lnSpc>
              <a:spcBef>
                <a:spcPts val="230"/>
              </a:spcBef>
            </a:pPr>
            <a:r>
              <a:rPr dirty="0" smtClean="0" sz="4400" spc="0">
                <a:solidFill>
                  <a:srgbClr val="9CB1B3"/>
                </a:solidFill>
                <a:latin typeface="Arial"/>
                <a:cs typeface="Arial"/>
              </a:rPr>
              <a:t>/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84803" y="4498559"/>
            <a:ext cx="1379114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dirty="0" smtClean="0" sz="1600" spc="0" b="1">
                <a:latin typeface="Verdana"/>
                <a:cs typeface="Verdana"/>
              </a:rPr>
              <a:t>DIREC</a:t>
            </a:r>
            <a:r>
              <a:rPr dirty="0" smtClean="0" sz="1600" spc="-4" b="1">
                <a:latin typeface="Verdana"/>
                <a:cs typeface="Verdana"/>
              </a:rPr>
              <a:t>C</a:t>
            </a:r>
            <a:r>
              <a:rPr dirty="0" smtClean="0" sz="1600" spc="0" b="1">
                <a:latin typeface="Verdana"/>
                <a:cs typeface="Verdana"/>
              </a:rPr>
              <a:t>IÓN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9637" y="5989545"/>
            <a:ext cx="2539348" cy="520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79"/>
              </a:lnSpc>
              <a:spcBef>
                <a:spcPts val="204"/>
              </a:spcBef>
            </a:pPr>
            <a:r>
              <a:rPr dirty="0" smtClean="0" baseline="2285" sz="5400" spc="-2384" b="1">
                <a:solidFill>
                  <a:srgbClr val="006FC0"/>
                </a:solidFill>
                <a:latin typeface="Verdana"/>
                <a:cs typeface="Verdana"/>
              </a:rPr>
              <a:t>P</a:t>
            </a:r>
            <a:r>
              <a:rPr dirty="0" smtClean="0" sz="3900" spc="-219">
                <a:solidFill>
                  <a:srgbClr val="7B7B7B"/>
                </a:solidFill>
                <a:latin typeface="Times New Roman"/>
                <a:cs typeface="Times New Roman"/>
              </a:rPr>
              <a:t>P</a:t>
            </a:r>
            <a:r>
              <a:rPr dirty="0" smtClean="0" baseline="2285" sz="5400" spc="-2600" b="1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dirty="0" smtClean="0" sz="3900" spc="-519">
                <a:solidFill>
                  <a:srgbClr val="7B7B7B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2285" sz="5400" spc="-2544" b="1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dirty="0" smtClean="0" sz="3900" spc="0">
                <a:solidFill>
                  <a:srgbClr val="7B7B7B"/>
                </a:solidFill>
                <a:latin typeface="Times New Roman"/>
                <a:cs typeface="Times New Roman"/>
              </a:rPr>
              <a:t>0</a:t>
            </a:r>
            <a:r>
              <a:rPr dirty="0" smtClean="0" baseline="14493" sz="300" spc="0">
                <a:solidFill>
                  <a:srgbClr val="8A8A8A"/>
                </a:solidFill>
                <a:latin typeface="Times New Roman"/>
                <a:cs typeface="Times New Roman"/>
              </a:rPr>
              <a:t>1</a:t>
            </a:r>
            <a:r>
              <a:rPr dirty="0" smtClean="0" sz="3900" spc="-2479">
                <a:solidFill>
                  <a:srgbClr val="7B7B7B"/>
                </a:solidFill>
                <a:latin typeface="Times New Roman"/>
                <a:cs typeface="Times New Roman"/>
              </a:rPr>
              <a:t>C</a:t>
            </a:r>
            <a:r>
              <a:rPr dirty="0" smtClean="0" baseline="2285" sz="5400" spc="-125" b="1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dirty="0" smtClean="0" sz="3900" spc="-2250">
                <a:solidFill>
                  <a:srgbClr val="7B7B7B"/>
                </a:solidFill>
                <a:latin typeface="Times New Roman"/>
                <a:cs typeface="Times New Roman"/>
              </a:rPr>
              <a:t>E</a:t>
            </a:r>
            <a:r>
              <a:rPr dirty="0" smtClean="0" baseline="2285" sz="5400" spc="-209" b="1">
                <a:solidFill>
                  <a:srgbClr val="006FC0"/>
                </a:solidFill>
                <a:latin typeface="Verdana"/>
                <a:cs typeface="Verdana"/>
              </a:rPr>
              <a:t>E</a:t>
            </a:r>
            <a:r>
              <a:rPr dirty="0" smtClean="0" sz="3900" spc="-1959">
                <a:solidFill>
                  <a:srgbClr val="7B7B7B"/>
                </a:solidFill>
                <a:latin typeface="Times New Roman"/>
                <a:cs typeface="Times New Roman"/>
              </a:rPr>
              <a:t>S</a:t>
            </a:r>
            <a:r>
              <a:rPr dirty="0" smtClean="0" baseline="2285" sz="5400" spc="-600" b="1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dirty="0" smtClean="0" sz="3900" spc="-2219">
                <a:solidFill>
                  <a:srgbClr val="7B7B7B"/>
                </a:solidFill>
                <a:latin typeface="Times New Roman"/>
                <a:cs typeface="Times New Roman"/>
              </a:rPr>
              <a:t>O</a:t>
            </a:r>
            <a:r>
              <a:rPr dirty="0" smtClean="0" baseline="2285" sz="5400" spc="0" b="1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451859" y="5989545"/>
            <a:ext cx="4804568" cy="520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79"/>
              </a:lnSpc>
              <a:spcBef>
                <a:spcPts val="204"/>
              </a:spcBef>
            </a:pPr>
            <a:r>
              <a:rPr dirty="0" smtClean="0" baseline="2285" sz="5400" spc="-2775" b="1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dirty="0" smtClean="0" sz="3900" spc="-350">
                <a:solidFill>
                  <a:srgbClr val="7B7B7B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2285" sz="5400" spc="-2639" b="1">
                <a:solidFill>
                  <a:srgbClr val="006FC0"/>
                </a:solidFill>
                <a:latin typeface="Verdana"/>
                <a:cs typeface="Verdana"/>
              </a:rPr>
              <a:t>D</a:t>
            </a:r>
            <a:r>
              <a:rPr dirty="0" smtClean="0" sz="3900" spc="-484">
                <a:solidFill>
                  <a:srgbClr val="7B7B7B"/>
                </a:solidFill>
                <a:latin typeface="Times New Roman"/>
                <a:cs typeface="Times New Roman"/>
              </a:rPr>
              <a:t>D</a:t>
            </a:r>
            <a:r>
              <a:rPr dirty="0" smtClean="0" baseline="2285" sz="5400" spc="-2929" b="1">
                <a:solidFill>
                  <a:srgbClr val="006FC0"/>
                </a:solidFill>
                <a:latin typeface="Verdana"/>
                <a:cs typeface="Verdana"/>
              </a:rPr>
              <a:t>M</a:t>
            </a:r>
            <a:r>
              <a:rPr dirty="0" smtClean="0" sz="3900" spc="-919">
                <a:solidFill>
                  <a:srgbClr val="7B7B7B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2285" sz="5400" spc="-1050" b="1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dirty="0" smtClean="0" sz="3900" spc="-394">
                <a:solidFill>
                  <a:srgbClr val="7B7B7B"/>
                </a:solidFill>
                <a:latin typeface="Times New Roman"/>
                <a:cs typeface="Times New Roman"/>
              </a:rPr>
              <a:t>I</a:t>
            </a:r>
            <a:r>
              <a:rPr dirty="0" smtClean="0" baseline="2285" sz="5400" spc="-2659" b="1">
                <a:solidFill>
                  <a:srgbClr val="006FC0"/>
                </a:solidFill>
                <a:latin typeface="Verdana"/>
                <a:cs typeface="Verdana"/>
              </a:rPr>
              <a:t>N</a:t>
            </a:r>
            <a:r>
              <a:rPr dirty="0" smtClean="0" sz="3900" spc="-469">
                <a:solidFill>
                  <a:srgbClr val="7B7B7B"/>
                </a:solidFill>
                <a:latin typeface="Times New Roman"/>
                <a:cs typeface="Times New Roman"/>
              </a:rPr>
              <a:t>N</a:t>
            </a:r>
            <a:r>
              <a:rPr dirty="0" smtClean="0" baseline="2285" sz="5400" spc="-1500" b="1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dirty="0" smtClean="0" sz="3900" spc="0">
                <a:solidFill>
                  <a:srgbClr val="7B7B7B"/>
                </a:solidFill>
                <a:latin typeface="Times New Roman"/>
                <a:cs typeface="Times New Roman"/>
              </a:rPr>
              <a:t>I</a:t>
            </a:r>
            <a:r>
              <a:rPr dirty="0" smtClean="0" sz="3900" spc="-2350">
                <a:solidFill>
                  <a:srgbClr val="7B7B7B"/>
                </a:solidFill>
                <a:latin typeface="Times New Roman"/>
                <a:cs typeface="Times New Roman"/>
              </a:rPr>
              <a:t>S</a:t>
            </a:r>
            <a:r>
              <a:rPr dirty="0" smtClean="0" baseline="2285" sz="5400" spc="-209" b="1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dirty="0" smtClean="0" sz="3900" spc="-2444">
                <a:solidFill>
                  <a:srgbClr val="7B7B7B"/>
                </a:solidFill>
                <a:latin typeface="Times New Roman"/>
                <a:cs typeface="Times New Roman"/>
              </a:rPr>
              <a:t>T</a:t>
            </a:r>
            <a:r>
              <a:rPr dirty="0" smtClean="0" baseline="2285" sz="5400" spc="-14" b="1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dirty="0" smtClean="0" sz="3900" spc="-50">
                <a:latin typeface="Times New Roman"/>
                <a:cs typeface="Times New Roman"/>
              </a:rPr>
              <a:t>I</a:t>
            </a:r>
            <a:r>
              <a:rPr dirty="0" smtClean="0" baseline="2285" sz="5400" spc="-2764" b="1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dirty="0" smtClean="0" sz="3900" spc="0">
                <a:solidFill>
                  <a:srgbClr val="7B7B7B"/>
                </a:solidFill>
                <a:latin typeface="Times New Roman"/>
                <a:cs typeface="Times New Roman"/>
              </a:rPr>
              <a:t>R</a:t>
            </a:r>
            <a:r>
              <a:rPr dirty="0" smtClean="0" sz="3900" spc="-2650">
                <a:solidFill>
                  <a:srgbClr val="7B7B7B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2285" sz="5400" spc="-150" b="1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dirty="0" smtClean="0" sz="3900" spc="-2229">
                <a:solidFill>
                  <a:srgbClr val="7B7B7B"/>
                </a:solidFill>
                <a:latin typeface="Times New Roman"/>
                <a:cs typeface="Times New Roman"/>
              </a:rPr>
              <a:t>T</a:t>
            </a:r>
            <a:r>
              <a:rPr dirty="0" smtClean="0" baseline="2285" sz="5400" spc="-225" b="1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dirty="0" smtClean="0" sz="3900" spc="-1075">
                <a:solidFill>
                  <a:srgbClr val="7B7B7B"/>
                </a:solidFill>
                <a:latin typeface="Times New Roman"/>
                <a:cs typeface="Times New Roman"/>
              </a:rPr>
              <a:t>I</a:t>
            </a:r>
            <a:r>
              <a:rPr dirty="0" smtClean="0" baseline="2285" sz="5400" spc="-894" b="1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dirty="0" smtClean="0" sz="3900" spc="-1914">
                <a:solidFill>
                  <a:srgbClr val="7B7B7B"/>
                </a:solidFill>
                <a:latin typeface="Times New Roman"/>
                <a:cs typeface="Times New Roman"/>
              </a:rPr>
              <a:t>V</a:t>
            </a:r>
            <a:r>
              <a:rPr dirty="0" smtClean="0" baseline="2285" sz="5400" spc="-839" b="1">
                <a:solidFill>
                  <a:srgbClr val="006FC0"/>
                </a:solidFill>
                <a:latin typeface="Verdana"/>
                <a:cs typeface="Verdana"/>
              </a:rPr>
              <a:t>V</a:t>
            </a:r>
            <a:r>
              <a:rPr dirty="0" smtClean="0" sz="3900" spc="-1979">
                <a:solidFill>
                  <a:srgbClr val="7B7B7B"/>
                </a:solidFill>
                <a:latin typeface="Times New Roman"/>
                <a:cs typeface="Times New Roman"/>
              </a:rPr>
              <a:t>O</a:t>
            </a:r>
            <a:r>
              <a:rPr dirty="0" smtClean="0" baseline="2285" sz="5400" spc="0" b="1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endParaRPr sz="3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18592" y="434213"/>
            <a:ext cx="8306815" cy="54863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316607" y="1147840"/>
            <a:ext cx="4681131" cy="10693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79"/>
              </a:lnSpc>
              <a:spcBef>
                <a:spcPts val="189"/>
              </a:spcBef>
            </a:pPr>
            <a:r>
              <a:rPr dirty="0" smtClean="0" baseline="1109" sz="4275" spc="0">
                <a:solidFill>
                  <a:srgbClr val="EF7E09"/>
                </a:solidFill>
                <a:latin typeface="Wingdings 2"/>
                <a:cs typeface="Wingdings 2"/>
              </a:rPr>
              <a:t></a:t>
            </a:r>
            <a:r>
              <a:rPr dirty="0" smtClean="0" baseline="1017" sz="4275" spc="-134">
                <a:solidFill>
                  <a:srgbClr val="EF7E09"/>
                </a:solidFill>
                <a:latin typeface="Times New Roman"/>
                <a:cs typeface="Times New Roman"/>
              </a:rPr>
              <a:t> </a:t>
            </a:r>
            <a:r>
              <a:rPr dirty="0" smtClean="0" sz="3600" spc="0">
                <a:solidFill>
                  <a:srgbClr val="006FC0"/>
                </a:solidFill>
                <a:latin typeface="Algerian"/>
                <a:cs typeface="Algerian"/>
              </a:rPr>
              <a:t>LA</a:t>
            </a:r>
            <a:r>
              <a:rPr dirty="0" smtClean="0" sz="3600" spc="0">
                <a:solidFill>
                  <a:srgbClr val="006FC0"/>
                </a:solidFill>
                <a:latin typeface="Algerian"/>
                <a:cs typeface="Algerian"/>
              </a:rPr>
              <a:t> </a:t>
            </a:r>
            <a:r>
              <a:rPr dirty="0" smtClean="0" sz="3600" spc="0">
                <a:solidFill>
                  <a:srgbClr val="006FC0"/>
                </a:solidFill>
                <a:latin typeface="Algerian"/>
                <a:cs typeface="Algerian"/>
              </a:rPr>
              <a:t>A</a:t>
            </a:r>
            <a:r>
              <a:rPr dirty="0" smtClean="0" sz="3600" spc="19">
                <a:solidFill>
                  <a:srgbClr val="006FC0"/>
                </a:solidFill>
                <a:latin typeface="Algerian"/>
                <a:cs typeface="Algerian"/>
              </a:rPr>
              <a:t>D</a:t>
            </a:r>
            <a:r>
              <a:rPr dirty="0" smtClean="0" sz="3600" spc="0">
                <a:solidFill>
                  <a:srgbClr val="006FC0"/>
                </a:solidFill>
                <a:latin typeface="Algerian"/>
                <a:cs typeface="Algerian"/>
              </a:rPr>
              <a:t>M</a:t>
            </a:r>
            <a:r>
              <a:rPr dirty="0" smtClean="0" sz="3600" spc="19">
                <a:solidFill>
                  <a:srgbClr val="006FC0"/>
                </a:solidFill>
                <a:latin typeface="Algerian"/>
                <a:cs typeface="Algerian"/>
              </a:rPr>
              <a:t>I</a:t>
            </a:r>
            <a:r>
              <a:rPr dirty="0" smtClean="0" sz="3600" spc="0">
                <a:solidFill>
                  <a:srgbClr val="006FC0"/>
                </a:solidFill>
                <a:latin typeface="Algerian"/>
                <a:cs typeface="Algerian"/>
              </a:rPr>
              <a:t>NIST</a:t>
            </a:r>
            <a:r>
              <a:rPr dirty="0" smtClean="0" sz="3600" spc="14">
                <a:solidFill>
                  <a:srgbClr val="006FC0"/>
                </a:solidFill>
                <a:latin typeface="Algerian"/>
                <a:cs typeface="Algerian"/>
              </a:rPr>
              <a:t>R</a:t>
            </a:r>
            <a:r>
              <a:rPr dirty="0" smtClean="0" sz="3600" spc="0">
                <a:solidFill>
                  <a:srgbClr val="006FC0"/>
                </a:solidFill>
                <a:latin typeface="Algerian"/>
                <a:cs typeface="Algerian"/>
              </a:rPr>
              <a:t>ACION</a:t>
            </a:r>
            <a:endParaRPr sz="3600">
              <a:latin typeface="Algerian"/>
              <a:cs typeface="Algerian"/>
            </a:endParaRPr>
          </a:p>
          <a:p>
            <a:pPr marL="2130044" marR="2163767" algn="ctr">
              <a:lnSpc>
                <a:spcPts val="4620"/>
              </a:lnSpc>
              <a:spcBef>
                <a:spcPts val="42"/>
              </a:spcBef>
            </a:pPr>
            <a:r>
              <a:rPr dirty="0" smtClean="0" baseline="-1403" sz="5400" spc="0">
                <a:solidFill>
                  <a:srgbClr val="006FC0"/>
                </a:solidFill>
                <a:latin typeface="Algerian"/>
                <a:cs typeface="Algerian"/>
              </a:rPr>
              <a:t>Y</a:t>
            </a:r>
            <a:endParaRPr sz="3600">
              <a:latin typeface="Algerian"/>
              <a:cs typeface="Algeri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101721" y="2908441"/>
            <a:ext cx="3146172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9"/>
              </a:lnSpc>
              <a:spcBef>
                <a:spcPts val="189"/>
              </a:spcBef>
            </a:pPr>
            <a:r>
              <a:rPr dirty="0" smtClean="0" baseline="1109" sz="4275" spc="0">
                <a:solidFill>
                  <a:srgbClr val="EF7E09"/>
                </a:solidFill>
                <a:latin typeface="Wingdings 2"/>
                <a:cs typeface="Wingdings 2"/>
              </a:rPr>
              <a:t></a:t>
            </a:r>
            <a:r>
              <a:rPr dirty="0" smtClean="0" baseline="1017" sz="4275" spc="-134">
                <a:solidFill>
                  <a:srgbClr val="EF7E09"/>
                </a:solidFill>
                <a:latin typeface="Times New Roman"/>
                <a:cs typeface="Times New Roman"/>
              </a:rPr>
              <a:t> </a:t>
            </a:r>
            <a:r>
              <a:rPr dirty="0" smtClean="0" sz="3600" spc="0">
                <a:solidFill>
                  <a:srgbClr val="006FC0"/>
                </a:solidFill>
                <a:latin typeface="Algerian"/>
                <a:cs typeface="Algerian"/>
              </a:rPr>
              <a:t>LA</a:t>
            </a:r>
            <a:r>
              <a:rPr dirty="0" smtClean="0" sz="3600" spc="0">
                <a:solidFill>
                  <a:srgbClr val="006FC0"/>
                </a:solidFill>
                <a:latin typeface="Algerian"/>
                <a:cs typeface="Algerian"/>
              </a:rPr>
              <a:t> </a:t>
            </a:r>
            <a:r>
              <a:rPr dirty="0" smtClean="0" sz="3600" spc="0">
                <a:solidFill>
                  <a:srgbClr val="006FC0"/>
                </a:solidFill>
                <a:latin typeface="Algerian"/>
                <a:cs typeface="Algerian"/>
              </a:rPr>
              <a:t>E</a:t>
            </a:r>
            <a:r>
              <a:rPr dirty="0" smtClean="0" sz="3600" spc="9">
                <a:solidFill>
                  <a:srgbClr val="006FC0"/>
                </a:solidFill>
                <a:latin typeface="Algerian"/>
                <a:cs typeface="Algerian"/>
              </a:rPr>
              <a:t>M</a:t>
            </a:r>
            <a:r>
              <a:rPr dirty="0" smtClean="0" sz="3600" spc="0">
                <a:solidFill>
                  <a:srgbClr val="006FC0"/>
                </a:solidFill>
                <a:latin typeface="Algerian"/>
                <a:cs typeface="Algerian"/>
              </a:rPr>
              <a:t>P</a:t>
            </a:r>
            <a:r>
              <a:rPr dirty="0" smtClean="0" sz="3600" spc="19">
                <a:solidFill>
                  <a:srgbClr val="006FC0"/>
                </a:solidFill>
                <a:latin typeface="Algerian"/>
                <a:cs typeface="Algerian"/>
              </a:rPr>
              <a:t>R</a:t>
            </a:r>
            <a:r>
              <a:rPr dirty="0" smtClean="0" sz="3600" spc="0">
                <a:solidFill>
                  <a:srgbClr val="006FC0"/>
                </a:solidFill>
                <a:latin typeface="Algerian"/>
                <a:cs typeface="Algerian"/>
              </a:rPr>
              <a:t>E</a:t>
            </a:r>
            <a:r>
              <a:rPr dirty="0" smtClean="0" sz="3600" spc="9">
                <a:solidFill>
                  <a:srgbClr val="006FC0"/>
                </a:solidFill>
                <a:latin typeface="Algerian"/>
                <a:cs typeface="Algerian"/>
              </a:rPr>
              <a:t>S</a:t>
            </a:r>
            <a:r>
              <a:rPr dirty="0" smtClean="0" sz="3600" spc="0">
                <a:solidFill>
                  <a:srgbClr val="006FC0"/>
                </a:solidFill>
                <a:latin typeface="Algerian"/>
                <a:cs typeface="Algerian"/>
              </a:rPr>
              <a:t>A</a:t>
            </a:r>
            <a:endParaRPr sz="3600">
              <a:latin typeface="Algerian"/>
              <a:cs typeface="Algeri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457200"/>
            <a:ext cx="8534400" cy="6096000"/>
          </a:xfrm>
          <a:custGeom>
            <a:avLst/>
            <a:gdLst/>
            <a:ahLst/>
            <a:cxnLst/>
            <a:rect l="l" t="t" r="r" b="b"/>
            <a:pathLst>
              <a:path w="8534400" h="6096000">
                <a:moveTo>
                  <a:pt x="0" y="6096000"/>
                </a:moveTo>
                <a:lnTo>
                  <a:pt x="8534400" y="6096000"/>
                </a:lnTo>
                <a:lnTo>
                  <a:pt x="8534400" y="0"/>
                </a:lnTo>
                <a:lnTo>
                  <a:pt x="0" y="0"/>
                </a:lnTo>
                <a:lnTo>
                  <a:pt x="0" y="60960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304800" y="457200"/>
            <a:ext cx="8534400" cy="6096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26234">
              <a:lnSpc>
                <a:spcPct val="95825"/>
              </a:lnSpc>
              <a:spcBef>
                <a:spcPts val="434"/>
              </a:spcBef>
            </a:pPr>
            <a:r>
              <a:rPr dirty="0" smtClean="0" sz="2400" spc="0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2400" spc="-9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 b="1">
                <a:solidFill>
                  <a:srgbClr val="006FC0"/>
                </a:solidFill>
                <a:latin typeface="Times New Roman"/>
                <a:cs typeface="Times New Roman"/>
              </a:rPr>
              <a:t>OC</a:t>
            </a:r>
            <a:r>
              <a:rPr dirty="0" smtClean="0" sz="2400" spc="-9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0" b="1">
                <a:solidFill>
                  <a:srgbClr val="006FC0"/>
                </a:solidFill>
                <a:latin typeface="Times New Roman"/>
                <a:cs typeface="Times New Roman"/>
              </a:rPr>
              <a:t>SO</a:t>
            </a:r>
            <a:r>
              <a:rPr dirty="0" smtClean="0" sz="2400" spc="-134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-9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2400" spc="0" b="1">
                <a:solidFill>
                  <a:srgbClr val="006FC0"/>
                </a:solidFill>
                <a:latin typeface="Times New Roman"/>
                <a:cs typeface="Times New Roman"/>
              </a:rPr>
              <a:t>MINIS</a:t>
            </a:r>
            <a:r>
              <a:rPr dirty="0" smtClean="0" sz="2400" spc="-14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0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-179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0" b="1">
                <a:solidFill>
                  <a:srgbClr val="006FC0"/>
                </a:solidFill>
                <a:latin typeface="Times New Roman"/>
                <a:cs typeface="Times New Roman"/>
              </a:rPr>
              <a:t>TI</a:t>
            </a:r>
            <a:r>
              <a:rPr dirty="0" smtClean="0" sz="2400" spc="-50" b="1">
                <a:solidFill>
                  <a:srgbClr val="006FC0"/>
                </a:solidFill>
                <a:latin typeface="Times New Roman"/>
                <a:cs typeface="Times New Roman"/>
              </a:rPr>
              <a:t>V</a:t>
            </a:r>
            <a:r>
              <a:rPr dirty="0" smtClean="0" sz="2400" spc="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  <a:p>
            <a:pPr marL="167640" marR="113796" algn="just">
              <a:lnSpc>
                <a:spcPct val="100041"/>
              </a:lnSpc>
              <a:spcBef>
                <a:spcPts val="1560"/>
              </a:spcBef>
            </a:pP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1.-</a:t>
            </a:r>
            <a:r>
              <a:rPr dirty="0" smtClean="0" sz="2400" spc="4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PLAN</a:t>
            </a:r>
            <a:r>
              <a:rPr dirty="0" smtClean="0" sz="2400" spc="4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-9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dirty="0" smtClean="0" sz="2400" spc="14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mtClean="0" sz="2400" spc="-4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dirty="0" smtClean="0" sz="2400" spc="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9">
                <a:latin typeface="Times New Roman"/>
                <a:cs typeface="Times New Roman"/>
              </a:rPr>
              <a:t>¿</a:t>
            </a:r>
            <a:r>
              <a:rPr dirty="0" smtClean="0" sz="2400" spc="0">
                <a:latin typeface="Times New Roman"/>
                <a:cs typeface="Times New Roman"/>
              </a:rPr>
              <a:t>Qué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se</a:t>
            </a:r>
            <a:r>
              <a:rPr dirty="0" smtClean="0" sz="2400" spc="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va</a:t>
            </a:r>
            <a:r>
              <a:rPr dirty="0" smtClean="0" sz="2400" spc="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a</a:t>
            </a:r>
            <a:r>
              <a:rPr dirty="0" smtClean="0" sz="2400" spc="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ha</a:t>
            </a:r>
            <a:r>
              <a:rPr dirty="0" smtClean="0" sz="2400" spc="-4">
                <a:latin typeface="Times New Roman"/>
                <a:cs typeface="Times New Roman"/>
              </a:rPr>
              <a:t>c</a:t>
            </a:r>
            <a:r>
              <a:rPr dirty="0" smtClean="0" sz="2400" spc="0">
                <a:latin typeface="Times New Roman"/>
                <a:cs typeface="Times New Roman"/>
              </a:rPr>
              <a:t>er?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Obj</a:t>
            </a:r>
            <a:r>
              <a:rPr dirty="0" smtClean="0" sz="2400" spc="-9">
                <a:latin typeface="Times New Roman"/>
                <a:cs typeface="Times New Roman"/>
              </a:rPr>
              <a:t>e</a:t>
            </a:r>
            <a:r>
              <a:rPr dirty="0" smtClean="0" sz="2400" spc="0">
                <a:latin typeface="Times New Roman"/>
                <a:cs typeface="Times New Roman"/>
              </a:rPr>
              <a:t>tivos,</a:t>
            </a:r>
            <a:r>
              <a:rPr dirty="0" smtClean="0" sz="2400" spc="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p</a:t>
            </a:r>
            <a:r>
              <a:rPr dirty="0" smtClean="0" sz="2400" spc="-9">
                <a:latin typeface="Times New Roman"/>
                <a:cs typeface="Times New Roman"/>
              </a:rPr>
              <a:t>o</a:t>
            </a:r>
            <a:r>
              <a:rPr dirty="0" smtClean="0" sz="2400" spc="0">
                <a:latin typeface="Times New Roman"/>
                <a:cs typeface="Times New Roman"/>
              </a:rPr>
              <a:t>lí</a:t>
            </a:r>
            <a:r>
              <a:rPr dirty="0" smtClean="0" sz="2400" spc="-9">
                <a:latin typeface="Times New Roman"/>
                <a:cs typeface="Times New Roman"/>
              </a:rPr>
              <a:t>t</a:t>
            </a:r>
            <a:r>
              <a:rPr dirty="0" smtClean="0" sz="2400" spc="0">
                <a:latin typeface="Times New Roman"/>
                <a:cs typeface="Times New Roman"/>
              </a:rPr>
              <a:t>icas,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di</a:t>
            </a:r>
            <a:r>
              <a:rPr dirty="0" smtClean="0" sz="2400" spc="4">
                <a:latin typeface="Times New Roman"/>
                <a:cs typeface="Times New Roman"/>
              </a:rPr>
              <a:t>a</a:t>
            </a:r>
            <a:r>
              <a:rPr dirty="0" smtClean="0" sz="2400" spc="0">
                <a:latin typeface="Times New Roman"/>
                <a:cs typeface="Times New Roman"/>
              </a:rPr>
              <a:t>gnós</a:t>
            </a:r>
            <a:r>
              <a:rPr dirty="0" smtClean="0" sz="2400" spc="4">
                <a:latin typeface="Times New Roman"/>
                <a:cs typeface="Times New Roman"/>
              </a:rPr>
              <a:t>t</a:t>
            </a:r>
            <a:r>
              <a:rPr dirty="0" smtClean="0" sz="2400" spc="0">
                <a:latin typeface="Times New Roman"/>
                <a:cs typeface="Times New Roman"/>
              </a:rPr>
              <a:t>i</a:t>
            </a:r>
            <a:r>
              <a:rPr dirty="0" smtClean="0" sz="2400" spc="4">
                <a:latin typeface="Times New Roman"/>
                <a:cs typeface="Times New Roman"/>
              </a:rPr>
              <a:t>c</a:t>
            </a:r>
            <a:r>
              <a:rPr dirty="0" smtClean="0" sz="2400" spc="0">
                <a:latin typeface="Times New Roman"/>
                <a:cs typeface="Times New Roman"/>
              </a:rPr>
              <a:t>o,</a:t>
            </a:r>
            <a:r>
              <a:rPr dirty="0" smtClean="0" sz="2400" spc="-3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prog</a:t>
            </a:r>
            <a:r>
              <a:rPr dirty="0" smtClean="0" sz="2400" spc="4">
                <a:latin typeface="Times New Roman"/>
                <a:cs typeface="Times New Roman"/>
              </a:rPr>
              <a:t>r</a:t>
            </a:r>
            <a:r>
              <a:rPr dirty="0" smtClean="0" sz="2400" spc="0">
                <a:latin typeface="Times New Roman"/>
                <a:cs typeface="Times New Roman"/>
              </a:rPr>
              <a:t>a</a:t>
            </a:r>
            <a:r>
              <a:rPr dirty="0" smtClean="0" sz="2400" spc="-14">
                <a:latin typeface="Times New Roman"/>
                <a:cs typeface="Times New Roman"/>
              </a:rPr>
              <a:t>m</a:t>
            </a:r>
            <a:r>
              <a:rPr dirty="0" smtClean="0" sz="2400" spc="0">
                <a:latin typeface="Times New Roman"/>
                <a:cs typeface="Times New Roman"/>
              </a:rPr>
              <a:t>as</a:t>
            </a:r>
            <a:r>
              <a:rPr dirty="0" smtClean="0" sz="2400" spc="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y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pr</a:t>
            </a:r>
            <a:r>
              <a:rPr dirty="0" smtClean="0" sz="2400" spc="4">
                <a:latin typeface="Times New Roman"/>
                <a:cs typeface="Times New Roman"/>
              </a:rPr>
              <a:t>e</a:t>
            </a:r>
            <a:r>
              <a:rPr dirty="0" smtClean="0" sz="2400" spc="0">
                <a:latin typeface="Times New Roman"/>
                <a:cs typeface="Times New Roman"/>
              </a:rPr>
              <a:t>supue</a:t>
            </a:r>
            <a:r>
              <a:rPr dirty="0" smtClean="0" sz="2400" spc="4">
                <a:latin typeface="Times New Roman"/>
                <a:cs typeface="Times New Roman"/>
              </a:rPr>
              <a:t>s</a:t>
            </a:r>
            <a:r>
              <a:rPr dirty="0" smtClean="0" sz="2400" spc="0">
                <a:latin typeface="Times New Roman"/>
                <a:cs typeface="Times New Roman"/>
              </a:rPr>
              <a:t>tos</a:t>
            </a:r>
            <a:endParaRPr sz="2400">
              <a:latin typeface="Times New Roman"/>
              <a:cs typeface="Times New Roman"/>
            </a:endParaRPr>
          </a:p>
          <a:p>
            <a:pPr marL="167640" marR="114101" algn="just">
              <a:lnSpc>
                <a:spcPct val="100137"/>
              </a:lnSpc>
              <a:spcBef>
                <a:spcPts val="1443"/>
              </a:spcBef>
            </a:pP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2.-</a:t>
            </a:r>
            <a:r>
              <a:rPr dirty="0" smtClean="0" sz="2400" spc="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mtClean="0" sz="2400" spc="-9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dirty="0" smtClean="0" sz="2400" spc="9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dirty="0" smtClean="0" sz="2400" spc="9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ZA</a:t>
            </a:r>
            <a:r>
              <a:rPr dirty="0" smtClean="0" sz="2400" spc="-9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9">
                <a:solidFill>
                  <a:srgbClr val="FF0000"/>
                </a:solidFill>
                <a:latin typeface="Times New Roman"/>
                <a:cs typeface="Times New Roman"/>
              </a:rPr>
              <a:t>Ó</a:t>
            </a:r>
            <a:r>
              <a:rPr dirty="0" smtClean="0" sz="2400" spc="4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dirty="0" smtClean="0" sz="2400" spc="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9">
                <a:latin typeface="Times New Roman"/>
                <a:cs typeface="Times New Roman"/>
              </a:rPr>
              <a:t>¿</a:t>
            </a:r>
            <a:r>
              <a:rPr dirty="0" smtClean="0" sz="2400" spc="0">
                <a:latin typeface="Times New Roman"/>
                <a:cs typeface="Times New Roman"/>
              </a:rPr>
              <a:t>C</a:t>
            </a:r>
            <a:r>
              <a:rPr dirty="0" smtClean="0" sz="2400" spc="4">
                <a:latin typeface="Times New Roman"/>
                <a:cs typeface="Times New Roman"/>
              </a:rPr>
              <a:t>ó</a:t>
            </a:r>
            <a:r>
              <a:rPr dirty="0" smtClean="0" sz="2400" spc="-19">
                <a:latin typeface="Times New Roman"/>
                <a:cs typeface="Times New Roman"/>
              </a:rPr>
              <a:t>m</a:t>
            </a:r>
            <a:r>
              <a:rPr dirty="0" smtClean="0" sz="2400" spc="0">
                <a:latin typeface="Times New Roman"/>
                <a:cs typeface="Times New Roman"/>
              </a:rPr>
              <a:t>o</a:t>
            </a:r>
            <a:r>
              <a:rPr dirty="0" smtClean="0" sz="2400" spc="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se</a:t>
            </a:r>
            <a:r>
              <a:rPr dirty="0" smtClean="0" sz="2400" spc="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</a:t>
            </a:r>
            <a:r>
              <a:rPr dirty="0" smtClean="0" sz="2400" spc="-4">
                <a:latin typeface="Times New Roman"/>
                <a:cs typeface="Times New Roman"/>
              </a:rPr>
              <a:t>i</a:t>
            </a:r>
            <a:r>
              <a:rPr dirty="0" smtClean="0" sz="2400" spc="0">
                <a:latin typeface="Times New Roman"/>
                <a:cs typeface="Times New Roman"/>
              </a:rPr>
              <a:t>vi</a:t>
            </a:r>
            <a:r>
              <a:rPr dirty="0" smtClean="0" sz="2400" spc="-4">
                <a:latin typeface="Times New Roman"/>
                <a:cs typeface="Times New Roman"/>
              </a:rPr>
              <a:t>d</a:t>
            </a:r>
            <a:r>
              <a:rPr dirty="0" smtClean="0" sz="2400" spc="0">
                <a:latin typeface="Times New Roman"/>
                <a:cs typeface="Times New Roman"/>
              </a:rPr>
              <a:t>i</a:t>
            </a:r>
            <a:r>
              <a:rPr dirty="0" smtClean="0" sz="2400" spc="4">
                <a:latin typeface="Times New Roman"/>
                <a:cs typeface="Times New Roman"/>
              </a:rPr>
              <a:t>r</a:t>
            </a:r>
            <a:r>
              <a:rPr dirty="0" smtClean="0" sz="2400" spc="0">
                <a:latin typeface="Times New Roman"/>
                <a:cs typeface="Times New Roman"/>
              </a:rPr>
              <a:t>á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-9">
                <a:latin typeface="Times New Roman"/>
                <a:cs typeface="Times New Roman"/>
              </a:rPr>
              <a:t>e</a:t>
            </a:r>
            <a:r>
              <a:rPr dirty="0" smtClean="0" sz="2400" spc="0">
                <a:latin typeface="Times New Roman"/>
                <a:cs typeface="Times New Roman"/>
              </a:rPr>
              <a:t>l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tr</a:t>
            </a:r>
            <a:r>
              <a:rPr dirty="0" smtClean="0" sz="2400" spc="-9">
                <a:latin typeface="Times New Roman"/>
                <a:cs typeface="Times New Roman"/>
              </a:rPr>
              <a:t>a</a:t>
            </a:r>
            <a:r>
              <a:rPr dirty="0" smtClean="0" sz="2400" spc="0">
                <a:latin typeface="Times New Roman"/>
                <a:cs typeface="Times New Roman"/>
              </a:rPr>
              <a:t>ba</a:t>
            </a:r>
            <a:r>
              <a:rPr dirty="0" smtClean="0" sz="2400" spc="4">
                <a:latin typeface="Times New Roman"/>
                <a:cs typeface="Times New Roman"/>
              </a:rPr>
              <a:t>j</a:t>
            </a:r>
            <a:r>
              <a:rPr dirty="0" smtClean="0" sz="2400" spc="-9">
                <a:latin typeface="Times New Roman"/>
                <a:cs typeface="Times New Roman"/>
              </a:rPr>
              <a:t>o</a:t>
            </a:r>
            <a:r>
              <a:rPr dirty="0" smtClean="0" sz="2400" spc="0">
                <a:latin typeface="Times New Roman"/>
                <a:cs typeface="Times New Roman"/>
              </a:rPr>
              <a:t>?</a:t>
            </a:r>
            <a:r>
              <a:rPr dirty="0" smtClean="0" sz="2400" spc="1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Uni</a:t>
            </a:r>
            <a:r>
              <a:rPr dirty="0" smtClean="0" sz="2400" spc="-9">
                <a:latin typeface="Times New Roman"/>
                <a:cs typeface="Times New Roman"/>
              </a:rPr>
              <a:t>d</a:t>
            </a:r>
            <a:r>
              <a:rPr dirty="0" smtClean="0" sz="2400" spc="-9">
                <a:latin typeface="Times New Roman"/>
                <a:cs typeface="Times New Roman"/>
              </a:rPr>
              <a:t>a</a:t>
            </a:r>
            <a:r>
              <a:rPr dirty="0" smtClean="0" sz="2400" spc="0">
                <a:latin typeface="Times New Roman"/>
                <a:cs typeface="Times New Roman"/>
              </a:rPr>
              <a:t>des</a:t>
            </a:r>
            <a:r>
              <a:rPr dirty="0" smtClean="0" sz="2400" spc="15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de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-19">
                <a:latin typeface="Times New Roman"/>
                <a:cs typeface="Times New Roman"/>
              </a:rPr>
              <a:t>m</a:t>
            </a:r>
            <a:r>
              <a:rPr dirty="0" smtClean="0" sz="2400" spc="0">
                <a:latin typeface="Times New Roman"/>
                <a:cs typeface="Times New Roman"/>
              </a:rPr>
              <a:t>ando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y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pro</a:t>
            </a:r>
            <a:r>
              <a:rPr dirty="0" smtClean="0" sz="2400" spc="4">
                <a:latin typeface="Times New Roman"/>
                <a:cs typeface="Times New Roman"/>
              </a:rPr>
              <a:t>c</a:t>
            </a:r>
            <a:r>
              <a:rPr dirty="0" smtClean="0" sz="2400" spc="0">
                <a:latin typeface="Times New Roman"/>
                <a:cs typeface="Times New Roman"/>
              </a:rPr>
              <a:t>ed</a:t>
            </a:r>
            <a:r>
              <a:rPr dirty="0" smtClean="0" sz="2400" spc="4">
                <a:latin typeface="Times New Roman"/>
                <a:cs typeface="Times New Roman"/>
              </a:rPr>
              <a:t>i</a:t>
            </a:r>
            <a:r>
              <a:rPr dirty="0" smtClean="0" sz="2400" spc="-19">
                <a:latin typeface="Times New Roman"/>
                <a:cs typeface="Times New Roman"/>
              </a:rPr>
              <a:t>m</a:t>
            </a:r>
            <a:r>
              <a:rPr dirty="0" smtClean="0" sz="2400" spc="0">
                <a:latin typeface="Times New Roman"/>
                <a:cs typeface="Times New Roman"/>
              </a:rPr>
              <a:t>i</a:t>
            </a:r>
            <a:r>
              <a:rPr dirty="0" smtClean="0" sz="2400" spc="4">
                <a:latin typeface="Times New Roman"/>
                <a:cs typeface="Times New Roman"/>
              </a:rPr>
              <a:t>e</a:t>
            </a:r>
            <a:r>
              <a:rPr dirty="0" smtClean="0" sz="2400" spc="0">
                <a:latin typeface="Times New Roman"/>
                <a:cs typeface="Times New Roman"/>
              </a:rPr>
              <a:t>nto</a:t>
            </a:r>
            <a:r>
              <a:rPr dirty="0" smtClean="0" sz="2400" spc="14">
                <a:latin typeface="Times New Roman"/>
                <a:cs typeface="Times New Roman"/>
              </a:rPr>
              <a:t>s</a:t>
            </a:r>
            <a:r>
              <a:rPr dirty="0" smtClean="0" sz="2400" spc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167640" marR="120907" algn="just">
              <a:lnSpc>
                <a:spcPct val="99849"/>
              </a:lnSpc>
              <a:spcBef>
                <a:spcPts val="1440"/>
              </a:spcBef>
            </a:pP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mtClean="0" sz="2400" spc="1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9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mtClean="0" sz="2000" spc="0">
                <a:solidFill>
                  <a:srgbClr val="FF0000"/>
                </a:solidFill>
                <a:latin typeface="Times New Roman"/>
                <a:cs typeface="Times New Roman"/>
              </a:rPr>
              <a:t>NTE</a:t>
            </a:r>
            <a:r>
              <a:rPr dirty="0" smtClean="0" sz="2000" spc="9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dirty="0" smtClean="0" sz="2000" spc="0">
                <a:solidFill>
                  <a:srgbClr val="FF0000"/>
                </a:solidFill>
                <a:latin typeface="Times New Roman"/>
                <a:cs typeface="Times New Roman"/>
              </a:rPr>
              <a:t>RACIO</a:t>
            </a:r>
            <a:r>
              <a:rPr dirty="0" smtClean="0" sz="2000" spc="14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dirty="0" smtClean="0" sz="2000" spc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dirty="0" smtClean="0" sz="2000" spc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¿</a:t>
            </a:r>
            <a:r>
              <a:rPr dirty="0" smtClean="0" sz="2000" spc="-4">
                <a:latin typeface="Times New Roman"/>
                <a:cs typeface="Times New Roman"/>
              </a:rPr>
              <a:t>Q</a:t>
            </a:r>
            <a:r>
              <a:rPr dirty="0" smtClean="0" sz="2000" spc="0">
                <a:latin typeface="Times New Roman"/>
                <a:cs typeface="Times New Roman"/>
              </a:rPr>
              <a:t>ui</a:t>
            </a:r>
            <a:r>
              <a:rPr dirty="0" smtClean="0" sz="2000" spc="-9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con</a:t>
            </a:r>
            <a:r>
              <a:rPr dirty="0" smtClean="0" sz="2000" spc="1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qu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se</a:t>
            </a:r>
            <a:r>
              <a:rPr dirty="0" smtClean="0" sz="2000" spc="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h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ce</a:t>
            </a:r>
            <a:r>
              <a:rPr dirty="0" smtClean="0" sz="2000" spc="-1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?</a:t>
            </a:r>
            <a:r>
              <a:rPr dirty="0" smtClean="0" sz="2000" spc="2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Pe</a:t>
            </a:r>
            <a:r>
              <a:rPr dirty="0" smtClean="0" sz="2000" spc="-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sona</a:t>
            </a:r>
            <a:r>
              <a:rPr dirty="0" smtClean="0" sz="2000" spc="-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: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se</a:t>
            </a:r>
            <a:r>
              <a:rPr dirty="0" smtClean="0" sz="2000" spc="-4">
                <a:latin typeface="Times New Roman"/>
                <a:cs typeface="Times New Roman"/>
              </a:rPr>
              <a:t>l</a:t>
            </a:r>
            <a:r>
              <a:rPr dirty="0" smtClean="0" sz="2000" spc="-1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cc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ón,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con</a:t>
            </a:r>
            <a:r>
              <a:rPr dirty="0" smtClean="0" sz="2000" spc="-4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4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ón,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capac</a:t>
            </a:r>
            <a:r>
              <a:rPr dirty="0" smtClean="0" sz="2000" spc="-4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ón,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4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eria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es,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f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nza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co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s,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p</a:t>
            </a:r>
            <a:r>
              <a:rPr dirty="0" smtClean="0" sz="2000" spc="-1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oducc</a:t>
            </a:r>
            <a:r>
              <a:rPr dirty="0" smtClean="0" sz="2000" spc="-14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ón,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en</a:t>
            </a:r>
            <a:r>
              <a:rPr dirty="0" smtClean="0" sz="2000" spc="-9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re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otr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  <a:p>
            <a:pPr marL="167640" marR="113796" algn="just">
              <a:lnSpc>
                <a:spcPct val="100041"/>
              </a:lnSpc>
              <a:spcBef>
                <a:spcPts val="1459"/>
              </a:spcBef>
            </a:pP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3.-</a:t>
            </a:r>
            <a:r>
              <a:rPr dirty="0" smtClean="0" sz="2400" spc="4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DIR</a:t>
            </a:r>
            <a:r>
              <a:rPr dirty="0" smtClean="0" sz="2400" spc="-4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CC</a:t>
            </a:r>
            <a:r>
              <a:rPr dirty="0" smtClean="0" sz="2400" spc="4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mtClean="0" sz="2400" spc="-4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dirty="0" smtClean="0" sz="2400" spc="14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9">
                <a:latin typeface="Times New Roman"/>
                <a:cs typeface="Times New Roman"/>
              </a:rPr>
              <a:t>¿</a:t>
            </a:r>
            <a:r>
              <a:rPr dirty="0" smtClean="0" sz="2400" spc="0">
                <a:latin typeface="Times New Roman"/>
                <a:cs typeface="Times New Roman"/>
              </a:rPr>
              <a:t>C</a:t>
            </a:r>
            <a:r>
              <a:rPr dirty="0" smtClean="0" sz="2400" spc="4">
                <a:latin typeface="Times New Roman"/>
                <a:cs typeface="Times New Roman"/>
              </a:rPr>
              <a:t>ó</a:t>
            </a:r>
            <a:r>
              <a:rPr dirty="0" smtClean="0" sz="2400" spc="0">
                <a:latin typeface="Times New Roman"/>
                <a:cs typeface="Times New Roman"/>
              </a:rPr>
              <a:t>mo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se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debe</a:t>
            </a:r>
            <a:r>
              <a:rPr dirty="0" smtClean="0" sz="2400" spc="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hace</a:t>
            </a:r>
            <a:r>
              <a:rPr dirty="0" smtClean="0" sz="2400" spc="-9">
                <a:latin typeface="Times New Roman"/>
                <a:cs typeface="Times New Roman"/>
              </a:rPr>
              <a:t>r</a:t>
            </a:r>
            <a:r>
              <a:rPr dirty="0" smtClean="0" sz="2400" spc="0">
                <a:latin typeface="Times New Roman"/>
                <a:cs typeface="Times New Roman"/>
              </a:rPr>
              <a:t>?</a:t>
            </a:r>
            <a:r>
              <a:rPr dirty="0" smtClean="0" sz="2400" spc="1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Auto</a:t>
            </a:r>
            <a:r>
              <a:rPr dirty="0" smtClean="0" sz="2400" spc="-4">
                <a:latin typeface="Times New Roman"/>
                <a:cs typeface="Times New Roman"/>
              </a:rPr>
              <a:t>r</a:t>
            </a:r>
            <a:r>
              <a:rPr dirty="0" smtClean="0" sz="2400" spc="0">
                <a:latin typeface="Times New Roman"/>
                <a:cs typeface="Times New Roman"/>
              </a:rPr>
              <a:t>i</a:t>
            </a:r>
            <a:r>
              <a:rPr dirty="0" smtClean="0" sz="2400" spc="-4">
                <a:latin typeface="Times New Roman"/>
                <a:cs typeface="Times New Roman"/>
              </a:rPr>
              <a:t>d</a:t>
            </a:r>
            <a:r>
              <a:rPr dirty="0" smtClean="0" sz="2400" spc="0">
                <a:latin typeface="Times New Roman"/>
                <a:cs typeface="Times New Roman"/>
              </a:rPr>
              <a:t>ad,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-19">
                <a:latin typeface="Times New Roman"/>
                <a:cs typeface="Times New Roman"/>
              </a:rPr>
              <a:t>m</a:t>
            </a:r>
            <a:r>
              <a:rPr dirty="0" smtClean="0" sz="2400" spc="0">
                <a:latin typeface="Times New Roman"/>
                <a:cs typeface="Times New Roman"/>
              </a:rPr>
              <a:t>ando,</a:t>
            </a:r>
            <a:r>
              <a:rPr dirty="0" smtClean="0" sz="2400" spc="1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to</a:t>
            </a:r>
            <a:r>
              <a:rPr dirty="0" smtClean="0" sz="2400" spc="-14">
                <a:latin typeface="Times New Roman"/>
                <a:cs typeface="Times New Roman"/>
              </a:rPr>
              <a:t>m</a:t>
            </a:r>
            <a:r>
              <a:rPr dirty="0" smtClean="0" sz="2400" spc="0">
                <a:latin typeface="Times New Roman"/>
                <a:cs typeface="Times New Roman"/>
              </a:rPr>
              <a:t>a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de</a:t>
            </a:r>
            <a:r>
              <a:rPr dirty="0" smtClean="0" sz="2400" spc="2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</a:t>
            </a:r>
            <a:r>
              <a:rPr dirty="0" smtClean="0" sz="2400" spc="-9">
                <a:latin typeface="Times New Roman"/>
                <a:cs typeface="Times New Roman"/>
              </a:rPr>
              <a:t>e</a:t>
            </a:r>
            <a:r>
              <a:rPr dirty="0" smtClean="0" sz="2400" spc="-9">
                <a:latin typeface="Times New Roman"/>
                <a:cs typeface="Times New Roman"/>
              </a:rPr>
              <a:t>c</a:t>
            </a:r>
            <a:r>
              <a:rPr dirty="0" smtClean="0" sz="2400" spc="0">
                <a:latin typeface="Times New Roman"/>
                <a:cs typeface="Times New Roman"/>
              </a:rPr>
              <a:t>is</a:t>
            </a:r>
            <a:r>
              <a:rPr dirty="0" smtClean="0" sz="2400" spc="9">
                <a:latin typeface="Times New Roman"/>
                <a:cs typeface="Times New Roman"/>
              </a:rPr>
              <a:t>i</a:t>
            </a:r>
            <a:r>
              <a:rPr dirty="0" smtClean="0" sz="2400" spc="-9">
                <a:latin typeface="Times New Roman"/>
                <a:cs typeface="Times New Roman"/>
              </a:rPr>
              <a:t>o</a:t>
            </a:r>
            <a:r>
              <a:rPr dirty="0" smtClean="0" sz="2400" spc="0">
                <a:latin typeface="Times New Roman"/>
                <a:cs typeface="Times New Roman"/>
              </a:rPr>
              <a:t>nes,</a:t>
            </a:r>
            <a:r>
              <a:rPr dirty="0" smtClean="0" sz="2400" spc="2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supervis</a:t>
            </a:r>
            <a:r>
              <a:rPr dirty="0" smtClean="0" sz="2400" spc="4">
                <a:latin typeface="Times New Roman"/>
                <a:cs typeface="Times New Roman"/>
              </a:rPr>
              <a:t>i</a:t>
            </a:r>
            <a:r>
              <a:rPr dirty="0" smtClean="0" sz="2400" spc="0">
                <a:latin typeface="Times New Roman"/>
                <a:cs typeface="Times New Roman"/>
              </a:rPr>
              <a:t>ón,</a:t>
            </a:r>
            <a:r>
              <a:rPr dirty="0" smtClean="0" sz="2400" spc="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</a:t>
            </a:r>
            <a:r>
              <a:rPr dirty="0" smtClean="0" sz="2400" spc="-9">
                <a:latin typeface="Times New Roman"/>
                <a:cs typeface="Times New Roman"/>
              </a:rPr>
              <a:t>e</a:t>
            </a:r>
            <a:r>
              <a:rPr dirty="0" smtClean="0" sz="2400" spc="0">
                <a:latin typeface="Times New Roman"/>
                <a:cs typeface="Times New Roman"/>
              </a:rPr>
              <a:t>l</a:t>
            </a:r>
            <a:r>
              <a:rPr dirty="0" smtClean="0" sz="2400" spc="4">
                <a:latin typeface="Times New Roman"/>
                <a:cs typeface="Times New Roman"/>
              </a:rPr>
              <a:t>e</a:t>
            </a:r>
            <a:r>
              <a:rPr dirty="0" smtClean="0" sz="2400" spc="-9">
                <a:latin typeface="Times New Roman"/>
                <a:cs typeface="Times New Roman"/>
              </a:rPr>
              <a:t>g</a:t>
            </a:r>
            <a:r>
              <a:rPr dirty="0" smtClean="0" sz="2400" spc="0">
                <a:latin typeface="Times New Roman"/>
                <a:cs typeface="Times New Roman"/>
              </a:rPr>
              <a:t>ación,</a:t>
            </a:r>
            <a:r>
              <a:rPr dirty="0" smtClean="0" sz="2400" spc="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instruc</a:t>
            </a:r>
            <a:r>
              <a:rPr dirty="0" smtClean="0" sz="2400" spc="-14">
                <a:latin typeface="Times New Roman"/>
                <a:cs typeface="Times New Roman"/>
              </a:rPr>
              <a:t>c</a:t>
            </a:r>
            <a:r>
              <a:rPr dirty="0" smtClean="0" sz="2400" spc="0">
                <a:latin typeface="Times New Roman"/>
                <a:cs typeface="Times New Roman"/>
              </a:rPr>
              <a:t>iones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y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co</a:t>
            </a:r>
            <a:r>
              <a:rPr dirty="0" smtClean="0" sz="2400" spc="-14">
                <a:latin typeface="Times New Roman"/>
                <a:cs typeface="Times New Roman"/>
              </a:rPr>
              <a:t>m</a:t>
            </a:r>
            <a:r>
              <a:rPr dirty="0" smtClean="0" sz="2400" spc="0">
                <a:latin typeface="Times New Roman"/>
                <a:cs typeface="Times New Roman"/>
              </a:rPr>
              <a:t>uni</a:t>
            </a:r>
            <a:r>
              <a:rPr dirty="0" smtClean="0" sz="2400" spc="4">
                <a:latin typeface="Times New Roman"/>
                <a:cs typeface="Times New Roman"/>
              </a:rPr>
              <a:t>c</a:t>
            </a:r>
            <a:r>
              <a:rPr dirty="0" smtClean="0" sz="2400" spc="0">
                <a:latin typeface="Times New Roman"/>
                <a:cs typeface="Times New Roman"/>
              </a:rPr>
              <a:t>ac</a:t>
            </a:r>
            <a:r>
              <a:rPr dirty="0" smtClean="0" sz="2400" spc="4">
                <a:latin typeface="Times New Roman"/>
                <a:cs typeface="Times New Roman"/>
              </a:rPr>
              <a:t>i</a:t>
            </a:r>
            <a:r>
              <a:rPr dirty="0" smtClean="0" sz="2400" spc="0">
                <a:latin typeface="Times New Roman"/>
                <a:cs typeface="Times New Roman"/>
              </a:rPr>
              <a:t>ó</a:t>
            </a:r>
            <a:r>
              <a:rPr dirty="0" smtClean="0" sz="2400" spc="4">
                <a:latin typeface="Times New Roman"/>
                <a:cs typeface="Times New Roman"/>
              </a:rPr>
              <a:t>n</a:t>
            </a:r>
            <a:r>
              <a:rPr dirty="0" smtClean="0" sz="2400" spc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167640" marR="113796" algn="just">
              <a:lnSpc>
                <a:spcPct val="100041"/>
              </a:lnSpc>
              <a:spcBef>
                <a:spcPts val="1445"/>
              </a:spcBef>
            </a:pP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4.-</a:t>
            </a:r>
            <a:r>
              <a:rPr dirty="0" smtClean="0" sz="2400" spc="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dirty="0" smtClean="0" sz="2400" spc="-9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NTR</a:t>
            </a:r>
            <a:r>
              <a:rPr dirty="0" smtClean="0" sz="2400" spc="-9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mtClean="0" sz="2400" spc="-4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dirty="0" smtClean="0" sz="2400" spc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dirty="0" smtClean="0" sz="2400" spc="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9">
                <a:latin typeface="Times New Roman"/>
                <a:cs typeface="Times New Roman"/>
              </a:rPr>
              <a:t>¿</a:t>
            </a:r>
            <a:r>
              <a:rPr dirty="0" smtClean="0" sz="2400" spc="0">
                <a:latin typeface="Times New Roman"/>
                <a:cs typeface="Times New Roman"/>
              </a:rPr>
              <a:t>Có</a:t>
            </a:r>
            <a:r>
              <a:rPr dirty="0" smtClean="0" sz="2400" spc="-14">
                <a:latin typeface="Times New Roman"/>
                <a:cs typeface="Times New Roman"/>
              </a:rPr>
              <a:t>m</a:t>
            </a:r>
            <a:r>
              <a:rPr dirty="0" smtClean="0" sz="2400" spc="0">
                <a:latin typeface="Times New Roman"/>
                <a:cs typeface="Times New Roman"/>
              </a:rPr>
              <a:t>o</a:t>
            </a:r>
            <a:r>
              <a:rPr dirty="0" smtClean="0" sz="2400" spc="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se</a:t>
            </a:r>
            <a:r>
              <a:rPr dirty="0" smtClean="0" sz="2400" spc="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hi</a:t>
            </a:r>
            <a:r>
              <a:rPr dirty="0" smtClean="0" sz="2400" spc="-4">
                <a:latin typeface="Times New Roman"/>
                <a:cs typeface="Times New Roman"/>
              </a:rPr>
              <a:t>z</a:t>
            </a:r>
            <a:r>
              <a:rPr dirty="0" smtClean="0" sz="2400" spc="0">
                <a:latin typeface="Times New Roman"/>
                <a:cs typeface="Times New Roman"/>
              </a:rPr>
              <a:t>o?</a:t>
            </a:r>
            <a:r>
              <a:rPr dirty="0" smtClean="0" sz="2400" spc="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E</a:t>
            </a:r>
            <a:r>
              <a:rPr dirty="0" smtClean="0" sz="2400" spc="-14">
                <a:latin typeface="Times New Roman"/>
                <a:cs typeface="Times New Roman"/>
              </a:rPr>
              <a:t>v</a:t>
            </a:r>
            <a:r>
              <a:rPr dirty="0" smtClean="0" sz="2400" spc="0">
                <a:latin typeface="Times New Roman"/>
                <a:cs typeface="Times New Roman"/>
              </a:rPr>
              <a:t>al</a:t>
            </a:r>
            <a:r>
              <a:rPr dirty="0" smtClean="0" sz="2400" spc="-4">
                <a:latin typeface="Times New Roman"/>
                <a:cs typeface="Times New Roman"/>
              </a:rPr>
              <a:t>u</a:t>
            </a:r>
            <a:r>
              <a:rPr dirty="0" smtClean="0" sz="2400" spc="0">
                <a:latin typeface="Times New Roman"/>
                <a:cs typeface="Times New Roman"/>
              </a:rPr>
              <a:t>a</a:t>
            </a:r>
            <a:r>
              <a:rPr dirty="0" smtClean="0" sz="2400" spc="-9">
                <a:latin typeface="Times New Roman"/>
                <a:cs typeface="Times New Roman"/>
              </a:rPr>
              <a:t>c</a:t>
            </a:r>
            <a:r>
              <a:rPr dirty="0" smtClean="0" sz="2400" spc="0">
                <a:latin typeface="Times New Roman"/>
                <a:cs typeface="Times New Roman"/>
              </a:rPr>
              <a:t>ión,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co</a:t>
            </a:r>
            <a:r>
              <a:rPr dirty="0" smtClean="0" sz="2400" spc="-19">
                <a:latin typeface="Times New Roman"/>
                <a:cs typeface="Times New Roman"/>
              </a:rPr>
              <a:t>m</a:t>
            </a:r>
            <a:r>
              <a:rPr dirty="0" smtClean="0" sz="2400" spc="0">
                <a:latin typeface="Times New Roman"/>
                <a:cs typeface="Times New Roman"/>
              </a:rPr>
              <a:t>paració</a:t>
            </a:r>
            <a:r>
              <a:rPr dirty="0" smtClean="0" sz="2400" spc="-14">
                <a:latin typeface="Times New Roman"/>
                <a:cs typeface="Times New Roman"/>
              </a:rPr>
              <a:t>n</a:t>
            </a:r>
            <a:r>
              <a:rPr dirty="0" smtClean="0" sz="2400" spc="0">
                <a:latin typeface="Times New Roman"/>
                <a:cs typeface="Times New Roman"/>
              </a:rPr>
              <a:t>,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deter</a:t>
            </a:r>
            <a:r>
              <a:rPr dirty="0" smtClean="0" sz="2400" spc="-14">
                <a:latin typeface="Times New Roman"/>
                <a:cs typeface="Times New Roman"/>
              </a:rPr>
              <a:t>m</a:t>
            </a:r>
            <a:r>
              <a:rPr dirty="0" smtClean="0" sz="2400" spc="0">
                <a:latin typeface="Times New Roman"/>
                <a:cs typeface="Times New Roman"/>
              </a:rPr>
              <a:t>inac</a:t>
            </a:r>
            <a:r>
              <a:rPr dirty="0" smtClean="0" sz="2400" spc="-9">
                <a:latin typeface="Times New Roman"/>
                <a:cs typeface="Times New Roman"/>
              </a:rPr>
              <a:t>i</a:t>
            </a:r>
            <a:r>
              <a:rPr dirty="0" smtClean="0" sz="2400" spc="0">
                <a:latin typeface="Times New Roman"/>
                <a:cs typeface="Times New Roman"/>
              </a:rPr>
              <a:t>ón</a:t>
            </a:r>
            <a:r>
              <a:rPr dirty="0" smtClean="0" sz="2400" spc="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de</a:t>
            </a:r>
            <a:r>
              <a:rPr dirty="0" smtClean="0" sz="2400" spc="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l</a:t>
            </a:r>
            <a:r>
              <a:rPr dirty="0" smtClean="0" sz="2400" spc="4">
                <a:latin typeface="Times New Roman"/>
                <a:cs typeface="Times New Roman"/>
              </a:rPr>
              <a:t>a</a:t>
            </a:r>
            <a:r>
              <a:rPr dirty="0" smtClean="0" sz="2400" spc="0">
                <a:latin typeface="Times New Roman"/>
                <a:cs typeface="Times New Roman"/>
              </a:rPr>
              <a:t>s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desv</a:t>
            </a:r>
            <a:r>
              <a:rPr dirty="0" smtClean="0" sz="2400" spc="4">
                <a:latin typeface="Times New Roman"/>
                <a:cs typeface="Times New Roman"/>
              </a:rPr>
              <a:t>i</a:t>
            </a:r>
            <a:r>
              <a:rPr dirty="0" smtClean="0" sz="2400" spc="-9">
                <a:latin typeface="Times New Roman"/>
                <a:cs typeface="Times New Roman"/>
              </a:rPr>
              <a:t>a</a:t>
            </a:r>
            <a:r>
              <a:rPr dirty="0" smtClean="0" sz="2400" spc="0">
                <a:latin typeface="Times New Roman"/>
                <a:cs typeface="Times New Roman"/>
              </a:rPr>
              <a:t>c</a:t>
            </a:r>
            <a:r>
              <a:rPr dirty="0" smtClean="0" sz="2400" spc="4">
                <a:latin typeface="Times New Roman"/>
                <a:cs typeface="Times New Roman"/>
              </a:rPr>
              <a:t>i</a:t>
            </a:r>
            <a:r>
              <a:rPr dirty="0" smtClean="0" sz="2400" spc="-9">
                <a:latin typeface="Times New Roman"/>
                <a:cs typeface="Times New Roman"/>
              </a:rPr>
              <a:t>o</a:t>
            </a:r>
            <a:r>
              <a:rPr dirty="0" smtClean="0" sz="2400" spc="0">
                <a:latin typeface="Times New Roman"/>
                <a:cs typeface="Times New Roman"/>
              </a:rPr>
              <a:t>nes,</a:t>
            </a:r>
            <a:r>
              <a:rPr dirty="0" smtClean="0" sz="2400" spc="15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co</a:t>
            </a:r>
            <a:r>
              <a:rPr dirty="0" smtClean="0" sz="2400" spc="4">
                <a:latin typeface="Times New Roman"/>
                <a:cs typeface="Times New Roman"/>
              </a:rPr>
              <a:t>r</a:t>
            </a:r>
            <a:r>
              <a:rPr dirty="0" smtClean="0" sz="2400" spc="0">
                <a:latin typeface="Times New Roman"/>
                <a:cs typeface="Times New Roman"/>
              </a:rPr>
              <a:t>re</a:t>
            </a:r>
            <a:r>
              <a:rPr dirty="0" smtClean="0" sz="2400" spc="-14">
                <a:latin typeface="Times New Roman"/>
                <a:cs typeface="Times New Roman"/>
              </a:rPr>
              <a:t>c</a:t>
            </a:r>
            <a:r>
              <a:rPr dirty="0" smtClean="0" sz="2400" spc="0">
                <a:latin typeface="Times New Roman"/>
                <a:cs typeface="Times New Roman"/>
              </a:rPr>
              <a:t>c</a:t>
            </a:r>
            <a:r>
              <a:rPr dirty="0" smtClean="0" sz="2400" spc="4">
                <a:latin typeface="Times New Roman"/>
                <a:cs typeface="Times New Roman"/>
              </a:rPr>
              <a:t>i</a:t>
            </a:r>
            <a:r>
              <a:rPr dirty="0" smtClean="0" sz="2400" spc="0">
                <a:latin typeface="Times New Roman"/>
                <a:cs typeface="Times New Roman"/>
              </a:rPr>
              <a:t>ón</a:t>
            </a:r>
            <a:r>
              <a:rPr dirty="0" smtClean="0" sz="2400" spc="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de</a:t>
            </a:r>
            <a:r>
              <a:rPr dirty="0" smtClean="0" sz="2400" spc="9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fa</a:t>
            </a:r>
            <a:r>
              <a:rPr dirty="0" smtClean="0" sz="2400" spc="-9">
                <a:latin typeface="Times New Roman"/>
                <a:cs typeface="Times New Roman"/>
              </a:rPr>
              <a:t>l</a:t>
            </a:r>
            <a:r>
              <a:rPr dirty="0" smtClean="0" sz="2400" spc="0">
                <a:latin typeface="Times New Roman"/>
                <a:cs typeface="Times New Roman"/>
              </a:rPr>
              <a:t>las</a:t>
            </a:r>
            <a:r>
              <a:rPr dirty="0" smtClean="0" sz="2400" spc="4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y</a:t>
            </a:r>
            <a:r>
              <a:rPr dirty="0" smtClean="0" sz="2400" spc="0">
                <a:latin typeface="Times New Roman"/>
                <a:cs typeface="Times New Roman"/>
              </a:rPr>
              <a:t> </a:t>
            </a:r>
            <a:r>
              <a:rPr dirty="0" smtClean="0" sz="2400" spc="0">
                <a:latin typeface="Times New Roman"/>
                <a:cs typeface="Times New Roman"/>
              </a:rPr>
              <a:t>r</a:t>
            </a:r>
            <a:r>
              <a:rPr dirty="0" smtClean="0" sz="2400" spc="4">
                <a:latin typeface="Times New Roman"/>
                <a:cs typeface="Times New Roman"/>
              </a:rPr>
              <a:t>e</a:t>
            </a:r>
            <a:r>
              <a:rPr dirty="0" smtClean="0" sz="2400" spc="0">
                <a:latin typeface="Times New Roman"/>
                <a:cs typeface="Times New Roman"/>
              </a:rPr>
              <a:t>t</a:t>
            </a:r>
            <a:r>
              <a:rPr dirty="0" smtClean="0" sz="2400" spc="4">
                <a:latin typeface="Times New Roman"/>
                <a:cs typeface="Times New Roman"/>
              </a:rPr>
              <a:t>r</a:t>
            </a:r>
            <a:r>
              <a:rPr dirty="0" smtClean="0" sz="2400" spc="0">
                <a:latin typeface="Times New Roman"/>
                <a:cs typeface="Times New Roman"/>
              </a:rPr>
              <a:t>oa</a:t>
            </a:r>
            <a:r>
              <a:rPr dirty="0" smtClean="0" sz="2400" spc="4">
                <a:latin typeface="Times New Roman"/>
                <a:cs typeface="Times New Roman"/>
              </a:rPr>
              <a:t>l</a:t>
            </a:r>
            <a:r>
              <a:rPr dirty="0" smtClean="0" sz="2400" spc="0">
                <a:latin typeface="Times New Roman"/>
                <a:cs typeface="Times New Roman"/>
              </a:rPr>
              <a:t>i</a:t>
            </a:r>
            <a:r>
              <a:rPr dirty="0" smtClean="0" sz="2400" spc="-25">
                <a:latin typeface="Times New Roman"/>
                <a:cs typeface="Times New Roman"/>
              </a:rPr>
              <a:t>m</a:t>
            </a:r>
            <a:r>
              <a:rPr dirty="0" smtClean="0" sz="2400" spc="0">
                <a:latin typeface="Times New Roman"/>
                <a:cs typeface="Times New Roman"/>
              </a:rPr>
              <a:t>en</a:t>
            </a:r>
            <a:r>
              <a:rPr dirty="0" smtClean="0" sz="2400" spc="4">
                <a:latin typeface="Times New Roman"/>
                <a:cs typeface="Times New Roman"/>
              </a:rPr>
              <a:t>t</a:t>
            </a:r>
            <a:r>
              <a:rPr dirty="0" smtClean="0" sz="2400" spc="0">
                <a:latin typeface="Times New Roman"/>
                <a:cs typeface="Times New Roman"/>
              </a:rPr>
              <a:t>ac</a:t>
            </a:r>
            <a:r>
              <a:rPr dirty="0" smtClean="0" sz="2400" spc="-14">
                <a:latin typeface="Times New Roman"/>
                <a:cs typeface="Times New Roman"/>
              </a:rPr>
              <a:t>i</a:t>
            </a:r>
            <a:r>
              <a:rPr dirty="0" smtClean="0" sz="2400" spc="0">
                <a:latin typeface="Times New Roman"/>
                <a:cs typeface="Times New Roman"/>
              </a:rPr>
              <a:t>ó</a:t>
            </a:r>
            <a:r>
              <a:rPr dirty="0" smtClean="0" sz="2400" spc="9">
                <a:latin typeface="Times New Roman"/>
                <a:cs typeface="Times New Roman"/>
              </a:rPr>
              <a:t>n</a:t>
            </a:r>
            <a:r>
              <a:rPr dirty="0" smtClean="0" sz="2400" spc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18540" y="848949"/>
            <a:ext cx="5390596" cy="696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¿</a:t>
            </a:r>
            <a:r>
              <a:rPr dirty="0" smtClean="0" sz="2400" spc="-4" b="1">
                <a:solidFill>
                  <a:srgbClr val="006FC0"/>
                </a:solidFill>
                <a:latin typeface="Verdana"/>
                <a:cs typeface="Verdana"/>
              </a:rPr>
              <a:t>Q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ué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es</a:t>
            </a:r>
            <a:r>
              <a:rPr dirty="0" smtClean="0" sz="2400" spc="9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la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Te</a:t>
            </a:r>
            <a:r>
              <a:rPr dirty="0" smtClean="0" sz="2400" spc="-4" b="1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í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dirty="0" smtClean="0" sz="2400" spc="24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Ge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n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eral</a:t>
            </a:r>
            <a:r>
              <a:rPr dirty="0" smtClean="0" sz="2400" spc="25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de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la</a:t>
            </a:r>
            <a:endParaRPr sz="2400">
              <a:latin typeface="Verdana"/>
              <a:cs typeface="Verdana"/>
            </a:endParaRPr>
          </a:p>
          <a:p>
            <a:pPr marL="12700" marR="45765">
              <a:lnSpc>
                <a:spcPts val="2880"/>
              </a:lnSpc>
              <a:spcBef>
                <a:spcPts val="14"/>
              </a:spcBef>
            </a:pPr>
            <a:r>
              <a:rPr dirty="0" smtClean="0" baseline="-1142" sz="3600" spc="0" b="1">
                <a:solidFill>
                  <a:srgbClr val="006FC0"/>
                </a:solidFill>
                <a:latin typeface="Verdana"/>
                <a:cs typeface="Verdana"/>
              </a:rPr>
              <a:t>Admin</a:t>
            </a:r>
            <a:r>
              <a:rPr dirty="0" smtClean="0" baseline="-1142" sz="3600" spc="-9" b="1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dirty="0" smtClean="0" baseline="-1142" sz="3600" spc="0" b="1">
                <a:solidFill>
                  <a:srgbClr val="006FC0"/>
                </a:solidFill>
                <a:latin typeface="Verdana"/>
                <a:cs typeface="Verdana"/>
              </a:rPr>
              <a:t>stració</a:t>
            </a:r>
            <a:r>
              <a:rPr dirty="0" smtClean="0" baseline="-1142" sz="3600" spc="-4" b="1">
                <a:solidFill>
                  <a:srgbClr val="006FC0"/>
                </a:solidFill>
                <a:latin typeface="Verdana"/>
                <a:cs typeface="Verdana"/>
              </a:rPr>
              <a:t>n</a:t>
            </a:r>
            <a:r>
              <a:rPr dirty="0" smtClean="0" baseline="-1142" sz="3600" spc="0" b="1">
                <a:solidFill>
                  <a:srgbClr val="006FC0"/>
                </a:solidFill>
                <a:latin typeface="Verdana"/>
                <a:cs typeface="Verdana"/>
              </a:rPr>
              <a:t>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8540" y="2497917"/>
            <a:ext cx="42268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-4">
                <a:latin typeface="Verdana"/>
                <a:cs typeface="Verdana"/>
              </a:rPr>
              <a:t>La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61084" y="2497917"/>
            <a:ext cx="69754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-54">
                <a:latin typeface="Verdana"/>
                <a:cs typeface="Verdana"/>
              </a:rPr>
              <a:t>T</a:t>
            </a:r>
            <a:r>
              <a:rPr dirty="0" smtClean="0" sz="2400" spc="0">
                <a:latin typeface="Verdana"/>
                <a:cs typeface="Verdana"/>
              </a:rPr>
              <a:t>GA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76374" y="2497917"/>
            <a:ext cx="41395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9">
                <a:latin typeface="Verdana"/>
                <a:cs typeface="Verdana"/>
              </a:rPr>
              <a:t>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06726" y="2497917"/>
            <a:ext cx="33871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9">
                <a:latin typeface="Verdana"/>
                <a:cs typeface="Verdana"/>
              </a:rPr>
              <a:t>el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64307" y="2497917"/>
            <a:ext cx="108461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0">
                <a:latin typeface="Verdana"/>
                <a:cs typeface="Verdana"/>
              </a:rPr>
              <a:t>c</a:t>
            </a:r>
            <a:r>
              <a:rPr dirty="0" smtClean="0" sz="2400" spc="-4">
                <a:latin typeface="Verdana"/>
                <a:cs typeface="Verdana"/>
              </a:rPr>
              <a:t>a</a:t>
            </a:r>
            <a:r>
              <a:rPr dirty="0" smtClean="0" sz="2400" spc="0">
                <a:latin typeface="Verdana"/>
                <a:cs typeface="Verdana"/>
              </a:rPr>
              <a:t>mpo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68266" y="2497917"/>
            <a:ext cx="52803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0">
                <a:latin typeface="Verdana"/>
                <a:cs typeface="Verdana"/>
              </a:rPr>
              <a:t>d</a:t>
            </a:r>
            <a:r>
              <a:rPr dirty="0" smtClean="0" sz="2400" spc="9">
                <a:latin typeface="Verdana"/>
                <a:cs typeface="Verdana"/>
              </a:rPr>
              <a:t>e</a:t>
            </a:r>
            <a:r>
              <a:rPr dirty="0" smtClean="0" sz="2400" spc="0">
                <a:latin typeface="Verdana"/>
                <a:cs typeface="Verdana"/>
              </a:rPr>
              <a:t>l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14697" y="2497917"/>
            <a:ext cx="209917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4">
                <a:latin typeface="Verdana"/>
                <a:cs typeface="Verdana"/>
              </a:rPr>
              <a:t>c</a:t>
            </a:r>
            <a:r>
              <a:rPr dirty="0" smtClean="0" sz="2400" spc="0">
                <a:latin typeface="Verdana"/>
                <a:cs typeface="Verdana"/>
              </a:rPr>
              <a:t>o</a:t>
            </a:r>
            <a:r>
              <a:rPr dirty="0" smtClean="0" sz="2400" spc="9">
                <a:latin typeface="Verdana"/>
                <a:cs typeface="Verdana"/>
              </a:rPr>
              <a:t>n</a:t>
            </a:r>
            <a:r>
              <a:rPr dirty="0" smtClean="0" sz="2400" spc="0">
                <a:latin typeface="Verdana"/>
                <a:cs typeface="Verdana"/>
              </a:rPr>
              <a:t>oci</a:t>
            </a:r>
            <a:r>
              <a:rPr dirty="0" smtClean="0" sz="2400" spc="4">
                <a:latin typeface="Verdana"/>
                <a:cs typeface="Verdana"/>
              </a:rPr>
              <a:t>m</a:t>
            </a:r>
            <a:r>
              <a:rPr dirty="0" smtClean="0" sz="2400" spc="0">
                <a:latin typeface="Verdana"/>
                <a:cs typeface="Verdana"/>
              </a:rPr>
              <a:t>i</a:t>
            </a:r>
            <a:r>
              <a:rPr dirty="0" smtClean="0" sz="2400" spc="-14">
                <a:latin typeface="Verdana"/>
                <a:cs typeface="Verdana"/>
              </a:rPr>
              <a:t>e</a:t>
            </a:r>
            <a:r>
              <a:rPr dirty="0" smtClean="0" sz="2400" spc="0">
                <a:latin typeface="Verdana"/>
                <a:cs typeface="Verdana"/>
              </a:rPr>
              <a:t>n</a:t>
            </a:r>
            <a:r>
              <a:rPr dirty="0" smtClean="0" sz="2400" spc="14">
                <a:latin typeface="Verdana"/>
                <a:cs typeface="Verdana"/>
              </a:rPr>
              <a:t>t</a:t>
            </a:r>
            <a:r>
              <a:rPr dirty="0" smtClean="0" sz="2400" spc="0">
                <a:latin typeface="Verdana"/>
                <a:cs typeface="Verdana"/>
              </a:rPr>
              <a:t>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34022" y="2497917"/>
            <a:ext cx="131810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0">
                <a:latin typeface="Verdana"/>
                <a:cs typeface="Verdana"/>
              </a:rPr>
              <a:t>hu</a:t>
            </a:r>
            <a:r>
              <a:rPr dirty="0" smtClean="0" sz="2400" spc="9">
                <a:latin typeface="Verdana"/>
                <a:cs typeface="Verdana"/>
              </a:rPr>
              <a:t>m</a:t>
            </a:r>
            <a:r>
              <a:rPr dirty="0" smtClean="0" sz="2400" spc="0">
                <a:latin typeface="Verdana"/>
                <a:cs typeface="Verdana"/>
              </a:rPr>
              <a:t>a</a:t>
            </a:r>
            <a:r>
              <a:rPr dirty="0" smtClean="0" sz="2400" spc="9">
                <a:latin typeface="Verdana"/>
                <a:cs typeface="Verdana"/>
              </a:rPr>
              <a:t>n</a:t>
            </a:r>
            <a:r>
              <a:rPr dirty="0" smtClean="0" sz="2400" spc="0">
                <a:latin typeface="Verdana"/>
                <a:cs typeface="Verdana"/>
              </a:rPr>
              <a:t>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8540" y="2863929"/>
            <a:ext cx="7231072" cy="1061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4">
                <a:latin typeface="Verdana"/>
                <a:cs typeface="Verdana"/>
              </a:rPr>
              <a:t>qu</a:t>
            </a:r>
            <a:r>
              <a:rPr dirty="0" smtClean="0" sz="2400" spc="0">
                <a:latin typeface="Verdana"/>
                <a:cs typeface="Verdana"/>
              </a:rPr>
              <a:t>e</a:t>
            </a:r>
            <a:r>
              <a:rPr dirty="0" smtClean="0" sz="2400" spc="150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se</a:t>
            </a:r>
            <a:r>
              <a:rPr dirty="0" smtClean="0" sz="2400" spc="175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oc</a:t>
            </a:r>
            <a:r>
              <a:rPr dirty="0" smtClean="0" sz="2400" spc="9">
                <a:latin typeface="Verdana"/>
                <a:cs typeface="Verdana"/>
              </a:rPr>
              <a:t>u</a:t>
            </a:r>
            <a:r>
              <a:rPr dirty="0" smtClean="0" sz="2400" spc="0">
                <a:latin typeface="Verdana"/>
                <a:cs typeface="Verdana"/>
              </a:rPr>
              <a:t>pa</a:t>
            </a:r>
            <a:r>
              <a:rPr dirty="0" smtClean="0" sz="2400" spc="159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d</a:t>
            </a:r>
            <a:r>
              <a:rPr dirty="0" smtClean="0" sz="2400" spc="14">
                <a:latin typeface="Verdana"/>
                <a:cs typeface="Verdana"/>
              </a:rPr>
              <a:t>e</a:t>
            </a:r>
            <a:r>
              <a:rPr dirty="0" smtClean="0" sz="2400" spc="0">
                <a:latin typeface="Verdana"/>
                <a:cs typeface="Verdana"/>
              </a:rPr>
              <a:t>l</a:t>
            </a:r>
            <a:r>
              <a:rPr dirty="0" smtClean="0" sz="2400" spc="154">
                <a:latin typeface="Verdana"/>
                <a:cs typeface="Verdana"/>
              </a:rPr>
              <a:t> </a:t>
            </a:r>
            <a:r>
              <a:rPr dirty="0" smtClean="0" sz="2400" spc="9">
                <a:latin typeface="Verdana"/>
                <a:cs typeface="Verdana"/>
              </a:rPr>
              <a:t>e</a:t>
            </a:r>
            <a:r>
              <a:rPr dirty="0" smtClean="0" sz="2400" spc="0">
                <a:latin typeface="Verdana"/>
                <a:cs typeface="Verdana"/>
              </a:rPr>
              <a:t>stu</a:t>
            </a:r>
            <a:r>
              <a:rPr dirty="0" smtClean="0" sz="2400" spc="19">
                <a:latin typeface="Verdana"/>
                <a:cs typeface="Verdana"/>
              </a:rPr>
              <a:t>d</a:t>
            </a:r>
            <a:r>
              <a:rPr dirty="0" smtClean="0" sz="2400" spc="0">
                <a:latin typeface="Verdana"/>
                <a:cs typeface="Verdana"/>
              </a:rPr>
              <a:t>io</a:t>
            </a:r>
            <a:r>
              <a:rPr dirty="0" smtClean="0" sz="2400" spc="164">
                <a:latin typeface="Verdana"/>
                <a:cs typeface="Verdana"/>
              </a:rPr>
              <a:t> </a:t>
            </a:r>
            <a:r>
              <a:rPr dirty="0" smtClean="0" sz="2400" spc="4">
                <a:latin typeface="Verdana"/>
                <a:cs typeface="Verdana"/>
              </a:rPr>
              <a:t>d</a:t>
            </a:r>
            <a:r>
              <a:rPr dirty="0" smtClean="0" sz="2400" spc="0">
                <a:latin typeface="Verdana"/>
                <a:cs typeface="Verdana"/>
              </a:rPr>
              <a:t>e</a:t>
            </a:r>
            <a:r>
              <a:rPr dirty="0" smtClean="0" sz="2400" spc="164">
                <a:latin typeface="Verdana"/>
                <a:cs typeface="Verdana"/>
              </a:rPr>
              <a:t> </a:t>
            </a:r>
            <a:r>
              <a:rPr dirty="0" smtClean="0" sz="2400" spc="-4">
                <a:latin typeface="Verdana"/>
                <a:cs typeface="Verdana"/>
              </a:rPr>
              <a:t>l</a:t>
            </a:r>
            <a:r>
              <a:rPr dirty="0" smtClean="0" sz="2400" spc="0">
                <a:latin typeface="Verdana"/>
                <a:cs typeface="Verdana"/>
              </a:rPr>
              <a:t>a</a:t>
            </a:r>
            <a:r>
              <a:rPr dirty="0" smtClean="0" sz="2400" spc="159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ad</a:t>
            </a:r>
            <a:r>
              <a:rPr dirty="0" smtClean="0" sz="2400" spc="19">
                <a:latin typeface="Verdana"/>
                <a:cs typeface="Verdana"/>
              </a:rPr>
              <a:t>m</a:t>
            </a:r>
            <a:r>
              <a:rPr dirty="0" smtClean="0" sz="2400" spc="0">
                <a:latin typeface="Verdana"/>
                <a:cs typeface="Verdana"/>
              </a:rPr>
              <a:t>i</a:t>
            </a:r>
            <a:r>
              <a:rPr dirty="0" smtClean="0" sz="2400" spc="4">
                <a:latin typeface="Verdana"/>
                <a:cs typeface="Verdana"/>
              </a:rPr>
              <a:t>n</a:t>
            </a:r>
            <a:r>
              <a:rPr dirty="0" smtClean="0" sz="2400" spc="0">
                <a:latin typeface="Verdana"/>
                <a:cs typeface="Verdana"/>
              </a:rPr>
              <a:t>ist</a:t>
            </a:r>
            <a:r>
              <a:rPr dirty="0" smtClean="0" sz="2400" spc="-39">
                <a:latin typeface="Verdana"/>
                <a:cs typeface="Verdana"/>
              </a:rPr>
              <a:t>r</a:t>
            </a:r>
            <a:r>
              <a:rPr dirty="0" smtClean="0" sz="2400" spc="0">
                <a:latin typeface="Verdana"/>
                <a:cs typeface="Verdana"/>
              </a:rPr>
              <a:t>ación</a:t>
            </a:r>
            <a:endParaRPr sz="2400">
              <a:latin typeface="Verdana"/>
              <a:cs typeface="Verdana"/>
            </a:endParaRPr>
          </a:p>
          <a:p>
            <a:pPr marL="12700" marR="3794">
              <a:lnSpc>
                <a:spcPts val="2880"/>
              </a:lnSpc>
              <a:spcBef>
                <a:spcPts val="84"/>
              </a:spcBef>
            </a:pPr>
            <a:r>
              <a:rPr dirty="0" smtClean="0" sz="2400" spc="0">
                <a:latin typeface="Verdana"/>
                <a:cs typeface="Verdana"/>
              </a:rPr>
              <a:t>gene</a:t>
            </a:r>
            <a:r>
              <a:rPr dirty="0" smtClean="0" sz="2400" spc="-34">
                <a:latin typeface="Verdana"/>
                <a:cs typeface="Verdana"/>
              </a:rPr>
              <a:t>r</a:t>
            </a:r>
            <a:r>
              <a:rPr dirty="0" smtClean="0" sz="2400" spc="0">
                <a:latin typeface="Verdana"/>
                <a:cs typeface="Verdana"/>
              </a:rPr>
              <a:t>a</a:t>
            </a:r>
            <a:r>
              <a:rPr dirty="0" smtClean="0" sz="2400" spc="-9">
                <a:latin typeface="Verdana"/>
                <a:cs typeface="Verdana"/>
              </a:rPr>
              <a:t>l</a:t>
            </a:r>
            <a:r>
              <a:rPr dirty="0" smtClean="0" sz="2400" spc="0">
                <a:latin typeface="Verdana"/>
                <a:cs typeface="Verdana"/>
              </a:rPr>
              <a:t>,</a:t>
            </a:r>
            <a:r>
              <a:rPr dirty="0" smtClean="0" sz="2400" spc="204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i</a:t>
            </a:r>
            <a:r>
              <a:rPr dirty="0" smtClean="0" sz="2400" spc="4">
                <a:latin typeface="Verdana"/>
                <a:cs typeface="Verdana"/>
              </a:rPr>
              <a:t>n</a:t>
            </a:r>
            <a:r>
              <a:rPr dirty="0" smtClean="0" sz="2400" spc="0">
                <a:latin typeface="Verdana"/>
                <a:cs typeface="Verdana"/>
              </a:rPr>
              <a:t>depe</a:t>
            </a:r>
            <a:r>
              <a:rPr dirty="0" smtClean="0" sz="2400" spc="9">
                <a:latin typeface="Verdana"/>
                <a:cs typeface="Verdana"/>
              </a:rPr>
              <a:t>n</a:t>
            </a:r>
            <a:r>
              <a:rPr dirty="0" smtClean="0" sz="2400" spc="0">
                <a:latin typeface="Verdana"/>
                <a:cs typeface="Verdana"/>
              </a:rPr>
              <a:t>d</a:t>
            </a:r>
            <a:r>
              <a:rPr dirty="0" smtClean="0" sz="2400" spc="4">
                <a:latin typeface="Verdana"/>
                <a:cs typeface="Verdana"/>
              </a:rPr>
              <a:t>i</a:t>
            </a:r>
            <a:r>
              <a:rPr dirty="0" smtClean="0" sz="2400" spc="0">
                <a:latin typeface="Verdana"/>
                <a:cs typeface="Verdana"/>
              </a:rPr>
              <a:t>enteme</a:t>
            </a:r>
            <a:r>
              <a:rPr dirty="0" smtClean="0" sz="2400" spc="9">
                <a:latin typeface="Verdana"/>
                <a:cs typeface="Verdana"/>
              </a:rPr>
              <a:t>n</a:t>
            </a:r>
            <a:r>
              <a:rPr dirty="0" smtClean="0" sz="2400" spc="0">
                <a:latin typeface="Verdana"/>
                <a:cs typeface="Verdana"/>
              </a:rPr>
              <a:t>te</a:t>
            </a:r>
            <a:r>
              <a:rPr dirty="0" smtClean="0" sz="2400" spc="204">
                <a:latin typeface="Verdana"/>
                <a:cs typeface="Verdana"/>
              </a:rPr>
              <a:t> </a:t>
            </a:r>
            <a:r>
              <a:rPr dirty="0" smtClean="0" sz="2400" spc="9">
                <a:latin typeface="Verdana"/>
                <a:cs typeface="Verdana"/>
              </a:rPr>
              <a:t>s</a:t>
            </a:r>
            <a:r>
              <a:rPr dirty="0" smtClean="0" sz="2400" spc="0">
                <a:latin typeface="Verdana"/>
                <a:cs typeface="Verdana"/>
              </a:rPr>
              <a:t>i</a:t>
            </a:r>
            <a:r>
              <a:rPr dirty="0" smtClean="0" sz="2400" spc="189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ésta</a:t>
            </a:r>
            <a:r>
              <a:rPr dirty="0" smtClean="0" sz="2400" spc="209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se</a:t>
            </a:r>
            <a:r>
              <a:rPr dirty="0" smtClean="0" sz="2400" spc="189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a</a:t>
            </a:r>
            <a:r>
              <a:rPr dirty="0" smtClean="0" sz="2400" spc="14">
                <a:latin typeface="Verdana"/>
                <a:cs typeface="Verdana"/>
              </a:rPr>
              <a:t>p</a:t>
            </a:r>
            <a:r>
              <a:rPr dirty="0" smtClean="0" sz="2400" spc="0">
                <a:latin typeface="Verdana"/>
                <a:cs typeface="Verdana"/>
              </a:rPr>
              <a:t>lica</a:t>
            </a:r>
            <a:r>
              <a:rPr dirty="0" smtClean="0" sz="2400" spc="0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o</a:t>
            </a:r>
            <a:r>
              <a:rPr dirty="0" smtClean="0" sz="2400" spc="-9">
                <a:latin typeface="Verdana"/>
                <a:cs typeface="Verdana"/>
              </a:rPr>
              <a:t>r</a:t>
            </a:r>
            <a:r>
              <a:rPr dirty="0" smtClean="0" sz="2400" spc="0">
                <a:latin typeface="Verdana"/>
                <a:cs typeface="Verdana"/>
              </a:rPr>
              <a:t>ga</a:t>
            </a:r>
            <a:r>
              <a:rPr dirty="0" smtClean="0" sz="2400" spc="4">
                <a:latin typeface="Verdana"/>
                <a:cs typeface="Verdana"/>
              </a:rPr>
              <a:t>n</a:t>
            </a:r>
            <a:r>
              <a:rPr dirty="0" smtClean="0" sz="2400" spc="0">
                <a:latin typeface="Verdana"/>
                <a:cs typeface="Verdana"/>
              </a:rPr>
              <a:t>iz</a:t>
            </a:r>
            <a:r>
              <a:rPr dirty="0" smtClean="0" sz="2400" spc="-14">
                <a:latin typeface="Verdana"/>
                <a:cs typeface="Verdana"/>
              </a:rPr>
              <a:t>a</a:t>
            </a:r>
            <a:r>
              <a:rPr dirty="0" smtClean="0" sz="2400" spc="0">
                <a:latin typeface="Verdana"/>
                <a:cs typeface="Verdana"/>
              </a:rPr>
              <a:t>c</a:t>
            </a:r>
            <a:r>
              <a:rPr dirty="0" smtClean="0" sz="2400" spc="-14">
                <a:latin typeface="Verdana"/>
                <a:cs typeface="Verdana"/>
              </a:rPr>
              <a:t>i</a:t>
            </a:r>
            <a:r>
              <a:rPr dirty="0" smtClean="0" sz="2400" spc="0">
                <a:latin typeface="Verdana"/>
                <a:cs typeface="Verdana"/>
              </a:rPr>
              <a:t>ones</a:t>
            </a:r>
            <a:r>
              <a:rPr dirty="0" smtClean="0" sz="2400" spc="44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s</a:t>
            </a:r>
            <a:r>
              <a:rPr dirty="0" smtClean="0" sz="2400" spc="-14">
                <a:latin typeface="Verdana"/>
                <a:cs typeface="Verdana"/>
              </a:rPr>
              <a:t>i</a:t>
            </a:r>
            <a:r>
              <a:rPr dirty="0" smtClean="0" sz="2400" spc="0">
                <a:latin typeface="Verdana"/>
                <a:cs typeface="Verdana"/>
              </a:rPr>
              <a:t>n</a:t>
            </a:r>
            <a:r>
              <a:rPr dirty="0" smtClean="0" sz="2400" spc="39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f</a:t>
            </a:r>
            <a:r>
              <a:rPr dirty="0" smtClean="0" sz="2400" spc="-14">
                <a:latin typeface="Verdana"/>
                <a:cs typeface="Verdana"/>
              </a:rPr>
              <a:t>i</a:t>
            </a:r>
            <a:r>
              <a:rPr dirty="0" smtClean="0" sz="2400" spc="0">
                <a:latin typeface="Verdana"/>
                <a:cs typeface="Verdana"/>
              </a:rPr>
              <a:t>nes</a:t>
            </a:r>
            <a:r>
              <a:rPr dirty="0" smtClean="0" sz="2400" spc="34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o</a:t>
            </a:r>
            <a:r>
              <a:rPr dirty="0" smtClean="0" sz="2400" spc="0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c</a:t>
            </a:r>
            <a:r>
              <a:rPr dirty="0" smtClean="0" sz="2400" spc="-4">
                <a:latin typeface="Verdana"/>
                <a:cs typeface="Verdana"/>
              </a:rPr>
              <a:t>o</a:t>
            </a:r>
            <a:r>
              <a:rPr dirty="0" smtClean="0" sz="2400" spc="0">
                <a:latin typeface="Verdana"/>
                <a:cs typeface="Verdana"/>
              </a:rPr>
              <a:t>n</a:t>
            </a:r>
            <a:r>
              <a:rPr dirty="0" smtClean="0" sz="2400" spc="29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f</a:t>
            </a:r>
            <a:r>
              <a:rPr dirty="0" smtClean="0" sz="2400" spc="-14">
                <a:latin typeface="Verdana"/>
                <a:cs typeface="Verdana"/>
              </a:rPr>
              <a:t>i</a:t>
            </a:r>
            <a:r>
              <a:rPr dirty="0" smtClean="0" sz="2400" spc="0">
                <a:latin typeface="Verdana"/>
                <a:cs typeface="Verdana"/>
              </a:rPr>
              <a:t>nes</a:t>
            </a:r>
            <a:r>
              <a:rPr dirty="0" smtClean="0" sz="2400" spc="34">
                <a:latin typeface="Verdana"/>
                <a:cs typeface="Verdana"/>
              </a:rPr>
              <a:t> </a:t>
            </a:r>
            <a:r>
              <a:rPr dirty="0" smtClean="0" sz="2400" spc="4">
                <a:latin typeface="Verdana"/>
                <a:cs typeface="Verdana"/>
              </a:rPr>
              <a:t>d</a:t>
            </a:r>
            <a:r>
              <a:rPr dirty="0" smtClean="0" sz="2400" spc="0">
                <a:latin typeface="Verdana"/>
                <a:cs typeface="Verdana"/>
              </a:rPr>
              <a:t>e</a:t>
            </a:r>
            <a:r>
              <a:rPr dirty="0" smtClean="0" sz="2400" spc="0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luc</a:t>
            </a:r>
            <a:r>
              <a:rPr dirty="0" smtClean="0" sz="2400" spc="-9">
                <a:latin typeface="Verdana"/>
                <a:cs typeface="Verdana"/>
              </a:rPr>
              <a:t>r</a:t>
            </a:r>
            <a:r>
              <a:rPr dirty="0" smtClean="0" sz="2400" spc="-25">
                <a:latin typeface="Verdana"/>
                <a:cs typeface="Verdana"/>
              </a:rPr>
              <a:t>o</a:t>
            </a:r>
            <a:r>
              <a:rPr dirty="0" smtClean="0" sz="2400" spc="0"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07274" y="2863929"/>
            <a:ext cx="448009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9">
                <a:latin typeface="Verdana"/>
                <a:cs typeface="Verdana"/>
              </a:rPr>
              <a:t>en</a:t>
            </a:r>
            <a:endParaRPr sz="2400">
              <a:latin typeface="Verdana"/>
              <a:cs typeface="Verdana"/>
            </a:endParaRPr>
          </a:p>
          <a:p>
            <a:pPr marL="15748">
              <a:lnSpc>
                <a:spcPts val="2880"/>
              </a:lnSpc>
              <a:spcBef>
                <a:spcPts val="14"/>
              </a:spcBef>
            </a:pPr>
            <a:r>
              <a:rPr dirty="0" smtClean="0" baseline="-1142" sz="3600" spc="0">
                <a:latin typeface="Verdana"/>
                <a:cs typeface="Verdana"/>
              </a:rPr>
              <a:t>en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4327223"/>
            <a:ext cx="56297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-54">
                <a:latin typeface="Verdana"/>
                <a:cs typeface="Verdana"/>
              </a:rPr>
              <a:t>P</a:t>
            </a:r>
            <a:r>
              <a:rPr dirty="0" smtClean="0" sz="2400" spc="0">
                <a:latin typeface="Verdana"/>
                <a:cs typeface="Verdana"/>
              </a:rPr>
              <a:t>or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3142" y="4327223"/>
            <a:ext cx="12948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4">
                <a:latin typeface="Verdana"/>
                <a:cs typeface="Verdana"/>
              </a:rPr>
              <a:t>l</a:t>
            </a:r>
            <a:r>
              <a:rPr dirty="0" smtClean="0" sz="2400" spc="0">
                <a:latin typeface="Verdana"/>
                <a:cs typeface="Verdana"/>
              </a:rPr>
              <a:t>o</a:t>
            </a:r>
            <a:r>
              <a:rPr dirty="0" smtClean="0" sz="2400" spc="344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t</a:t>
            </a:r>
            <a:r>
              <a:rPr dirty="0" smtClean="0" sz="2400" spc="9">
                <a:latin typeface="Verdana"/>
                <a:cs typeface="Verdana"/>
              </a:rPr>
              <a:t>a</a:t>
            </a:r>
            <a:r>
              <a:rPr dirty="0" smtClean="0" sz="2400" spc="0">
                <a:latin typeface="Verdana"/>
                <a:cs typeface="Verdana"/>
              </a:rPr>
              <a:t>n</a:t>
            </a:r>
            <a:r>
              <a:rPr dirty="0" smtClean="0" sz="2400" spc="4">
                <a:latin typeface="Verdana"/>
                <a:cs typeface="Verdana"/>
              </a:rPr>
              <a:t>t</a:t>
            </a:r>
            <a:r>
              <a:rPr dirty="0" smtClean="0" sz="2400" spc="0">
                <a:latin typeface="Verdana"/>
                <a:cs typeface="Verdana"/>
              </a:rPr>
              <a:t>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40838" y="4327223"/>
            <a:ext cx="51878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-4">
                <a:latin typeface="Verdana"/>
                <a:cs typeface="Verdana"/>
              </a:rPr>
              <a:t>l</a:t>
            </a:r>
            <a:r>
              <a:rPr dirty="0" smtClean="0" sz="2400" spc="0">
                <a:latin typeface="Verdana"/>
                <a:cs typeface="Verdana"/>
              </a:rPr>
              <a:t>a</a:t>
            </a:r>
            <a:r>
              <a:rPr dirty="0" smtClean="0" sz="2400" spc="354">
                <a:latin typeface="Verdana"/>
                <a:cs typeface="Verdana"/>
              </a:rPr>
              <a:t> </a:t>
            </a:r>
            <a:r>
              <a:rPr dirty="0" smtClean="0" sz="2400" spc="-50">
                <a:latin typeface="Verdana"/>
                <a:cs typeface="Verdana"/>
              </a:rPr>
              <a:t>T</a:t>
            </a:r>
            <a:r>
              <a:rPr dirty="0" smtClean="0" sz="2400" spc="9">
                <a:latin typeface="Verdana"/>
                <a:cs typeface="Verdana"/>
              </a:rPr>
              <a:t>G</a:t>
            </a:r>
            <a:r>
              <a:rPr dirty="0" smtClean="0" sz="2400" spc="0">
                <a:latin typeface="Verdana"/>
                <a:cs typeface="Verdana"/>
              </a:rPr>
              <a:t>A</a:t>
            </a:r>
            <a:r>
              <a:rPr dirty="0" smtClean="0" sz="2400" spc="349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estu</a:t>
            </a:r>
            <a:r>
              <a:rPr dirty="0" smtClean="0" sz="2400" spc="19">
                <a:latin typeface="Verdana"/>
                <a:cs typeface="Verdana"/>
              </a:rPr>
              <a:t>d</a:t>
            </a:r>
            <a:r>
              <a:rPr dirty="0" smtClean="0" sz="2400" spc="0">
                <a:latin typeface="Verdana"/>
                <a:cs typeface="Verdana"/>
              </a:rPr>
              <a:t>ia</a:t>
            </a:r>
            <a:r>
              <a:rPr dirty="0" smtClean="0" sz="2400" spc="350">
                <a:latin typeface="Verdana"/>
                <a:cs typeface="Verdana"/>
              </a:rPr>
              <a:t> </a:t>
            </a:r>
            <a:r>
              <a:rPr dirty="0" smtClean="0" sz="2400" spc="-4">
                <a:latin typeface="Verdana"/>
                <a:cs typeface="Verdana"/>
              </a:rPr>
              <a:t>l</a:t>
            </a:r>
            <a:r>
              <a:rPr dirty="0" smtClean="0" sz="2400" spc="0">
                <a:latin typeface="Verdana"/>
                <a:cs typeface="Verdana"/>
              </a:rPr>
              <a:t>a</a:t>
            </a:r>
            <a:r>
              <a:rPr dirty="0" smtClean="0" sz="2400" spc="339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ad</a:t>
            </a:r>
            <a:r>
              <a:rPr dirty="0" smtClean="0" sz="2400" spc="19">
                <a:latin typeface="Verdana"/>
                <a:cs typeface="Verdana"/>
              </a:rPr>
              <a:t>m</a:t>
            </a:r>
            <a:r>
              <a:rPr dirty="0" smtClean="0" sz="2400" spc="0">
                <a:latin typeface="Verdana"/>
                <a:cs typeface="Verdana"/>
              </a:rPr>
              <a:t>i</a:t>
            </a:r>
            <a:r>
              <a:rPr dirty="0" smtClean="0" sz="2400" spc="4">
                <a:latin typeface="Verdana"/>
                <a:cs typeface="Verdana"/>
              </a:rPr>
              <a:t>n</a:t>
            </a:r>
            <a:r>
              <a:rPr dirty="0" smtClean="0" sz="2400" spc="0">
                <a:latin typeface="Verdana"/>
                <a:cs typeface="Verdana"/>
              </a:rPr>
              <a:t>ist</a:t>
            </a:r>
            <a:r>
              <a:rPr dirty="0" smtClean="0" sz="2400" spc="-39">
                <a:latin typeface="Verdana"/>
                <a:cs typeface="Verdana"/>
              </a:rPr>
              <a:t>r</a:t>
            </a:r>
            <a:r>
              <a:rPr dirty="0" smtClean="0" sz="2400" spc="0">
                <a:latin typeface="Verdana"/>
                <a:cs typeface="Verdana"/>
              </a:rPr>
              <a:t>a</a:t>
            </a:r>
            <a:r>
              <a:rPr dirty="0" smtClean="0" sz="2400" spc="4">
                <a:latin typeface="Verdana"/>
                <a:cs typeface="Verdana"/>
              </a:rPr>
              <a:t>c</a:t>
            </a:r>
            <a:r>
              <a:rPr dirty="0" smtClean="0" sz="2400" spc="0">
                <a:latin typeface="Verdana"/>
                <a:cs typeface="Verdana"/>
              </a:rPr>
              <a:t>ión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11846" y="4327223"/>
            <a:ext cx="4438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4">
                <a:latin typeface="Verdana"/>
                <a:cs typeface="Verdana"/>
              </a:rPr>
              <a:t>de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8540" y="4692983"/>
            <a:ext cx="29803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0">
                <a:latin typeface="Verdana"/>
                <a:cs typeface="Verdana"/>
              </a:rPr>
              <a:t>l</a:t>
            </a:r>
            <a:r>
              <a:rPr dirty="0" smtClean="0" sz="2400" spc="-9">
                <a:latin typeface="Verdana"/>
                <a:cs typeface="Verdana"/>
              </a:rPr>
              <a:t>a</a:t>
            </a:r>
            <a:r>
              <a:rPr dirty="0" smtClean="0" sz="2400" spc="0">
                <a:latin typeface="Verdana"/>
                <a:cs typeface="Verdana"/>
              </a:rPr>
              <a:t>s</a:t>
            </a:r>
            <a:r>
              <a:rPr dirty="0" smtClean="0" sz="2400" spc="0">
                <a:latin typeface="Verdana"/>
                <a:cs typeface="Verdana"/>
              </a:rPr>
              <a:t> </a:t>
            </a:r>
            <a:r>
              <a:rPr dirty="0" smtClean="0" sz="2400" spc="0">
                <a:latin typeface="Verdana"/>
                <a:cs typeface="Verdana"/>
              </a:rPr>
              <a:t>o</a:t>
            </a:r>
            <a:r>
              <a:rPr dirty="0" smtClean="0" sz="2400" spc="-9">
                <a:latin typeface="Verdana"/>
                <a:cs typeface="Verdana"/>
              </a:rPr>
              <a:t>r</a:t>
            </a:r>
            <a:r>
              <a:rPr dirty="0" smtClean="0" sz="2400" spc="0">
                <a:latin typeface="Verdana"/>
                <a:cs typeface="Verdana"/>
              </a:rPr>
              <a:t>ga</a:t>
            </a:r>
            <a:r>
              <a:rPr dirty="0" smtClean="0" sz="2400" spc="4">
                <a:latin typeface="Verdana"/>
                <a:cs typeface="Verdana"/>
              </a:rPr>
              <a:t>n</a:t>
            </a:r>
            <a:r>
              <a:rPr dirty="0" smtClean="0" sz="2400" spc="0">
                <a:latin typeface="Verdana"/>
                <a:cs typeface="Verdana"/>
              </a:rPr>
              <a:t>iz</a:t>
            </a:r>
            <a:r>
              <a:rPr dirty="0" smtClean="0" sz="2400" spc="-14">
                <a:latin typeface="Verdana"/>
                <a:cs typeface="Verdana"/>
              </a:rPr>
              <a:t>a</a:t>
            </a:r>
            <a:r>
              <a:rPr dirty="0" smtClean="0" sz="2400" spc="0">
                <a:latin typeface="Verdana"/>
                <a:cs typeface="Verdana"/>
              </a:rPr>
              <a:t>ciones.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object 101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1033826" y="3350475"/>
            <a:ext cx="61252" cy="2454782"/>
          </a:xfrm>
          <a:custGeom>
            <a:avLst/>
            <a:gdLst/>
            <a:ahLst/>
            <a:cxnLst/>
            <a:rect l="l" t="t" r="r" b="b"/>
            <a:pathLst>
              <a:path w="61252" h="2454782">
                <a:moveTo>
                  <a:pt x="0" y="2454782"/>
                </a:moveTo>
                <a:lnTo>
                  <a:pt x="61252" y="2454782"/>
                </a:lnTo>
                <a:lnTo>
                  <a:pt x="61252" y="0"/>
                </a:lnTo>
                <a:lnTo>
                  <a:pt x="0" y="0"/>
                </a:lnTo>
                <a:lnTo>
                  <a:pt x="0" y="24547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114346" y="3350475"/>
            <a:ext cx="980732" cy="2454783"/>
          </a:xfrm>
          <a:custGeom>
            <a:avLst/>
            <a:gdLst/>
            <a:ahLst/>
            <a:cxnLst/>
            <a:rect l="l" t="t" r="r" b="b"/>
            <a:pathLst>
              <a:path w="980732" h="2454782">
                <a:moveTo>
                  <a:pt x="0" y="2454783"/>
                </a:moveTo>
                <a:lnTo>
                  <a:pt x="980732" y="2454783"/>
                </a:lnTo>
                <a:lnTo>
                  <a:pt x="980732" y="0"/>
                </a:lnTo>
                <a:lnTo>
                  <a:pt x="0" y="0"/>
                </a:lnTo>
                <a:lnTo>
                  <a:pt x="0" y="245478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3593719" y="1082802"/>
            <a:ext cx="1704975" cy="423163"/>
          </a:xfrm>
          <a:custGeom>
            <a:avLst/>
            <a:gdLst/>
            <a:ahLst/>
            <a:cxnLst/>
            <a:rect l="l" t="t" r="r" b="b"/>
            <a:pathLst>
              <a:path w="1704975" h="423163">
                <a:moveTo>
                  <a:pt x="0" y="211582"/>
                </a:moveTo>
                <a:lnTo>
                  <a:pt x="2826" y="228933"/>
                </a:lnTo>
                <a:lnTo>
                  <a:pt x="11160" y="245898"/>
                </a:lnTo>
                <a:lnTo>
                  <a:pt x="43469" y="278453"/>
                </a:lnTo>
                <a:lnTo>
                  <a:pt x="67006" y="293933"/>
                </a:lnTo>
                <a:lnTo>
                  <a:pt x="95171" y="308810"/>
                </a:lnTo>
                <a:lnTo>
                  <a:pt x="127746" y="323028"/>
                </a:lnTo>
                <a:lnTo>
                  <a:pt x="164510" y="336533"/>
                </a:lnTo>
                <a:lnTo>
                  <a:pt x="205244" y="349271"/>
                </a:lnTo>
                <a:lnTo>
                  <a:pt x="249729" y="361188"/>
                </a:lnTo>
                <a:lnTo>
                  <a:pt x="297745" y="372227"/>
                </a:lnTo>
                <a:lnTo>
                  <a:pt x="349072" y="382337"/>
                </a:lnTo>
                <a:lnTo>
                  <a:pt x="403490" y="391460"/>
                </a:lnTo>
                <a:lnTo>
                  <a:pt x="460782" y="399545"/>
                </a:lnTo>
                <a:lnTo>
                  <a:pt x="520725" y="406534"/>
                </a:lnTo>
                <a:lnTo>
                  <a:pt x="583102" y="412376"/>
                </a:lnTo>
                <a:lnTo>
                  <a:pt x="647693" y="417014"/>
                </a:lnTo>
                <a:lnTo>
                  <a:pt x="714277" y="420394"/>
                </a:lnTo>
                <a:lnTo>
                  <a:pt x="782636" y="422462"/>
                </a:lnTo>
                <a:lnTo>
                  <a:pt x="852551" y="423163"/>
                </a:lnTo>
                <a:lnTo>
                  <a:pt x="922464" y="422462"/>
                </a:lnTo>
                <a:lnTo>
                  <a:pt x="990820" y="420394"/>
                </a:lnTo>
                <a:lnTo>
                  <a:pt x="1057401" y="417014"/>
                </a:lnTo>
                <a:lnTo>
                  <a:pt x="1121986" y="412376"/>
                </a:lnTo>
                <a:lnTo>
                  <a:pt x="1184356" y="406534"/>
                </a:lnTo>
                <a:lnTo>
                  <a:pt x="1244292" y="399545"/>
                </a:lnTo>
                <a:lnTo>
                  <a:pt x="1301575" y="391460"/>
                </a:lnTo>
                <a:lnTo>
                  <a:pt x="1355985" y="382337"/>
                </a:lnTo>
                <a:lnTo>
                  <a:pt x="1407302" y="372227"/>
                </a:lnTo>
                <a:lnTo>
                  <a:pt x="1455308" y="361188"/>
                </a:lnTo>
                <a:lnTo>
                  <a:pt x="1499784" y="349271"/>
                </a:lnTo>
                <a:lnTo>
                  <a:pt x="1540508" y="336533"/>
                </a:lnTo>
                <a:lnTo>
                  <a:pt x="1577264" y="323028"/>
                </a:lnTo>
                <a:lnTo>
                  <a:pt x="1609830" y="308810"/>
                </a:lnTo>
                <a:lnTo>
                  <a:pt x="1637988" y="293933"/>
                </a:lnTo>
                <a:lnTo>
                  <a:pt x="1680201" y="262423"/>
                </a:lnTo>
                <a:lnTo>
                  <a:pt x="1702149" y="228933"/>
                </a:lnTo>
                <a:lnTo>
                  <a:pt x="1704975" y="211582"/>
                </a:lnTo>
                <a:lnTo>
                  <a:pt x="1693818" y="177265"/>
                </a:lnTo>
                <a:lnTo>
                  <a:pt x="1661518" y="144710"/>
                </a:lnTo>
                <a:lnTo>
                  <a:pt x="1609830" y="114353"/>
                </a:lnTo>
                <a:lnTo>
                  <a:pt x="1577264" y="100135"/>
                </a:lnTo>
                <a:lnTo>
                  <a:pt x="1540508" y="86630"/>
                </a:lnTo>
                <a:lnTo>
                  <a:pt x="1499784" y="73892"/>
                </a:lnTo>
                <a:lnTo>
                  <a:pt x="1455308" y="61976"/>
                </a:lnTo>
                <a:lnTo>
                  <a:pt x="1407302" y="50936"/>
                </a:lnTo>
                <a:lnTo>
                  <a:pt x="1355985" y="40826"/>
                </a:lnTo>
                <a:lnTo>
                  <a:pt x="1301575" y="31703"/>
                </a:lnTo>
                <a:lnTo>
                  <a:pt x="1244292" y="23618"/>
                </a:lnTo>
                <a:lnTo>
                  <a:pt x="1184356" y="16629"/>
                </a:lnTo>
                <a:lnTo>
                  <a:pt x="1121986" y="10787"/>
                </a:lnTo>
                <a:lnTo>
                  <a:pt x="1057401" y="6149"/>
                </a:lnTo>
                <a:lnTo>
                  <a:pt x="990820" y="2769"/>
                </a:lnTo>
                <a:lnTo>
                  <a:pt x="922464" y="701"/>
                </a:lnTo>
                <a:lnTo>
                  <a:pt x="852551" y="0"/>
                </a:lnTo>
                <a:lnTo>
                  <a:pt x="782636" y="701"/>
                </a:lnTo>
                <a:lnTo>
                  <a:pt x="714277" y="2769"/>
                </a:lnTo>
                <a:lnTo>
                  <a:pt x="647693" y="6149"/>
                </a:lnTo>
                <a:lnTo>
                  <a:pt x="583102" y="10787"/>
                </a:lnTo>
                <a:lnTo>
                  <a:pt x="520725" y="16629"/>
                </a:lnTo>
                <a:lnTo>
                  <a:pt x="460782" y="23618"/>
                </a:lnTo>
                <a:lnTo>
                  <a:pt x="403490" y="31703"/>
                </a:lnTo>
                <a:lnTo>
                  <a:pt x="349072" y="40826"/>
                </a:lnTo>
                <a:lnTo>
                  <a:pt x="297745" y="50936"/>
                </a:lnTo>
                <a:lnTo>
                  <a:pt x="249729" y="61976"/>
                </a:lnTo>
                <a:lnTo>
                  <a:pt x="205244" y="73892"/>
                </a:lnTo>
                <a:lnTo>
                  <a:pt x="164510" y="86630"/>
                </a:lnTo>
                <a:lnTo>
                  <a:pt x="127746" y="100135"/>
                </a:lnTo>
                <a:lnTo>
                  <a:pt x="95171" y="114353"/>
                </a:lnTo>
                <a:lnTo>
                  <a:pt x="67006" y="129230"/>
                </a:lnTo>
                <a:lnTo>
                  <a:pt x="24780" y="160740"/>
                </a:lnTo>
                <a:lnTo>
                  <a:pt x="2826" y="194230"/>
                </a:lnTo>
                <a:lnTo>
                  <a:pt x="0" y="211582"/>
                </a:lnTo>
                <a:close/>
              </a:path>
            </a:pathLst>
          </a:custGeom>
          <a:solidFill>
            <a:srgbClr val="5F47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3593719" y="1082802"/>
            <a:ext cx="1704975" cy="423163"/>
          </a:xfrm>
          <a:custGeom>
            <a:avLst/>
            <a:gdLst/>
            <a:ahLst/>
            <a:cxnLst/>
            <a:rect l="l" t="t" r="r" b="b"/>
            <a:pathLst>
              <a:path w="1704975" h="423163">
                <a:moveTo>
                  <a:pt x="0" y="211582"/>
                </a:moveTo>
                <a:lnTo>
                  <a:pt x="11160" y="177265"/>
                </a:lnTo>
                <a:lnTo>
                  <a:pt x="43469" y="144710"/>
                </a:lnTo>
                <a:lnTo>
                  <a:pt x="95171" y="114353"/>
                </a:lnTo>
                <a:lnTo>
                  <a:pt x="127746" y="100135"/>
                </a:lnTo>
                <a:lnTo>
                  <a:pt x="164510" y="86630"/>
                </a:lnTo>
                <a:lnTo>
                  <a:pt x="205244" y="73892"/>
                </a:lnTo>
                <a:lnTo>
                  <a:pt x="249729" y="61976"/>
                </a:lnTo>
                <a:lnTo>
                  <a:pt x="297745" y="50936"/>
                </a:lnTo>
                <a:lnTo>
                  <a:pt x="349072" y="40826"/>
                </a:lnTo>
                <a:lnTo>
                  <a:pt x="403490" y="31703"/>
                </a:lnTo>
                <a:lnTo>
                  <a:pt x="460782" y="23618"/>
                </a:lnTo>
                <a:lnTo>
                  <a:pt x="520725" y="16629"/>
                </a:lnTo>
                <a:lnTo>
                  <a:pt x="583102" y="10787"/>
                </a:lnTo>
                <a:lnTo>
                  <a:pt x="647693" y="6149"/>
                </a:lnTo>
                <a:lnTo>
                  <a:pt x="714277" y="2769"/>
                </a:lnTo>
                <a:lnTo>
                  <a:pt x="782636" y="701"/>
                </a:lnTo>
                <a:lnTo>
                  <a:pt x="852551" y="0"/>
                </a:lnTo>
                <a:lnTo>
                  <a:pt x="922464" y="701"/>
                </a:lnTo>
                <a:lnTo>
                  <a:pt x="990820" y="2769"/>
                </a:lnTo>
                <a:lnTo>
                  <a:pt x="1057401" y="6149"/>
                </a:lnTo>
                <a:lnTo>
                  <a:pt x="1121986" y="10787"/>
                </a:lnTo>
                <a:lnTo>
                  <a:pt x="1184356" y="16629"/>
                </a:lnTo>
                <a:lnTo>
                  <a:pt x="1244292" y="23618"/>
                </a:lnTo>
                <a:lnTo>
                  <a:pt x="1301575" y="31703"/>
                </a:lnTo>
                <a:lnTo>
                  <a:pt x="1355985" y="40826"/>
                </a:lnTo>
                <a:lnTo>
                  <a:pt x="1407302" y="50936"/>
                </a:lnTo>
                <a:lnTo>
                  <a:pt x="1455308" y="61976"/>
                </a:lnTo>
                <a:lnTo>
                  <a:pt x="1499784" y="73892"/>
                </a:lnTo>
                <a:lnTo>
                  <a:pt x="1540508" y="86630"/>
                </a:lnTo>
                <a:lnTo>
                  <a:pt x="1577264" y="100135"/>
                </a:lnTo>
                <a:lnTo>
                  <a:pt x="1609830" y="114353"/>
                </a:lnTo>
                <a:lnTo>
                  <a:pt x="1637988" y="129230"/>
                </a:lnTo>
                <a:lnTo>
                  <a:pt x="1680201" y="160740"/>
                </a:lnTo>
                <a:lnTo>
                  <a:pt x="1702149" y="194230"/>
                </a:lnTo>
                <a:lnTo>
                  <a:pt x="1704975" y="211582"/>
                </a:lnTo>
                <a:lnTo>
                  <a:pt x="1702149" y="228933"/>
                </a:lnTo>
                <a:lnTo>
                  <a:pt x="1693818" y="245898"/>
                </a:lnTo>
                <a:lnTo>
                  <a:pt x="1661518" y="278453"/>
                </a:lnTo>
                <a:lnTo>
                  <a:pt x="1637988" y="293933"/>
                </a:lnTo>
                <a:lnTo>
                  <a:pt x="1609830" y="308810"/>
                </a:lnTo>
                <a:lnTo>
                  <a:pt x="1577264" y="323028"/>
                </a:lnTo>
                <a:lnTo>
                  <a:pt x="1540508" y="336533"/>
                </a:lnTo>
                <a:lnTo>
                  <a:pt x="1499784" y="349271"/>
                </a:lnTo>
                <a:lnTo>
                  <a:pt x="1455308" y="361188"/>
                </a:lnTo>
                <a:lnTo>
                  <a:pt x="1407302" y="372227"/>
                </a:lnTo>
                <a:lnTo>
                  <a:pt x="1355985" y="382337"/>
                </a:lnTo>
                <a:lnTo>
                  <a:pt x="1301575" y="391460"/>
                </a:lnTo>
                <a:lnTo>
                  <a:pt x="1244292" y="399545"/>
                </a:lnTo>
                <a:lnTo>
                  <a:pt x="1184356" y="406534"/>
                </a:lnTo>
                <a:lnTo>
                  <a:pt x="1121986" y="412376"/>
                </a:lnTo>
                <a:lnTo>
                  <a:pt x="1057401" y="417014"/>
                </a:lnTo>
                <a:lnTo>
                  <a:pt x="990820" y="420394"/>
                </a:lnTo>
                <a:lnTo>
                  <a:pt x="922464" y="422462"/>
                </a:lnTo>
                <a:lnTo>
                  <a:pt x="852551" y="423163"/>
                </a:lnTo>
                <a:lnTo>
                  <a:pt x="782636" y="422462"/>
                </a:lnTo>
                <a:lnTo>
                  <a:pt x="714277" y="420394"/>
                </a:lnTo>
                <a:lnTo>
                  <a:pt x="647693" y="417014"/>
                </a:lnTo>
                <a:lnTo>
                  <a:pt x="583102" y="412376"/>
                </a:lnTo>
                <a:lnTo>
                  <a:pt x="520725" y="406534"/>
                </a:lnTo>
                <a:lnTo>
                  <a:pt x="460782" y="399545"/>
                </a:lnTo>
                <a:lnTo>
                  <a:pt x="403490" y="391460"/>
                </a:lnTo>
                <a:lnTo>
                  <a:pt x="349072" y="382337"/>
                </a:lnTo>
                <a:lnTo>
                  <a:pt x="297745" y="372227"/>
                </a:lnTo>
                <a:lnTo>
                  <a:pt x="249729" y="361188"/>
                </a:lnTo>
                <a:lnTo>
                  <a:pt x="205244" y="349271"/>
                </a:lnTo>
                <a:lnTo>
                  <a:pt x="164510" y="336533"/>
                </a:lnTo>
                <a:lnTo>
                  <a:pt x="127746" y="323028"/>
                </a:lnTo>
                <a:lnTo>
                  <a:pt x="95171" y="308810"/>
                </a:lnTo>
                <a:lnTo>
                  <a:pt x="67006" y="293933"/>
                </a:lnTo>
                <a:lnTo>
                  <a:pt x="43469" y="278453"/>
                </a:lnTo>
                <a:lnTo>
                  <a:pt x="24780" y="262423"/>
                </a:lnTo>
                <a:lnTo>
                  <a:pt x="2826" y="228933"/>
                </a:lnTo>
                <a:lnTo>
                  <a:pt x="0" y="211582"/>
                </a:lnTo>
                <a:close/>
              </a:path>
            </a:pathLst>
          </a:custGeom>
          <a:ln w="42500">
            <a:solidFill>
              <a:srgbClr val="44315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855466" y="1247521"/>
            <a:ext cx="1174242" cy="105537"/>
          </a:xfrm>
          <a:custGeom>
            <a:avLst/>
            <a:gdLst/>
            <a:ahLst/>
            <a:cxnLst/>
            <a:rect l="l" t="t" r="r" b="b"/>
            <a:pathLst>
              <a:path w="1174242" h="105537">
                <a:moveTo>
                  <a:pt x="52070" y="0"/>
                </a:moveTo>
                <a:lnTo>
                  <a:pt x="31750" y="63880"/>
                </a:lnTo>
                <a:lnTo>
                  <a:pt x="49275" y="23113"/>
                </a:lnTo>
                <a:lnTo>
                  <a:pt x="66421" y="63880"/>
                </a:lnTo>
                <a:lnTo>
                  <a:pt x="54737" y="0"/>
                </a:lnTo>
                <a:lnTo>
                  <a:pt x="52070" y="0"/>
                </a:lnTo>
                <a:close/>
              </a:path>
              <a:path w="1174242" h="105537">
                <a:moveTo>
                  <a:pt x="605663" y="5079"/>
                </a:moveTo>
                <a:lnTo>
                  <a:pt x="609473" y="5079"/>
                </a:lnTo>
                <a:lnTo>
                  <a:pt x="612394" y="6223"/>
                </a:lnTo>
                <a:lnTo>
                  <a:pt x="615696" y="9905"/>
                </a:lnTo>
                <a:lnTo>
                  <a:pt x="616331" y="13842"/>
                </a:lnTo>
                <a:lnTo>
                  <a:pt x="616331" y="91058"/>
                </a:lnTo>
                <a:lnTo>
                  <a:pt x="615823" y="94741"/>
                </a:lnTo>
                <a:lnTo>
                  <a:pt x="614807" y="96392"/>
                </a:lnTo>
                <a:lnTo>
                  <a:pt x="612901" y="99059"/>
                </a:lnTo>
                <a:lnTo>
                  <a:pt x="609981" y="100456"/>
                </a:lnTo>
                <a:lnTo>
                  <a:pt x="601853" y="100456"/>
                </a:lnTo>
                <a:lnTo>
                  <a:pt x="601853" y="103250"/>
                </a:lnTo>
                <a:lnTo>
                  <a:pt x="646938" y="103250"/>
                </a:lnTo>
                <a:lnTo>
                  <a:pt x="659657" y="96006"/>
                </a:lnTo>
                <a:lnTo>
                  <a:pt x="646557" y="98043"/>
                </a:lnTo>
                <a:lnTo>
                  <a:pt x="642238" y="98043"/>
                </a:lnTo>
                <a:lnTo>
                  <a:pt x="637032" y="97281"/>
                </a:lnTo>
                <a:lnTo>
                  <a:pt x="630682" y="95884"/>
                </a:lnTo>
                <a:lnTo>
                  <a:pt x="630682" y="10159"/>
                </a:lnTo>
                <a:lnTo>
                  <a:pt x="636397" y="8762"/>
                </a:lnTo>
                <a:lnTo>
                  <a:pt x="641476" y="8000"/>
                </a:lnTo>
                <a:lnTo>
                  <a:pt x="645922" y="8000"/>
                </a:lnTo>
                <a:lnTo>
                  <a:pt x="652701" y="8469"/>
                </a:lnTo>
                <a:lnTo>
                  <a:pt x="664999" y="12335"/>
                </a:lnTo>
                <a:lnTo>
                  <a:pt x="675132" y="20065"/>
                </a:lnTo>
                <a:lnTo>
                  <a:pt x="680480" y="27225"/>
                </a:lnTo>
                <a:lnTo>
                  <a:pt x="685041" y="38940"/>
                </a:lnTo>
                <a:lnTo>
                  <a:pt x="686562" y="52958"/>
                </a:lnTo>
                <a:lnTo>
                  <a:pt x="690753" y="87502"/>
                </a:lnTo>
                <a:lnTo>
                  <a:pt x="697658" y="77637"/>
                </a:lnTo>
                <a:lnTo>
                  <a:pt x="702094" y="65754"/>
                </a:lnTo>
                <a:lnTo>
                  <a:pt x="703580" y="52324"/>
                </a:lnTo>
                <a:lnTo>
                  <a:pt x="703488" y="48817"/>
                </a:lnTo>
                <a:lnTo>
                  <a:pt x="701340" y="35935"/>
                </a:lnTo>
                <a:lnTo>
                  <a:pt x="696341" y="24637"/>
                </a:lnTo>
                <a:lnTo>
                  <a:pt x="687924" y="14305"/>
                </a:lnTo>
                <a:lnTo>
                  <a:pt x="677418" y="7492"/>
                </a:lnTo>
                <a:lnTo>
                  <a:pt x="670230" y="5076"/>
                </a:lnTo>
                <a:lnTo>
                  <a:pt x="658022" y="2989"/>
                </a:lnTo>
                <a:lnTo>
                  <a:pt x="643001" y="2286"/>
                </a:lnTo>
                <a:lnTo>
                  <a:pt x="601853" y="2286"/>
                </a:lnTo>
                <a:lnTo>
                  <a:pt x="601853" y="5079"/>
                </a:lnTo>
                <a:lnTo>
                  <a:pt x="605663" y="5079"/>
                </a:lnTo>
                <a:close/>
              </a:path>
              <a:path w="1174242" h="105537">
                <a:moveTo>
                  <a:pt x="1088009" y="84074"/>
                </a:moveTo>
                <a:lnTo>
                  <a:pt x="1084834" y="88773"/>
                </a:lnTo>
                <a:lnTo>
                  <a:pt x="1081786" y="91820"/>
                </a:lnTo>
                <a:lnTo>
                  <a:pt x="1079373" y="94233"/>
                </a:lnTo>
                <a:lnTo>
                  <a:pt x="1074420" y="96519"/>
                </a:lnTo>
                <a:lnTo>
                  <a:pt x="1071753" y="97281"/>
                </a:lnTo>
                <a:lnTo>
                  <a:pt x="1067689" y="97789"/>
                </a:lnTo>
                <a:lnTo>
                  <a:pt x="1042035" y="97789"/>
                </a:lnTo>
                <a:lnTo>
                  <a:pt x="1038225" y="96265"/>
                </a:lnTo>
                <a:lnTo>
                  <a:pt x="1036701" y="93599"/>
                </a:lnTo>
                <a:lnTo>
                  <a:pt x="1036447" y="90931"/>
                </a:lnTo>
                <a:lnTo>
                  <a:pt x="1036447" y="53212"/>
                </a:lnTo>
                <a:lnTo>
                  <a:pt x="1062863" y="53212"/>
                </a:lnTo>
                <a:lnTo>
                  <a:pt x="1066038" y="53593"/>
                </a:lnTo>
                <a:lnTo>
                  <a:pt x="1068070" y="54609"/>
                </a:lnTo>
                <a:lnTo>
                  <a:pt x="1071499" y="57023"/>
                </a:lnTo>
                <a:lnTo>
                  <a:pt x="1073150" y="60070"/>
                </a:lnTo>
                <a:lnTo>
                  <a:pt x="1073785" y="63245"/>
                </a:lnTo>
                <a:lnTo>
                  <a:pt x="1074547" y="68199"/>
                </a:lnTo>
                <a:lnTo>
                  <a:pt x="1077341" y="68199"/>
                </a:lnTo>
                <a:lnTo>
                  <a:pt x="1077341" y="33019"/>
                </a:lnTo>
                <a:lnTo>
                  <a:pt x="1074547" y="33019"/>
                </a:lnTo>
                <a:lnTo>
                  <a:pt x="1074166" y="38862"/>
                </a:lnTo>
                <a:lnTo>
                  <a:pt x="1072769" y="42799"/>
                </a:lnTo>
                <a:lnTo>
                  <a:pt x="1068324" y="46862"/>
                </a:lnTo>
                <a:lnTo>
                  <a:pt x="1064387" y="47751"/>
                </a:lnTo>
                <a:lnTo>
                  <a:pt x="1036447" y="47751"/>
                </a:lnTo>
                <a:lnTo>
                  <a:pt x="1036447" y="7874"/>
                </a:lnTo>
                <a:lnTo>
                  <a:pt x="1069213" y="7874"/>
                </a:lnTo>
                <a:lnTo>
                  <a:pt x="1072642" y="8254"/>
                </a:lnTo>
                <a:lnTo>
                  <a:pt x="1074674" y="8889"/>
                </a:lnTo>
                <a:lnTo>
                  <a:pt x="1078992" y="11556"/>
                </a:lnTo>
                <a:lnTo>
                  <a:pt x="1081532" y="15493"/>
                </a:lnTo>
                <a:lnTo>
                  <a:pt x="1082675" y="19176"/>
                </a:lnTo>
                <a:lnTo>
                  <a:pt x="1083691" y="24383"/>
                </a:lnTo>
                <a:lnTo>
                  <a:pt x="1086612" y="24383"/>
                </a:lnTo>
                <a:lnTo>
                  <a:pt x="1085596" y="2286"/>
                </a:lnTo>
                <a:lnTo>
                  <a:pt x="1007745" y="2286"/>
                </a:lnTo>
                <a:lnTo>
                  <a:pt x="1007745" y="5079"/>
                </a:lnTo>
                <a:lnTo>
                  <a:pt x="1015492" y="5079"/>
                </a:lnTo>
                <a:lnTo>
                  <a:pt x="1018539" y="6095"/>
                </a:lnTo>
                <a:lnTo>
                  <a:pt x="1021588" y="9525"/>
                </a:lnTo>
                <a:lnTo>
                  <a:pt x="1022223" y="13462"/>
                </a:lnTo>
                <a:lnTo>
                  <a:pt x="1022223" y="90424"/>
                </a:lnTo>
                <a:lnTo>
                  <a:pt x="1021969" y="93599"/>
                </a:lnTo>
                <a:lnTo>
                  <a:pt x="1019683" y="97916"/>
                </a:lnTo>
                <a:lnTo>
                  <a:pt x="1016000" y="99949"/>
                </a:lnTo>
                <a:lnTo>
                  <a:pt x="1011301" y="100456"/>
                </a:lnTo>
                <a:lnTo>
                  <a:pt x="1007745" y="100456"/>
                </a:lnTo>
                <a:lnTo>
                  <a:pt x="1007745" y="103250"/>
                </a:lnTo>
                <a:lnTo>
                  <a:pt x="1085596" y="103250"/>
                </a:lnTo>
                <a:lnTo>
                  <a:pt x="1094232" y="77977"/>
                </a:lnTo>
                <a:lnTo>
                  <a:pt x="1091311" y="77977"/>
                </a:lnTo>
                <a:lnTo>
                  <a:pt x="1088009" y="84074"/>
                </a:lnTo>
                <a:close/>
              </a:path>
              <a:path w="1174242" h="105537">
                <a:moveTo>
                  <a:pt x="999871" y="2286"/>
                </a:moveTo>
                <a:lnTo>
                  <a:pt x="917448" y="2286"/>
                </a:lnTo>
                <a:lnTo>
                  <a:pt x="916305" y="26034"/>
                </a:lnTo>
                <a:lnTo>
                  <a:pt x="919099" y="26034"/>
                </a:lnTo>
                <a:lnTo>
                  <a:pt x="919480" y="21462"/>
                </a:lnTo>
                <a:lnTo>
                  <a:pt x="920623" y="17779"/>
                </a:lnTo>
                <a:lnTo>
                  <a:pt x="922401" y="15112"/>
                </a:lnTo>
                <a:lnTo>
                  <a:pt x="924179" y="12445"/>
                </a:lnTo>
                <a:lnTo>
                  <a:pt x="929005" y="9651"/>
                </a:lnTo>
                <a:lnTo>
                  <a:pt x="934338" y="8636"/>
                </a:lnTo>
                <a:lnTo>
                  <a:pt x="951230" y="8636"/>
                </a:lnTo>
                <a:lnTo>
                  <a:pt x="951230" y="91439"/>
                </a:lnTo>
                <a:lnTo>
                  <a:pt x="950595" y="94995"/>
                </a:lnTo>
                <a:lnTo>
                  <a:pt x="949579" y="96646"/>
                </a:lnTo>
                <a:lnTo>
                  <a:pt x="947801" y="99187"/>
                </a:lnTo>
                <a:lnTo>
                  <a:pt x="944753" y="100456"/>
                </a:lnTo>
                <a:lnTo>
                  <a:pt x="936879" y="100456"/>
                </a:lnTo>
                <a:lnTo>
                  <a:pt x="936879" y="103250"/>
                </a:lnTo>
                <a:lnTo>
                  <a:pt x="979678" y="103250"/>
                </a:lnTo>
                <a:lnTo>
                  <a:pt x="979678" y="100456"/>
                </a:lnTo>
                <a:lnTo>
                  <a:pt x="972312" y="100456"/>
                </a:lnTo>
                <a:lnTo>
                  <a:pt x="969391" y="99440"/>
                </a:lnTo>
                <a:lnTo>
                  <a:pt x="966216" y="95757"/>
                </a:lnTo>
                <a:lnTo>
                  <a:pt x="965454" y="91948"/>
                </a:lnTo>
                <a:lnTo>
                  <a:pt x="965454" y="8636"/>
                </a:lnTo>
                <a:lnTo>
                  <a:pt x="983869" y="8636"/>
                </a:lnTo>
                <a:lnTo>
                  <a:pt x="987171" y="9398"/>
                </a:lnTo>
                <a:lnTo>
                  <a:pt x="992378" y="12064"/>
                </a:lnTo>
                <a:lnTo>
                  <a:pt x="995934" y="17017"/>
                </a:lnTo>
                <a:lnTo>
                  <a:pt x="997585" y="21843"/>
                </a:lnTo>
                <a:lnTo>
                  <a:pt x="998093" y="26034"/>
                </a:lnTo>
                <a:lnTo>
                  <a:pt x="1001013" y="26034"/>
                </a:lnTo>
                <a:lnTo>
                  <a:pt x="999871" y="2286"/>
                </a:lnTo>
                <a:close/>
              </a:path>
              <a:path w="1174242" h="105537">
                <a:moveTo>
                  <a:pt x="840613" y="103250"/>
                </a:moveTo>
                <a:lnTo>
                  <a:pt x="840613" y="100456"/>
                </a:lnTo>
                <a:lnTo>
                  <a:pt x="833120" y="100456"/>
                </a:lnTo>
                <a:lnTo>
                  <a:pt x="830199" y="99440"/>
                </a:lnTo>
                <a:lnTo>
                  <a:pt x="827024" y="95757"/>
                </a:lnTo>
                <a:lnTo>
                  <a:pt x="826388" y="91948"/>
                </a:lnTo>
                <a:lnTo>
                  <a:pt x="826388" y="23621"/>
                </a:lnTo>
                <a:lnTo>
                  <a:pt x="892937" y="104901"/>
                </a:lnTo>
                <a:lnTo>
                  <a:pt x="895604" y="104901"/>
                </a:lnTo>
                <a:lnTo>
                  <a:pt x="895604" y="14224"/>
                </a:lnTo>
                <a:lnTo>
                  <a:pt x="896112" y="10540"/>
                </a:lnTo>
                <a:lnTo>
                  <a:pt x="899033" y="6350"/>
                </a:lnTo>
                <a:lnTo>
                  <a:pt x="902081" y="5079"/>
                </a:lnTo>
                <a:lnTo>
                  <a:pt x="909828" y="5079"/>
                </a:lnTo>
                <a:lnTo>
                  <a:pt x="909828" y="2286"/>
                </a:lnTo>
                <a:lnTo>
                  <a:pt x="874776" y="2286"/>
                </a:lnTo>
                <a:lnTo>
                  <a:pt x="874776" y="5079"/>
                </a:lnTo>
                <a:lnTo>
                  <a:pt x="882142" y="5079"/>
                </a:lnTo>
                <a:lnTo>
                  <a:pt x="885063" y="6095"/>
                </a:lnTo>
                <a:lnTo>
                  <a:pt x="888364" y="9778"/>
                </a:lnTo>
                <a:lnTo>
                  <a:pt x="889000" y="13588"/>
                </a:lnTo>
                <a:lnTo>
                  <a:pt x="889000" y="77977"/>
                </a:lnTo>
                <a:lnTo>
                  <a:pt x="827278" y="2286"/>
                </a:lnTo>
                <a:lnTo>
                  <a:pt x="799973" y="2286"/>
                </a:lnTo>
                <a:lnTo>
                  <a:pt x="799973" y="5079"/>
                </a:lnTo>
                <a:lnTo>
                  <a:pt x="802894" y="5079"/>
                </a:lnTo>
                <a:lnTo>
                  <a:pt x="806450" y="5714"/>
                </a:lnTo>
                <a:lnTo>
                  <a:pt x="809371" y="6730"/>
                </a:lnTo>
                <a:lnTo>
                  <a:pt x="813181" y="8762"/>
                </a:lnTo>
                <a:lnTo>
                  <a:pt x="816863" y="12191"/>
                </a:lnTo>
                <a:lnTo>
                  <a:pt x="819785" y="15620"/>
                </a:lnTo>
                <a:lnTo>
                  <a:pt x="819785" y="91439"/>
                </a:lnTo>
                <a:lnTo>
                  <a:pt x="819276" y="94995"/>
                </a:lnTo>
                <a:lnTo>
                  <a:pt x="818134" y="96646"/>
                </a:lnTo>
                <a:lnTo>
                  <a:pt x="816356" y="99187"/>
                </a:lnTo>
                <a:lnTo>
                  <a:pt x="813308" y="100456"/>
                </a:lnTo>
                <a:lnTo>
                  <a:pt x="805561" y="100456"/>
                </a:lnTo>
                <a:lnTo>
                  <a:pt x="805561" y="103250"/>
                </a:lnTo>
                <a:lnTo>
                  <a:pt x="840613" y="103250"/>
                </a:lnTo>
                <a:close/>
              </a:path>
              <a:path w="1174242" h="105537">
                <a:moveTo>
                  <a:pt x="792353" y="84074"/>
                </a:moveTo>
                <a:lnTo>
                  <a:pt x="789178" y="88773"/>
                </a:lnTo>
                <a:lnTo>
                  <a:pt x="786130" y="91820"/>
                </a:lnTo>
                <a:lnTo>
                  <a:pt x="781304" y="95757"/>
                </a:lnTo>
                <a:lnTo>
                  <a:pt x="778763" y="96519"/>
                </a:lnTo>
                <a:lnTo>
                  <a:pt x="776097" y="97281"/>
                </a:lnTo>
                <a:lnTo>
                  <a:pt x="772033" y="97789"/>
                </a:lnTo>
                <a:lnTo>
                  <a:pt x="746379" y="97789"/>
                </a:lnTo>
                <a:lnTo>
                  <a:pt x="742569" y="96265"/>
                </a:lnTo>
                <a:lnTo>
                  <a:pt x="741045" y="93599"/>
                </a:lnTo>
                <a:lnTo>
                  <a:pt x="740791" y="90931"/>
                </a:lnTo>
                <a:lnTo>
                  <a:pt x="740791" y="53212"/>
                </a:lnTo>
                <a:lnTo>
                  <a:pt x="767207" y="53212"/>
                </a:lnTo>
                <a:lnTo>
                  <a:pt x="770382" y="53593"/>
                </a:lnTo>
                <a:lnTo>
                  <a:pt x="772413" y="54609"/>
                </a:lnTo>
                <a:lnTo>
                  <a:pt x="775843" y="57023"/>
                </a:lnTo>
                <a:lnTo>
                  <a:pt x="777494" y="60070"/>
                </a:lnTo>
                <a:lnTo>
                  <a:pt x="778129" y="63245"/>
                </a:lnTo>
                <a:lnTo>
                  <a:pt x="778891" y="68199"/>
                </a:lnTo>
                <a:lnTo>
                  <a:pt x="781685" y="68199"/>
                </a:lnTo>
                <a:lnTo>
                  <a:pt x="781685" y="33019"/>
                </a:lnTo>
                <a:lnTo>
                  <a:pt x="778891" y="33019"/>
                </a:lnTo>
                <a:lnTo>
                  <a:pt x="778510" y="38862"/>
                </a:lnTo>
                <a:lnTo>
                  <a:pt x="777113" y="42799"/>
                </a:lnTo>
                <a:lnTo>
                  <a:pt x="772668" y="46862"/>
                </a:lnTo>
                <a:lnTo>
                  <a:pt x="768731" y="47751"/>
                </a:lnTo>
                <a:lnTo>
                  <a:pt x="740791" y="47751"/>
                </a:lnTo>
                <a:lnTo>
                  <a:pt x="740791" y="7874"/>
                </a:lnTo>
                <a:lnTo>
                  <a:pt x="773557" y="7874"/>
                </a:lnTo>
                <a:lnTo>
                  <a:pt x="776986" y="8254"/>
                </a:lnTo>
                <a:lnTo>
                  <a:pt x="779018" y="8889"/>
                </a:lnTo>
                <a:lnTo>
                  <a:pt x="783336" y="11556"/>
                </a:lnTo>
                <a:lnTo>
                  <a:pt x="785876" y="15493"/>
                </a:lnTo>
                <a:lnTo>
                  <a:pt x="787019" y="19176"/>
                </a:lnTo>
                <a:lnTo>
                  <a:pt x="788035" y="24383"/>
                </a:lnTo>
                <a:lnTo>
                  <a:pt x="790956" y="24383"/>
                </a:lnTo>
                <a:lnTo>
                  <a:pt x="789939" y="2286"/>
                </a:lnTo>
                <a:lnTo>
                  <a:pt x="712088" y="2286"/>
                </a:lnTo>
                <a:lnTo>
                  <a:pt x="712088" y="5079"/>
                </a:lnTo>
                <a:lnTo>
                  <a:pt x="719836" y="5079"/>
                </a:lnTo>
                <a:lnTo>
                  <a:pt x="722884" y="6095"/>
                </a:lnTo>
                <a:lnTo>
                  <a:pt x="725932" y="9525"/>
                </a:lnTo>
                <a:lnTo>
                  <a:pt x="726567" y="13462"/>
                </a:lnTo>
                <a:lnTo>
                  <a:pt x="726567" y="90424"/>
                </a:lnTo>
                <a:lnTo>
                  <a:pt x="726313" y="93599"/>
                </a:lnTo>
                <a:lnTo>
                  <a:pt x="724026" y="97916"/>
                </a:lnTo>
                <a:lnTo>
                  <a:pt x="720344" y="99949"/>
                </a:lnTo>
                <a:lnTo>
                  <a:pt x="715645" y="100456"/>
                </a:lnTo>
                <a:lnTo>
                  <a:pt x="712088" y="100456"/>
                </a:lnTo>
                <a:lnTo>
                  <a:pt x="712088" y="103250"/>
                </a:lnTo>
                <a:lnTo>
                  <a:pt x="789939" y="103250"/>
                </a:lnTo>
                <a:lnTo>
                  <a:pt x="798576" y="77977"/>
                </a:lnTo>
                <a:lnTo>
                  <a:pt x="795655" y="77977"/>
                </a:lnTo>
                <a:lnTo>
                  <a:pt x="792353" y="84074"/>
                </a:lnTo>
                <a:close/>
              </a:path>
              <a:path w="1174242" h="105537">
                <a:moveTo>
                  <a:pt x="686562" y="52958"/>
                </a:moveTo>
                <a:lnTo>
                  <a:pt x="685725" y="63577"/>
                </a:lnTo>
                <a:lnTo>
                  <a:pt x="681948" y="75893"/>
                </a:lnTo>
                <a:lnTo>
                  <a:pt x="675132" y="85851"/>
                </a:lnTo>
                <a:lnTo>
                  <a:pt x="670818" y="89894"/>
                </a:lnTo>
                <a:lnTo>
                  <a:pt x="659657" y="96006"/>
                </a:lnTo>
                <a:lnTo>
                  <a:pt x="646938" y="103250"/>
                </a:lnTo>
                <a:lnTo>
                  <a:pt x="657154" y="102724"/>
                </a:lnTo>
                <a:lnTo>
                  <a:pt x="670585" y="99969"/>
                </a:lnTo>
                <a:lnTo>
                  <a:pt x="681769" y="94885"/>
                </a:lnTo>
                <a:lnTo>
                  <a:pt x="690753" y="87502"/>
                </a:lnTo>
                <a:lnTo>
                  <a:pt x="686562" y="52958"/>
                </a:lnTo>
                <a:close/>
              </a:path>
              <a:path w="1174242" h="105537">
                <a:moveTo>
                  <a:pt x="589661" y="84074"/>
                </a:moveTo>
                <a:lnTo>
                  <a:pt x="586486" y="88773"/>
                </a:lnTo>
                <a:lnTo>
                  <a:pt x="583438" y="91820"/>
                </a:lnTo>
                <a:lnTo>
                  <a:pt x="581025" y="94233"/>
                </a:lnTo>
                <a:lnTo>
                  <a:pt x="576072" y="96519"/>
                </a:lnTo>
                <a:lnTo>
                  <a:pt x="573405" y="97281"/>
                </a:lnTo>
                <a:lnTo>
                  <a:pt x="569341" y="97789"/>
                </a:lnTo>
                <a:lnTo>
                  <a:pt x="543687" y="97789"/>
                </a:lnTo>
                <a:lnTo>
                  <a:pt x="539876" y="96265"/>
                </a:lnTo>
                <a:lnTo>
                  <a:pt x="538353" y="93599"/>
                </a:lnTo>
                <a:lnTo>
                  <a:pt x="538099" y="90931"/>
                </a:lnTo>
                <a:lnTo>
                  <a:pt x="538099" y="53212"/>
                </a:lnTo>
                <a:lnTo>
                  <a:pt x="564514" y="53212"/>
                </a:lnTo>
                <a:lnTo>
                  <a:pt x="567689" y="53593"/>
                </a:lnTo>
                <a:lnTo>
                  <a:pt x="569722" y="54609"/>
                </a:lnTo>
                <a:lnTo>
                  <a:pt x="573151" y="57023"/>
                </a:lnTo>
                <a:lnTo>
                  <a:pt x="574801" y="60070"/>
                </a:lnTo>
                <a:lnTo>
                  <a:pt x="575437" y="63245"/>
                </a:lnTo>
                <a:lnTo>
                  <a:pt x="576199" y="68199"/>
                </a:lnTo>
                <a:lnTo>
                  <a:pt x="578993" y="68199"/>
                </a:lnTo>
                <a:lnTo>
                  <a:pt x="578993" y="33019"/>
                </a:lnTo>
                <a:lnTo>
                  <a:pt x="576199" y="33019"/>
                </a:lnTo>
                <a:lnTo>
                  <a:pt x="575818" y="38862"/>
                </a:lnTo>
                <a:lnTo>
                  <a:pt x="574421" y="42799"/>
                </a:lnTo>
                <a:lnTo>
                  <a:pt x="569976" y="46862"/>
                </a:lnTo>
                <a:lnTo>
                  <a:pt x="566038" y="47751"/>
                </a:lnTo>
                <a:lnTo>
                  <a:pt x="538099" y="47751"/>
                </a:lnTo>
                <a:lnTo>
                  <a:pt x="538099" y="7874"/>
                </a:lnTo>
                <a:lnTo>
                  <a:pt x="570864" y="7874"/>
                </a:lnTo>
                <a:lnTo>
                  <a:pt x="574294" y="8254"/>
                </a:lnTo>
                <a:lnTo>
                  <a:pt x="576326" y="8889"/>
                </a:lnTo>
                <a:lnTo>
                  <a:pt x="578866" y="10032"/>
                </a:lnTo>
                <a:lnTo>
                  <a:pt x="580644" y="11556"/>
                </a:lnTo>
                <a:lnTo>
                  <a:pt x="583184" y="15493"/>
                </a:lnTo>
                <a:lnTo>
                  <a:pt x="584326" y="19176"/>
                </a:lnTo>
                <a:lnTo>
                  <a:pt x="585343" y="24383"/>
                </a:lnTo>
                <a:lnTo>
                  <a:pt x="588263" y="24383"/>
                </a:lnTo>
                <a:lnTo>
                  <a:pt x="587248" y="2286"/>
                </a:lnTo>
                <a:lnTo>
                  <a:pt x="509397" y="2286"/>
                </a:lnTo>
                <a:lnTo>
                  <a:pt x="509397" y="5079"/>
                </a:lnTo>
                <a:lnTo>
                  <a:pt x="517144" y="5079"/>
                </a:lnTo>
                <a:lnTo>
                  <a:pt x="520192" y="6095"/>
                </a:lnTo>
                <a:lnTo>
                  <a:pt x="523239" y="9525"/>
                </a:lnTo>
                <a:lnTo>
                  <a:pt x="523875" y="13462"/>
                </a:lnTo>
                <a:lnTo>
                  <a:pt x="523875" y="90424"/>
                </a:lnTo>
                <a:lnTo>
                  <a:pt x="523621" y="93599"/>
                </a:lnTo>
                <a:lnTo>
                  <a:pt x="521335" y="97916"/>
                </a:lnTo>
                <a:lnTo>
                  <a:pt x="517651" y="99949"/>
                </a:lnTo>
                <a:lnTo>
                  <a:pt x="512953" y="100456"/>
                </a:lnTo>
                <a:lnTo>
                  <a:pt x="509397" y="100456"/>
                </a:lnTo>
                <a:lnTo>
                  <a:pt x="509397" y="103250"/>
                </a:lnTo>
                <a:lnTo>
                  <a:pt x="587248" y="103250"/>
                </a:lnTo>
                <a:lnTo>
                  <a:pt x="595884" y="77977"/>
                </a:lnTo>
                <a:lnTo>
                  <a:pt x="592963" y="77977"/>
                </a:lnTo>
                <a:lnTo>
                  <a:pt x="589661" y="84074"/>
                </a:lnTo>
                <a:close/>
              </a:path>
              <a:path w="1174242" h="105537">
                <a:moveTo>
                  <a:pt x="394588" y="84074"/>
                </a:moveTo>
                <a:lnTo>
                  <a:pt x="391413" y="88773"/>
                </a:lnTo>
                <a:lnTo>
                  <a:pt x="388366" y="91820"/>
                </a:lnTo>
                <a:lnTo>
                  <a:pt x="385953" y="94233"/>
                </a:lnTo>
                <a:lnTo>
                  <a:pt x="381000" y="96519"/>
                </a:lnTo>
                <a:lnTo>
                  <a:pt x="378333" y="97281"/>
                </a:lnTo>
                <a:lnTo>
                  <a:pt x="374269" y="97789"/>
                </a:lnTo>
                <a:lnTo>
                  <a:pt x="348614" y="97789"/>
                </a:lnTo>
                <a:lnTo>
                  <a:pt x="344805" y="96265"/>
                </a:lnTo>
                <a:lnTo>
                  <a:pt x="343281" y="93599"/>
                </a:lnTo>
                <a:lnTo>
                  <a:pt x="343026" y="90931"/>
                </a:lnTo>
                <a:lnTo>
                  <a:pt x="343026" y="53212"/>
                </a:lnTo>
                <a:lnTo>
                  <a:pt x="369443" y="53212"/>
                </a:lnTo>
                <a:lnTo>
                  <a:pt x="372618" y="53593"/>
                </a:lnTo>
                <a:lnTo>
                  <a:pt x="374650" y="54609"/>
                </a:lnTo>
                <a:lnTo>
                  <a:pt x="378079" y="57023"/>
                </a:lnTo>
                <a:lnTo>
                  <a:pt x="379730" y="60070"/>
                </a:lnTo>
                <a:lnTo>
                  <a:pt x="380364" y="63245"/>
                </a:lnTo>
                <a:lnTo>
                  <a:pt x="381126" y="68199"/>
                </a:lnTo>
                <a:lnTo>
                  <a:pt x="383921" y="68199"/>
                </a:lnTo>
                <a:lnTo>
                  <a:pt x="383921" y="33019"/>
                </a:lnTo>
                <a:lnTo>
                  <a:pt x="381126" y="33019"/>
                </a:lnTo>
                <a:lnTo>
                  <a:pt x="380746" y="38862"/>
                </a:lnTo>
                <a:lnTo>
                  <a:pt x="379349" y="42799"/>
                </a:lnTo>
                <a:lnTo>
                  <a:pt x="374904" y="46862"/>
                </a:lnTo>
                <a:lnTo>
                  <a:pt x="370967" y="47751"/>
                </a:lnTo>
                <a:lnTo>
                  <a:pt x="343026" y="47751"/>
                </a:lnTo>
                <a:lnTo>
                  <a:pt x="343026" y="7874"/>
                </a:lnTo>
                <a:lnTo>
                  <a:pt x="375793" y="7874"/>
                </a:lnTo>
                <a:lnTo>
                  <a:pt x="379222" y="8254"/>
                </a:lnTo>
                <a:lnTo>
                  <a:pt x="381254" y="8889"/>
                </a:lnTo>
                <a:lnTo>
                  <a:pt x="385572" y="11556"/>
                </a:lnTo>
                <a:lnTo>
                  <a:pt x="388112" y="15493"/>
                </a:lnTo>
                <a:lnTo>
                  <a:pt x="389255" y="19176"/>
                </a:lnTo>
                <a:lnTo>
                  <a:pt x="390271" y="24383"/>
                </a:lnTo>
                <a:lnTo>
                  <a:pt x="393192" y="24383"/>
                </a:lnTo>
                <a:lnTo>
                  <a:pt x="392175" y="2286"/>
                </a:lnTo>
                <a:lnTo>
                  <a:pt x="314325" y="2286"/>
                </a:lnTo>
                <a:lnTo>
                  <a:pt x="314325" y="5079"/>
                </a:lnTo>
                <a:lnTo>
                  <a:pt x="322072" y="5079"/>
                </a:lnTo>
                <a:lnTo>
                  <a:pt x="325120" y="6095"/>
                </a:lnTo>
                <a:lnTo>
                  <a:pt x="328168" y="9525"/>
                </a:lnTo>
                <a:lnTo>
                  <a:pt x="328803" y="13462"/>
                </a:lnTo>
                <a:lnTo>
                  <a:pt x="328803" y="90424"/>
                </a:lnTo>
                <a:lnTo>
                  <a:pt x="328549" y="93599"/>
                </a:lnTo>
                <a:lnTo>
                  <a:pt x="326263" y="97916"/>
                </a:lnTo>
                <a:lnTo>
                  <a:pt x="322580" y="99949"/>
                </a:lnTo>
                <a:lnTo>
                  <a:pt x="317881" y="100456"/>
                </a:lnTo>
                <a:lnTo>
                  <a:pt x="314325" y="100456"/>
                </a:lnTo>
                <a:lnTo>
                  <a:pt x="314325" y="103250"/>
                </a:lnTo>
                <a:lnTo>
                  <a:pt x="392175" y="103250"/>
                </a:lnTo>
                <a:lnTo>
                  <a:pt x="400812" y="77977"/>
                </a:lnTo>
                <a:lnTo>
                  <a:pt x="397891" y="77977"/>
                </a:lnTo>
                <a:lnTo>
                  <a:pt x="394588" y="84074"/>
                </a:lnTo>
                <a:close/>
              </a:path>
              <a:path w="1174242" h="105537">
                <a:moveTo>
                  <a:pt x="225679" y="26034"/>
                </a:moveTo>
                <a:lnTo>
                  <a:pt x="226060" y="21462"/>
                </a:lnTo>
                <a:lnTo>
                  <a:pt x="227203" y="17779"/>
                </a:lnTo>
                <a:lnTo>
                  <a:pt x="228981" y="15112"/>
                </a:lnTo>
                <a:lnTo>
                  <a:pt x="230759" y="12445"/>
                </a:lnTo>
                <a:lnTo>
                  <a:pt x="233045" y="10667"/>
                </a:lnTo>
                <a:lnTo>
                  <a:pt x="237617" y="9016"/>
                </a:lnTo>
                <a:lnTo>
                  <a:pt x="240919" y="8636"/>
                </a:lnTo>
                <a:lnTo>
                  <a:pt x="257810" y="8636"/>
                </a:lnTo>
                <a:lnTo>
                  <a:pt x="257810" y="91439"/>
                </a:lnTo>
                <a:lnTo>
                  <a:pt x="257175" y="94995"/>
                </a:lnTo>
                <a:lnTo>
                  <a:pt x="256159" y="96646"/>
                </a:lnTo>
                <a:lnTo>
                  <a:pt x="254381" y="99187"/>
                </a:lnTo>
                <a:lnTo>
                  <a:pt x="251333" y="100456"/>
                </a:lnTo>
                <a:lnTo>
                  <a:pt x="243459" y="100456"/>
                </a:lnTo>
                <a:lnTo>
                  <a:pt x="243459" y="103250"/>
                </a:lnTo>
                <a:lnTo>
                  <a:pt x="286258" y="103250"/>
                </a:lnTo>
                <a:lnTo>
                  <a:pt x="286258" y="100456"/>
                </a:lnTo>
                <a:lnTo>
                  <a:pt x="278892" y="100456"/>
                </a:lnTo>
                <a:lnTo>
                  <a:pt x="275971" y="99440"/>
                </a:lnTo>
                <a:lnTo>
                  <a:pt x="272796" y="95757"/>
                </a:lnTo>
                <a:lnTo>
                  <a:pt x="272034" y="91948"/>
                </a:lnTo>
                <a:lnTo>
                  <a:pt x="272034" y="8636"/>
                </a:lnTo>
                <a:lnTo>
                  <a:pt x="290449" y="8636"/>
                </a:lnTo>
                <a:lnTo>
                  <a:pt x="293750" y="9398"/>
                </a:lnTo>
                <a:lnTo>
                  <a:pt x="300989" y="14224"/>
                </a:lnTo>
                <a:lnTo>
                  <a:pt x="302513" y="17017"/>
                </a:lnTo>
                <a:lnTo>
                  <a:pt x="304164" y="21843"/>
                </a:lnTo>
                <a:lnTo>
                  <a:pt x="304673" y="26034"/>
                </a:lnTo>
                <a:lnTo>
                  <a:pt x="307594" y="26034"/>
                </a:lnTo>
                <a:lnTo>
                  <a:pt x="306450" y="2286"/>
                </a:lnTo>
                <a:lnTo>
                  <a:pt x="224028" y="2286"/>
                </a:lnTo>
                <a:lnTo>
                  <a:pt x="222885" y="26034"/>
                </a:lnTo>
                <a:lnTo>
                  <a:pt x="225679" y="26034"/>
                </a:lnTo>
                <a:close/>
              </a:path>
              <a:path w="1174242" h="105537">
                <a:moveTo>
                  <a:pt x="147193" y="103250"/>
                </a:moveTo>
                <a:lnTo>
                  <a:pt x="147193" y="100456"/>
                </a:lnTo>
                <a:lnTo>
                  <a:pt x="139700" y="100456"/>
                </a:lnTo>
                <a:lnTo>
                  <a:pt x="136779" y="99440"/>
                </a:lnTo>
                <a:lnTo>
                  <a:pt x="133604" y="95757"/>
                </a:lnTo>
                <a:lnTo>
                  <a:pt x="132969" y="91948"/>
                </a:lnTo>
                <a:lnTo>
                  <a:pt x="132969" y="23621"/>
                </a:lnTo>
                <a:lnTo>
                  <a:pt x="199517" y="104901"/>
                </a:lnTo>
                <a:lnTo>
                  <a:pt x="202184" y="104901"/>
                </a:lnTo>
                <a:lnTo>
                  <a:pt x="202184" y="14224"/>
                </a:lnTo>
                <a:lnTo>
                  <a:pt x="202692" y="10540"/>
                </a:lnTo>
                <a:lnTo>
                  <a:pt x="205612" y="6350"/>
                </a:lnTo>
                <a:lnTo>
                  <a:pt x="208661" y="5079"/>
                </a:lnTo>
                <a:lnTo>
                  <a:pt x="216408" y="5079"/>
                </a:lnTo>
                <a:lnTo>
                  <a:pt x="216408" y="2286"/>
                </a:lnTo>
                <a:lnTo>
                  <a:pt x="181356" y="2286"/>
                </a:lnTo>
                <a:lnTo>
                  <a:pt x="181356" y="5079"/>
                </a:lnTo>
                <a:lnTo>
                  <a:pt x="188722" y="5079"/>
                </a:lnTo>
                <a:lnTo>
                  <a:pt x="191643" y="6095"/>
                </a:lnTo>
                <a:lnTo>
                  <a:pt x="194945" y="9778"/>
                </a:lnTo>
                <a:lnTo>
                  <a:pt x="195580" y="13588"/>
                </a:lnTo>
                <a:lnTo>
                  <a:pt x="195580" y="77977"/>
                </a:lnTo>
                <a:lnTo>
                  <a:pt x="133858" y="2286"/>
                </a:lnTo>
                <a:lnTo>
                  <a:pt x="106553" y="2286"/>
                </a:lnTo>
                <a:lnTo>
                  <a:pt x="106553" y="5079"/>
                </a:lnTo>
                <a:lnTo>
                  <a:pt x="109474" y="5079"/>
                </a:lnTo>
                <a:lnTo>
                  <a:pt x="113030" y="5714"/>
                </a:lnTo>
                <a:lnTo>
                  <a:pt x="115950" y="6730"/>
                </a:lnTo>
                <a:lnTo>
                  <a:pt x="119761" y="8762"/>
                </a:lnTo>
                <a:lnTo>
                  <a:pt x="123444" y="12191"/>
                </a:lnTo>
                <a:lnTo>
                  <a:pt x="126364" y="15620"/>
                </a:lnTo>
                <a:lnTo>
                  <a:pt x="126364" y="91439"/>
                </a:lnTo>
                <a:lnTo>
                  <a:pt x="125857" y="94995"/>
                </a:lnTo>
                <a:lnTo>
                  <a:pt x="124713" y="96646"/>
                </a:lnTo>
                <a:lnTo>
                  <a:pt x="122936" y="99187"/>
                </a:lnTo>
                <a:lnTo>
                  <a:pt x="119887" y="100456"/>
                </a:lnTo>
                <a:lnTo>
                  <a:pt x="112141" y="100456"/>
                </a:lnTo>
                <a:lnTo>
                  <a:pt x="112141" y="103250"/>
                </a:lnTo>
                <a:lnTo>
                  <a:pt x="147193" y="103250"/>
                </a:lnTo>
                <a:close/>
              </a:path>
              <a:path w="1174242" h="105537">
                <a:moveTo>
                  <a:pt x="1116711" y="99821"/>
                </a:moveTo>
                <a:lnTo>
                  <a:pt x="1119759" y="100583"/>
                </a:lnTo>
                <a:lnTo>
                  <a:pt x="1124585" y="102107"/>
                </a:lnTo>
                <a:lnTo>
                  <a:pt x="1129411" y="103758"/>
                </a:lnTo>
                <a:lnTo>
                  <a:pt x="1132586" y="104648"/>
                </a:lnTo>
                <a:lnTo>
                  <a:pt x="1134110" y="104901"/>
                </a:lnTo>
                <a:lnTo>
                  <a:pt x="1136777" y="105282"/>
                </a:lnTo>
                <a:lnTo>
                  <a:pt x="1139444" y="105537"/>
                </a:lnTo>
                <a:lnTo>
                  <a:pt x="1151763" y="105537"/>
                </a:lnTo>
                <a:lnTo>
                  <a:pt x="1159383" y="102742"/>
                </a:lnTo>
                <a:lnTo>
                  <a:pt x="1165352" y="97281"/>
                </a:lnTo>
                <a:lnTo>
                  <a:pt x="1171194" y="91693"/>
                </a:lnTo>
                <a:lnTo>
                  <a:pt x="1174242" y="85089"/>
                </a:lnTo>
                <a:lnTo>
                  <a:pt x="1174242" y="73405"/>
                </a:lnTo>
                <a:lnTo>
                  <a:pt x="1173226" y="69595"/>
                </a:lnTo>
                <a:lnTo>
                  <a:pt x="1171448" y="65912"/>
                </a:lnTo>
                <a:lnTo>
                  <a:pt x="1169543" y="62229"/>
                </a:lnTo>
                <a:lnTo>
                  <a:pt x="1166876" y="59054"/>
                </a:lnTo>
                <a:lnTo>
                  <a:pt x="1163447" y="56387"/>
                </a:lnTo>
                <a:lnTo>
                  <a:pt x="1160018" y="53720"/>
                </a:lnTo>
                <a:lnTo>
                  <a:pt x="1153541" y="49783"/>
                </a:lnTo>
                <a:lnTo>
                  <a:pt x="1144143" y="44703"/>
                </a:lnTo>
                <a:lnTo>
                  <a:pt x="1142696" y="43919"/>
                </a:lnTo>
                <a:lnTo>
                  <a:pt x="1129506" y="36008"/>
                </a:lnTo>
                <a:lnTo>
                  <a:pt x="1122172" y="29844"/>
                </a:lnTo>
                <a:lnTo>
                  <a:pt x="1120013" y="27304"/>
                </a:lnTo>
                <a:lnTo>
                  <a:pt x="1118997" y="24511"/>
                </a:lnTo>
                <a:lnTo>
                  <a:pt x="1118997" y="17399"/>
                </a:lnTo>
                <a:lnTo>
                  <a:pt x="1120648" y="13842"/>
                </a:lnTo>
                <a:lnTo>
                  <a:pt x="1124077" y="10667"/>
                </a:lnTo>
                <a:lnTo>
                  <a:pt x="1127379" y="7492"/>
                </a:lnTo>
                <a:lnTo>
                  <a:pt x="1131697" y="5968"/>
                </a:lnTo>
                <a:lnTo>
                  <a:pt x="1141349" y="5968"/>
                </a:lnTo>
                <a:lnTo>
                  <a:pt x="1145794" y="7112"/>
                </a:lnTo>
                <a:lnTo>
                  <a:pt x="1150112" y="9525"/>
                </a:lnTo>
                <a:lnTo>
                  <a:pt x="1154303" y="11811"/>
                </a:lnTo>
                <a:lnTo>
                  <a:pt x="1157605" y="14986"/>
                </a:lnTo>
                <a:lnTo>
                  <a:pt x="1159891" y="18923"/>
                </a:lnTo>
                <a:lnTo>
                  <a:pt x="1162304" y="22859"/>
                </a:lnTo>
                <a:lnTo>
                  <a:pt x="1163828" y="28193"/>
                </a:lnTo>
                <a:lnTo>
                  <a:pt x="1164717" y="34925"/>
                </a:lnTo>
                <a:lnTo>
                  <a:pt x="1167511" y="34925"/>
                </a:lnTo>
                <a:lnTo>
                  <a:pt x="1167511" y="0"/>
                </a:lnTo>
                <a:lnTo>
                  <a:pt x="1164717" y="0"/>
                </a:lnTo>
                <a:lnTo>
                  <a:pt x="1162812" y="4699"/>
                </a:lnTo>
                <a:lnTo>
                  <a:pt x="1159637" y="5841"/>
                </a:lnTo>
                <a:lnTo>
                  <a:pt x="1156462" y="5206"/>
                </a:lnTo>
                <a:lnTo>
                  <a:pt x="1153668" y="3937"/>
                </a:lnTo>
                <a:lnTo>
                  <a:pt x="1147699" y="1396"/>
                </a:lnTo>
                <a:lnTo>
                  <a:pt x="1141984" y="0"/>
                </a:lnTo>
                <a:lnTo>
                  <a:pt x="1128141" y="0"/>
                </a:lnTo>
                <a:lnTo>
                  <a:pt x="1121029" y="2666"/>
                </a:lnTo>
                <a:lnTo>
                  <a:pt x="1115441" y="7874"/>
                </a:lnTo>
                <a:lnTo>
                  <a:pt x="1109980" y="13080"/>
                </a:lnTo>
                <a:lnTo>
                  <a:pt x="1107186" y="19303"/>
                </a:lnTo>
                <a:lnTo>
                  <a:pt x="1107186" y="30733"/>
                </a:lnTo>
                <a:lnTo>
                  <a:pt x="1108075" y="34543"/>
                </a:lnTo>
                <a:lnTo>
                  <a:pt x="1109980" y="38100"/>
                </a:lnTo>
                <a:lnTo>
                  <a:pt x="1111885" y="41528"/>
                </a:lnTo>
                <a:lnTo>
                  <a:pt x="1114679" y="44703"/>
                </a:lnTo>
                <a:lnTo>
                  <a:pt x="1118235" y="47625"/>
                </a:lnTo>
                <a:lnTo>
                  <a:pt x="1121918" y="50418"/>
                </a:lnTo>
                <a:lnTo>
                  <a:pt x="1128014" y="54355"/>
                </a:lnTo>
                <a:lnTo>
                  <a:pt x="1136650" y="59181"/>
                </a:lnTo>
                <a:lnTo>
                  <a:pt x="1145286" y="64007"/>
                </a:lnTo>
                <a:lnTo>
                  <a:pt x="1150620" y="67182"/>
                </a:lnTo>
                <a:lnTo>
                  <a:pt x="1152525" y="68579"/>
                </a:lnTo>
                <a:lnTo>
                  <a:pt x="1155446" y="70865"/>
                </a:lnTo>
                <a:lnTo>
                  <a:pt x="1157478" y="73151"/>
                </a:lnTo>
                <a:lnTo>
                  <a:pt x="1160272" y="78231"/>
                </a:lnTo>
                <a:lnTo>
                  <a:pt x="1160907" y="83184"/>
                </a:lnTo>
                <a:lnTo>
                  <a:pt x="1160907" y="87629"/>
                </a:lnTo>
                <a:lnTo>
                  <a:pt x="1159129" y="91566"/>
                </a:lnTo>
                <a:lnTo>
                  <a:pt x="1155573" y="94868"/>
                </a:lnTo>
                <a:lnTo>
                  <a:pt x="1151889" y="98043"/>
                </a:lnTo>
                <a:lnTo>
                  <a:pt x="1147064" y="99694"/>
                </a:lnTo>
                <a:lnTo>
                  <a:pt x="1135507" y="99694"/>
                </a:lnTo>
                <a:lnTo>
                  <a:pt x="1130554" y="98551"/>
                </a:lnTo>
                <a:lnTo>
                  <a:pt x="1126109" y="96138"/>
                </a:lnTo>
                <a:lnTo>
                  <a:pt x="1121537" y="93725"/>
                </a:lnTo>
                <a:lnTo>
                  <a:pt x="1118235" y="90804"/>
                </a:lnTo>
                <a:lnTo>
                  <a:pt x="1116076" y="87249"/>
                </a:lnTo>
                <a:lnTo>
                  <a:pt x="1113917" y="83565"/>
                </a:lnTo>
                <a:lnTo>
                  <a:pt x="1112139" y="78231"/>
                </a:lnTo>
                <a:lnTo>
                  <a:pt x="1110869" y="70992"/>
                </a:lnTo>
                <a:lnTo>
                  <a:pt x="1108075" y="70992"/>
                </a:lnTo>
                <a:lnTo>
                  <a:pt x="1108075" y="105537"/>
                </a:lnTo>
                <a:lnTo>
                  <a:pt x="1110869" y="105537"/>
                </a:lnTo>
                <a:lnTo>
                  <a:pt x="1111250" y="103250"/>
                </a:lnTo>
                <a:lnTo>
                  <a:pt x="1113155" y="100202"/>
                </a:lnTo>
                <a:lnTo>
                  <a:pt x="1116711" y="99821"/>
                </a:lnTo>
                <a:close/>
              </a:path>
              <a:path w="1174242" h="105537">
                <a:moveTo>
                  <a:pt x="428090" y="37957"/>
                </a:moveTo>
                <a:lnTo>
                  <a:pt x="431292" y="26796"/>
                </a:lnTo>
                <a:lnTo>
                  <a:pt x="434467" y="19303"/>
                </a:lnTo>
                <a:lnTo>
                  <a:pt x="438658" y="13842"/>
                </a:lnTo>
                <a:lnTo>
                  <a:pt x="444119" y="10540"/>
                </a:lnTo>
                <a:lnTo>
                  <a:pt x="449453" y="7112"/>
                </a:lnTo>
                <a:lnTo>
                  <a:pt x="455549" y="5333"/>
                </a:lnTo>
                <a:lnTo>
                  <a:pt x="470281" y="5333"/>
                </a:lnTo>
                <a:lnTo>
                  <a:pt x="477012" y="7619"/>
                </a:lnTo>
                <a:lnTo>
                  <a:pt x="482726" y="12191"/>
                </a:lnTo>
                <a:lnTo>
                  <a:pt x="482955" y="12371"/>
                </a:lnTo>
                <a:lnTo>
                  <a:pt x="490419" y="21198"/>
                </a:lnTo>
                <a:lnTo>
                  <a:pt x="495935" y="34289"/>
                </a:lnTo>
                <a:lnTo>
                  <a:pt x="498221" y="34289"/>
                </a:lnTo>
                <a:lnTo>
                  <a:pt x="495935" y="0"/>
                </a:lnTo>
                <a:lnTo>
                  <a:pt x="492760" y="2412"/>
                </a:lnTo>
                <a:lnTo>
                  <a:pt x="489585" y="6603"/>
                </a:lnTo>
                <a:lnTo>
                  <a:pt x="486156" y="6984"/>
                </a:lnTo>
                <a:lnTo>
                  <a:pt x="482600" y="5333"/>
                </a:lnTo>
                <a:lnTo>
                  <a:pt x="475488" y="1777"/>
                </a:lnTo>
                <a:lnTo>
                  <a:pt x="468375" y="0"/>
                </a:lnTo>
                <a:lnTo>
                  <a:pt x="459510" y="19"/>
                </a:lnTo>
                <a:lnTo>
                  <a:pt x="446794" y="1921"/>
                </a:lnTo>
                <a:lnTo>
                  <a:pt x="435101" y="6984"/>
                </a:lnTo>
                <a:lnTo>
                  <a:pt x="423968" y="15934"/>
                </a:lnTo>
                <a:lnTo>
                  <a:pt x="416433" y="26542"/>
                </a:lnTo>
                <a:lnTo>
                  <a:pt x="411041" y="41448"/>
                </a:lnTo>
                <a:lnTo>
                  <a:pt x="409701" y="54355"/>
                </a:lnTo>
                <a:lnTo>
                  <a:pt x="410385" y="63675"/>
                </a:lnTo>
                <a:lnTo>
                  <a:pt x="413770" y="75997"/>
                </a:lnTo>
                <a:lnTo>
                  <a:pt x="419988" y="86994"/>
                </a:lnTo>
                <a:lnTo>
                  <a:pt x="423299" y="91008"/>
                </a:lnTo>
                <a:lnTo>
                  <a:pt x="433161" y="99066"/>
                </a:lnTo>
                <a:lnTo>
                  <a:pt x="445011" y="103916"/>
                </a:lnTo>
                <a:lnTo>
                  <a:pt x="458850" y="105537"/>
                </a:lnTo>
                <a:lnTo>
                  <a:pt x="468122" y="105537"/>
                </a:lnTo>
                <a:lnTo>
                  <a:pt x="476123" y="103504"/>
                </a:lnTo>
                <a:lnTo>
                  <a:pt x="482854" y="99313"/>
                </a:lnTo>
                <a:lnTo>
                  <a:pt x="492694" y="90842"/>
                </a:lnTo>
                <a:lnTo>
                  <a:pt x="500507" y="79628"/>
                </a:lnTo>
                <a:lnTo>
                  <a:pt x="498221" y="78104"/>
                </a:lnTo>
                <a:lnTo>
                  <a:pt x="492251" y="86359"/>
                </a:lnTo>
                <a:lnTo>
                  <a:pt x="486791" y="91948"/>
                </a:lnTo>
                <a:lnTo>
                  <a:pt x="481711" y="94741"/>
                </a:lnTo>
                <a:lnTo>
                  <a:pt x="476758" y="97536"/>
                </a:lnTo>
                <a:lnTo>
                  <a:pt x="470916" y="98932"/>
                </a:lnTo>
                <a:lnTo>
                  <a:pt x="456819" y="98932"/>
                </a:lnTo>
                <a:lnTo>
                  <a:pt x="450088" y="97154"/>
                </a:lnTo>
                <a:lnTo>
                  <a:pt x="444246" y="93599"/>
                </a:lnTo>
                <a:lnTo>
                  <a:pt x="438404" y="90042"/>
                </a:lnTo>
                <a:lnTo>
                  <a:pt x="433959" y="84962"/>
                </a:lnTo>
                <a:lnTo>
                  <a:pt x="431038" y="78231"/>
                </a:lnTo>
                <a:lnTo>
                  <a:pt x="428117" y="71500"/>
                </a:lnTo>
                <a:lnTo>
                  <a:pt x="426720" y="63626"/>
                </a:lnTo>
                <a:lnTo>
                  <a:pt x="426761" y="51387"/>
                </a:lnTo>
                <a:lnTo>
                  <a:pt x="428090" y="37957"/>
                </a:lnTo>
                <a:close/>
              </a:path>
              <a:path w="1174242" h="105537">
                <a:moveTo>
                  <a:pt x="31750" y="103250"/>
                </a:moveTo>
                <a:lnTo>
                  <a:pt x="31750" y="100456"/>
                </a:lnTo>
                <a:lnTo>
                  <a:pt x="26924" y="100075"/>
                </a:lnTo>
                <a:lnTo>
                  <a:pt x="23749" y="99440"/>
                </a:lnTo>
                <a:lnTo>
                  <a:pt x="20066" y="95630"/>
                </a:lnTo>
                <a:lnTo>
                  <a:pt x="20066" y="92201"/>
                </a:lnTo>
                <a:lnTo>
                  <a:pt x="20955" y="89280"/>
                </a:lnTo>
                <a:lnTo>
                  <a:pt x="22606" y="85343"/>
                </a:lnTo>
                <a:lnTo>
                  <a:pt x="29463" y="69468"/>
                </a:lnTo>
                <a:lnTo>
                  <a:pt x="68580" y="69468"/>
                </a:lnTo>
                <a:lnTo>
                  <a:pt x="74675" y="83946"/>
                </a:lnTo>
                <a:lnTo>
                  <a:pt x="76581" y="88645"/>
                </a:lnTo>
                <a:lnTo>
                  <a:pt x="77597" y="92075"/>
                </a:lnTo>
                <a:lnTo>
                  <a:pt x="77597" y="94361"/>
                </a:lnTo>
                <a:lnTo>
                  <a:pt x="76962" y="97281"/>
                </a:lnTo>
                <a:lnTo>
                  <a:pt x="74041" y="99567"/>
                </a:lnTo>
                <a:lnTo>
                  <a:pt x="71374" y="100329"/>
                </a:lnTo>
                <a:lnTo>
                  <a:pt x="67310" y="100456"/>
                </a:lnTo>
                <a:lnTo>
                  <a:pt x="67310" y="103250"/>
                </a:lnTo>
                <a:lnTo>
                  <a:pt x="107187" y="103250"/>
                </a:lnTo>
                <a:lnTo>
                  <a:pt x="107187" y="100456"/>
                </a:lnTo>
                <a:lnTo>
                  <a:pt x="102997" y="100202"/>
                </a:lnTo>
                <a:lnTo>
                  <a:pt x="99822" y="99059"/>
                </a:lnTo>
                <a:lnTo>
                  <a:pt x="95250" y="95123"/>
                </a:lnTo>
                <a:lnTo>
                  <a:pt x="92583" y="90677"/>
                </a:lnTo>
                <a:lnTo>
                  <a:pt x="89788" y="83946"/>
                </a:lnTo>
                <a:lnTo>
                  <a:pt x="54737" y="0"/>
                </a:lnTo>
                <a:lnTo>
                  <a:pt x="66421" y="63880"/>
                </a:lnTo>
                <a:lnTo>
                  <a:pt x="31750" y="63880"/>
                </a:lnTo>
                <a:lnTo>
                  <a:pt x="52070" y="0"/>
                </a:lnTo>
                <a:lnTo>
                  <a:pt x="16637" y="83057"/>
                </a:lnTo>
                <a:lnTo>
                  <a:pt x="13462" y="90424"/>
                </a:lnTo>
                <a:lnTo>
                  <a:pt x="10668" y="95250"/>
                </a:lnTo>
                <a:lnTo>
                  <a:pt x="6985" y="98805"/>
                </a:lnTo>
                <a:lnTo>
                  <a:pt x="4191" y="99694"/>
                </a:lnTo>
                <a:lnTo>
                  <a:pt x="0" y="100456"/>
                </a:lnTo>
                <a:lnTo>
                  <a:pt x="0" y="103250"/>
                </a:lnTo>
                <a:lnTo>
                  <a:pt x="31750" y="103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887216" y="1270635"/>
            <a:ext cx="34671" cy="40766"/>
          </a:xfrm>
          <a:custGeom>
            <a:avLst/>
            <a:gdLst/>
            <a:ahLst/>
            <a:cxnLst/>
            <a:rect l="l" t="t" r="r" b="b"/>
            <a:pathLst>
              <a:path w="34671" h="40766">
                <a:moveTo>
                  <a:pt x="17525" y="0"/>
                </a:moveTo>
                <a:lnTo>
                  <a:pt x="0" y="40766"/>
                </a:lnTo>
                <a:lnTo>
                  <a:pt x="34671" y="40766"/>
                </a:lnTo>
                <a:lnTo>
                  <a:pt x="17525" y="0"/>
                </a:lnTo>
                <a:close/>
              </a:path>
            </a:pathLst>
          </a:custGeom>
          <a:ln w="1828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4486148" y="1255522"/>
            <a:ext cx="55879" cy="90042"/>
          </a:xfrm>
          <a:custGeom>
            <a:avLst/>
            <a:gdLst/>
            <a:ahLst/>
            <a:cxnLst/>
            <a:rect l="l" t="t" r="r" b="b"/>
            <a:pathLst>
              <a:path w="55879" h="90042">
                <a:moveTo>
                  <a:pt x="15239" y="0"/>
                </a:moveTo>
                <a:lnTo>
                  <a:pt x="10794" y="0"/>
                </a:lnTo>
                <a:lnTo>
                  <a:pt x="5714" y="762"/>
                </a:lnTo>
                <a:lnTo>
                  <a:pt x="0" y="2158"/>
                </a:lnTo>
                <a:lnTo>
                  <a:pt x="0" y="87883"/>
                </a:lnTo>
                <a:lnTo>
                  <a:pt x="6350" y="89280"/>
                </a:lnTo>
                <a:lnTo>
                  <a:pt x="11556" y="90042"/>
                </a:lnTo>
                <a:lnTo>
                  <a:pt x="15875" y="90042"/>
                </a:lnTo>
                <a:lnTo>
                  <a:pt x="28975" y="88005"/>
                </a:lnTo>
                <a:lnTo>
                  <a:pt x="40136" y="81893"/>
                </a:lnTo>
                <a:lnTo>
                  <a:pt x="44450" y="77850"/>
                </a:lnTo>
                <a:lnTo>
                  <a:pt x="51266" y="67892"/>
                </a:lnTo>
                <a:lnTo>
                  <a:pt x="55043" y="55576"/>
                </a:lnTo>
                <a:lnTo>
                  <a:pt x="55879" y="44957"/>
                </a:lnTo>
                <a:lnTo>
                  <a:pt x="54359" y="30939"/>
                </a:lnTo>
                <a:lnTo>
                  <a:pt x="49798" y="19224"/>
                </a:lnTo>
                <a:lnTo>
                  <a:pt x="44450" y="12064"/>
                </a:lnTo>
                <a:lnTo>
                  <a:pt x="34317" y="4334"/>
                </a:lnTo>
                <a:lnTo>
                  <a:pt x="22019" y="468"/>
                </a:lnTo>
                <a:lnTo>
                  <a:pt x="15239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4863211" y="1249807"/>
            <a:ext cx="86487" cy="100964"/>
          </a:xfrm>
          <a:custGeom>
            <a:avLst/>
            <a:gdLst/>
            <a:ahLst/>
            <a:cxnLst/>
            <a:rect l="l" t="t" r="r" b="b"/>
            <a:pathLst>
              <a:path w="86487" h="100964">
                <a:moveTo>
                  <a:pt x="0" y="0"/>
                </a:moveTo>
                <a:lnTo>
                  <a:pt x="77850" y="0"/>
                </a:lnTo>
                <a:lnTo>
                  <a:pt x="78866" y="22097"/>
                </a:lnTo>
                <a:lnTo>
                  <a:pt x="75946" y="22097"/>
                </a:lnTo>
                <a:lnTo>
                  <a:pt x="74929" y="16890"/>
                </a:lnTo>
                <a:lnTo>
                  <a:pt x="73787" y="13207"/>
                </a:lnTo>
                <a:lnTo>
                  <a:pt x="72516" y="11175"/>
                </a:lnTo>
                <a:lnTo>
                  <a:pt x="71247" y="9270"/>
                </a:lnTo>
                <a:lnTo>
                  <a:pt x="69468" y="7746"/>
                </a:lnTo>
                <a:lnTo>
                  <a:pt x="66928" y="6603"/>
                </a:lnTo>
                <a:lnTo>
                  <a:pt x="64897" y="5968"/>
                </a:lnTo>
                <a:lnTo>
                  <a:pt x="61467" y="5587"/>
                </a:lnTo>
                <a:lnTo>
                  <a:pt x="56387" y="5587"/>
                </a:lnTo>
                <a:lnTo>
                  <a:pt x="28701" y="5587"/>
                </a:lnTo>
                <a:lnTo>
                  <a:pt x="28701" y="45465"/>
                </a:lnTo>
                <a:lnTo>
                  <a:pt x="50926" y="45465"/>
                </a:lnTo>
                <a:lnTo>
                  <a:pt x="56641" y="45465"/>
                </a:lnTo>
                <a:lnTo>
                  <a:pt x="60578" y="44576"/>
                </a:lnTo>
                <a:lnTo>
                  <a:pt x="62484" y="42798"/>
                </a:lnTo>
                <a:lnTo>
                  <a:pt x="65024" y="40512"/>
                </a:lnTo>
                <a:lnTo>
                  <a:pt x="66421" y="36575"/>
                </a:lnTo>
                <a:lnTo>
                  <a:pt x="66801" y="30733"/>
                </a:lnTo>
                <a:lnTo>
                  <a:pt x="69596" y="30733"/>
                </a:lnTo>
                <a:lnTo>
                  <a:pt x="69596" y="65912"/>
                </a:lnTo>
                <a:lnTo>
                  <a:pt x="66801" y="65912"/>
                </a:lnTo>
                <a:lnTo>
                  <a:pt x="66039" y="60959"/>
                </a:lnTo>
                <a:lnTo>
                  <a:pt x="65404" y="57784"/>
                </a:lnTo>
                <a:lnTo>
                  <a:pt x="64642" y="56387"/>
                </a:lnTo>
                <a:lnTo>
                  <a:pt x="63753" y="54737"/>
                </a:lnTo>
                <a:lnTo>
                  <a:pt x="62356" y="53339"/>
                </a:lnTo>
                <a:lnTo>
                  <a:pt x="60325" y="52323"/>
                </a:lnTo>
                <a:lnTo>
                  <a:pt x="58292" y="51307"/>
                </a:lnTo>
                <a:lnTo>
                  <a:pt x="55117" y="50926"/>
                </a:lnTo>
                <a:lnTo>
                  <a:pt x="50926" y="50926"/>
                </a:lnTo>
                <a:lnTo>
                  <a:pt x="28701" y="50926"/>
                </a:lnTo>
                <a:lnTo>
                  <a:pt x="28701" y="84073"/>
                </a:lnTo>
                <a:lnTo>
                  <a:pt x="28701" y="88645"/>
                </a:lnTo>
                <a:lnTo>
                  <a:pt x="28955" y="91312"/>
                </a:lnTo>
                <a:lnTo>
                  <a:pt x="29337" y="92328"/>
                </a:lnTo>
                <a:lnTo>
                  <a:pt x="29717" y="93217"/>
                </a:lnTo>
                <a:lnTo>
                  <a:pt x="30479" y="93979"/>
                </a:lnTo>
                <a:lnTo>
                  <a:pt x="31496" y="94614"/>
                </a:lnTo>
                <a:lnTo>
                  <a:pt x="32385" y="95122"/>
                </a:lnTo>
                <a:lnTo>
                  <a:pt x="34289" y="95503"/>
                </a:lnTo>
                <a:lnTo>
                  <a:pt x="37084" y="95503"/>
                </a:lnTo>
                <a:lnTo>
                  <a:pt x="54228" y="95503"/>
                </a:lnTo>
                <a:lnTo>
                  <a:pt x="59943" y="95503"/>
                </a:lnTo>
                <a:lnTo>
                  <a:pt x="64008" y="94995"/>
                </a:lnTo>
                <a:lnTo>
                  <a:pt x="66675" y="94233"/>
                </a:lnTo>
                <a:lnTo>
                  <a:pt x="69214" y="93471"/>
                </a:lnTo>
                <a:lnTo>
                  <a:pt x="71627" y="91947"/>
                </a:lnTo>
                <a:lnTo>
                  <a:pt x="74040" y="89534"/>
                </a:lnTo>
                <a:lnTo>
                  <a:pt x="77088" y="86487"/>
                </a:lnTo>
                <a:lnTo>
                  <a:pt x="80263" y="81787"/>
                </a:lnTo>
                <a:lnTo>
                  <a:pt x="83565" y="75691"/>
                </a:lnTo>
                <a:lnTo>
                  <a:pt x="86487" y="75691"/>
                </a:lnTo>
                <a:lnTo>
                  <a:pt x="77850" y="100964"/>
                </a:lnTo>
                <a:lnTo>
                  <a:pt x="0" y="100964"/>
                </a:lnTo>
                <a:lnTo>
                  <a:pt x="0" y="98170"/>
                </a:lnTo>
                <a:lnTo>
                  <a:pt x="3555" y="98170"/>
                </a:lnTo>
                <a:lnTo>
                  <a:pt x="5968" y="98170"/>
                </a:lnTo>
                <a:lnTo>
                  <a:pt x="8254" y="97662"/>
                </a:lnTo>
                <a:lnTo>
                  <a:pt x="10413" y="96519"/>
                </a:lnTo>
                <a:lnTo>
                  <a:pt x="11937" y="95630"/>
                </a:lnTo>
                <a:lnTo>
                  <a:pt x="13080" y="94487"/>
                </a:lnTo>
                <a:lnTo>
                  <a:pt x="13588" y="92963"/>
                </a:lnTo>
                <a:lnTo>
                  <a:pt x="14224" y="91312"/>
                </a:lnTo>
                <a:lnTo>
                  <a:pt x="14477" y="88137"/>
                </a:lnTo>
                <a:lnTo>
                  <a:pt x="14477" y="83184"/>
                </a:lnTo>
                <a:lnTo>
                  <a:pt x="14477" y="17652"/>
                </a:lnTo>
                <a:lnTo>
                  <a:pt x="14477" y="11175"/>
                </a:lnTo>
                <a:lnTo>
                  <a:pt x="13842" y="7238"/>
                </a:lnTo>
                <a:lnTo>
                  <a:pt x="12573" y="5714"/>
                </a:lnTo>
                <a:lnTo>
                  <a:pt x="10794" y="3809"/>
                </a:lnTo>
                <a:lnTo>
                  <a:pt x="7747" y="2793"/>
                </a:lnTo>
                <a:lnTo>
                  <a:pt x="3555" y="2793"/>
                </a:lnTo>
                <a:lnTo>
                  <a:pt x="0" y="2793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4771771" y="1249807"/>
            <a:ext cx="84708" cy="100964"/>
          </a:xfrm>
          <a:custGeom>
            <a:avLst/>
            <a:gdLst/>
            <a:ahLst/>
            <a:cxnLst/>
            <a:rect l="l" t="t" r="r" b="b"/>
            <a:pathLst>
              <a:path w="84708" h="100964">
                <a:moveTo>
                  <a:pt x="1142" y="0"/>
                </a:moveTo>
                <a:lnTo>
                  <a:pt x="83565" y="0"/>
                </a:lnTo>
                <a:lnTo>
                  <a:pt x="84708" y="23748"/>
                </a:lnTo>
                <a:lnTo>
                  <a:pt x="81787" y="23748"/>
                </a:lnTo>
                <a:lnTo>
                  <a:pt x="81279" y="19557"/>
                </a:lnTo>
                <a:lnTo>
                  <a:pt x="80517" y="16509"/>
                </a:lnTo>
                <a:lnTo>
                  <a:pt x="79628" y="14731"/>
                </a:lnTo>
                <a:lnTo>
                  <a:pt x="78104" y="11937"/>
                </a:lnTo>
                <a:lnTo>
                  <a:pt x="76073" y="9778"/>
                </a:lnTo>
                <a:lnTo>
                  <a:pt x="73532" y="8381"/>
                </a:lnTo>
                <a:lnTo>
                  <a:pt x="70865" y="7112"/>
                </a:lnTo>
                <a:lnTo>
                  <a:pt x="67563" y="6350"/>
                </a:lnTo>
                <a:lnTo>
                  <a:pt x="63373" y="6350"/>
                </a:lnTo>
                <a:lnTo>
                  <a:pt x="49149" y="6350"/>
                </a:lnTo>
                <a:lnTo>
                  <a:pt x="49149" y="83438"/>
                </a:lnTo>
                <a:lnTo>
                  <a:pt x="49149" y="89662"/>
                </a:lnTo>
                <a:lnTo>
                  <a:pt x="49911" y="93471"/>
                </a:lnTo>
                <a:lnTo>
                  <a:pt x="51180" y="95122"/>
                </a:lnTo>
                <a:lnTo>
                  <a:pt x="53086" y="97154"/>
                </a:lnTo>
                <a:lnTo>
                  <a:pt x="56006" y="98170"/>
                </a:lnTo>
                <a:lnTo>
                  <a:pt x="59943" y="98170"/>
                </a:lnTo>
                <a:lnTo>
                  <a:pt x="63373" y="98170"/>
                </a:lnTo>
                <a:lnTo>
                  <a:pt x="63373" y="100964"/>
                </a:lnTo>
                <a:lnTo>
                  <a:pt x="20574" y="100964"/>
                </a:lnTo>
                <a:lnTo>
                  <a:pt x="20574" y="98170"/>
                </a:lnTo>
                <a:lnTo>
                  <a:pt x="24129" y="98170"/>
                </a:lnTo>
                <a:lnTo>
                  <a:pt x="28448" y="98170"/>
                </a:lnTo>
                <a:lnTo>
                  <a:pt x="31495" y="96900"/>
                </a:lnTo>
                <a:lnTo>
                  <a:pt x="33274" y="94360"/>
                </a:lnTo>
                <a:lnTo>
                  <a:pt x="34289" y="92709"/>
                </a:lnTo>
                <a:lnTo>
                  <a:pt x="34925" y="89153"/>
                </a:lnTo>
                <a:lnTo>
                  <a:pt x="34925" y="83438"/>
                </a:lnTo>
                <a:lnTo>
                  <a:pt x="34925" y="6350"/>
                </a:lnTo>
                <a:lnTo>
                  <a:pt x="22732" y="6350"/>
                </a:lnTo>
                <a:lnTo>
                  <a:pt x="18033" y="6350"/>
                </a:lnTo>
                <a:lnTo>
                  <a:pt x="14731" y="6730"/>
                </a:lnTo>
                <a:lnTo>
                  <a:pt x="12700" y="7365"/>
                </a:lnTo>
                <a:lnTo>
                  <a:pt x="10159" y="8381"/>
                </a:lnTo>
                <a:lnTo>
                  <a:pt x="7874" y="10159"/>
                </a:lnTo>
                <a:lnTo>
                  <a:pt x="6095" y="12826"/>
                </a:lnTo>
                <a:lnTo>
                  <a:pt x="4317" y="15493"/>
                </a:lnTo>
                <a:lnTo>
                  <a:pt x="3175" y="19176"/>
                </a:lnTo>
                <a:lnTo>
                  <a:pt x="2793" y="23748"/>
                </a:lnTo>
                <a:lnTo>
                  <a:pt x="0" y="23748"/>
                </a:lnTo>
                <a:lnTo>
                  <a:pt x="1142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4655439" y="1249807"/>
            <a:ext cx="109855" cy="102615"/>
          </a:xfrm>
          <a:custGeom>
            <a:avLst/>
            <a:gdLst/>
            <a:ahLst/>
            <a:cxnLst/>
            <a:rect l="l" t="t" r="r" b="b"/>
            <a:pathLst>
              <a:path w="109855" h="102615">
                <a:moveTo>
                  <a:pt x="0" y="0"/>
                </a:moveTo>
                <a:lnTo>
                  <a:pt x="27305" y="0"/>
                </a:lnTo>
                <a:lnTo>
                  <a:pt x="89026" y="75691"/>
                </a:lnTo>
                <a:lnTo>
                  <a:pt x="89026" y="17525"/>
                </a:lnTo>
                <a:lnTo>
                  <a:pt x="89026" y="11302"/>
                </a:lnTo>
                <a:lnTo>
                  <a:pt x="88391" y="7492"/>
                </a:lnTo>
                <a:lnTo>
                  <a:pt x="86995" y="5968"/>
                </a:lnTo>
                <a:lnTo>
                  <a:pt x="85089" y="3809"/>
                </a:lnTo>
                <a:lnTo>
                  <a:pt x="82169" y="2793"/>
                </a:lnTo>
                <a:lnTo>
                  <a:pt x="78232" y="2793"/>
                </a:lnTo>
                <a:lnTo>
                  <a:pt x="74802" y="2793"/>
                </a:lnTo>
                <a:lnTo>
                  <a:pt x="74802" y="0"/>
                </a:lnTo>
                <a:lnTo>
                  <a:pt x="109855" y="0"/>
                </a:lnTo>
                <a:lnTo>
                  <a:pt x="109855" y="2793"/>
                </a:lnTo>
                <a:lnTo>
                  <a:pt x="106299" y="2793"/>
                </a:lnTo>
                <a:lnTo>
                  <a:pt x="102108" y="2793"/>
                </a:lnTo>
                <a:lnTo>
                  <a:pt x="99060" y="4063"/>
                </a:lnTo>
                <a:lnTo>
                  <a:pt x="97282" y="6603"/>
                </a:lnTo>
                <a:lnTo>
                  <a:pt x="96138" y="8254"/>
                </a:lnTo>
                <a:lnTo>
                  <a:pt x="95631" y="11937"/>
                </a:lnTo>
                <a:lnTo>
                  <a:pt x="95631" y="17525"/>
                </a:lnTo>
                <a:lnTo>
                  <a:pt x="95631" y="102615"/>
                </a:lnTo>
                <a:lnTo>
                  <a:pt x="92963" y="102615"/>
                </a:lnTo>
                <a:lnTo>
                  <a:pt x="26415" y="21335"/>
                </a:lnTo>
                <a:lnTo>
                  <a:pt x="26415" y="83438"/>
                </a:lnTo>
                <a:lnTo>
                  <a:pt x="26415" y="89662"/>
                </a:lnTo>
                <a:lnTo>
                  <a:pt x="27050" y="93471"/>
                </a:lnTo>
                <a:lnTo>
                  <a:pt x="28448" y="95122"/>
                </a:lnTo>
                <a:lnTo>
                  <a:pt x="30225" y="97154"/>
                </a:lnTo>
                <a:lnTo>
                  <a:pt x="33147" y="98170"/>
                </a:lnTo>
                <a:lnTo>
                  <a:pt x="37084" y="98170"/>
                </a:lnTo>
                <a:lnTo>
                  <a:pt x="40639" y="98170"/>
                </a:lnTo>
                <a:lnTo>
                  <a:pt x="40639" y="100964"/>
                </a:lnTo>
                <a:lnTo>
                  <a:pt x="5587" y="100964"/>
                </a:lnTo>
                <a:lnTo>
                  <a:pt x="5587" y="98170"/>
                </a:lnTo>
                <a:lnTo>
                  <a:pt x="9016" y="98170"/>
                </a:lnTo>
                <a:lnTo>
                  <a:pt x="13335" y="98170"/>
                </a:lnTo>
                <a:lnTo>
                  <a:pt x="16383" y="96900"/>
                </a:lnTo>
                <a:lnTo>
                  <a:pt x="18161" y="94360"/>
                </a:lnTo>
                <a:lnTo>
                  <a:pt x="19303" y="92709"/>
                </a:lnTo>
                <a:lnTo>
                  <a:pt x="19812" y="89153"/>
                </a:lnTo>
                <a:lnTo>
                  <a:pt x="19812" y="83438"/>
                </a:lnTo>
                <a:lnTo>
                  <a:pt x="19812" y="13334"/>
                </a:lnTo>
                <a:lnTo>
                  <a:pt x="16890" y="9905"/>
                </a:lnTo>
                <a:lnTo>
                  <a:pt x="14732" y="7619"/>
                </a:lnTo>
                <a:lnTo>
                  <a:pt x="13208" y="6476"/>
                </a:lnTo>
                <a:lnTo>
                  <a:pt x="11684" y="5460"/>
                </a:lnTo>
                <a:lnTo>
                  <a:pt x="9398" y="4444"/>
                </a:lnTo>
                <a:lnTo>
                  <a:pt x="6476" y="3428"/>
                </a:lnTo>
                <a:lnTo>
                  <a:pt x="5080" y="3047"/>
                </a:lnTo>
                <a:lnTo>
                  <a:pt x="2921" y="2793"/>
                </a:lnTo>
                <a:lnTo>
                  <a:pt x="0" y="2793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4567555" y="1249807"/>
            <a:ext cx="86487" cy="100964"/>
          </a:xfrm>
          <a:custGeom>
            <a:avLst/>
            <a:gdLst/>
            <a:ahLst/>
            <a:cxnLst/>
            <a:rect l="l" t="t" r="r" b="b"/>
            <a:pathLst>
              <a:path w="86487" h="100964">
                <a:moveTo>
                  <a:pt x="0" y="0"/>
                </a:moveTo>
                <a:lnTo>
                  <a:pt x="77850" y="0"/>
                </a:lnTo>
                <a:lnTo>
                  <a:pt x="78867" y="22097"/>
                </a:lnTo>
                <a:lnTo>
                  <a:pt x="75946" y="22097"/>
                </a:lnTo>
                <a:lnTo>
                  <a:pt x="74930" y="16890"/>
                </a:lnTo>
                <a:lnTo>
                  <a:pt x="73787" y="13207"/>
                </a:lnTo>
                <a:lnTo>
                  <a:pt x="72517" y="11175"/>
                </a:lnTo>
                <a:lnTo>
                  <a:pt x="71247" y="9270"/>
                </a:lnTo>
                <a:lnTo>
                  <a:pt x="69469" y="7746"/>
                </a:lnTo>
                <a:lnTo>
                  <a:pt x="66929" y="6603"/>
                </a:lnTo>
                <a:lnTo>
                  <a:pt x="64897" y="5968"/>
                </a:lnTo>
                <a:lnTo>
                  <a:pt x="61468" y="5587"/>
                </a:lnTo>
                <a:lnTo>
                  <a:pt x="56387" y="5587"/>
                </a:lnTo>
                <a:lnTo>
                  <a:pt x="28702" y="5587"/>
                </a:lnTo>
                <a:lnTo>
                  <a:pt x="28702" y="45465"/>
                </a:lnTo>
                <a:lnTo>
                  <a:pt x="50927" y="45465"/>
                </a:lnTo>
                <a:lnTo>
                  <a:pt x="56642" y="45465"/>
                </a:lnTo>
                <a:lnTo>
                  <a:pt x="60579" y="44576"/>
                </a:lnTo>
                <a:lnTo>
                  <a:pt x="62484" y="42798"/>
                </a:lnTo>
                <a:lnTo>
                  <a:pt x="65024" y="40512"/>
                </a:lnTo>
                <a:lnTo>
                  <a:pt x="66421" y="36575"/>
                </a:lnTo>
                <a:lnTo>
                  <a:pt x="66802" y="30733"/>
                </a:lnTo>
                <a:lnTo>
                  <a:pt x="69596" y="30733"/>
                </a:lnTo>
                <a:lnTo>
                  <a:pt x="69596" y="65912"/>
                </a:lnTo>
                <a:lnTo>
                  <a:pt x="66802" y="65912"/>
                </a:lnTo>
                <a:lnTo>
                  <a:pt x="66040" y="60959"/>
                </a:lnTo>
                <a:lnTo>
                  <a:pt x="65405" y="57784"/>
                </a:lnTo>
                <a:lnTo>
                  <a:pt x="64643" y="56387"/>
                </a:lnTo>
                <a:lnTo>
                  <a:pt x="63754" y="54737"/>
                </a:lnTo>
                <a:lnTo>
                  <a:pt x="62357" y="53339"/>
                </a:lnTo>
                <a:lnTo>
                  <a:pt x="60325" y="52323"/>
                </a:lnTo>
                <a:lnTo>
                  <a:pt x="58293" y="51307"/>
                </a:lnTo>
                <a:lnTo>
                  <a:pt x="55118" y="50926"/>
                </a:lnTo>
                <a:lnTo>
                  <a:pt x="50927" y="50926"/>
                </a:lnTo>
                <a:lnTo>
                  <a:pt x="28702" y="50926"/>
                </a:lnTo>
                <a:lnTo>
                  <a:pt x="28702" y="84073"/>
                </a:lnTo>
                <a:lnTo>
                  <a:pt x="28702" y="88645"/>
                </a:lnTo>
                <a:lnTo>
                  <a:pt x="28956" y="91312"/>
                </a:lnTo>
                <a:lnTo>
                  <a:pt x="29337" y="92328"/>
                </a:lnTo>
                <a:lnTo>
                  <a:pt x="29718" y="93217"/>
                </a:lnTo>
                <a:lnTo>
                  <a:pt x="30480" y="93979"/>
                </a:lnTo>
                <a:lnTo>
                  <a:pt x="31496" y="94614"/>
                </a:lnTo>
                <a:lnTo>
                  <a:pt x="32385" y="95122"/>
                </a:lnTo>
                <a:lnTo>
                  <a:pt x="34290" y="95503"/>
                </a:lnTo>
                <a:lnTo>
                  <a:pt x="37084" y="95503"/>
                </a:lnTo>
                <a:lnTo>
                  <a:pt x="54229" y="95503"/>
                </a:lnTo>
                <a:lnTo>
                  <a:pt x="59944" y="95503"/>
                </a:lnTo>
                <a:lnTo>
                  <a:pt x="64008" y="94995"/>
                </a:lnTo>
                <a:lnTo>
                  <a:pt x="66675" y="94233"/>
                </a:lnTo>
                <a:lnTo>
                  <a:pt x="69215" y="93471"/>
                </a:lnTo>
                <a:lnTo>
                  <a:pt x="71628" y="91947"/>
                </a:lnTo>
                <a:lnTo>
                  <a:pt x="74041" y="89534"/>
                </a:lnTo>
                <a:lnTo>
                  <a:pt x="77089" y="86487"/>
                </a:lnTo>
                <a:lnTo>
                  <a:pt x="80264" y="81787"/>
                </a:lnTo>
                <a:lnTo>
                  <a:pt x="83566" y="75691"/>
                </a:lnTo>
                <a:lnTo>
                  <a:pt x="86487" y="75691"/>
                </a:lnTo>
                <a:lnTo>
                  <a:pt x="77850" y="100964"/>
                </a:lnTo>
                <a:lnTo>
                  <a:pt x="0" y="100964"/>
                </a:lnTo>
                <a:lnTo>
                  <a:pt x="0" y="98170"/>
                </a:lnTo>
                <a:lnTo>
                  <a:pt x="3556" y="98170"/>
                </a:lnTo>
                <a:lnTo>
                  <a:pt x="5969" y="98170"/>
                </a:lnTo>
                <a:lnTo>
                  <a:pt x="8255" y="97662"/>
                </a:lnTo>
                <a:lnTo>
                  <a:pt x="10414" y="96519"/>
                </a:lnTo>
                <a:lnTo>
                  <a:pt x="11937" y="95630"/>
                </a:lnTo>
                <a:lnTo>
                  <a:pt x="13081" y="94487"/>
                </a:lnTo>
                <a:lnTo>
                  <a:pt x="13589" y="92963"/>
                </a:lnTo>
                <a:lnTo>
                  <a:pt x="14224" y="91312"/>
                </a:lnTo>
                <a:lnTo>
                  <a:pt x="14478" y="88137"/>
                </a:lnTo>
                <a:lnTo>
                  <a:pt x="14478" y="83184"/>
                </a:lnTo>
                <a:lnTo>
                  <a:pt x="14478" y="17652"/>
                </a:lnTo>
                <a:lnTo>
                  <a:pt x="14478" y="11175"/>
                </a:lnTo>
                <a:lnTo>
                  <a:pt x="13843" y="7238"/>
                </a:lnTo>
                <a:lnTo>
                  <a:pt x="12573" y="5714"/>
                </a:lnTo>
                <a:lnTo>
                  <a:pt x="10795" y="3809"/>
                </a:lnTo>
                <a:lnTo>
                  <a:pt x="7747" y="2793"/>
                </a:lnTo>
                <a:lnTo>
                  <a:pt x="3556" y="2793"/>
                </a:lnTo>
                <a:lnTo>
                  <a:pt x="0" y="2793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4457319" y="1249807"/>
            <a:ext cx="101726" cy="100964"/>
          </a:xfrm>
          <a:custGeom>
            <a:avLst/>
            <a:gdLst/>
            <a:ahLst/>
            <a:cxnLst/>
            <a:rect l="l" t="t" r="r" b="b"/>
            <a:pathLst>
              <a:path w="101726" h="100964">
                <a:moveTo>
                  <a:pt x="0" y="0"/>
                </a:moveTo>
                <a:lnTo>
                  <a:pt x="41147" y="0"/>
                </a:lnTo>
                <a:lnTo>
                  <a:pt x="56169" y="703"/>
                </a:lnTo>
                <a:lnTo>
                  <a:pt x="68377" y="2790"/>
                </a:lnTo>
                <a:lnTo>
                  <a:pt x="75564" y="5206"/>
                </a:lnTo>
                <a:lnTo>
                  <a:pt x="86071" y="12019"/>
                </a:lnTo>
                <a:lnTo>
                  <a:pt x="94487" y="22351"/>
                </a:lnTo>
                <a:lnTo>
                  <a:pt x="99487" y="33649"/>
                </a:lnTo>
                <a:lnTo>
                  <a:pt x="101635" y="46531"/>
                </a:lnTo>
                <a:lnTo>
                  <a:pt x="101726" y="50037"/>
                </a:lnTo>
                <a:lnTo>
                  <a:pt x="100241" y="63468"/>
                </a:lnTo>
                <a:lnTo>
                  <a:pt x="95805" y="75351"/>
                </a:lnTo>
                <a:lnTo>
                  <a:pt x="88900" y="85216"/>
                </a:lnTo>
                <a:lnTo>
                  <a:pt x="79916" y="92599"/>
                </a:lnTo>
                <a:lnTo>
                  <a:pt x="68732" y="97683"/>
                </a:lnTo>
                <a:lnTo>
                  <a:pt x="55301" y="100438"/>
                </a:lnTo>
                <a:lnTo>
                  <a:pt x="45084" y="100964"/>
                </a:lnTo>
                <a:lnTo>
                  <a:pt x="0" y="100964"/>
                </a:lnTo>
                <a:lnTo>
                  <a:pt x="0" y="98170"/>
                </a:lnTo>
                <a:lnTo>
                  <a:pt x="3809" y="98170"/>
                </a:lnTo>
                <a:lnTo>
                  <a:pt x="8127" y="98170"/>
                </a:lnTo>
                <a:lnTo>
                  <a:pt x="11048" y="96773"/>
                </a:lnTo>
                <a:lnTo>
                  <a:pt x="12953" y="94106"/>
                </a:lnTo>
                <a:lnTo>
                  <a:pt x="13969" y="92455"/>
                </a:lnTo>
                <a:lnTo>
                  <a:pt x="14477" y="88772"/>
                </a:lnTo>
                <a:lnTo>
                  <a:pt x="14477" y="83057"/>
                </a:lnTo>
                <a:lnTo>
                  <a:pt x="14477" y="17906"/>
                </a:lnTo>
                <a:lnTo>
                  <a:pt x="14477" y="11556"/>
                </a:lnTo>
                <a:lnTo>
                  <a:pt x="13842" y="7619"/>
                </a:lnTo>
                <a:lnTo>
                  <a:pt x="12445" y="6095"/>
                </a:lnTo>
                <a:lnTo>
                  <a:pt x="10540" y="3937"/>
                </a:lnTo>
                <a:lnTo>
                  <a:pt x="7619" y="2793"/>
                </a:lnTo>
                <a:lnTo>
                  <a:pt x="3809" y="2793"/>
                </a:lnTo>
                <a:lnTo>
                  <a:pt x="0" y="2793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4364863" y="1249807"/>
            <a:ext cx="86487" cy="100964"/>
          </a:xfrm>
          <a:custGeom>
            <a:avLst/>
            <a:gdLst/>
            <a:ahLst/>
            <a:cxnLst/>
            <a:rect l="l" t="t" r="r" b="b"/>
            <a:pathLst>
              <a:path w="86487" h="100964">
                <a:moveTo>
                  <a:pt x="0" y="0"/>
                </a:moveTo>
                <a:lnTo>
                  <a:pt x="77850" y="0"/>
                </a:lnTo>
                <a:lnTo>
                  <a:pt x="78866" y="22097"/>
                </a:lnTo>
                <a:lnTo>
                  <a:pt x="75946" y="22097"/>
                </a:lnTo>
                <a:lnTo>
                  <a:pt x="74929" y="16890"/>
                </a:lnTo>
                <a:lnTo>
                  <a:pt x="73787" y="13207"/>
                </a:lnTo>
                <a:lnTo>
                  <a:pt x="72516" y="11175"/>
                </a:lnTo>
                <a:lnTo>
                  <a:pt x="71247" y="9270"/>
                </a:lnTo>
                <a:lnTo>
                  <a:pt x="69469" y="7746"/>
                </a:lnTo>
                <a:lnTo>
                  <a:pt x="66928" y="6603"/>
                </a:lnTo>
                <a:lnTo>
                  <a:pt x="64897" y="5968"/>
                </a:lnTo>
                <a:lnTo>
                  <a:pt x="61467" y="5587"/>
                </a:lnTo>
                <a:lnTo>
                  <a:pt x="56387" y="5587"/>
                </a:lnTo>
                <a:lnTo>
                  <a:pt x="28701" y="5587"/>
                </a:lnTo>
                <a:lnTo>
                  <a:pt x="28701" y="45465"/>
                </a:lnTo>
                <a:lnTo>
                  <a:pt x="50926" y="45465"/>
                </a:lnTo>
                <a:lnTo>
                  <a:pt x="56641" y="45465"/>
                </a:lnTo>
                <a:lnTo>
                  <a:pt x="60578" y="44576"/>
                </a:lnTo>
                <a:lnTo>
                  <a:pt x="62484" y="42798"/>
                </a:lnTo>
                <a:lnTo>
                  <a:pt x="65024" y="40512"/>
                </a:lnTo>
                <a:lnTo>
                  <a:pt x="66421" y="36575"/>
                </a:lnTo>
                <a:lnTo>
                  <a:pt x="66801" y="30733"/>
                </a:lnTo>
                <a:lnTo>
                  <a:pt x="69596" y="30733"/>
                </a:lnTo>
                <a:lnTo>
                  <a:pt x="69596" y="65912"/>
                </a:lnTo>
                <a:lnTo>
                  <a:pt x="66801" y="65912"/>
                </a:lnTo>
                <a:lnTo>
                  <a:pt x="66039" y="60959"/>
                </a:lnTo>
                <a:lnTo>
                  <a:pt x="65404" y="57784"/>
                </a:lnTo>
                <a:lnTo>
                  <a:pt x="64642" y="56387"/>
                </a:lnTo>
                <a:lnTo>
                  <a:pt x="63753" y="54737"/>
                </a:lnTo>
                <a:lnTo>
                  <a:pt x="62357" y="53339"/>
                </a:lnTo>
                <a:lnTo>
                  <a:pt x="60325" y="52323"/>
                </a:lnTo>
                <a:lnTo>
                  <a:pt x="58292" y="51307"/>
                </a:lnTo>
                <a:lnTo>
                  <a:pt x="55117" y="50926"/>
                </a:lnTo>
                <a:lnTo>
                  <a:pt x="50926" y="50926"/>
                </a:lnTo>
                <a:lnTo>
                  <a:pt x="28701" y="50926"/>
                </a:lnTo>
                <a:lnTo>
                  <a:pt x="28701" y="84073"/>
                </a:lnTo>
                <a:lnTo>
                  <a:pt x="28701" y="88645"/>
                </a:lnTo>
                <a:lnTo>
                  <a:pt x="28956" y="91312"/>
                </a:lnTo>
                <a:lnTo>
                  <a:pt x="29337" y="92328"/>
                </a:lnTo>
                <a:lnTo>
                  <a:pt x="29717" y="93217"/>
                </a:lnTo>
                <a:lnTo>
                  <a:pt x="30479" y="93979"/>
                </a:lnTo>
                <a:lnTo>
                  <a:pt x="31496" y="94614"/>
                </a:lnTo>
                <a:lnTo>
                  <a:pt x="32385" y="95122"/>
                </a:lnTo>
                <a:lnTo>
                  <a:pt x="34289" y="95503"/>
                </a:lnTo>
                <a:lnTo>
                  <a:pt x="37084" y="95503"/>
                </a:lnTo>
                <a:lnTo>
                  <a:pt x="54228" y="95503"/>
                </a:lnTo>
                <a:lnTo>
                  <a:pt x="59944" y="95503"/>
                </a:lnTo>
                <a:lnTo>
                  <a:pt x="64008" y="94995"/>
                </a:lnTo>
                <a:lnTo>
                  <a:pt x="66675" y="94233"/>
                </a:lnTo>
                <a:lnTo>
                  <a:pt x="69214" y="93471"/>
                </a:lnTo>
                <a:lnTo>
                  <a:pt x="71627" y="91947"/>
                </a:lnTo>
                <a:lnTo>
                  <a:pt x="74040" y="89534"/>
                </a:lnTo>
                <a:lnTo>
                  <a:pt x="77088" y="86487"/>
                </a:lnTo>
                <a:lnTo>
                  <a:pt x="80263" y="81787"/>
                </a:lnTo>
                <a:lnTo>
                  <a:pt x="83565" y="75691"/>
                </a:lnTo>
                <a:lnTo>
                  <a:pt x="86487" y="75691"/>
                </a:lnTo>
                <a:lnTo>
                  <a:pt x="77850" y="100964"/>
                </a:lnTo>
                <a:lnTo>
                  <a:pt x="0" y="100964"/>
                </a:lnTo>
                <a:lnTo>
                  <a:pt x="0" y="98170"/>
                </a:lnTo>
                <a:lnTo>
                  <a:pt x="3556" y="98170"/>
                </a:lnTo>
                <a:lnTo>
                  <a:pt x="5969" y="98170"/>
                </a:lnTo>
                <a:lnTo>
                  <a:pt x="8254" y="97662"/>
                </a:lnTo>
                <a:lnTo>
                  <a:pt x="10413" y="96519"/>
                </a:lnTo>
                <a:lnTo>
                  <a:pt x="11937" y="95630"/>
                </a:lnTo>
                <a:lnTo>
                  <a:pt x="13081" y="94487"/>
                </a:lnTo>
                <a:lnTo>
                  <a:pt x="13588" y="92963"/>
                </a:lnTo>
                <a:lnTo>
                  <a:pt x="14224" y="91312"/>
                </a:lnTo>
                <a:lnTo>
                  <a:pt x="14477" y="88137"/>
                </a:lnTo>
                <a:lnTo>
                  <a:pt x="14477" y="83184"/>
                </a:lnTo>
                <a:lnTo>
                  <a:pt x="14477" y="17652"/>
                </a:lnTo>
                <a:lnTo>
                  <a:pt x="14477" y="11175"/>
                </a:lnTo>
                <a:lnTo>
                  <a:pt x="13842" y="7238"/>
                </a:lnTo>
                <a:lnTo>
                  <a:pt x="12573" y="5714"/>
                </a:lnTo>
                <a:lnTo>
                  <a:pt x="10795" y="3809"/>
                </a:lnTo>
                <a:lnTo>
                  <a:pt x="7747" y="2793"/>
                </a:lnTo>
                <a:lnTo>
                  <a:pt x="3556" y="2793"/>
                </a:lnTo>
                <a:lnTo>
                  <a:pt x="0" y="2793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4169791" y="1249807"/>
            <a:ext cx="86487" cy="100964"/>
          </a:xfrm>
          <a:custGeom>
            <a:avLst/>
            <a:gdLst/>
            <a:ahLst/>
            <a:cxnLst/>
            <a:rect l="l" t="t" r="r" b="b"/>
            <a:pathLst>
              <a:path w="86487" h="100964">
                <a:moveTo>
                  <a:pt x="0" y="0"/>
                </a:moveTo>
                <a:lnTo>
                  <a:pt x="77850" y="0"/>
                </a:lnTo>
                <a:lnTo>
                  <a:pt x="78867" y="22097"/>
                </a:lnTo>
                <a:lnTo>
                  <a:pt x="75946" y="22097"/>
                </a:lnTo>
                <a:lnTo>
                  <a:pt x="74930" y="16890"/>
                </a:lnTo>
                <a:lnTo>
                  <a:pt x="73787" y="13207"/>
                </a:lnTo>
                <a:lnTo>
                  <a:pt x="72517" y="11175"/>
                </a:lnTo>
                <a:lnTo>
                  <a:pt x="71247" y="9270"/>
                </a:lnTo>
                <a:lnTo>
                  <a:pt x="69469" y="7746"/>
                </a:lnTo>
                <a:lnTo>
                  <a:pt x="66929" y="6603"/>
                </a:lnTo>
                <a:lnTo>
                  <a:pt x="64897" y="5968"/>
                </a:lnTo>
                <a:lnTo>
                  <a:pt x="61468" y="5587"/>
                </a:lnTo>
                <a:lnTo>
                  <a:pt x="56387" y="5587"/>
                </a:lnTo>
                <a:lnTo>
                  <a:pt x="28701" y="5587"/>
                </a:lnTo>
                <a:lnTo>
                  <a:pt x="28701" y="45465"/>
                </a:lnTo>
                <a:lnTo>
                  <a:pt x="50926" y="45465"/>
                </a:lnTo>
                <a:lnTo>
                  <a:pt x="56642" y="45465"/>
                </a:lnTo>
                <a:lnTo>
                  <a:pt x="60579" y="44576"/>
                </a:lnTo>
                <a:lnTo>
                  <a:pt x="62484" y="42798"/>
                </a:lnTo>
                <a:lnTo>
                  <a:pt x="65024" y="40512"/>
                </a:lnTo>
                <a:lnTo>
                  <a:pt x="66421" y="36575"/>
                </a:lnTo>
                <a:lnTo>
                  <a:pt x="66801" y="30733"/>
                </a:lnTo>
                <a:lnTo>
                  <a:pt x="69596" y="30733"/>
                </a:lnTo>
                <a:lnTo>
                  <a:pt x="69596" y="65912"/>
                </a:lnTo>
                <a:lnTo>
                  <a:pt x="66801" y="65912"/>
                </a:lnTo>
                <a:lnTo>
                  <a:pt x="66039" y="60959"/>
                </a:lnTo>
                <a:lnTo>
                  <a:pt x="65405" y="57784"/>
                </a:lnTo>
                <a:lnTo>
                  <a:pt x="64643" y="56387"/>
                </a:lnTo>
                <a:lnTo>
                  <a:pt x="63754" y="54737"/>
                </a:lnTo>
                <a:lnTo>
                  <a:pt x="62357" y="53339"/>
                </a:lnTo>
                <a:lnTo>
                  <a:pt x="60325" y="52323"/>
                </a:lnTo>
                <a:lnTo>
                  <a:pt x="58293" y="51307"/>
                </a:lnTo>
                <a:lnTo>
                  <a:pt x="55118" y="50926"/>
                </a:lnTo>
                <a:lnTo>
                  <a:pt x="50926" y="50926"/>
                </a:lnTo>
                <a:lnTo>
                  <a:pt x="28701" y="50926"/>
                </a:lnTo>
                <a:lnTo>
                  <a:pt x="28701" y="84073"/>
                </a:lnTo>
                <a:lnTo>
                  <a:pt x="28701" y="88645"/>
                </a:lnTo>
                <a:lnTo>
                  <a:pt x="28956" y="91312"/>
                </a:lnTo>
                <a:lnTo>
                  <a:pt x="29337" y="92328"/>
                </a:lnTo>
                <a:lnTo>
                  <a:pt x="29718" y="93217"/>
                </a:lnTo>
                <a:lnTo>
                  <a:pt x="30480" y="93979"/>
                </a:lnTo>
                <a:lnTo>
                  <a:pt x="31496" y="94614"/>
                </a:lnTo>
                <a:lnTo>
                  <a:pt x="32385" y="95122"/>
                </a:lnTo>
                <a:lnTo>
                  <a:pt x="34289" y="95503"/>
                </a:lnTo>
                <a:lnTo>
                  <a:pt x="37084" y="95503"/>
                </a:lnTo>
                <a:lnTo>
                  <a:pt x="54229" y="95503"/>
                </a:lnTo>
                <a:lnTo>
                  <a:pt x="59944" y="95503"/>
                </a:lnTo>
                <a:lnTo>
                  <a:pt x="64008" y="94995"/>
                </a:lnTo>
                <a:lnTo>
                  <a:pt x="66675" y="94233"/>
                </a:lnTo>
                <a:lnTo>
                  <a:pt x="69214" y="93471"/>
                </a:lnTo>
                <a:lnTo>
                  <a:pt x="71628" y="91947"/>
                </a:lnTo>
                <a:lnTo>
                  <a:pt x="74041" y="89534"/>
                </a:lnTo>
                <a:lnTo>
                  <a:pt x="77088" y="86487"/>
                </a:lnTo>
                <a:lnTo>
                  <a:pt x="80263" y="81787"/>
                </a:lnTo>
                <a:lnTo>
                  <a:pt x="83566" y="75691"/>
                </a:lnTo>
                <a:lnTo>
                  <a:pt x="86487" y="75691"/>
                </a:lnTo>
                <a:lnTo>
                  <a:pt x="77850" y="100964"/>
                </a:lnTo>
                <a:lnTo>
                  <a:pt x="0" y="100964"/>
                </a:lnTo>
                <a:lnTo>
                  <a:pt x="0" y="98170"/>
                </a:lnTo>
                <a:lnTo>
                  <a:pt x="3556" y="98170"/>
                </a:lnTo>
                <a:lnTo>
                  <a:pt x="5969" y="98170"/>
                </a:lnTo>
                <a:lnTo>
                  <a:pt x="8255" y="97662"/>
                </a:lnTo>
                <a:lnTo>
                  <a:pt x="10413" y="96519"/>
                </a:lnTo>
                <a:lnTo>
                  <a:pt x="11937" y="95630"/>
                </a:lnTo>
                <a:lnTo>
                  <a:pt x="13081" y="94487"/>
                </a:lnTo>
                <a:lnTo>
                  <a:pt x="13588" y="92963"/>
                </a:lnTo>
                <a:lnTo>
                  <a:pt x="14224" y="91312"/>
                </a:lnTo>
                <a:lnTo>
                  <a:pt x="14478" y="88137"/>
                </a:lnTo>
                <a:lnTo>
                  <a:pt x="14478" y="83184"/>
                </a:lnTo>
                <a:lnTo>
                  <a:pt x="14478" y="17652"/>
                </a:lnTo>
                <a:lnTo>
                  <a:pt x="14478" y="11175"/>
                </a:lnTo>
                <a:lnTo>
                  <a:pt x="13843" y="7238"/>
                </a:lnTo>
                <a:lnTo>
                  <a:pt x="12573" y="5714"/>
                </a:lnTo>
                <a:lnTo>
                  <a:pt x="10795" y="3809"/>
                </a:lnTo>
                <a:lnTo>
                  <a:pt x="7747" y="2793"/>
                </a:lnTo>
                <a:lnTo>
                  <a:pt x="3556" y="2793"/>
                </a:lnTo>
                <a:lnTo>
                  <a:pt x="0" y="2793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078351" y="1249807"/>
            <a:ext cx="84709" cy="100964"/>
          </a:xfrm>
          <a:custGeom>
            <a:avLst/>
            <a:gdLst/>
            <a:ahLst/>
            <a:cxnLst/>
            <a:rect l="l" t="t" r="r" b="b"/>
            <a:pathLst>
              <a:path w="84709" h="100964">
                <a:moveTo>
                  <a:pt x="1143" y="0"/>
                </a:moveTo>
                <a:lnTo>
                  <a:pt x="83565" y="0"/>
                </a:lnTo>
                <a:lnTo>
                  <a:pt x="84709" y="23748"/>
                </a:lnTo>
                <a:lnTo>
                  <a:pt x="81787" y="23748"/>
                </a:lnTo>
                <a:lnTo>
                  <a:pt x="81279" y="19557"/>
                </a:lnTo>
                <a:lnTo>
                  <a:pt x="80518" y="16509"/>
                </a:lnTo>
                <a:lnTo>
                  <a:pt x="79628" y="14731"/>
                </a:lnTo>
                <a:lnTo>
                  <a:pt x="78104" y="11937"/>
                </a:lnTo>
                <a:lnTo>
                  <a:pt x="76073" y="9778"/>
                </a:lnTo>
                <a:lnTo>
                  <a:pt x="73533" y="8381"/>
                </a:lnTo>
                <a:lnTo>
                  <a:pt x="70865" y="7112"/>
                </a:lnTo>
                <a:lnTo>
                  <a:pt x="67563" y="6350"/>
                </a:lnTo>
                <a:lnTo>
                  <a:pt x="63373" y="6350"/>
                </a:lnTo>
                <a:lnTo>
                  <a:pt x="49149" y="6350"/>
                </a:lnTo>
                <a:lnTo>
                  <a:pt x="49149" y="83438"/>
                </a:lnTo>
                <a:lnTo>
                  <a:pt x="49149" y="89662"/>
                </a:lnTo>
                <a:lnTo>
                  <a:pt x="49911" y="93471"/>
                </a:lnTo>
                <a:lnTo>
                  <a:pt x="51181" y="95122"/>
                </a:lnTo>
                <a:lnTo>
                  <a:pt x="53086" y="97154"/>
                </a:lnTo>
                <a:lnTo>
                  <a:pt x="56007" y="98170"/>
                </a:lnTo>
                <a:lnTo>
                  <a:pt x="59944" y="98170"/>
                </a:lnTo>
                <a:lnTo>
                  <a:pt x="63373" y="98170"/>
                </a:lnTo>
                <a:lnTo>
                  <a:pt x="63373" y="100964"/>
                </a:lnTo>
                <a:lnTo>
                  <a:pt x="20574" y="100964"/>
                </a:lnTo>
                <a:lnTo>
                  <a:pt x="20574" y="98170"/>
                </a:lnTo>
                <a:lnTo>
                  <a:pt x="24129" y="98170"/>
                </a:lnTo>
                <a:lnTo>
                  <a:pt x="28448" y="98170"/>
                </a:lnTo>
                <a:lnTo>
                  <a:pt x="31496" y="96900"/>
                </a:lnTo>
                <a:lnTo>
                  <a:pt x="33274" y="94360"/>
                </a:lnTo>
                <a:lnTo>
                  <a:pt x="34289" y="92709"/>
                </a:lnTo>
                <a:lnTo>
                  <a:pt x="34925" y="89153"/>
                </a:lnTo>
                <a:lnTo>
                  <a:pt x="34925" y="83438"/>
                </a:lnTo>
                <a:lnTo>
                  <a:pt x="34925" y="6350"/>
                </a:lnTo>
                <a:lnTo>
                  <a:pt x="22733" y="6350"/>
                </a:lnTo>
                <a:lnTo>
                  <a:pt x="18034" y="6350"/>
                </a:lnTo>
                <a:lnTo>
                  <a:pt x="14732" y="6730"/>
                </a:lnTo>
                <a:lnTo>
                  <a:pt x="12700" y="7365"/>
                </a:lnTo>
                <a:lnTo>
                  <a:pt x="10160" y="8381"/>
                </a:lnTo>
                <a:lnTo>
                  <a:pt x="7874" y="10159"/>
                </a:lnTo>
                <a:lnTo>
                  <a:pt x="6096" y="12826"/>
                </a:lnTo>
                <a:lnTo>
                  <a:pt x="4318" y="15493"/>
                </a:lnTo>
                <a:lnTo>
                  <a:pt x="3175" y="19176"/>
                </a:lnTo>
                <a:lnTo>
                  <a:pt x="2794" y="23748"/>
                </a:lnTo>
                <a:lnTo>
                  <a:pt x="0" y="23748"/>
                </a:lnTo>
                <a:lnTo>
                  <a:pt x="1143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3962019" y="1249807"/>
            <a:ext cx="109854" cy="102615"/>
          </a:xfrm>
          <a:custGeom>
            <a:avLst/>
            <a:gdLst/>
            <a:ahLst/>
            <a:cxnLst/>
            <a:rect l="l" t="t" r="r" b="b"/>
            <a:pathLst>
              <a:path w="109854" h="102615">
                <a:moveTo>
                  <a:pt x="0" y="0"/>
                </a:moveTo>
                <a:lnTo>
                  <a:pt x="27304" y="0"/>
                </a:lnTo>
                <a:lnTo>
                  <a:pt x="89026" y="75691"/>
                </a:lnTo>
                <a:lnTo>
                  <a:pt x="89026" y="17525"/>
                </a:lnTo>
                <a:lnTo>
                  <a:pt x="89026" y="11302"/>
                </a:lnTo>
                <a:lnTo>
                  <a:pt x="88391" y="7492"/>
                </a:lnTo>
                <a:lnTo>
                  <a:pt x="86994" y="5968"/>
                </a:lnTo>
                <a:lnTo>
                  <a:pt x="85089" y="3809"/>
                </a:lnTo>
                <a:lnTo>
                  <a:pt x="82168" y="2793"/>
                </a:lnTo>
                <a:lnTo>
                  <a:pt x="78231" y="2793"/>
                </a:lnTo>
                <a:lnTo>
                  <a:pt x="74802" y="2793"/>
                </a:lnTo>
                <a:lnTo>
                  <a:pt x="74802" y="0"/>
                </a:lnTo>
                <a:lnTo>
                  <a:pt x="109854" y="0"/>
                </a:lnTo>
                <a:lnTo>
                  <a:pt x="109854" y="2793"/>
                </a:lnTo>
                <a:lnTo>
                  <a:pt x="106298" y="2793"/>
                </a:lnTo>
                <a:lnTo>
                  <a:pt x="102107" y="2793"/>
                </a:lnTo>
                <a:lnTo>
                  <a:pt x="99059" y="4063"/>
                </a:lnTo>
                <a:lnTo>
                  <a:pt x="97281" y="6603"/>
                </a:lnTo>
                <a:lnTo>
                  <a:pt x="96138" y="8254"/>
                </a:lnTo>
                <a:lnTo>
                  <a:pt x="95630" y="11937"/>
                </a:lnTo>
                <a:lnTo>
                  <a:pt x="95630" y="17525"/>
                </a:lnTo>
                <a:lnTo>
                  <a:pt x="95630" y="102615"/>
                </a:lnTo>
                <a:lnTo>
                  <a:pt x="92963" y="102615"/>
                </a:lnTo>
                <a:lnTo>
                  <a:pt x="26415" y="21335"/>
                </a:lnTo>
                <a:lnTo>
                  <a:pt x="26415" y="83438"/>
                </a:lnTo>
                <a:lnTo>
                  <a:pt x="26415" y="89662"/>
                </a:lnTo>
                <a:lnTo>
                  <a:pt x="27050" y="93471"/>
                </a:lnTo>
                <a:lnTo>
                  <a:pt x="28447" y="95122"/>
                </a:lnTo>
                <a:lnTo>
                  <a:pt x="30225" y="97154"/>
                </a:lnTo>
                <a:lnTo>
                  <a:pt x="33146" y="98170"/>
                </a:lnTo>
                <a:lnTo>
                  <a:pt x="37083" y="98170"/>
                </a:lnTo>
                <a:lnTo>
                  <a:pt x="40639" y="98170"/>
                </a:lnTo>
                <a:lnTo>
                  <a:pt x="40639" y="100964"/>
                </a:lnTo>
                <a:lnTo>
                  <a:pt x="5587" y="100964"/>
                </a:lnTo>
                <a:lnTo>
                  <a:pt x="5587" y="98170"/>
                </a:lnTo>
                <a:lnTo>
                  <a:pt x="9016" y="98170"/>
                </a:lnTo>
                <a:lnTo>
                  <a:pt x="13334" y="98170"/>
                </a:lnTo>
                <a:lnTo>
                  <a:pt x="16382" y="96900"/>
                </a:lnTo>
                <a:lnTo>
                  <a:pt x="18160" y="94360"/>
                </a:lnTo>
                <a:lnTo>
                  <a:pt x="19303" y="92709"/>
                </a:lnTo>
                <a:lnTo>
                  <a:pt x="19811" y="89153"/>
                </a:lnTo>
                <a:lnTo>
                  <a:pt x="19811" y="83438"/>
                </a:lnTo>
                <a:lnTo>
                  <a:pt x="19811" y="13334"/>
                </a:lnTo>
                <a:lnTo>
                  <a:pt x="16890" y="9905"/>
                </a:lnTo>
                <a:lnTo>
                  <a:pt x="14731" y="7619"/>
                </a:lnTo>
                <a:lnTo>
                  <a:pt x="13207" y="6476"/>
                </a:lnTo>
                <a:lnTo>
                  <a:pt x="11683" y="5460"/>
                </a:lnTo>
                <a:lnTo>
                  <a:pt x="9397" y="4444"/>
                </a:lnTo>
                <a:lnTo>
                  <a:pt x="6476" y="3428"/>
                </a:lnTo>
                <a:lnTo>
                  <a:pt x="5079" y="3047"/>
                </a:lnTo>
                <a:lnTo>
                  <a:pt x="2920" y="2793"/>
                </a:lnTo>
                <a:lnTo>
                  <a:pt x="0" y="2793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4962652" y="1247521"/>
            <a:ext cx="67056" cy="105537"/>
          </a:xfrm>
          <a:custGeom>
            <a:avLst/>
            <a:gdLst/>
            <a:ahLst/>
            <a:cxnLst/>
            <a:rect l="l" t="t" r="r" b="b"/>
            <a:pathLst>
              <a:path w="67056" h="105537">
                <a:moveTo>
                  <a:pt x="29463" y="0"/>
                </a:moveTo>
                <a:lnTo>
                  <a:pt x="34798" y="0"/>
                </a:lnTo>
                <a:lnTo>
                  <a:pt x="40512" y="1396"/>
                </a:lnTo>
                <a:lnTo>
                  <a:pt x="46482" y="3937"/>
                </a:lnTo>
                <a:lnTo>
                  <a:pt x="49275" y="5206"/>
                </a:lnTo>
                <a:lnTo>
                  <a:pt x="51308" y="5841"/>
                </a:lnTo>
                <a:lnTo>
                  <a:pt x="52450" y="5841"/>
                </a:lnTo>
                <a:lnTo>
                  <a:pt x="53721" y="5841"/>
                </a:lnTo>
                <a:lnTo>
                  <a:pt x="54737" y="5461"/>
                </a:lnTo>
                <a:lnTo>
                  <a:pt x="55625" y="4699"/>
                </a:lnTo>
                <a:lnTo>
                  <a:pt x="56387" y="3937"/>
                </a:lnTo>
                <a:lnTo>
                  <a:pt x="57023" y="2412"/>
                </a:lnTo>
                <a:lnTo>
                  <a:pt x="57531" y="0"/>
                </a:lnTo>
                <a:lnTo>
                  <a:pt x="60325" y="0"/>
                </a:lnTo>
                <a:lnTo>
                  <a:pt x="60325" y="34925"/>
                </a:lnTo>
                <a:lnTo>
                  <a:pt x="57531" y="34925"/>
                </a:lnTo>
                <a:lnTo>
                  <a:pt x="56642" y="28193"/>
                </a:lnTo>
                <a:lnTo>
                  <a:pt x="55118" y="22859"/>
                </a:lnTo>
                <a:lnTo>
                  <a:pt x="52705" y="18923"/>
                </a:lnTo>
                <a:lnTo>
                  <a:pt x="50419" y="14986"/>
                </a:lnTo>
                <a:lnTo>
                  <a:pt x="47117" y="11811"/>
                </a:lnTo>
                <a:lnTo>
                  <a:pt x="42925" y="9525"/>
                </a:lnTo>
                <a:lnTo>
                  <a:pt x="38608" y="7112"/>
                </a:lnTo>
                <a:lnTo>
                  <a:pt x="34162" y="5968"/>
                </a:lnTo>
                <a:lnTo>
                  <a:pt x="29590" y="5968"/>
                </a:lnTo>
                <a:lnTo>
                  <a:pt x="24511" y="5968"/>
                </a:lnTo>
                <a:lnTo>
                  <a:pt x="20193" y="7492"/>
                </a:lnTo>
                <a:lnTo>
                  <a:pt x="16890" y="10667"/>
                </a:lnTo>
                <a:lnTo>
                  <a:pt x="13462" y="13842"/>
                </a:lnTo>
                <a:lnTo>
                  <a:pt x="11811" y="17399"/>
                </a:lnTo>
                <a:lnTo>
                  <a:pt x="11811" y="21462"/>
                </a:lnTo>
                <a:lnTo>
                  <a:pt x="11811" y="24511"/>
                </a:lnTo>
                <a:lnTo>
                  <a:pt x="12826" y="27304"/>
                </a:lnTo>
                <a:lnTo>
                  <a:pt x="14986" y="29844"/>
                </a:lnTo>
                <a:lnTo>
                  <a:pt x="22320" y="36008"/>
                </a:lnTo>
                <a:lnTo>
                  <a:pt x="35510" y="43919"/>
                </a:lnTo>
                <a:lnTo>
                  <a:pt x="36957" y="44703"/>
                </a:lnTo>
                <a:lnTo>
                  <a:pt x="46355" y="49783"/>
                </a:lnTo>
                <a:lnTo>
                  <a:pt x="52832" y="53720"/>
                </a:lnTo>
                <a:lnTo>
                  <a:pt x="56261" y="56387"/>
                </a:lnTo>
                <a:lnTo>
                  <a:pt x="59689" y="59054"/>
                </a:lnTo>
                <a:lnTo>
                  <a:pt x="62357" y="62229"/>
                </a:lnTo>
                <a:lnTo>
                  <a:pt x="64262" y="65912"/>
                </a:lnTo>
                <a:lnTo>
                  <a:pt x="66039" y="69595"/>
                </a:lnTo>
                <a:lnTo>
                  <a:pt x="67056" y="73405"/>
                </a:lnTo>
                <a:lnTo>
                  <a:pt x="67056" y="77469"/>
                </a:lnTo>
                <a:lnTo>
                  <a:pt x="67056" y="85089"/>
                </a:lnTo>
                <a:lnTo>
                  <a:pt x="64008" y="91693"/>
                </a:lnTo>
                <a:lnTo>
                  <a:pt x="58165" y="97281"/>
                </a:lnTo>
                <a:lnTo>
                  <a:pt x="52197" y="102742"/>
                </a:lnTo>
                <a:lnTo>
                  <a:pt x="44576" y="105537"/>
                </a:lnTo>
                <a:lnTo>
                  <a:pt x="35178" y="105537"/>
                </a:lnTo>
                <a:lnTo>
                  <a:pt x="32258" y="105537"/>
                </a:lnTo>
                <a:lnTo>
                  <a:pt x="29590" y="105282"/>
                </a:lnTo>
                <a:lnTo>
                  <a:pt x="26924" y="104901"/>
                </a:lnTo>
                <a:lnTo>
                  <a:pt x="25400" y="104648"/>
                </a:lnTo>
                <a:lnTo>
                  <a:pt x="22225" y="103758"/>
                </a:lnTo>
                <a:lnTo>
                  <a:pt x="17399" y="102107"/>
                </a:lnTo>
                <a:lnTo>
                  <a:pt x="12573" y="100583"/>
                </a:lnTo>
                <a:lnTo>
                  <a:pt x="9525" y="99821"/>
                </a:lnTo>
                <a:lnTo>
                  <a:pt x="8255" y="99821"/>
                </a:lnTo>
                <a:lnTo>
                  <a:pt x="6985" y="99821"/>
                </a:lnTo>
                <a:lnTo>
                  <a:pt x="5969" y="100202"/>
                </a:lnTo>
                <a:lnTo>
                  <a:pt x="5334" y="100964"/>
                </a:lnTo>
                <a:lnTo>
                  <a:pt x="4572" y="101726"/>
                </a:lnTo>
                <a:lnTo>
                  <a:pt x="4063" y="103250"/>
                </a:lnTo>
                <a:lnTo>
                  <a:pt x="3683" y="105537"/>
                </a:lnTo>
                <a:lnTo>
                  <a:pt x="888" y="105537"/>
                </a:lnTo>
                <a:lnTo>
                  <a:pt x="888" y="70992"/>
                </a:lnTo>
                <a:lnTo>
                  <a:pt x="3683" y="70992"/>
                </a:lnTo>
                <a:lnTo>
                  <a:pt x="4952" y="78231"/>
                </a:lnTo>
                <a:lnTo>
                  <a:pt x="6731" y="83565"/>
                </a:lnTo>
                <a:lnTo>
                  <a:pt x="8889" y="87249"/>
                </a:lnTo>
                <a:lnTo>
                  <a:pt x="11049" y="90804"/>
                </a:lnTo>
                <a:lnTo>
                  <a:pt x="14350" y="93725"/>
                </a:lnTo>
                <a:lnTo>
                  <a:pt x="18923" y="96138"/>
                </a:lnTo>
                <a:lnTo>
                  <a:pt x="23368" y="98551"/>
                </a:lnTo>
                <a:lnTo>
                  <a:pt x="28321" y="99694"/>
                </a:lnTo>
                <a:lnTo>
                  <a:pt x="33655" y="99694"/>
                </a:lnTo>
                <a:lnTo>
                  <a:pt x="39877" y="99694"/>
                </a:lnTo>
                <a:lnTo>
                  <a:pt x="44703" y="98043"/>
                </a:lnTo>
                <a:lnTo>
                  <a:pt x="48387" y="94868"/>
                </a:lnTo>
                <a:lnTo>
                  <a:pt x="51943" y="91566"/>
                </a:lnTo>
                <a:lnTo>
                  <a:pt x="53721" y="87629"/>
                </a:lnTo>
                <a:lnTo>
                  <a:pt x="53721" y="83184"/>
                </a:lnTo>
                <a:lnTo>
                  <a:pt x="53721" y="80771"/>
                </a:lnTo>
                <a:lnTo>
                  <a:pt x="53086" y="78231"/>
                </a:lnTo>
                <a:lnTo>
                  <a:pt x="51688" y="75691"/>
                </a:lnTo>
                <a:lnTo>
                  <a:pt x="50292" y="73151"/>
                </a:lnTo>
                <a:lnTo>
                  <a:pt x="48260" y="70865"/>
                </a:lnTo>
                <a:lnTo>
                  <a:pt x="45338" y="68579"/>
                </a:lnTo>
                <a:lnTo>
                  <a:pt x="43434" y="67182"/>
                </a:lnTo>
                <a:lnTo>
                  <a:pt x="38100" y="64007"/>
                </a:lnTo>
                <a:lnTo>
                  <a:pt x="29463" y="59181"/>
                </a:lnTo>
                <a:lnTo>
                  <a:pt x="20827" y="54355"/>
                </a:lnTo>
                <a:lnTo>
                  <a:pt x="14732" y="50418"/>
                </a:lnTo>
                <a:lnTo>
                  <a:pt x="11049" y="47625"/>
                </a:lnTo>
                <a:lnTo>
                  <a:pt x="7493" y="44703"/>
                </a:lnTo>
                <a:lnTo>
                  <a:pt x="4699" y="41528"/>
                </a:lnTo>
                <a:lnTo>
                  <a:pt x="2794" y="38100"/>
                </a:lnTo>
                <a:lnTo>
                  <a:pt x="888" y="34543"/>
                </a:lnTo>
                <a:lnTo>
                  <a:pt x="0" y="30733"/>
                </a:lnTo>
                <a:lnTo>
                  <a:pt x="0" y="26542"/>
                </a:lnTo>
                <a:lnTo>
                  <a:pt x="0" y="19303"/>
                </a:lnTo>
                <a:lnTo>
                  <a:pt x="2794" y="13080"/>
                </a:lnTo>
                <a:lnTo>
                  <a:pt x="8255" y="7874"/>
                </a:lnTo>
                <a:lnTo>
                  <a:pt x="13843" y="2666"/>
                </a:lnTo>
                <a:lnTo>
                  <a:pt x="20955" y="0"/>
                </a:lnTo>
                <a:lnTo>
                  <a:pt x="29463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4265168" y="1247521"/>
            <a:ext cx="90805" cy="105537"/>
          </a:xfrm>
          <a:custGeom>
            <a:avLst/>
            <a:gdLst/>
            <a:ahLst/>
            <a:cxnLst/>
            <a:rect l="l" t="t" r="r" b="b"/>
            <a:pathLst>
              <a:path w="90805" h="105537">
                <a:moveTo>
                  <a:pt x="51308" y="0"/>
                </a:moveTo>
                <a:lnTo>
                  <a:pt x="58674" y="0"/>
                </a:lnTo>
                <a:lnTo>
                  <a:pt x="65786" y="1777"/>
                </a:lnTo>
                <a:lnTo>
                  <a:pt x="72898" y="5333"/>
                </a:lnTo>
                <a:lnTo>
                  <a:pt x="75057" y="6476"/>
                </a:lnTo>
                <a:lnTo>
                  <a:pt x="76454" y="6984"/>
                </a:lnTo>
                <a:lnTo>
                  <a:pt x="77343" y="6984"/>
                </a:lnTo>
                <a:lnTo>
                  <a:pt x="78740" y="6984"/>
                </a:lnTo>
                <a:lnTo>
                  <a:pt x="79883" y="6603"/>
                </a:lnTo>
                <a:lnTo>
                  <a:pt x="80899" y="5587"/>
                </a:lnTo>
                <a:lnTo>
                  <a:pt x="82169" y="4317"/>
                </a:lnTo>
                <a:lnTo>
                  <a:pt x="83058" y="2412"/>
                </a:lnTo>
                <a:lnTo>
                  <a:pt x="83693" y="0"/>
                </a:lnTo>
                <a:lnTo>
                  <a:pt x="86233" y="0"/>
                </a:lnTo>
                <a:lnTo>
                  <a:pt x="88519" y="34289"/>
                </a:lnTo>
                <a:lnTo>
                  <a:pt x="86233" y="34289"/>
                </a:lnTo>
                <a:lnTo>
                  <a:pt x="80717" y="21198"/>
                </a:lnTo>
                <a:lnTo>
                  <a:pt x="73253" y="12371"/>
                </a:lnTo>
                <a:lnTo>
                  <a:pt x="73025" y="12191"/>
                </a:lnTo>
                <a:lnTo>
                  <a:pt x="67310" y="7619"/>
                </a:lnTo>
                <a:lnTo>
                  <a:pt x="60579" y="5333"/>
                </a:lnTo>
                <a:lnTo>
                  <a:pt x="52578" y="5333"/>
                </a:lnTo>
                <a:lnTo>
                  <a:pt x="45847" y="5333"/>
                </a:lnTo>
                <a:lnTo>
                  <a:pt x="39751" y="7112"/>
                </a:lnTo>
                <a:lnTo>
                  <a:pt x="34417" y="10540"/>
                </a:lnTo>
                <a:lnTo>
                  <a:pt x="28956" y="13842"/>
                </a:lnTo>
                <a:lnTo>
                  <a:pt x="24765" y="19303"/>
                </a:lnTo>
                <a:lnTo>
                  <a:pt x="21590" y="26796"/>
                </a:lnTo>
                <a:lnTo>
                  <a:pt x="18388" y="37957"/>
                </a:lnTo>
                <a:lnTo>
                  <a:pt x="17059" y="51387"/>
                </a:lnTo>
                <a:lnTo>
                  <a:pt x="17018" y="54482"/>
                </a:lnTo>
                <a:lnTo>
                  <a:pt x="17018" y="63626"/>
                </a:lnTo>
                <a:lnTo>
                  <a:pt x="18415" y="71500"/>
                </a:lnTo>
                <a:lnTo>
                  <a:pt x="21336" y="78231"/>
                </a:lnTo>
                <a:lnTo>
                  <a:pt x="24257" y="84962"/>
                </a:lnTo>
                <a:lnTo>
                  <a:pt x="28702" y="90042"/>
                </a:lnTo>
                <a:lnTo>
                  <a:pt x="34544" y="93599"/>
                </a:lnTo>
                <a:lnTo>
                  <a:pt x="40386" y="97154"/>
                </a:lnTo>
                <a:lnTo>
                  <a:pt x="47117" y="98932"/>
                </a:lnTo>
                <a:lnTo>
                  <a:pt x="54737" y="98932"/>
                </a:lnTo>
                <a:lnTo>
                  <a:pt x="61214" y="98932"/>
                </a:lnTo>
                <a:lnTo>
                  <a:pt x="67056" y="97536"/>
                </a:lnTo>
                <a:lnTo>
                  <a:pt x="72009" y="94741"/>
                </a:lnTo>
                <a:lnTo>
                  <a:pt x="77089" y="91948"/>
                </a:lnTo>
                <a:lnTo>
                  <a:pt x="82550" y="86359"/>
                </a:lnTo>
                <a:lnTo>
                  <a:pt x="88519" y="78104"/>
                </a:lnTo>
                <a:lnTo>
                  <a:pt x="90805" y="79628"/>
                </a:lnTo>
                <a:lnTo>
                  <a:pt x="82992" y="90842"/>
                </a:lnTo>
                <a:lnTo>
                  <a:pt x="73943" y="98807"/>
                </a:lnTo>
                <a:lnTo>
                  <a:pt x="66421" y="103504"/>
                </a:lnTo>
                <a:lnTo>
                  <a:pt x="58420" y="105537"/>
                </a:lnTo>
                <a:lnTo>
                  <a:pt x="49149" y="105537"/>
                </a:lnTo>
                <a:lnTo>
                  <a:pt x="35309" y="103916"/>
                </a:lnTo>
                <a:lnTo>
                  <a:pt x="23459" y="99066"/>
                </a:lnTo>
                <a:lnTo>
                  <a:pt x="13597" y="91008"/>
                </a:lnTo>
                <a:lnTo>
                  <a:pt x="10287" y="86994"/>
                </a:lnTo>
                <a:lnTo>
                  <a:pt x="4068" y="75997"/>
                </a:lnTo>
                <a:lnTo>
                  <a:pt x="683" y="63675"/>
                </a:lnTo>
                <a:lnTo>
                  <a:pt x="0" y="54355"/>
                </a:lnTo>
                <a:lnTo>
                  <a:pt x="1339" y="41448"/>
                </a:lnTo>
                <a:lnTo>
                  <a:pt x="5314" y="29440"/>
                </a:lnTo>
                <a:lnTo>
                  <a:pt x="14266" y="15934"/>
                </a:lnTo>
                <a:lnTo>
                  <a:pt x="23987" y="7838"/>
                </a:lnTo>
                <a:lnTo>
                  <a:pt x="37092" y="1921"/>
                </a:lnTo>
                <a:lnTo>
                  <a:pt x="49808" y="19"/>
                </a:lnTo>
                <a:lnTo>
                  <a:pt x="51308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855466" y="1247521"/>
            <a:ext cx="107187" cy="103250"/>
          </a:xfrm>
          <a:custGeom>
            <a:avLst/>
            <a:gdLst/>
            <a:ahLst/>
            <a:cxnLst/>
            <a:rect l="l" t="t" r="r" b="b"/>
            <a:pathLst>
              <a:path w="107187" h="103250">
                <a:moveTo>
                  <a:pt x="52070" y="0"/>
                </a:moveTo>
                <a:lnTo>
                  <a:pt x="54737" y="0"/>
                </a:lnTo>
                <a:lnTo>
                  <a:pt x="89788" y="83946"/>
                </a:lnTo>
                <a:lnTo>
                  <a:pt x="92583" y="90677"/>
                </a:lnTo>
                <a:lnTo>
                  <a:pt x="95250" y="95123"/>
                </a:lnTo>
                <a:lnTo>
                  <a:pt x="97536" y="97154"/>
                </a:lnTo>
                <a:lnTo>
                  <a:pt x="99822" y="99059"/>
                </a:lnTo>
                <a:lnTo>
                  <a:pt x="102997" y="100202"/>
                </a:lnTo>
                <a:lnTo>
                  <a:pt x="107187" y="100456"/>
                </a:lnTo>
                <a:lnTo>
                  <a:pt x="107187" y="103250"/>
                </a:lnTo>
                <a:lnTo>
                  <a:pt x="67310" y="103250"/>
                </a:lnTo>
                <a:lnTo>
                  <a:pt x="67310" y="100456"/>
                </a:lnTo>
                <a:lnTo>
                  <a:pt x="71374" y="100329"/>
                </a:lnTo>
                <a:lnTo>
                  <a:pt x="74041" y="99567"/>
                </a:lnTo>
                <a:lnTo>
                  <a:pt x="75437" y="98425"/>
                </a:lnTo>
                <a:lnTo>
                  <a:pt x="76962" y="97281"/>
                </a:lnTo>
                <a:lnTo>
                  <a:pt x="77597" y="95884"/>
                </a:lnTo>
                <a:lnTo>
                  <a:pt x="77597" y="94361"/>
                </a:lnTo>
                <a:lnTo>
                  <a:pt x="77597" y="92075"/>
                </a:lnTo>
                <a:lnTo>
                  <a:pt x="76581" y="88645"/>
                </a:lnTo>
                <a:lnTo>
                  <a:pt x="74675" y="83946"/>
                </a:lnTo>
                <a:lnTo>
                  <a:pt x="68580" y="69468"/>
                </a:lnTo>
                <a:lnTo>
                  <a:pt x="29463" y="69468"/>
                </a:lnTo>
                <a:lnTo>
                  <a:pt x="22606" y="85343"/>
                </a:lnTo>
                <a:lnTo>
                  <a:pt x="20955" y="89280"/>
                </a:lnTo>
                <a:lnTo>
                  <a:pt x="20066" y="92201"/>
                </a:lnTo>
                <a:lnTo>
                  <a:pt x="20066" y="94106"/>
                </a:lnTo>
                <a:lnTo>
                  <a:pt x="20066" y="95630"/>
                </a:lnTo>
                <a:lnTo>
                  <a:pt x="20828" y="97027"/>
                </a:lnTo>
                <a:lnTo>
                  <a:pt x="22225" y="98170"/>
                </a:lnTo>
                <a:lnTo>
                  <a:pt x="23749" y="99440"/>
                </a:lnTo>
                <a:lnTo>
                  <a:pt x="26924" y="100075"/>
                </a:lnTo>
                <a:lnTo>
                  <a:pt x="31750" y="100456"/>
                </a:lnTo>
                <a:lnTo>
                  <a:pt x="31750" y="103250"/>
                </a:lnTo>
                <a:lnTo>
                  <a:pt x="0" y="103250"/>
                </a:lnTo>
                <a:lnTo>
                  <a:pt x="0" y="100456"/>
                </a:lnTo>
                <a:lnTo>
                  <a:pt x="4191" y="99694"/>
                </a:lnTo>
                <a:lnTo>
                  <a:pt x="6985" y="98805"/>
                </a:lnTo>
                <a:lnTo>
                  <a:pt x="8128" y="97536"/>
                </a:lnTo>
                <a:lnTo>
                  <a:pt x="10668" y="95250"/>
                </a:lnTo>
                <a:lnTo>
                  <a:pt x="13462" y="90424"/>
                </a:lnTo>
                <a:lnTo>
                  <a:pt x="16637" y="83057"/>
                </a:lnTo>
                <a:lnTo>
                  <a:pt x="52070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6707251" y="3368166"/>
            <a:ext cx="1704975" cy="4232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6707251" y="3368166"/>
            <a:ext cx="1704975" cy="423291"/>
          </a:xfrm>
          <a:custGeom>
            <a:avLst/>
            <a:gdLst/>
            <a:ahLst/>
            <a:cxnLst/>
            <a:rect l="l" t="t" r="r" b="b"/>
            <a:pathLst>
              <a:path w="1704975" h="423290">
                <a:moveTo>
                  <a:pt x="0" y="211582"/>
                </a:moveTo>
                <a:lnTo>
                  <a:pt x="11156" y="177265"/>
                </a:lnTo>
                <a:lnTo>
                  <a:pt x="43456" y="144710"/>
                </a:lnTo>
                <a:lnTo>
                  <a:pt x="95144" y="114353"/>
                </a:lnTo>
                <a:lnTo>
                  <a:pt x="127710" y="100135"/>
                </a:lnTo>
                <a:lnTo>
                  <a:pt x="164466" y="86630"/>
                </a:lnTo>
                <a:lnTo>
                  <a:pt x="205190" y="73892"/>
                </a:lnTo>
                <a:lnTo>
                  <a:pt x="249666" y="61976"/>
                </a:lnTo>
                <a:lnTo>
                  <a:pt x="297672" y="50936"/>
                </a:lnTo>
                <a:lnTo>
                  <a:pt x="348989" y="40826"/>
                </a:lnTo>
                <a:lnTo>
                  <a:pt x="403399" y="31703"/>
                </a:lnTo>
                <a:lnTo>
                  <a:pt x="460682" y="23618"/>
                </a:lnTo>
                <a:lnTo>
                  <a:pt x="520618" y="16629"/>
                </a:lnTo>
                <a:lnTo>
                  <a:pt x="582988" y="10787"/>
                </a:lnTo>
                <a:lnTo>
                  <a:pt x="647573" y="6149"/>
                </a:lnTo>
                <a:lnTo>
                  <a:pt x="714154" y="2769"/>
                </a:lnTo>
                <a:lnTo>
                  <a:pt x="782510" y="701"/>
                </a:lnTo>
                <a:lnTo>
                  <a:pt x="852424" y="0"/>
                </a:lnTo>
                <a:lnTo>
                  <a:pt x="922355" y="701"/>
                </a:lnTo>
                <a:lnTo>
                  <a:pt x="990728" y="2769"/>
                </a:lnTo>
                <a:lnTo>
                  <a:pt x="1057323" y="6149"/>
                </a:lnTo>
                <a:lnTo>
                  <a:pt x="1121921" y="10787"/>
                </a:lnTo>
                <a:lnTo>
                  <a:pt x="1184302" y="16629"/>
                </a:lnTo>
                <a:lnTo>
                  <a:pt x="1244248" y="23618"/>
                </a:lnTo>
                <a:lnTo>
                  <a:pt x="1301540" y="31703"/>
                </a:lnTo>
                <a:lnTo>
                  <a:pt x="1355957" y="40826"/>
                </a:lnTo>
                <a:lnTo>
                  <a:pt x="1407281" y="50936"/>
                </a:lnTo>
                <a:lnTo>
                  <a:pt x="1455292" y="61976"/>
                </a:lnTo>
                <a:lnTo>
                  <a:pt x="1499772" y="73892"/>
                </a:lnTo>
                <a:lnTo>
                  <a:pt x="1540500" y="86630"/>
                </a:lnTo>
                <a:lnTo>
                  <a:pt x="1577258" y="100135"/>
                </a:lnTo>
                <a:lnTo>
                  <a:pt x="1609827" y="114353"/>
                </a:lnTo>
                <a:lnTo>
                  <a:pt x="1637986" y="129230"/>
                </a:lnTo>
                <a:lnTo>
                  <a:pt x="1680201" y="160740"/>
                </a:lnTo>
                <a:lnTo>
                  <a:pt x="1702149" y="194230"/>
                </a:lnTo>
                <a:lnTo>
                  <a:pt x="1704975" y="211582"/>
                </a:lnTo>
                <a:lnTo>
                  <a:pt x="1702149" y="228951"/>
                </a:lnTo>
                <a:lnTo>
                  <a:pt x="1693818" y="245932"/>
                </a:lnTo>
                <a:lnTo>
                  <a:pt x="1661517" y="278515"/>
                </a:lnTo>
                <a:lnTo>
                  <a:pt x="1637986" y="294006"/>
                </a:lnTo>
                <a:lnTo>
                  <a:pt x="1609827" y="308893"/>
                </a:lnTo>
                <a:lnTo>
                  <a:pt x="1577258" y="323120"/>
                </a:lnTo>
                <a:lnTo>
                  <a:pt x="1540500" y="336633"/>
                </a:lnTo>
                <a:lnTo>
                  <a:pt x="1499772" y="349377"/>
                </a:lnTo>
                <a:lnTo>
                  <a:pt x="1455292" y="361299"/>
                </a:lnTo>
                <a:lnTo>
                  <a:pt x="1407281" y="372343"/>
                </a:lnTo>
                <a:lnTo>
                  <a:pt x="1355957" y="382455"/>
                </a:lnTo>
                <a:lnTo>
                  <a:pt x="1301540" y="391582"/>
                </a:lnTo>
                <a:lnTo>
                  <a:pt x="1244248" y="399668"/>
                </a:lnTo>
                <a:lnTo>
                  <a:pt x="1184302" y="406659"/>
                </a:lnTo>
                <a:lnTo>
                  <a:pt x="1121921" y="412502"/>
                </a:lnTo>
                <a:lnTo>
                  <a:pt x="1057323" y="417140"/>
                </a:lnTo>
                <a:lnTo>
                  <a:pt x="990728" y="420521"/>
                </a:lnTo>
                <a:lnTo>
                  <a:pt x="922355" y="422589"/>
                </a:lnTo>
                <a:lnTo>
                  <a:pt x="852424" y="423291"/>
                </a:lnTo>
                <a:lnTo>
                  <a:pt x="782510" y="422589"/>
                </a:lnTo>
                <a:lnTo>
                  <a:pt x="714154" y="420521"/>
                </a:lnTo>
                <a:lnTo>
                  <a:pt x="647573" y="417140"/>
                </a:lnTo>
                <a:lnTo>
                  <a:pt x="582988" y="412502"/>
                </a:lnTo>
                <a:lnTo>
                  <a:pt x="520618" y="406659"/>
                </a:lnTo>
                <a:lnTo>
                  <a:pt x="460682" y="399668"/>
                </a:lnTo>
                <a:lnTo>
                  <a:pt x="403399" y="391582"/>
                </a:lnTo>
                <a:lnTo>
                  <a:pt x="348989" y="382455"/>
                </a:lnTo>
                <a:lnTo>
                  <a:pt x="297672" y="372343"/>
                </a:lnTo>
                <a:lnTo>
                  <a:pt x="249666" y="361299"/>
                </a:lnTo>
                <a:lnTo>
                  <a:pt x="205190" y="349377"/>
                </a:lnTo>
                <a:lnTo>
                  <a:pt x="164466" y="336633"/>
                </a:lnTo>
                <a:lnTo>
                  <a:pt x="127710" y="323120"/>
                </a:lnTo>
                <a:lnTo>
                  <a:pt x="95144" y="308893"/>
                </a:lnTo>
                <a:lnTo>
                  <a:pt x="66986" y="294006"/>
                </a:lnTo>
                <a:lnTo>
                  <a:pt x="43456" y="278515"/>
                </a:lnTo>
                <a:lnTo>
                  <a:pt x="24773" y="262472"/>
                </a:lnTo>
                <a:lnTo>
                  <a:pt x="2825" y="228951"/>
                </a:lnTo>
                <a:lnTo>
                  <a:pt x="0" y="211582"/>
                </a:lnTo>
                <a:close/>
              </a:path>
            </a:pathLst>
          </a:custGeom>
          <a:ln w="9524">
            <a:solidFill>
              <a:srgbClr val="BC0C1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5694807" y="4045330"/>
            <a:ext cx="1704974" cy="4232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5694807" y="4045330"/>
            <a:ext cx="1704974" cy="423291"/>
          </a:xfrm>
          <a:custGeom>
            <a:avLst/>
            <a:gdLst/>
            <a:ahLst/>
            <a:cxnLst/>
            <a:rect l="l" t="t" r="r" b="b"/>
            <a:pathLst>
              <a:path w="1704974" h="423291">
                <a:moveTo>
                  <a:pt x="0" y="211582"/>
                </a:moveTo>
                <a:lnTo>
                  <a:pt x="11156" y="177265"/>
                </a:lnTo>
                <a:lnTo>
                  <a:pt x="43456" y="144710"/>
                </a:lnTo>
                <a:lnTo>
                  <a:pt x="95144" y="114353"/>
                </a:lnTo>
                <a:lnTo>
                  <a:pt x="127710" y="100135"/>
                </a:lnTo>
                <a:lnTo>
                  <a:pt x="164466" y="86630"/>
                </a:lnTo>
                <a:lnTo>
                  <a:pt x="205190" y="73892"/>
                </a:lnTo>
                <a:lnTo>
                  <a:pt x="249666" y="61976"/>
                </a:lnTo>
                <a:lnTo>
                  <a:pt x="297672" y="50936"/>
                </a:lnTo>
                <a:lnTo>
                  <a:pt x="348989" y="40826"/>
                </a:lnTo>
                <a:lnTo>
                  <a:pt x="403399" y="31703"/>
                </a:lnTo>
                <a:lnTo>
                  <a:pt x="460682" y="23618"/>
                </a:lnTo>
                <a:lnTo>
                  <a:pt x="520618" y="16629"/>
                </a:lnTo>
                <a:lnTo>
                  <a:pt x="582988" y="10787"/>
                </a:lnTo>
                <a:lnTo>
                  <a:pt x="647573" y="6149"/>
                </a:lnTo>
                <a:lnTo>
                  <a:pt x="714154" y="2769"/>
                </a:lnTo>
                <a:lnTo>
                  <a:pt x="782510" y="701"/>
                </a:lnTo>
                <a:lnTo>
                  <a:pt x="852423" y="0"/>
                </a:lnTo>
                <a:lnTo>
                  <a:pt x="922355" y="701"/>
                </a:lnTo>
                <a:lnTo>
                  <a:pt x="990728" y="2769"/>
                </a:lnTo>
                <a:lnTo>
                  <a:pt x="1057323" y="6149"/>
                </a:lnTo>
                <a:lnTo>
                  <a:pt x="1121921" y="10787"/>
                </a:lnTo>
                <a:lnTo>
                  <a:pt x="1184302" y="16629"/>
                </a:lnTo>
                <a:lnTo>
                  <a:pt x="1244248" y="23618"/>
                </a:lnTo>
                <a:lnTo>
                  <a:pt x="1301540" y="31703"/>
                </a:lnTo>
                <a:lnTo>
                  <a:pt x="1355957" y="40826"/>
                </a:lnTo>
                <a:lnTo>
                  <a:pt x="1407281" y="50936"/>
                </a:lnTo>
                <a:lnTo>
                  <a:pt x="1455292" y="61976"/>
                </a:lnTo>
                <a:lnTo>
                  <a:pt x="1499772" y="73892"/>
                </a:lnTo>
                <a:lnTo>
                  <a:pt x="1540500" y="86630"/>
                </a:lnTo>
                <a:lnTo>
                  <a:pt x="1577258" y="100135"/>
                </a:lnTo>
                <a:lnTo>
                  <a:pt x="1609827" y="114353"/>
                </a:lnTo>
                <a:lnTo>
                  <a:pt x="1637986" y="129230"/>
                </a:lnTo>
                <a:lnTo>
                  <a:pt x="1680201" y="160740"/>
                </a:lnTo>
                <a:lnTo>
                  <a:pt x="1702149" y="194230"/>
                </a:lnTo>
                <a:lnTo>
                  <a:pt x="1704974" y="211582"/>
                </a:lnTo>
                <a:lnTo>
                  <a:pt x="1702149" y="228951"/>
                </a:lnTo>
                <a:lnTo>
                  <a:pt x="1693818" y="245932"/>
                </a:lnTo>
                <a:lnTo>
                  <a:pt x="1661517" y="278515"/>
                </a:lnTo>
                <a:lnTo>
                  <a:pt x="1637986" y="294006"/>
                </a:lnTo>
                <a:lnTo>
                  <a:pt x="1609827" y="308893"/>
                </a:lnTo>
                <a:lnTo>
                  <a:pt x="1577258" y="323120"/>
                </a:lnTo>
                <a:lnTo>
                  <a:pt x="1540500" y="336633"/>
                </a:lnTo>
                <a:lnTo>
                  <a:pt x="1499772" y="349377"/>
                </a:lnTo>
                <a:lnTo>
                  <a:pt x="1455292" y="361299"/>
                </a:lnTo>
                <a:lnTo>
                  <a:pt x="1407281" y="372343"/>
                </a:lnTo>
                <a:lnTo>
                  <a:pt x="1355957" y="382455"/>
                </a:lnTo>
                <a:lnTo>
                  <a:pt x="1301540" y="391582"/>
                </a:lnTo>
                <a:lnTo>
                  <a:pt x="1244248" y="399668"/>
                </a:lnTo>
                <a:lnTo>
                  <a:pt x="1184302" y="406659"/>
                </a:lnTo>
                <a:lnTo>
                  <a:pt x="1121921" y="412502"/>
                </a:lnTo>
                <a:lnTo>
                  <a:pt x="1057323" y="417140"/>
                </a:lnTo>
                <a:lnTo>
                  <a:pt x="990728" y="420521"/>
                </a:lnTo>
                <a:lnTo>
                  <a:pt x="922355" y="422589"/>
                </a:lnTo>
                <a:lnTo>
                  <a:pt x="852423" y="423291"/>
                </a:lnTo>
                <a:lnTo>
                  <a:pt x="782510" y="422589"/>
                </a:lnTo>
                <a:lnTo>
                  <a:pt x="714154" y="420521"/>
                </a:lnTo>
                <a:lnTo>
                  <a:pt x="647573" y="417140"/>
                </a:lnTo>
                <a:lnTo>
                  <a:pt x="582988" y="412502"/>
                </a:lnTo>
                <a:lnTo>
                  <a:pt x="520618" y="406659"/>
                </a:lnTo>
                <a:lnTo>
                  <a:pt x="460682" y="399668"/>
                </a:lnTo>
                <a:lnTo>
                  <a:pt x="403399" y="391582"/>
                </a:lnTo>
                <a:lnTo>
                  <a:pt x="348989" y="382455"/>
                </a:lnTo>
                <a:lnTo>
                  <a:pt x="297672" y="372343"/>
                </a:lnTo>
                <a:lnTo>
                  <a:pt x="249666" y="361299"/>
                </a:lnTo>
                <a:lnTo>
                  <a:pt x="205190" y="349377"/>
                </a:lnTo>
                <a:lnTo>
                  <a:pt x="164466" y="336633"/>
                </a:lnTo>
                <a:lnTo>
                  <a:pt x="127710" y="323120"/>
                </a:lnTo>
                <a:lnTo>
                  <a:pt x="95144" y="308893"/>
                </a:lnTo>
                <a:lnTo>
                  <a:pt x="66986" y="294006"/>
                </a:lnTo>
                <a:lnTo>
                  <a:pt x="43456" y="278515"/>
                </a:lnTo>
                <a:lnTo>
                  <a:pt x="24773" y="262472"/>
                </a:lnTo>
                <a:lnTo>
                  <a:pt x="2825" y="228951"/>
                </a:lnTo>
                <a:lnTo>
                  <a:pt x="0" y="211582"/>
                </a:lnTo>
                <a:close/>
              </a:path>
            </a:pathLst>
          </a:custGeom>
          <a:ln w="9525">
            <a:solidFill>
              <a:srgbClr val="BC0C1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3102864" y="4045330"/>
            <a:ext cx="1704975" cy="4232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3102864" y="4045330"/>
            <a:ext cx="1704975" cy="423291"/>
          </a:xfrm>
          <a:custGeom>
            <a:avLst/>
            <a:gdLst/>
            <a:ahLst/>
            <a:cxnLst/>
            <a:rect l="l" t="t" r="r" b="b"/>
            <a:pathLst>
              <a:path w="1704975" h="423291">
                <a:moveTo>
                  <a:pt x="0" y="211582"/>
                </a:moveTo>
                <a:lnTo>
                  <a:pt x="11156" y="177265"/>
                </a:lnTo>
                <a:lnTo>
                  <a:pt x="43456" y="144710"/>
                </a:lnTo>
                <a:lnTo>
                  <a:pt x="95144" y="114353"/>
                </a:lnTo>
                <a:lnTo>
                  <a:pt x="127710" y="100135"/>
                </a:lnTo>
                <a:lnTo>
                  <a:pt x="164466" y="86630"/>
                </a:lnTo>
                <a:lnTo>
                  <a:pt x="205190" y="73892"/>
                </a:lnTo>
                <a:lnTo>
                  <a:pt x="249666" y="61976"/>
                </a:lnTo>
                <a:lnTo>
                  <a:pt x="297672" y="50936"/>
                </a:lnTo>
                <a:lnTo>
                  <a:pt x="348989" y="40826"/>
                </a:lnTo>
                <a:lnTo>
                  <a:pt x="403399" y="31703"/>
                </a:lnTo>
                <a:lnTo>
                  <a:pt x="460682" y="23618"/>
                </a:lnTo>
                <a:lnTo>
                  <a:pt x="520618" y="16629"/>
                </a:lnTo>
                <a:lnTo>
                  <a:pt x="582988" y="10787"/>
                </a:lnTo>
                <a:lnTo>
                  <a:pt x="647573" y="6149"/>
                </a:lnTo>
                <a:lnTo>
                  <a:pt x="714154" y="2769"/>
                </a:lnTo>
                <a:lnTo>
                  <a:pt x="782510" y="701"/>
                </a:lnTo>
                <a:lnTo>
                  <a:pt x="852424" y="0"/>
                </a:lnTo>
                <a:lnTo>
                  <a:pt x="922355" y="701"/>
                </a:lnTo>
                <a:lnTo>
                  <a:pt x="990728" y="2769"/>
                </a:lnTo>
                <a:lnTo>
                  <a:pt x="1057323" y="6149"/>
                </a:lnTo>
                <a:lnTo>
                  <a:pt x="1121921" y="10787"/>
                </a:lnTo>
                <a:lnTo>
                  <a:pt x="1184302" y="16629"/>
                </a:lnTo>
                <a:lnTo>
                  <a:pt x="1244248" y="23618"/>
                </a:lnTo>
                <a:lnTo>
                  <a:pt x="1301540" y="31703"/>
                </a:lnTo>
                <a:lnTo>
                  <a:pt x="1355957" y="40826"/>
                </a:lnTo>
                <a:lnTo>
                  <a:pt x="1407281" y="50936"/>
                </a:lnTo>
                <a:lnTo>
                  <a:pt x="1455292" y="61976"/>
                </a:lnTo>
                <a:lnTo>
                  <a:pt x="1499772" y="73892"/>
                </a:lnTo>
                <a:lnTo>
                  <a:pt x="1540500" y="86630"/>
                </a:lnTo>
                <a:lnTo>
                  <a:pt x="1577258" y="100135"/>
                </a:lnTo>
                <a:lnTo>
                  <a:pt x="1609827" y="114353"/>
                </a:lnTo>
                <a:lnTo>
                  <a:pt x="1637986" y="129230"/>
                </a:lnTo>
                <a:lnTo>
                  <a:pt x="1680201" y="160740"/>
                </a:lnTo>
                <a:lnTo>
                  <a:pt x="1702149" y="194230"/>
                </a:lnTo>
                <a:lnTo>
                  <a:pt x="1704975" y="211582"/>
                </a:lnTo>
                <a:lnTo>
                  <a:pt x="1702149" y="228951"/>
                </a:lnTo>
                <a:lnTo>
                  <a:pt x="1693818" y="245932"/>
                </a:lnTo>
                <a:lnTo>
                  <a:pt x="1661517" y="278515"/>
                </a:lnTo>
                <a:lnTo>
                  <a:pt x="1637986" y="294006"/>
                </a:lnTo>
                <a:lnTo>
                  <a:pt x="1609827" y="308893"/>
                </a:lnTo>
                <a:lnTo>
                  <a:pt x="1577258" y="323120"/>
                </a:lnTo>
                <a:lnTo>
                  <a:pt x="1540500" y="336633"/>
                </a:lnTo>
                <a:lnTo>
                  <a:pt x="1499772" y="349377"/>
                </a:lnTo>
                <a:lnTo>
                  <a:pt x="1455292" y="361299"/>
                </a:lnTo>
                <a:lnTo>
                  <a:pt x="1407281" y="372343"/>
                </a:lnTo>
                <a:lnTo>
                  <a:pt x="1355957" y="382455"/>
                </a:lnTo>
                <a:lnTo>
                  <a:pt x="1301540" y="391582"/>
                </a:lnTo>
                <a:lnTo>
                  <a:pt x="1244248" y="399668"/>
                </a:lnTo>
                <a:lnTo>
                  <a:pt x="1184302" y="406659"/>
                </a:lnTo>
                <a:lnTo>
                  <a:pt x="1121921" y="412502"/>
                </a:lnTo>
                <a:lnTo>
                  <a:pt x="1057323" y="417140"/>
                </a:lnTo>
                <a:lnTo>
                  <a:pt x="990728" y="420521"/>
                </a:lnTo>
                <a:lnTo>
                  <a:pt x="922355" y="422589"/>
                </a:lnTo>
                <a:lnTo>
                  <a:pt x="852424" y="423291"/>
                </a:lnTo>
                <a:lnTo>
                  <a:pt x="782510" y="422589"/>
                </a:lnTo>
                <a:lnTo>
                  <a:pt x="714154" y="420521"/>
                </a:lnTo>
                <a:lnTo>
                  <a:pt x="647573" y="417140"/>
                </a:lnTo>
                <a:lnTo>
                  <a:pt x="582988" y="412502"/>
                </a:lnTo>
                <a:lnTo>
                  <a:pt x="520618" y="406659"/>
                </a:lnTo>
                <a:lnTo>
                  <a:pt x="460682" y="399668"/>
                </a:lnTo>
                <a:lnTo>
                  <a:pt x="403399" y="391582"/>
                </a:lnTo>
                <a:lnTo>
                  <a:pt x="348989" y="382455"/>
                </a:lnTo>
                <a:lnTo>
                  <a:pt x="297672" y="372343"/>
                </a:lnTo>
                <a:lnTo>
                  <a:pt x="249666" y="361299"/>
                </a:lnTo>
                <a:lnTo>
                  <a:pt x="205190" y="349377"/>
                </a:lnTo>
                <a:lnTo>
                  <a:pt x="164466" y="336633"/>
                </a:lnTo>
                <a:lnTo>
                  <a:pt x="127710" y="323120"/>
                </a:lnTo>
                <a:lnTo>
                  <a:pt x="95144" y="308893"/>
                </a:lnTo>
                <a:lnTo>
                  <a:pt x="66986" y="294006"/>
                </a:lnTo>
                <a:lnTo>
                  <a:pt x="43456" y="278515"/>
                </a:lnTo>
                <a:lnTo>
                  <a:pt x="24773" y="262472"/>
                </a:lnTo>
                <a:lnTo>
                  <a:pt x="2825" y="228951"/>
                </a:lnTo>
                <a:lnTo>
                  <a:pt x="0" y="211582"/>
                </a:lnTo>
                <a:close/>
              </a:path>
            </a:pathLst>
          </a:custGeom>
          <a:ln w="9524">
            <a:solidFill>
              <a:srgbClr val="BC0C1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247388" y="3537458"/>
            <a:ext cx="1705102" cy="42329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4247388" y="3537458"/>
            <a:ext cx="1705102" cy="423290"/>
          </a:xfrm>
          <a:custGeom>
            <a:avLst/>
            <a:gdLst/>
            <a:ahLst/>
            <a:cxnLst/>
            <a:rect l="l" t="t" r="r" b="b"/>
            <a:pathLst>
              <a:path w="1705102" h="423290">
                <a:moveTo>
                  <a:pt x="0" y="211581"/>
                </a:moveTo>
                <a:lnTo>
                  <a:pt x="11160" y="177265"/>
                </a:lnTo>
                <a:lnTo>
                  <a:pt x="43469" y="144710"/>
                </a:lnTo>
                <a:lnTo>
                  <a:pt x="95171" y="114353"/>
                </a:lnTo>
                <a:lnTo>
                  <a:pt x="127746" y="100135"/>
                </a:lnTo>
                <a:lnTo>
                  <a:pt x="164510" y="86630"/>
                </a:lnTo>
                <a:lnTo>
                  <a:pt x="205244" y="73892"/>
                </a:lnTo>
                <a:lnTo>
                  <a:pt x="249729" y="61976"/>
                </a:lnTo>
                <a:lnTo>
                  <a:pt x="297745" y="50936"/>
                </a:lnTo>
                <a:lnTo>
                  <a:pt x="349072" y="40826"/>
                </a:lnTo>
                <a:lnTo>
                  <a:pt x="403490" y="31703"/>
                </a:lnTo>
                <a:lnTo>
                  <a:pt x="460782" y="23618"/>
                </a:lnTo>
                <a:lnTo>
                  <a:pt x="520725" y="16629"/>
                </a:lnTo>
                <a:lnTo>
                  <a:pt x="583102" y="10787"/>
                </a:lnTo>
                <a:lnTo>
                  <a:pt x="647693" y="6149"/>
                </a:lnTo>
                <a:lnTo>
                  <a:pt x="714277" y="2769"/>
                </a:lnTo>
                <a:lnTo>
                  <a:pt x="782636" y="701"/>
                </a:lnTo>
                <a:lnTo>
                  <a:pt x="852551" y="0"/>
                </a:lnTo>
                <a:lnTo>
                  <a:pt x="922465" y="701"/>
                </a:lnTo>
                <a:lnTo>
                  <a:pt x="990824" y="2769"/>
                </a:lnTo>
                <a:lnTo>
                  <a:pt x="1057408" y="6149"/>
                </a:lnTo>
                <a:lnTo>
                  <a:pt x="1121999" y="10787"/>
                </a:lnTo>
                <a:lnTo>
                  <a:pt x="1184376" y="16629"/>
                </a:lnTo>
                <a:lnTo>
                  <a:pt x="1244319" y="23618"/>
                </a:lnTo>
                <a:lnTo>
                  <a:pt x="1301611" y="31703"/>
                </a:lnTo>
                <a:lnTo>
                  <a:pt x="1356029" y="40826"/>
                </a:lnTo>
                <a:lnTo>
                  <a:pt x="1407356" y="50936"/>
                </a:lnTo>
                <a:lnTo>
                  <a:pt x="1455372" y="61976"/>
                </a:lnTo>
                <a:lnTo>
                  <a:pt x="1499857" y="73892"/>
                </a:lnTo>
                <a:lnTo>
                  <a:pt x="1540591" y="86630"/>
                </a:lnTo>
                <a:lnTo>
                  <a:pt x="1577355" y="100135"/>
                </a:lnTo>
                <a:lnTo>
                  <a:pt x="1609930" y="114353"/>
                </a:lnTo>
                <a:lnTo>
                  <a:pt x="1638095" y="129230"/>
                </a:lnTo>
                <a:lnTo>
                  <a:pt x="1680321" y="160740"/>
                </a:lnTo>
                <a:lnTo>
                  <a:pt x="1702275" y="194230"/>
                </a:lnTo>
                <a:lnTo>
                  <a:pt x="1705102" y="211581"/>
                </a:lnTo>
                <a:lnTo>
                  <a:pt x="1702275" y="228951"/>
                </a:lnTo>
                <a:lnTo>
                  <a:pt x="1693941" y="245932"/>
                </a:lnTo>
                <a:lnTo>
                  <a:pt x="1661632" y="278515"/>
                </a:lnTo>
                <a:lnTo>
                  <a:pt x="1638095" y="294006"/>
                </a:lnTo>
                <a:lnTo>
                  <a:pt x="1609930" y="308893"/>
                </a:lnTo>
                <a:lnTo>
                  <a:pt x="1577355" y="323120"/>
                </a:lnTo>
                <a:lnTo>
                  <a:pt x="1540591" y="336633"/>
                </a:lnTo>
                <a:lnTo>
                  <a:pt x="1499857" y="349377"/>
                </a:lnTo>
                <a:lnTo>
                  <a:pt x="1455372" y="361299"/>
                </a:lnTo>
                <a:lnTo>
                  <a:pt x="1407356" y="372343"/>
                </a:lnTo>
                <a:lnTo>
                  <a:pt x="1356029" y="382455"/>
                </a:lnTo>
                <a:lnTo>
                  <a:pt x="1301611" y="391582"/>
                </a:lnTo>
                <a:lnTo>
                  <a:pt x="1244319" y="399668"/>
                </a:lnTo>
                <a:lnTo>
                  <a:pt x="1184376" y="406659"/>
                </a:lnTo>
                <a:lnTo>
                  <a:pt x="1121999" y="412502"/>
                </a:lnTo>
                <a:lnTo>
                  <a:pt x="1057408" y="417140"/>
                </a:lnTo>
                <a:lnTo>
                  <a:pt x="990824" y="420521"/>
                </a:lnTo>
                <a:lnTo>
                  <a:pt x="922465" y="422589"/>
                </a:lnTo>
                <a:lnTo>
                  <a:pt x="852551" y="423290"/>
                </a:lnTo>
                <a:lnTo>
                  <a:pt x="782636" y="422589"/>
                </a:lnTo>
                <a:lnTo>
                  <a:pt x="714277" y="420521"/>
                </a:lnTo>
                <a:lnTo>
                  <a:pt x="647693" y="417140"/>
                </a:lnTo>
                <a:lnTo>
                  <a:pt x="583102" y="412502"/>
                </a:lnTo>
                <a:lnTo>
                  <a:pt x="520725" y="406659"/>
                </a:lnTo>
                <a:lnTo>
                  <a:pt x="460782" y="399668"/>
                </a:lnTo>
                <a:lnTo>
                  <a:pt x="403490" y="391582"/>
                </a:lnTo>
                <a:lnTo>
                  <a:pt x="349072" y="382455"/>
                </a:lnTo>
                <a:lnTo>
                  <a:pt x="297745" y="372343"/>
                </a:lnTo>
                <a:lnTo>
                  <a:pt x="249729" y="361299"/>
                </a:lnTo>
                <a:lnTo>
                  <a:pt x="205244" y="349377"/>
                </a:lnTo>
                <a:lnTo>
                  <a:pt x="164510" y="336633"/>
                </a:lnTo>
                <a:lnTo>
                  <a:pt x="127746" y="323120"/>
                </a:lnTo>
                <a:lnTo>
                  <a:pt x="95171" y="308893"/>
                </a:lnTo>
                <a:lnTo>
                  <a:pt x="67006" y="294006"/>
                </a:lnTo>
                <a:lnTo>
                  <a:pt x="43469" y="278515"/>
                </a:lnTo>
                <a:lnTo>
                  <a:pt x="24780" y="262472"/>
                </a:lnTo>
                <a:lnTo>
                  <a:pt x="2826" y="228951"/>
                </a:lnTo>
                <a:lnTo>
                  <a:pt x="0" y="211581"/>
                </a:lnTo>
                <a:close/>
              </a:path>
            </a:pathLst>
          </a:custGeom>
          <a:ln w="9525">
            <a:solidFill>
              <a:srgbClr val="BC0C1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2052066" y="3452876"/>
            <a:ext cx="1704974" cy="4231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2052066" y="3452876"/>
            <a:ext cx="1704974" cy="423163"/>
          </a:xfrm>
          <a:custGeom>
            <a:avLst/>
            <a:gdLst/>
            <a:ahLst/>
            <a:cxnLst/>
            <a:rect l="l" t="t" r="r" b="b"/>
            <a:pathLst>
              <a:path w="1704974" h="423163">
                <a:moveTo>
                  <a:pt x="0" y="211581"/>
                </a:moveTo>
                <a:lnTo>
                  <a:pt x="11156" y="177265"/>
                </a:lnTo>
                <a:lnTo>
                  <a:pt x="43457" y="144710"/>
                </a:lnTo>
                <a:lnTo>
                  <a:pt x="95147" y="114353"/>
                </a:lnTo>
                <a:lnTo>
                  <a:pt x="127716" y="100135"/>
                </a:lnTo>
                <a:lnTo>
                  <a:pt x="164474" y="86630"/>
                </a:lnTo>
                <a:lnTo>
                  <a:pt x="205202" y="73892"/>
                </a:lnTo>
                <a:lnTo>
                  <a:pt x="249681" y="61976"/>
                </a:lnTo>
                <a:lnTo>
                  <a:pt x="297693" y="50936"/>
                </a:lnTo>
                <a:lnTo>
                  <a:pt x="349017" y="40826"/>
                </a:lnTo>
                <a:lnTo>
                  <a:pt x="403434" y="31703"/>
                </a:lnTo>
                <a:lnTo>
                  <a:pt x="460726" y="23618"/>
                </a:lnTo>
                <a:lnTo>
                  <a:pt x="520672" y="16629"/>
                </a:lnTo>
                <a:lnTo>
                  <a:pt x="583053" y="10787"/>
                </a:lnTo>
                <a:lnTo>
                  <a:pt x="647651" y="6149"/>
                </a:lnTo>
                <a:lnTo>
                  <a:pt x="714246" y="2769"/>
                </a:lnTo>
                <a:lnTo>
                  <a:pt x="782619" y="701"/>
                </a:lnTo>
                <a:lnTo>
                  <a:pt x="852551" y="0"/>
                </a:lnTo>
                <a:lnTo>
                  <a:pt x="922464" y="701"/>
                </a:lnTo>
                <a:lnTo>
                  <a:pt x="990820" y="2769"/>
                </a:lnTo>
                <a:lnTo>
                  <a:pt x="1057401" y="6149"/>
                </a:lnTo>
                <a:lnTo>
                  <a:pt x="1121986" y="10787"/>
                </a:lnTo>
                <a:lnTo>
                  <a:pt x="1184356" y="16629"/>
                </a:lnTo>
                <a:lnTo>
                  <a:pt x="1244292" y="23618"/>
                </a:lnTo>
                <a:lnTo>
                  <a:pt x="1301575" y="31703"/>
                </a:lnTo>
                <a:lnTo>
                  <a:pt x="1355985" y="40826"/>
                </a:lnTo>
                <a:lnTo>
                  <a:pt x="1407302" y="50936"/>
                </a:lnTo>
                <a:lnTo>
                  <a:pt x="1455308" y="61976"/>
                </a:lnTo>
                <a:lnTo>
                  <a:pt x="1499784" y="73892"/>
                </a:lnTo>
                <a:lnTo>
                  <a:pt x="1540508" y="86630"/>
                </a:lnTo>
                <a:lnTo>
                  <a:pt x="1577264" y="100135"/>
                </a:lnTo>
                <a:lnTo>
                  <a:pt x="1609830" y="114353"/>
                </a:lnTo>
                <a:lnTo>
                  <a:pt x="1637988" y="129230"/>
                </a:lnTo>
                <a:lnTo>
                  <a:pt x="1680201" y="160740"/>
                </a:lnTo>
                <a:lnTo>
                  <a:pt x="1702149" y="194230"/>
                </a:lnTo>
                <a:lnTo>
                  <a:pt x="1704974" y="211581"/>
                </a:lnTo>
                <a:lnTo>
                  <a:pt x="1702149" y="228933"/>
                </a:lnTo>
                <a:lnTo>
                  <a:pt x="1693818" y="245898"/>
                </a:lnTo>
                <a:lnTo>
                  <a:pt x="1661518" y="278453"/>
                </a:lnTo>
                <a:lnTo>
                  <a:pt x="1637988" y="293933"/>
                </a:lnTo>
                <a:lnTo>
                  <a:pt x="1609830" y="308810"/>
                </a:lnTo>
                <a:lnTo>
                  <a:pt x="1577264" y="323028"/>
                </a:lnTo>
                <a:lnTo>
                  <a:pt x="1540508" y="336533"/>
                </a:lnTo>
                <a:lnTo>
                  <a:pt x="1499784" y="349271"/>
                </a:lnTo>
                <a:lnTo>
                  <a:pt x="1455308" y="361188"/>
                </a:lnTo>
                <a:lnTo>
                  <a:pt x="1407302" y="372227"/>
                </a:lnTo>
                <a:lnTo>
                  <a:pt x="1355985" y="382337"/>
                </a:lnTo>
                <a:lnTo>
                  <a:pt x="1301575" y="391460"/>
                </a:lnTo>
                <a:lnTo>
                  <a:pt x="1244292" y="399545"/>
                </a:lnTo>
                <a:lnTo>
                  <a:pt x="1184356" y="406534"/>
                </a:lnTo>
                <a:lnTo>
                  <a:pt x="1121986" y="412376"/>
                </a:lnTo>
                <a:lnTo>
                  <a:pt x="1057401" y="417014"/>
                </a:lnTo>
                <a:lnTo>
                  <a:pt x="990820" y="420394"/>
                </a:lnTo>
                <a:lnTo>
                  <a:pt x="922464" y="422462"/>
                </a:lnTo>
                <a:lnTo>
                  <a:pt x="852551" y="423163"/>
                </a:lnTo>
                <a:lnTo>
                  <a:pt x="782619" y="422462"/>
                </a:lnTo>
                <a:lnTo>
                  <a:pt x="714246" y="420394"/>
                </a:lnTo>
                <a:lnTo>
                  <a:pt x="647651" y="417014"/>
                </a:lnTo>
                <a:lnTo>
                  <a:pt x="583053" y="412376"/>
                </a:lnTo>
                <a:lnTo>
                  <a:pt x="520672" y="406534"/>
                </a:lnTo>
                <a:lnTo>
                  <a:pt x="460726" y="399545"/>
                </a:lnTo>
                <a:lnTo>
                  <a:pt x="403434" y="391460"/>
                </a:lnTo>
                <a:lnTo>
                  <a:pt x="349017" y="382337"/>
                </a:lnTo>
                <a:lnTo>
                  <a:pt x="297693" y="372227"/>
                </a:lnTo>
                <a:lnTo>
                  <a:pt x="249681" y="361188"/>
                </a:lnTo>
                <a:lnTo>
                  <a:pt x="205202" y="349271"/>
                </a:lnTo>
                <a:lnTo>
                  <a:pt x="164474" y="336533"/>
                </a:lnTo>
                <a:lnTo>
                  <a:pt x="127716" y="323028"/>
                </a:lnTo>
                <a:lnTo>
                  <a:pt x="95147" y="308810"/>
                </a:lnTo>
                <a:lnTo>
                  <a:pt x="66988" y="293933"/>
                </a:lnTo>
                <a:lnTo>
                  <a:pt x="43457" y="278453"/>
                </a:lnTo>
                <a:lnTo>
                  <a:pt x="24773" y="262423"/>
                </a:lnTo>
                <a:lnTo>
                  <a:pt x="2825" y="228933"/>
                </a:lnTo>
                <a:lnTo>
                  <a:pt x="0" y="211581"/>
                </a:lnTo>
                <a:close/>
              </a:path>
            </a:pathLst>
          </a:custGeom>
          <a:ln w="9525">
            <a:solidFill>
              <a:srgbClr val="BC0C1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850925" y="2606421"/>
            <a:ext cx="1704949" cy="423163"/>
          </a:xfrm>
          <a:custGeom>
            <a:avLst/>
            <a:gdLst/>
            <a:ahLst/>
            <a:cxnLst/>
            <a:rect l="l" t="t" r="r" b="b"/>
            <a:pathLst>
              <a:path w="1704949" h="423163">
                <a:moveTo>
                  <a:pt x="0" y="211581"/>
                </a:moveTo>
                <a:lnTo>
                  <a:pt x="2826" y="228933"/>
                </a:lnTo>
                <a:lnTo>
                  <a:pt x="11158" y="245898"/>
                </a:lnTo>
                <a:lnTo>
                  <a:pt x="43462" y="278453"/>
                </a:lnTo>
                <a:lnTo>
                  <a:pt x="66995" y="293933"/>
                </a:lnTo>
                <a:lnTo>
                  <a:pt x="95156" y="308810"/>
                </a:lnTo>
                <a:lnTo>
                  <a:pt x="127727" y="323028"/>
                </a:lnTo>
                <a:lnTo>
                  <a:pt x="164487" y="336533"/>
                </a:lnTo>
                <a:lnTo>
                  <a:pt x="205217" y="349271"/>
                </a:lnTo>
                <a:lnTo>
                  <a:pt x="249697" y="361188"/>
                </a:lnTo>
                <a:lnTo>
                  <a:pt x="297709" y="372227"/>
                </a:lnTo>
                <a:lnTo>
                  <a:pt x="349033" y="382337"/>
                </a:lnTo>
                <a:lnTo>
                  <a:pt x="403450" y="391460"/>
                </a:lnTo>
                <a:lnTo>
                  <a:pt x="460739" y="399545"/>
                </a:lnTo>
                <a:lnTo>
                  <a:pt x="520682" y="406534"/>
                </a:lnTo>
                <a:lnTo>
                  <a:pt x="583060" y="412376"/>
                </a:lnTo>
                <a:lnTo>
                  <a:pt x="647652" y="417014"/>
                </a:lnTo>
                <a:lnTo>
                  <a:pt x="714240" y="420394"/>
                </a:lnTo>
                <a:lnTo>
                  <a:pt x="782604" y="422462"/>
                </a:lnTo>
                <a:lnTo>
                  <a:pt x="852525" y="423163"/>
                </a:lnTo>
                <a:lnTo>
                  <a:pt x="922438" y="422462"/>
                </a:lnTo>
                <a:lnTo>
                  <a:pt x="990795" y="420394"/>
                </a:lnTo>
                <a:lnTo>
                  <a:pt x="1057375" y="417014"/>
                </a:lnTo>
                <a:lnTo>
                  <a:pt x="1121960" y="412376"/>
                </a:lnTo>
                <a:lnTo>
                  <a:pt x="1184330" y="406534"/>
                </a:lnTo>
                <a:lnTo>
                  <a:pt x="1244267" y="399545"/>
                </a:lnTo>
                <a:lnTo>
                  <a:pt x="1301549" y="391460"/>
                </a:lnTo>
                <a:lnTo>
                  <a:pt x="1355959" y="382337"/>
                </a:lnTo>
                <a:lnTo>
                  <a:pt x="1407277" y="372227"/>
                </a:lnTo>
                <a:lnTo>
                  <a:pt x="1455283" y="361188"/>
                </a:lnTo>
                <a:lnTo>
                  <a:pt x="1499758" y="349271"/>
                </a:lnTo>
                <a:lnTo>
                  <a:pt x="1540483" y="336533"/>
                </a:lnTo>
                <a:lnTo>
                  <a:pt x="1577238" y="323028"/>
                </a:lnTo>
                <a:lnTo>
                  <a:pt x="1609805" y="308810"/>
                </a:lnTo>
                <a:lnTo>
                  <a:pt x="1637963" y="293933"/>
                </a:lnTo>
                <a:lnTo>
                  <a:pt x="1680176" y="262423"/>
                </a:lnTo>
                <a:lnTo>
                  <a:pt x="1702123" y="228933"/>
                </a:lnTo>
                <a:lnTo>
                  <a:pt x="1704949" y="211581"/>
                </a:lnTo>
                <a:lnTo>
                  <a:pt x="1693793" y="177265"/>
                </a:lnTo>
                <a:lnTo>
                  <a:pt x="1661493" y="144710"/>
                </a:lnTo>
                <a:lnTo>
                  <a:pt x="1609805" y="114353"/>
                </a:lnTo>
                <a:lnTo>
                  <a:pt x="1577238" y="100135"/>
                </a:lnTo>
                <a:lnTo>
                  <a:pt x="1540483" y="86630"/>
                </a:lnTo>
                <a:lnTo>
                  <a:pt x="1499758" y="73892"/>
                </a:lnTo>
                <a:lnTo>
                  <a:pt x="1455283" y="61975"/>
                </a:lnTo>
                <a:lnTo>
                  <a:pt x="1407277" y="50936"/>
                </a:lnTo>
                <a:lnTo>
                  <a:pt x="1355959" y="40826"/>
                </a:lnTo>
                <a:lnTo>
                  <a:pt x="1301549" y="31703"/>
                </a:lnTo>
                <a:lnTo>
                  <a:pt x="1244267" y="23618"/>
                </a:lnTo>
                <a:lnTo>
                  <a:pt x="1184330" y="16629"/>
                </a:lnTo>
                <a:lnTo>
                  <a:pt x="1121960" y="10787"/>
                </a:lnTo>
                <a:lnTo>
                  <a:pt x="1057375" y="6149"/>
                </a:lnTo>
                <a:lnTo>
                  <a:pt x="990795" y="2769"/>
                </a:lnTo>
                <a:lnTo>
                  <a:pt x="922438" y="701"/>
                </a:lnTo>
                <a:lnTo>
                  <a:pt x="852525" y="0"/>
                </a:lnTo>
                <a:lnTo>
                  <a:pt x="782604" y="701"/>
                </a:lnTo>
                <a:lnTo>
                  <a:pt x="714240" y="2769"/>
                </a:lnTo>
                <a:lnTo>
                  <a:pt x="647652" y="6149"/>
                </a:lnTo>
                <a:lnTo>
                  <a:pt x="583060" y="10787"/>
                </a:lnTo>
                <a:lnTo>
                  <a:pt x="520682" y="16629"/>
                </a:lnTo>
                <a:lnTo>
                  <a:pt x="460739" y="23618"/>
                </a:lnTo>
                <a:lnTo>
                  <a:pt x="403450" y="31703"/>
                </a:lnTo>
                <a:lnTo>
                  <a:pt x="349033" y="40826"/>
                </a:lnTo>
                <a:lnTo>
                  <a:pt x="297709" y="50936"/>
                </a:lnTo>
                <a:lnTo>
                  <a:pt x="249697" y="61976"/>
                </a:lnTo>
                <a:lnTo>
                  <a:pt x="205217" y="73892"/>
                </a:lnTo>
                <a:lnTo>
                  <a:pt x="164487" y="86630"/>
                </a:lnTo>
                <a:lnTo>
                  <a:pt x="127727" y="100135"/>
                </a:lnTo>
                <a:lnTo>
                  <a:pt x="95156" y="114353"/>
                </a:lnTo>
                <a:lnTo>
                  <a:pt x="66995" y="129230"/>
                </a:lnTo>
                <a:lnTo>
                  <a:pt x="24776" y="160740"/>
                </a:lnTo>
                <a:lnTo>
                  <a:pt x="2826" y="194230"/>
                </a:lnTo>
                <a:lnTo>
                  <a:pt x="0" y="211581"/>
                </a:lnTo>
                <a:close/>
              </a:path>
            </a:pathLst>
          </a:custGeom>
          <a:solidFill>
            <a:srgbClr val="C1975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850925" y="2606421"/>
            <a:ext cx="1704949" cy="423163"/>
          </a:xfrm>
          <a:custGeom>
            <a:avLst/>
            <a:gdLst/>
            <a:ahLst/>
            <a:cxnLst/>
            <a:rect l="l" t="t" r="r" b="b"/>
            <a:pathLst>
              <a:path w="1704949" h="423163">
                <a:moveTo>
                  <a:pt x="0" y="211581"/>
                </a:moveTo>
                <a:lnTo>
                  <a:pt x="11158" y="177265"/>
                </a:lnTo>
                <a:lnTo>
                  <a:pt x="43462" y="144710"/>
                </a:lnTo>
                <a:lnTo>
                  <a:pt x="95156" y="114353"/>
                </a:lnTo>
                <a:lnTo>
                  <a:pt x="127727" y="100135"/>
                </a:lnTo>
                <a:lnTo>
                  <a:pt x="164487" y="86630"/>
                </a:lnTo>
                <a:lnTo>
                  <a:pt x="205217" y="73892"/>
                </a:lnTo>
                <a:lnTo>
                  <a:pt x="249697" y="61976"/>
                </a:lnTo>
                <a:lnTo>
                  <a:pt x="297709" y="50936"/>
                </a:lnTo>
                <a:lnTo>
                  <a:pt x="349033" y="40826"/>
                </a:lnTo>
                <a:lnTo>
                  <a:pt x="403450" y="31703"/>
                </a:lnTo>
                <a:lnTo>
                  <a:pt x="460739" y="23618"/>
                </a:lnTo>
                <a:lnTo>
                  <a:pt x="520682" y="16629"/>
                </a:lnTo>
                <a:lnTo>
                  <a:pt x="583060" y="10787"/>
                </a:lnTo>
                <a:lnTo>
                  <a:pt x="647652" y="6149"/>
                </a:lnTo>
                <a:lnTo>
                  <a:pt x="714240" y="2769"/>
                </a:lnTo>
                <a:lnTo>
                  <a:pt x="782604" y="701"/>
                </a:lnTo>
                <a:lnTo>
                  <a:pt x="852525" y="0"/>
                </a:lnTo>
                <a:lnTo>
                  <a:pt x="922438" y="701"/>
                </a:lnTo>
                <a:lnTo>
                  <a:pt x="990795" y="2769"/>
                </a:lnTo>
                <a:lnTo>
                  <a:pt x="1057375" y="6149"/>
                </a:lnTo>
                <a:lnTo>
                  <a:pt x="1121960" y="10787"/>
                </a:lnTo>
                <a:lnTo>
                  <a:pt x="1184330" y="16629"/>
                </a:lnTo>
                <a:lnTo>
                  <a:pt x="1244267" y="23618"/>
                </a:lnTo>
                <a:lnTo>
                  <a:pt x="1301549" y="31703"/>
                </a:lnTo>
                <a:lnTo>
                  <a:pt x="1355959" y="40826"/>
                </a:lnTo>
                <a:lnTo>
                  <a:pt x="1407277" y="50936"/>
                </a:lnTo>
                <a:lnTo>
                  <a:pt x="1455283" y="61975"/>
                </a:lnTo>
                <a:lnTo>
                  <a:pt x="1499758" y="73892"/>
                </a:lnTo>
                <a:lnTo>
                  <a:pt x="1540483" y="86630"/>
                </a:lnTo>
                <a:lnTo>
                  <a:pt x="1577238" y="100135"/>
                </a:lnTo>
                <a:lnTo>
                  <a:pt x="1609805" y="114353"/>
                </a:lnTo>
                <a:lnTo>
                  <a:pt x="1637963" y="129230"/>
                </a:lnTo>
                <a:lnTo>
                  <a:pt x="1680176" y="160740"/>
                </a:lnTo>
                <a:lnTo>
                  <a:pt x="1702123" y="194230"/>
                </a:lnTo>
                <a:lnTo>
                  <a:pt x="1704949" y="211581"/>
                </a:lnTo>
                <a:lnTo>
                  <a:pt x="1702123" y="228933"/>
                </a:lnTo>
                <a:lnTo>
                  <a:pt x="1693793" y="245898"/>
                </a:lnTo>
                <a:lnTo>
                  <a:pt x="1661493" y="278453"/>
                </a:lnTo>
                <a:lnTo>
                  <a:pt x="1637963" y="293933"/>
                </a:lnTo>
                <a:lnTo>
                  <a:pt x="1609805" y="308810"/>
                </a:lnTo>
                <a:lnTo>
                  <a:pt x="1577238" y="323028"/>
                </a:lnTo>
                <a:lnTo>
                  <a:pt x="1540483" y="336533"/>
                </a:lnTo>
                <a:lnTo>
                  <a:pt x="1499758" y="349271"/>
                </a:lnTo>
                <a:lnTo>
                  <a:pt x="1455283" y="361188"/>
                </a:lnTo>
                <a:lnTo>
                  <a:pt x="1407277" y="372227"/>
                </a:lnTo>
                <a:lnTo>
                  <a:pt x="1355959" y="382337"/>
                </a:lnTo>
                <a:lnTo>
                  <a:pt x="1301549" y="391460"/>
                </a:lnTo>
                <a:lnTo>
                  <a:pt x="1244267" y="399545"/>
                </a:lnTo>
                <a:lnTo>
                  <a:pt x="1184330" y="406534"/>
                </a:lnTo>
                <a:lnTo>
                  <a:pt x="1121960" y="412376"/>
                </a:lnTo>
                <a:lnTo>
                  <a:pt x="1057375" y="417014"/>
                </a:lnTo>
                <a:lnTo>
                  <a:pt x="990795" y="420394"/>
                </a:lnTo>
                <a:lnTo>
                  <a:pt x="922438" y="422462"/>
                </a:lnTo>
                <a:lnTo>
                  <a:pt x="852525" y="423163"/>
                </a:lnTo>
                <a:lnTo>
                  <a:pt x="782604" y="422462"/>
                </a:lnTo>
                <a:lnTo>
                  <a:pt x="714240" y="420394"/>
                </a:lnTo>
                <a:lnTo>
                  <a:pt x="647652" y="417014"/>
                </a:lnTo>
                <a:lnTo>
                  <a:pt x="583060" y="412376"/>
                </a:lnTo>
                <a:lnTo>
                  <a:pt x="520682" y="406534"/>
                </a:lnTo>
                <a:lnTo>
                  <a:pt x="460739" y="399545"/>
                </a:lnTo>
                <a:lnTo>
                  <a:pt x="403450" y="391460"/>
                </a:lnTo>
                <a:lnTo>
                  <a:pt x="349033" y="382337"/>
                </a:lnTo>
                <a:lnTo>
                  <a:pt x="297709" y="372227"/>
                </a:lnTo>
                <a:lnTo>
                  <a:pt x="249697" y="361188"/>
                </a:lnTo>
                <a:lnTo>
                  <a:pt x="205217" y="349271"/>
                </a:lnTo>
                <a:lnTo>
                  <a:pt x="164487" y="336533"/>
                </a:lnTo>
                <a:lnTo>
                  <a:pt x="127727" y="323028"/>
                </a:lnTo>
                <a:lnTo>
                  <a:pt x="95156" y="308810"/>
                </a:lnTo>
                <a:lnTo>
                  <a:pt x="66995" y="293933"/>
                </a:lnTo>
                <a:lnTo>
                  <a:pt x="43462" y="278453"/>
                </a:lnTo>
                <a:lnTo>
                  <a:pt x="24776" y="262423"/>
                </a:lnTo>
                <a:lnTo>
                  <a:pt x="2826" y="228933"/>
                </a:lnTo>
                <a:lnTo>
                  <a:pt x="0" y="211581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35496" y="1929257"/>
            <a:ext cx="1705038" cy="423163"/>
          </a:xfrm>
          <a:custGeom>
            <a:avLst/>
            <a:gdLst/>
            <a:ahLst/>
            <a:cxnLst/>
            <a:rect l="l" t="t" r="r" b="b"/>
            <a:pathLst>
              <a:path w="1705038" h="423163">
                <a:moveTo>
                  <a:pt x="0" y="211581"/>
                </a:moveTo>
                <a:lnTo>
                  <a:pt x="2825" y="228933"/>
                </a:lnTo>
                <a:lnTo>
                  <a:pt x="11157" y="245898"/>
                </a:lnTo>
                <a:lnTo>
                  <a:pt x="43460" y="278453"/>
                </a:lnTo>
                <a:lnTo>
                  <a:pt x="66993" y="293933"/>
                </a:lnTo>
                <a:lnTo>
                  <a:pt x="95153" y="308810"/>
                </a:lnTo>
                <a:lnTo>
                  <a:pt x="127723" y="323028"/>
                </a:lnTo>
                <a:lnTo>
                  <a:pt x="164481" y="336533"/>
                </a:lnTo>
                <a:lnTo>
                  <a:pt x="205210" y="349271"/>
                </a:lnTo>
                <a:lnTo>
                  <a:pt x="249689" y="361188"/>
                </a:lnTo>
                <a:lnTo>
                  <a:pt x="297700" y="372227"/>
                </a:lnTo>
                <a:lnTo>
                  <a:pt x="349022" y="382337"/>
                </a:lnTo>
                <a:lnTo>
                  <a:pt x="403437" y="391460"/>
                </a:lnTo>
                <a:lnTo>
                  <a:pt x="460725" y="399545"/>
                </a:lnTo>
                <a:lnTo>
                  <a:pt x="520666" y="406534"/>
                </a:lnTo>
                <a:lnTo>
                  <a:pt x="583042" y="412376"/>
                </a:lnTo>
                <a:lnTo>
                  <a:pt x="647633" y="417014"/>
                </a:lnTo>
                <a:lnTo>
                  <a:pt x="714219" y="420394"/>
                </a:lnTo>
                <a:lnTo>
                  <a:pt x="782581" y="422462"/>
                </a:lnTo>
                <a:lnTo>
                  <a:pt x="852500" y="423163"/>
                </a:lnTo>
                <a:lnTo>
                  <a:pt x="922412" y="422462"/>
                </a:lnTo>
                <a:lnTo>
                  <a:pt x="990769" y="420394"/>
                </a:lnTo>
                <a:lnTo>
                  <a:pt x="1057353" y="417014"/>
                </a:lnTo>
                <a:lnTo>
                  <a:pt x="1121942" y="412376"/>
                </a:lnTo>
                <a:lnTo>
                  <a:pt x="1184318" y="406534"/>
                </a:lnTo>
                <a:lnTo>
                  <a:pt x="1244260" y="399545"/>
                </a:lnTo>
                <a:lnTo>
                  <a:pt x="1301551" y="391460"/>
                </a:lnTo>
                <a:lnTo>
                  <a:pt x="1355969" y="382337"/>
                </a:lnTo>
                <a:lnTo>
                  <a:pt x="1407295" y="372227"/>
                </a:lnTo>
                <a:lnTo>
                  <a:pt x="1455310" y="361188"/>
                </a:lnTo>
                <a:lnTo>
                  <a:pt x="1499794" y="349271"/>
                </a:lnTo>
                <a:lnTo>
                  <a:pt x="1540528" y="336533"/>
                </a:lnTo>
                <a:lnTo>
                  <a:pt x="1577292" y="323028"/>
                </a:lnTo>
                <a:lnTo>
                  <a:pt x="1609866" y="308810"/>
                </a:lnTo>
                <a:lnTo>
                  <a:pt x="1638032" y="293933"/>
                </a:lnTo>
                <a:lnTo>
                  <a:pt x="1680257" y="262423"/>
                </a:lnTo>
                <a:lnTo>
                  <a:pt x="1702211" y="228933"/>
                </a:lnTo>
                <a:lnTo>
                  <a:pt x="1705038" y="211581"/>
                </a:lnTo>
                <a:lnTo>
                  <a:pt x="1693878" y="177265"/>
                </a:lnTo>
                <a:lnTo>
                  <a:pt x="1661569" y="144710"/>
                </a:lnTo>
                <a:lnTo>
                  <a:pt x="1609866" y="114353"/>
                </a:lnTo>
                <a:lnTo>
                  <a:pt x="1577292" y="100135"/>
                </a:lnTo>
                <a:lnTo>
                  <a:pt x="1540528" y="86630"/>
                </a:lnTo>
                <a:lnTo>
                  <a:pt x="1499794" y="73892"/>
                </a:lnTo>
                <a:lnTo>
                  <a:pt x="1455310" y="61976"/>
                </a:lnTo>
                <a:lnTo>
                  <a:pt x="1407295" y="50936"/>
                </a:lnTo>
                <a:lnTo>
                  <a:pt x="1355969" y="40826"/>
                </a:lnTo>
                <a:lnTo>
                  <a:pt x="1301551" y="31703"/>
                </a:lnTo>
                <a:lnTo>
                  <a:pt x="1244260" y="23618"/>
                </a:lnTo>
                <a:lnTo>
                  <a:pt x="1184318" y="16629"/>
                </a:lnTo>
                <a:lnTo>
                  <a:pt x="1121942" y="10787"/>
                </a:lnTo>
                <a:lnTo>
                  <a:pt x="1057353" y="6149"/>
                </a:lnTo>
                <a:lnTo>
                  <a:pt x="990769" y="2769"/>
                </a:lnTo>
                <a:lnTo>
                  <a:pt x="922412" y="701"/>
                </a:lnTo>
                <a:lnTo>
                  <a:pt x="852500" y="0"/>
                </a:lnTo>
                <a:lnTo>
                  <a:pt x="782581" y="701"/>
                </a:lnTo>
                <a:lnTo>
                  <a:pt x="714219" y="2769"/>
                </a:lnTo>
                <a:lnTo>
                  <a:pt x="647633" y="6149"/>
                </a:lnTo>
                <a:lnTo>
                  <a:pt x="583042" y="10787"/>
                </a:lnTo>
                <a:lnTo>
                  <a:pt x="520667" y="16629"/>
                </a:lnTo>
                <a:lnTo>
                  <a:pt x="460725" y="23618"/>
                </a:lnTo>
                <a:lnTo>
                  <a:pt x="403437" y="31703"/>
                </a:lnTo>
                <a:lnTo>
                  <a:pt x="349023" y="40826"/>
                </a:lnTo>
                <a:lnTo>
                  <a:pt x="297700" y="50936"/>
                </a:lnTo>
                <a:lnTo>
                  <a:pt x="249690" y="61976"/>
                </a:lnTo>
                <a:lnTo>
                  <a:pt x="205211" y="73892"/>
                </a:lnTo>
                <a:lnTo>
                  <a:pt x="164482" y="86630"/>
                </a:lnTo>
                <a:lnTo>
                  <a:pt x="127723" y="100135"/>
                </a:lnTo>
                <a:lnTo>
                  <a:pt x="95154" y="114353"/>
                </a:lnTo>
                <a:lnTo>
                  <a:pt x="66993" y="129230"/>
                </a:lnTo>
                <a:lnTo>
                  <a:pt x="24776" y="160740"/>
                </a:lnTo>
                <a:lnTo>
                  <a:pt x="2826" y="194230"/>
                </a:lnTo>
                <a:lnTo>
                  <a:pt x="0" y="211581"/>
                </a:lnTo>
                <a:close/>
              </a:path>
            </a:pathLst>
          </a:custGeom>
          <a:solidFill>
            <a:srgbClr val="C1975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35496" y="1929257"/>
            <a:ext cx="1705038" cy="423163"/>
          </a:xfrm>
          <a:custGeom>
            <a:avLst/>
            <a:gdLst/>
            <a:ahLst/>
            <a:cxnLst/>
            <a:rect l="l" t="t" r="r" b="b"/>
            <a:pathLst>
              <a:path w="1705038" h="423163">
                <a:moveTo>
                  <a:pt x="0" y="211581"/>
                </a:moveTo>
                <a:lnTo>
                  <a:pt x="11157" y="177265"/>
                </a:lnTo>
                <a:lnTo>
                  <a:pt x="43461" y="144710"/>
                </a:lnTo>
                <a:lnTo>
                  <a:pt x="95154" y="114353"/>
                </a:lnTo>
                <a:lnTo>
                  <a:pt x="127723" y="100135"/>
                </a:lnTo>
                <a:lnTo>
                  <a:pt x="164482" y="86630"/>
                </a:lnTo>
                <a:lnTo>
                  <a:pt x="205211" y="73892"/>
                </a:lnTo>
                <a:lnTo>
                  <a:pt x="249690" y="61976"/>
                </a:lnTo>
                <a:lnTo>
                  <a:pt x="297700" y="50936"/>
                </a:lnTo>
                <a:lnTo>
                  <a:pt x="349023" y="40826"/>
                </a:lnTo>
                <a:lnTo>
                  <a:pt x="403437" y="31703"/>
                </a:lnTo>
                <a:lnTo>
                  <a:pt x="460725" y="23618"/>
                </a:lnTo>
                <a:lnTo>
                  <a:pt x="520667" y="16629"/>
                </a:lnTo>
                <a:lnTo>
                  <a:pt x="583042" y="10787"/>
                </a:lnTo>
                <a:lnTo>
                  <a:pt x="647633" y="6149"/>
                </a:lnTo>
                <a:lnTo>
                  <a:pt x="714219" y="2769"/>
                </a:lnTo>
                <a:lnTo>
                  <a:pt x="782581" y="701"/>
                </a:lnTo>
                <a:lnTo>
                  <a:pt x="852500" y="0"/>
                </a:lnTo>
                <a:lnTo>
                  <a:pt x="922412" y="701"/>
                </a:lnTo>
                <a:lnTo>
                  <a:pt x="990769" y="2769"/>
                </a:lnTo>
                <a:lnTo>
                  <a:pt x="1057353" y="6149"/>
                </a:lnTo>
                <a:lnTo>
                  <a:pt x="1121942" y="10787"/>
                </a:lnTo>
                <a:lnTo>
                  <a:pt x="1184318" y="16629"/>
                </a:lnTo>
                <a:lnTo>
                  <a:pt x="1244260" y="23618"/>
                </a:lnTo>
                <a:lnTo>
                  <a:pt x="1301551" y="31703"/>
                </a:lnTo>
                <a:lnTo>
                  <a:pt x="1355969" y="40826"/>
                </a:lnTo>
                <a:lnTo>
                  <a:pt x="1407295" y="50936"/>
                </a:lnTo>
                <a:lnTo>
                  <a:pt x="1455310" y="61976"/>
                </a:lnTo>
                <a:lnTo>
                  <a:pt x="1499794" y="73892"/>
                </a:lnTo>
                <a:lnTo>
                  <a:pt x="1540528" y="86630"/>
                </a:lnTo>
                <a:lnTo>
                  <a:pt x="1577292" y="100135"/>
                </a:lnTo>
                <a:lnTo>
                  <a:pt x="1609866" y="114353"/>
                </a:lnTo>
                <a:lnTo>
                  <a:pt x="1638032" y="129230"/>
                </a:lnTo>
                <a:lnTo>
                  <a:pt x="1680257" y="160740"/>
                </a:lnTo>
                <a:lnTo>
                  <a:pt x="1702211" y="194230"/>
                </a:lnTo>
                <a:lnTo>
                  <a:pt x="1705038" y="211581"/>
                </a:lnTo>
                <a:lnTo>
                  <a:pt x="1702211" y="228933"/>
                </a:lnTo>
                <a:lnTo>
                  <a:pt x="1693878" y="245898"/>
                </a:lnTo>
                <a:lnTo>
                  <a:pt x="1661569" y="278453"/>
                </a:lnTo>
                <a:lnTo>
                  <a:pt x="1638032" y="293933"/>
                </a:lnTo>
                <a:lnTo>
                  <a:pt x="1609866" y="308810"/>
                </a:lnTo>
                <a:lnTo>
                  <a:pt x="1577292" y="323028"/>
                </a:lnTo>
                <a:lnTo>
                  <a:pt x="1540528" y="336533"/>
                </a:lnTo>
                <a:lnTo>
                  <a:pt x="1499794" y="349271"/>
                </a:lnTo>
                <a:lnTo>
                  <a:pt x="1455310" y="361188"/>
                </a:lnTo>
                <a:lnTo>
                  <a:pt x="1407295" y="372227"/>
                </a:lnTo>
                <a:lnTo>
                  <a:pt x="1355969" y="382337"/>
                </a:lnTo>
                <a:lnTo>
                  <a:pt x="1301551" y="391460"/>
                </a:lnTo>
                <a:lnTo>
                  <a:pt x="1244260" y="399545"/>
                </a:lnTo>
                <a:lnTo>
                  <a:pt x="1184318" y="406534"/>
                </a:lnTo>
                <a:lnTo>
                  <a:pt x="1121942" y="412376"/>
                </a:lnTo>
                <a:lnTo>
                  <a:pt x="1057353" y="417014"/>
                </a:lnTo>
                <a:lnTo>
                  <a:pt x="990769" y="420394"/>
                </a:lnTo>
                <a:lnTo>
                  <a:pt x="922412" y="422462"/>
                </a:lnTo>
                <a:lnTo>
                  <a:pt x="852500" y="423163"/>
                </a:lnTo>
                <a:lnTo>
                  <a:pt x="782581" y="422462"/>
                </a:lnTo>
                <a:lnTo>
                  <a:pt x="714219" y="420394"/>
                </a:lnTo>
                <a:lnTo>
                  <a:pt x="647633" y="417014"/>
                </a:lnTo>
                <a:lnTo>
                  <a:pt x="583042" y="412376"/>
                </a:lnTo>
                <a:lnTo>
                  <a:pt x="520666" y="406534"/>
                </a:lnTo>
                <a:lnTo>
                  <a:pt x="460725" y="399545"/>
                </a:lnTo>
                <a:lnTo>
                  <a:pt x="403437" y="391460"/>
                </a:lnTo>
                <a:lnTo>
                  <a:pt x="349022" y="382337"/>
                </a:lnTo>
                <a:lnTo>
                  <a:pt x="297700" y="372227"/>
                </a:lnTo>
                <a:lnTo>
                  <a:pt x="249689" y="361188"/>
                </a:lnTo>
                <a:lnTo>
                  <a:pt x="205210" y="349271"/>
                </a:lnTo>
                <a:lnTo>
                  <a:pt x="164481" y="336533"/>
                </a:lnTo>
                <a:lnTo>
                  <a:pt x="127723" y="323028"/>
                </a:lnTo>
                <a:lnTo>
                  <a:pt x="95153" y="308810"/>
                </a:lnTo>
                <a:lnTo>
                  <a:pt x="66993" y="293933"/>
                </a:lnTo>
                <a:lnTo>
                  <a:pt x="43460" y="278453"/>
                </a:lnTo>
                <a:lnTo>
                  <a:pt x="24775" y="262423"/>
                </a:lnTo>
                <a:lnTo>
                  <a:pt x="2825" y="228933"/>
                </a:lnTo>
                <a:lnTo>
                  <a:pt x="0" y="211581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887996" y="1505965"/>
            <a:ext cx="3558273" cy="423291"/>
          </a:xfrm>
          <a:custGeom>
            <a:avLst/>
            <a:gdLst/>
            <a:ahLst/>
            <a:cxnLst/>
            <a:rect l="l" t="t" r="r" b="b"/>
            <a:pathLst>
              <a:path w="3558273" h="423291">
                <a:moveTo>
                  <a:pt x="3558273" y="0"/>
                </a:moveTo>
                <a:lnTo>
                  <a:pt x="0" y="42329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1703451" y="1759965"/>
            <a:ext cx="778382" cy="846455"/>
          </a:xfrm>
          <a:custGeom>
            <a:avLst/>
            <a:gdLst/>
            <a:ahLst/>
            <a:cxnLst/>
            <a:rect l="l" t="t" r="r" b="b"/>
            <a:pathLst>
              <a:path w="778382" h="846455">
                <a:moveTo>
                  <a:pt x="778382" y="0"/>
                </a:moveTo>
                <a:lnTo>
                  <a:pt x="0" y="84645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4446270" y="1505965"/>
            <a:ext cx="37083" cy="846455"/>
          </a:xfrm>
          <a:custGeom>
            <a:avLst/>
            <a:gdLst/>
            <a:ahLst/>
            <a:cxnLst/>
            <a:rect l="l" t="t" r="r" b="b"/>
            <a:pathLst>
              <a:path w="37083" h="846455">
                <a:moveTo>
                  <a:pt x="0" y="0"/>
                </a:moveTo>
                <a:lnTo>
                  <a:pt x="37083" y="84645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2904617" y="2348865"/>
            <a:ext cx="1623059" cy="1104011"/>
          </a:xfrm>
          <a:custGeom>
            <a:avLst/>
            <a:gdLst/>
            <a:ahLst/>
            <a:cxnLst/>
            <a:rect l="l" t="t" r="r" b="b"/>
            <a:pathLst>
              <a:path w="1623059" h="1104011">
                <a:moveTo>
                  <a:pt x="1623059" y="0"/>
                </a:moveTo>
                <a:lnTo>
                  <a:pt x="0" y="110401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3897122" y="2348865"/>
            <a:ext cx="630554" cy="1696466"/>
          </a:xfrm>
          <a:custGeom>
            <a:avLst/>
            <a:gdLst/>
            <a:ahLst/>
            <a:cxnLst/>
            <a:rect l="l" t="t" r="r" b="b"/>
            <a:pathLst>
              <a:path w="630554" h="1696465">
                <a:moveTo>
                  <a:pt x="630554" y="0"/>
                </a:moveTo>
                <a:lnTo>
                  <a:pt x="0" y="169646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4527677" y="2352421"/>
            <a:ext cx="481838" cy="1185037"/>
          </a:xfrm>
          <a:custGeom>
            <a:avLst/>
            <a:gdLst/>
            <a:ahLst/>
            <a:cxnLst/>
            <a:rect l="l" t="t" r="r" b="b"/>
            <a:pathLst>
              <a:path w="481838" h="1185037">
                <a:moveTo>
                  <a:pt x="0" y="0"/>
                </a:moveTo>
                <a:lnTo>
                  <a:pt x="481838" y="1185037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4527677" y="2352421"/>
            <a:ext cx="2019553" cy="1692909"/>
          </a:xfrm>
          <a:custGeom>
            <a:avLst/>
            <a:gdLst/>
            <a:ahLst/>
            <a:cxnLst/>
            <a:rect l="l" t="t" r="r" b="b"/>
            <a:pathLst>
              <a:path w="2019553" h="1692909">
                <a:moveTo>
                  <a:pt x="0" y="0"/>
                </a:moveTo>
                <a:lnTo>
                  <a:pt x="2019553" y="169290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4483354" y="2341245"/>
            <a:ext cx="3076321" cy="1015745"/>
          </a:xfrm>
          <a:custGeom>
            <a:avLst/>
            <a:gdLst/>
            <a:ahLst/>
            <a:cxnLst/>
            <a:rect l="l" t="t" r="r" b="b"/>
            <a:pathLst>
              <a:path w="3076321" h="1015745">
                <a:moveTo>
                  <a:pt x="0" y="0"/>
                </a:moveTo>
                <a:lnTo>
                  <a:pt x="3076321" y="101574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114346" y="3356965"/>
            <a:ext cx="919480" cy="2493010"/>
          </a:xfrm>
          <a:custGeom>
            <a:avLst/>
            <a:gdLst/>
            <a:ahLst/>
            <a:cxnLst/>
            <a:rect l="l" t="t" r="r" b="b"/>
            <a:pathLst>
              <a:path w="919480" h="2493010">
                <a:moveTo>
                  <a:pt x="0" y="2493010"/>
                </a:moveTo>
                <a:lnTo>
                  <a:pt x="919480" y="2493010"/>
                </a:lnTo>
                <a:lnTo>
                  <a:pt x="919480" y="0"/>
                </a:lnTo>
                <a:lnTo>
                  <a:pt x="0" y="0"/>
                </a:lnTo>
                <a:lnTo>
                  <a:pt x="0" y="24930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114346" y="3356965"/>
            <a:ext cx="919480" cy="2493010"/>
          </a:xfrm>
          <a:custGeom>
            <a:avLst/>
            <a:gdLst/>
            <a:ahLst/>
            <a:cxnLst/>
            <a:rect l="l" t="t" r="r" b="b"/>
            <a:pathLst>
              <a:path w="919480" h="2493010">
                <a:moveTo>
                  <a:pt x="0" y="2493010"/>
                </a:moveTo>
                <a:lnTo>
                  <a:pt x="919480" y="2493010"/>
                </a:lnTo>
                <a:lnTo>
                  <a:pt x="919480" y="0"/>
                </a:lnTo>
                <a:lnTo>
                  <a:pt x="0" y="0"/>
                </a:lnTo>
                <a:lnTo>
                  <a:pt x="0" y="2493010"/>
                </a:lnTo>
                <a:close/>
              </a:path>
            </a:pathLst>
          </a:custGeom>
          <a:ln w="42500">
            <a:solidFill>
              <a:srgbClr val="C1975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604710" y="2352421"/>
            <a:ext cx="283286" cy="998092"/>
          </a:xfrm>
          <a:custGeom>
            <a:avLst/>
            <a:gdLst/>
            <a:ahLst/>
            <a:cxnLst/>
            <a:rect l="l" t="t" r="r" b="b"/>
            <a:pathLst>
              <a:path w="283286" h="998092">
                <a:moveTo>
                  <a:pt x="283286" y="0"/>
                </a:moveTo>
                <a:lnTo>
                  <a:pt x="0" y="99809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1095082" y="3935437"/>
            <a:ext cx="1050785" cy="2085848"/>
          </a:xfrm>
          <a:custGeom>
            <a:avLst/>
            <a:gdLst/>
            <a:ahLst/>
            <a:cxnLst/>
            <a:rect l="l" t="t" r="r" b="b"/>
            <a:pathLst>
              <a:path w="1050785" h="2085848">
                <a:moveTo>
                  <a:pt x="0" y="2085848"/>
                </a:moveTo>
                <a:lnTo>
                  <a:pt x="1050785" y="2085848"/>
                </a:lnTo>
                <a:lnTo>
                  <a:pt x="1050785" y="0"/>
                </a:lnTo>
                <a:lnTo>
                  <a:pt x="0" y="0"/>
                </a:lnTo>
                <a:lnTo>
                  <a:pt x="0" y="20858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1095082" y="3935437"/>
            <a:ext cx="1050785" cy="2085848"/>
          </a:xfrm>
          <a:custGeom>
            <a:avLst/>
            <a:gdLst/>
            <a:ahLst/>
            <a:cxnLst/>
            <a:rect l="l" t="t" r="r" b="b"/>
            <a:pathLst>
              <a:path w="1050785" h="2085848">
                <a:moveTo>
                  <a:pt x="0" y="2085848"/>
                </a:moveTo>
                <a:lnTo>
                  <a:pt x="1050785" y="2085848"/>
                </a:lnTo>
                <a:lnTo>
                  <a:pt x="1050785" y="0"/>
                </a:lnTo>
                <a:lnTo>
                  <a:pt x="0" y="0"/>
                </a:lnTo>
                <a:lnTo>
                  <a:pt x="0" y="2085848"/>
                </a:lnTo>
                <a:close/>
              </a:path>
            </a:pathLst>
          </a:custGeom>
          <a:ln w="42500">
            <a:solidFill>
              <a:srgbClr val="4E854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1620520" y="3029585"/>
            <a:ext cx="82931" cy="905890"/>
          </a:xfrm>
          <a:custGeom>
            <a:avLst/>
            <a:gdLst/>
            <a:ahLst/>
            <a:cxnLst/>
            <a:rect l="l" t="t" r="r" b="b"/>
            <a:pathLst>
              <a:path w="82931" h="905890">
                <a:moveTo>
                  <a:pt x="82931" y="0"/>
                </a:moveTo>
                <a:lnTo>
                  <a:pt x="0" y="90589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2286000" y="4365104"/>
            <a:ext cx="980732" cy="1692910"/>
          </a:xfrm>
          <a:custGeom>
            <a:avLst/>
            <a:gdLst/>
            <a:ahLst/>
            <a:cxnLst/>
            <a:rect l="l" t="t" r="r" b="b"/>
            <a:pathLst>
              <a:path w="980732" h="1692910">
                <a:moveTo>
                  <a:pt x="0" y="1692910"/>
                </a:moveTo>
                <a:lnTo>
                  <a:pt x="980732" y="1692910"/>
                </a:lnTo>
                <a:lnTo>
                  <a:pt x="980732" y="0"/>
                </a:lnTo>
                <a:lnTo>
                  <a:pt x="0" y="0"/>
                </a:lnTo>
                <a:lnTo>
                  <a:pt x="0" y="16929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2286000" y="4365104"/>
            <a:ext cx="980732" cy="1692910"/>
          </a:xfrm>
          <a:custGeom>
            <a:avLst/>
            <a:gdLst/>
            <a:ahLst/>
            <a:cxnLst/>
            <a:rect l="l" t="t" r="r" b="b"/>
            <a:pathLst>
              <a:path w="980732" h="1692910">
                <a:moveTo>
                  <a:pt x="0" y="1692910"/>
                </a:moveTo>
                <a:lnTo>
                  <a:pt x="980732" y="1692910"/>
                </a:lnTo>
                <a:lnTo>
                  <a:pt x="980732" y="0"/>
                </a:lnTo>
                <a:lnTo>
                  <a:pt x="0" y="0"/>
                </a:lnTo>
                <a:lnTo>
                  <a:pt x="0" y="1692910"/>
                </a:lnTo>
                <a:close/>
              </a:path>
            </a:pathLst>
          </a:custGeom>
          <a:ln w="42500">
            <a:solidFill>
              <a:srgbClr val="9F293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2776347" y="3876040"/>
            <a:ext cx="128269" cy="489077"/>
          </a:xfrm>
          <a:custGeom>
            <a:avLst/>
            <a:gdLst/>
            <a:ahLst/>
            <a:cxnLst/>
            <a:rect l="l" t="t" r="r" b="b"/>
            <a:pathLst>
              <a:path w="128269" h="489077">
                <a:moveTo>
                  <a:pt x="128269" y="0"/>
                </a:moveTo>
                <a:lnTo>
                  <a:pt x="0" y="489077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3336798" y="5081371"/>
            <a:ext cx="1120838" cy="507872"/>
          </a:xfrm>
          <a:custGeom>
            <a:avLst/>
            <a:gdLst/>
            <a:ahLst/>
            <a:cxnLst/>
            <a:rect l="l" t="t" r="r" b="b"/>
            <a:pathLst>
              <a:path w="1120838" h="507873">
                <a:moveTo>
                  <a:pt x="0" y="507872"/>
                </a:moveTo>
                <a:lnTo>
                  <a:pt x="1120838" y="507872"/>
                </a:lnTo>
                <a:lnTo>
                  <a:pt x="1120838" y="0"/>
                </a:lnTo>
                <a:lnTo>
                  <a:pt x="0" y="0"/>
                </a:lnTo>
                <a:lnTo>
                  <a:pt x="0" y="5078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3336798" y="5081371"/>
            <a:ext cx="1120838" cy="507872"/>
          </a:xfrm>
          <a:custGeom>
            <a:avLst/>
            <a:gdLst/>
            <a:ahLst/>
            <a:cxnLst/>
            <a:rect l="l" t="t" r="r" b="b"/>
            <a:pathLst>
              <a:path w="1120838" h="507873">
                <a:moveTo>
                  <a:pt x="0" y="507872"/>
                </a:moveTo>
                <a:lnTo>
                  <a:pt x="1120838" y="507872"/>
                </a:lnTo>
                <a:lnTo>
                  <a:pt x="1120838" y="0"/>
                </a:lnTo>
                <a:lnTo>
                  <a:pt x="0" y="0"/>
                </a:lnTo>
                <a:lnTo>
                  <a:pt x="0" y="507872"/>
                </a:lnTo>
                <a:close/>
              </a:path>
            </a:pathLst>
          </a:custGeom>
          <a:ln w="42500">
            <a:solidFill>
              <a:srgbClr val="9F293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3897122" y="4468622"/>
            <a:ext cx="58165" cy="612775"/>
          </a:xfrm>
          <a:custGeom>
            <a:avLst/>
            <a:gdLst/>
            <a:ahLst/>
            <a:cxnLst/>
            <a:rect l="l" t="t" r="r" b="b"/>
            <a:pathLst>
              <a:path w="58165" h="612775">
                <a:moveTo>
                  <a:pt x="58165" y="0"/>
                </a:moveTo>
                <a:lnTo>
                  <a:pt x="0" y="61277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672584" y="4468571"/>
            <a:ext cx="1326134" cy="2031492"/>
          </a:xfrm>
          <a:custGeom>
            <a:avLst/>
            <a:gdLst/>
            <a:ahLst/>
            <a:cxnLst/>
            <a:rect l="l" t="t" r="r" b="b"/>
            <a:pathLst>
              <a:path w="1326134" h="2031492">
                <a:moveTo>
                  <a:pt x="0" y="2031492"/>
                </a:moveTo>
                <a:lnTo>
                  <a:pt x="1326134" y="2031492"/>
                </a:lnTo>
                <a:lnTo>
                  <a:pt x="1326134" y="0"/>
                </a:lnTo>
                <a:lnTo>
                  <a:pt x="0" y="0"/>
                </a:lnTo>
                <a:lnTo>
                  <a:pt x="0" y="20314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4672584" y="4468571"/>
            <a:ext cx="1326134" cy="2031492"/>
          </a:xfrm>
          <a:custGeom>
            <a:avLst/>
            <a:gdLst/>
            <a:ahLst/>
            <a:cxnLst/>
            <a:rect l="l" t="t" r="r" b="b"/>
            <a:pathLst>
              <a:path w="1326134" h="2031492">
                <a:moveTo>
                  <a:pt x="0" y="2031492"/>
                </a:moveTo>
                <a:lnTo>
                  <a:pt x="1326134" y="2031492"/>
                </a:lnTo>
                <a:lnTo>
                  <a:pt x="1326134" y="0"/>
                </a:lnTo>
                <a:lnTo>
                  <a:pt x="0" y="0"/>
                </a:lnTo>
                <a:lnTo>
                  <a:pt x="0" y="2031492"/>
                </a:lnTo>
                <a:close/>
              </a:path>
            </a:pathLst>
          </a:custGeom>
          <a:ln w="42500">
            <a:solidFill>
              <a:srgbClr val="9F293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5099939" y="3960749"/>
            <a:ext cx="235712" cy="507873"/>
          </a:xfrm>
          <a:custGeom>
            <a:avLst/>
            <a:gdLst/>
            <a:ahLst/>
            <a:cxnLst/>
            <a:rect l="l" t="t" r="r" b="b"/>
            <a:pathLst>
              <a:path w="235712" h="507873">
                <a:moveTo>
                  <a:pt x="0" y="0"/>
                </a:moveTo>
                <a:lnTo>
                  <a:pt x="235712" y="50787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6296025" y="4891735"/>
            <a:ext cx="963688" cy="1439037"/>
          </a:xfrm>
          <a:custGeom>
            <a:avLst/>
            <a:gdLst/>
            <a:ahLst/>
            <a:cxnLst/>
            <a:rect l="l" t="t" r="r" b="b"/>
            <a:pathLst>
              <a:path w="963688" h="1439037">
                <a:moveTo>
                  <a:pt x="0" y="1439037"/>
                </a:moveTo>
                <a:lnTo>
                  <a:pt x="963688" y="1439037"/>
                </a:lnTo>
                <a:lnTo>
                  <a:pt x="963688" y="0"/>
                </a:lnTo>
                <a:lnTo>
                  <a:pt x="0" y="0"/>
                </a:lnTo>
                <a:lnTo>
                  <a:pt x="0" y="14390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6296025" y="4891735"/>
            <a:ext cx="963688" cy="1439037"/>
          </a:xfrm>
          <a:custGeom>
            <a:avLst/>
            <a:gdLst/>
            <a:ahLst/>
            <a:cxnLst/>
            <a:rect l="l" t="t" r="r" b="b"/>
            <a:pathLst>
              <a:path w="963688" h="1439037">
                <a:moveTo>
                  <a:pt x="0" y="1439037"/>
                </a:moveTo>
                <a:lnTo>
                  <a:pt x="963688" y="1439037"/>
                </a:lnTo>
                <a:lnTo>
                  <a:pt x="963688" y="0"/>
                </a:lnTo>
                <a:lnTo>
                  <a:pt x="0" y="0"/>
                </a:lnTo>
                <a:lnTo>
                  <a:pt x="0" y="1439037"/>
                </a:lnTo>
                <a:close/>
              </a:path>
            </a:pathLst>
          </a:custGeom>
          <a:ln w="42500">
            <a:solidFill>
              <a:srgbClr val="9F293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6547231" y="4468622"/>
            <a:ext cx="230632" cy="423163"/>
          </a:xfrm>
          <a:custGeom>
            <a:avLst/>
            <a:gdLst/>
            <a:ahLst/>
            <a:cxnLst/>
            <a:rect l="l" t="t" r="r" b="b"/>
            <a:pathLst>
              <a:path w="230632" h="423163">
                <a:moveTo>
                  <a:pt x="0" y="0"/>
                </a:moveTo>
                <a:lnTo>
                  <a:pt x="230632" y="4231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7596758" y="4891735"/>
            <a:ext cx="1111961" cy="1777619"/>
          </a:xfrm>
          <a:custGeom>
            <a:avLst/>
            <a:gdLst/>
            <a:ahLst/>
            <a:cxnLst/>
            <a:rect l="l" t="t" r="r" b="b"/>
            <a:pathLst>
              <a:path w="1111961" h="1777618">
                <a:moveTo>
                  <a:pt x="0" y="1777619"/>
                </a:moveTo>
                <a:lnTo>
                  <a:pt x="1111961" y="1777619"/>
                </a:lnTo>
                <a:lnTo>
                  <a:pt x="1111961" y="0"/>
                </a:lnTo>
                <a:lnTo>
                  <a:pt x="0" y="0"/>
                </a:lnTo>
                <a:lnTo>
                  <a:pt x="0" y="17776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7596758" y="4891735"/>
            <a:ext cx="1111961" cy="1777619"/>
          </a:xfrm>
          <a:custGeom>
            <a:avLst/>
            <a:gdLst/>
            <a:ahLst/>
            <a:cxnLst/>
            <a:rect l="l" t="t" r="r" b="b"/>
            <a:pathLst>
              <a:path w="1111961" h="1777618">
                <a:moveTo>
                  <a:pt x="0" y="1777619"/>
                </a:moveTo>
                <a:lnTo>
                  <a:pt x="1111961" y="1777619"/>
                </a:lnTo>
                <a:lnTo>
                  <a:pt x="1111961" y="0"/>
                </a:lnTo>
                <a:lnTo>
                  <a:pt x="0" y="0"/>
                </a:lnTo>
                <a:lnTo>
                  <a:pt x="0" y="1777619"/>
                </a:lnTo>
                <a:close/>
              </a:path>
            </a:pathLst>
          </a:custGeom>
          <a:ln w="42500">
            <a:solidFill>
              <a:srgbClr val="9F293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7559675" y="3791457"/>
            <a:ext cx="593090" cy="1100328"/>
          </a:xfrm>
          <a:custGeom>
            <a:avLst/>
            <a:gdLst/>
            <a:ahLst/>
            <a:cxnLst/>
            <a:rect l="l" t="t" r="r" b="b"/>
            <a:pathLst>
              <a:path w="593090" h="1100327">
                <a:moveTo>
                  <a:pt x="0" y="0"/>
                </a:moveTo>
                <a:lnTo>
                  <a:pt x="593090" y="110032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699641" y="183228"/>
            <a:ext cx="5580985" cy="5938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31683" marR="1744687" algn="ctr">
              <a:lnSpc>
                <a:spcPts val="1730"/>
              </a:lnSpc>
              <a:spcBef>
                <a:spcPts val="86"/>
              </a:spcBef>
            </a:pPr>
            <a:r>
              <a:rPr dirty="0" smtClean="0" sz="1600" spc="4" b="1">
                <a:latin typeface="Times New Roman"/>
                <a:cs typeface="Times New Roman"/>
              </a:rPr>
              <a:t>M</a:t>
            </a:r>
            <a:r>
              <a:rPr dirty="0" smtClean="0" sz="1600" spc="0" b="1">
                <a:latin typeface="Times New Roman"/>
                <a:cs typeface="Times New Roman"/>
              </a:rPr>
              <a:t>A</a:t>
            </a:r>
            <a:r>
              <a:rPr dirty="0" smtClean="0" sz="1600" spc="-125" b="1">
                <a:latin typeface="Times New Roman"/>
                <a:cs typeface="Times New Roman"/>
              </a:rPr>
              <a:t>P</a:t>
            </a:r>
            <a:r>
              <a:rPr dirty="0" smtClean="0" sz="1600" spc="0" b="1">
                <a:latin typeface="Times New Roman"/>
                <a:cs typeface="Times New Roman"/>
              </a:rPr>
              <a:t>A</a:t>
            </a:r>
            <a:r>
              <a:rPr dirty="0" smtClean="0" sz="1600" spc="-147" b="1">
                <a:latin typeface="Times New Roman"/>
                <a:cs typeface="Times New Roman"/>
              </a:rPr>
              <a:t> </a:t>
            </a:r>
            <a:r>
              <a:rPr dirty="0" smtClean="0" sz="1600" spc="0" b="1">
                <a:latin typeface="Times New Roman"/>
                <a:cs typeface="Times New Roman"/>
              </a:rPr>
              <a:t>C</a:t>
            </a:r>
            <a:r>
              <a:rPr dirty="0" smtClean="0" sz="1600" spc="-4" b="1">
                <a:latin typeface="Times New Roman"/>
                <a:cs typeface="Times New Roman"/>
              </a:rPr>
              <a:t>O</a:t>
            </a:r>
            <a:r>
              <a:rPr dirty="0" smtClean="0" sz="1600" spc="0" b="1">
                <a:latin typeface="Times New Roman"/>
                <a:cs typeface="Times New Roman"/>
              </a:rPr>
              <a:t>NCEPTUAL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95825"/>
              </a:lnSpc>
              <a:spcBef>
                <a:spcPts val="953"/>
              </a:spcBef>
            </a:pPr>
            <a:r>
              <a:rPr dirty="0" smtClean="0" sz="1600" spc="0" b="1">
                <a:latin typeface="Times New Roman"/>
                <a:cs typeface="Times New Roman"/>
              </a:rPr>
              <a:t>ANT</a:t>
            </a:r>
            <a:r>
              <a:rPr dirty="0" smtClean="0" sz="1600" spc="4" b="1">
                <a:latin typeface="Times New Roman"/>
                <a:cs typeface="Times New Roman"/>
              </a:rPr>
              <a:t>E</a:t>
            </a:r>
            <a:r>
              <a:rPr dirty="0" smtClean="0" sz="1600" spc="0" b="1">
                <a:latin typeface="Times New Roman"/>
                <a:cs typeface="Times New Roman"/>
              </a:rPr>
              <a:t>CED</a:t>
            </a:r>
            <a:r>
              <a:rPr dirty="0" smtClean="0" sz="1600" spc="4" b="1">
                <a:latin typeface="Times New Roman"/>
                <a:cs typeface="Times New Roman"/>
              </a:rPr>
              <a:t>E</a:t>
            </a:r>
            <a:r>
              <a:rPr dirty="0" smtClean="0" sz="1600" spc="0" b="1">
                <a:latin typeface="Times New Roman"/>
                <a:cs typeface="Times New Roman"/>
              </a:rPr>
              <a:t>NT</a:t>
            </a:r>
            <a:r>
              <a:rPr dirty="0" smtClean="0" sz="1600" spc="-4" b="1">
                <a:latin typeface="Times New Roman"/>
                <a:cs typeface="Times New Roman"/>
              </a:rPr>
              <a:t>E</a:t>
            </a:r>
            <a:r>
              <a:rPr dirty="0" smtClean="0" sz="1600" spc="0" b="1">
                <a:latin typeface="Times New Roman"/>
                <a:cs typeface="Times New Roman"/>
              </a:rPr>
              <a:t>S</a:t>
            </a:r>
            <a:r>
              <a:rPr dirty="0" smtClean="0" sz="1600" spc="-35" b="1">
                <a:latin typeface="Times New Roman"/>
                <a:cs typeface="Times New Roman"/>
              </a:rPr>
              <a:t> </a:t>
            </a:r>
            <a:r>
              <a:rPr dirty="0" smtClean="0" sz="1600" spc="-4" b="1">
                <a:latin typeface="Times New Roman"/>
                <a:cs typeface="Times New Roman"/>
              </a:rPr>
              <a:t>H</a:t>
            </a:r>
            <a:r>
              <a:rPr dirty="0" smtClean="0" sz="1600" spc="0" b="1">
                <a:latin typeface="Times New Roman"/>
                <a:cs typeface="Times New Roman"/>
              </a:rPr>
              <a:t>IS</a:t>
            </a:r>
            <a:r>
              <a:rPr dirty="0" smtClean="0" sz="1600" spc="4" b="1">
                <a:latin typeface="Times New Roman"/>
                <a:cs typeface="Times New Roman"/>
              </a:rPr>
              <a:t>T</a:t>
            </a:r>
            <a:r>
              <a:rPr dirty="0" smtClean="0" sz="1600" spc="-4" b="1">
                <a:latin typeface="Times New Roman"/>
                <a:cs typeface="Times New Roman"/>
              </a:rPr>
              <a:t>Ó</a:t>
            </a:r>
            <a:r>
              <a:rPr dirty="0" smtClean="0" sz="1600" spc="0" b="1">
                <a:latin typeface="Times New Roman"/>
                <a:cs typeface="Times New Roman"/>
              </a:rPr>
              <a:t>RICOS</a:t>
            </a:r>
            <a:r>
              <a:rPr dirty="0" smtClean="0" sz="1600" spc="-71" b="1">
                <a:latin typeface="Times New Roman"/>
                <a:cs typeface="Times New Roman"/>
              </a:rPr>
              <a:t> </a:t>
            </a:r>
            <a:r>
              <a:rPr dirty="0" smtClean="0" sz="1600" spc="0" b="1">
                <a:latin typeface="Times New Roman"/>
                <a:cs typeface="Times New Roman"/>
              </a:rPr>
              <a:t>DE</a:t>
            </a:r>
            <a:r>
              <a:rPr dirty="0" smtClean="0" sz="1600" spc="-22" b="1">
                <a:latin typeface="Times New Roman"/>
                <a:cs typeface="Times New Roman"/>
              </a:rPr>
              <a:t> </a:t>
            </a:r>
            <a:r>
              <a:rPr dirty="0" smtClean="0" sz="1600" spc="0" b="1">
                <a:latin typeface="Times New Roman"/>
                <a:cs typeface="Times New Roman"/>
              </a:rPr>
              <a:t>LA</a:t>
            </a:r>
            <a:r>
              <a:rPr dirty="0" smtClean="0" sz="1600" spc="-179" b="1">
                <a:latin typeface="Times New Roman"/>
                <a:cs typeface="Times New Roman"/>
              </a:rPr>
              <a:t> </a:t>
            </a:r>
            <a:r>
              <a:rPr dirty="0" smtClean="0" sz="1600" spc="0" b="1">
                <a:latin typeface="Times New Roman"/>
                <a:cs typeface="Times New Roman"/>
              </a:rPr>
              <a:t>ADM</a:t>
            </a:r>
            <a:r>
              <a:rPr dirty="0" smtClean="0" sz="1600" spc="4" b="1">
                <a:latin typeface="Times New Roman"/>
                <a:cs typeface="Times New Roman"/>
              </a:rPr>
              <a:t>I</a:t>
            </a:r>
            <a:r>
              <a:rPr dirty="0" smtClean="0" sz="1600" spc="0" b="1">
                <a:latin typeface="Times New Roman"/>
                <a:cs typeface="Times New Roman"/>
              </a:rPr>
              <a:t>NIS</a:t>
            </a:r>
            <a:r>
              <a:rPr dirty="0" smtClean="0" sz="1600" spc="4" b="1">
                <a:latin typeface="Times New Roman"/>
                <a:cs typeface="Times New Roman"/>
              </a:rPr>
              <a:t>T</a:t>
            </a:r>
            <a:r>
              <a:rPr dirty="0" smtClean="0" sz="1600" spc="0" b="1">
                <a:latin typeface="Times New Roman"/>
                <a:cs typeface="Times New Roman"/>
              </a:rPr>
              <a:t>RACIÓN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190115" y="1395017"/>
            <a:ext cx="104800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CRO</a:t>
            </a:r>
            <a:r>
              <a:rPr dirty="0" smtClean="0" sz="1200" spc="-4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29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G</a:t>
            </a: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879850" y="1858948"/>
            <a:ext cx="103840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9">
                <a:latin typeface="Times New Roman"/>
                <a:cs typeface="Times New Roman"/>
              </a:rPr>
              <a:t>F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UE</a:t>
            </a:r>
            <a:r>
              <a:rPr dirty="0" smtClean="0" sz="1200" spc="-4">
                <a:latin typeface="Times New Roman"/>
                <a:cs typeface="Times New Roman"/>
              </a:rPr>
              <a:t>N</a:t>
            </a:r>
            <a:r>
              <a:rPr dirty="0" smtClean="0" sz="1200" spc="14">
                <a:latin typeface="Times New Roman"/>
                <a:cs typeface="Times New Roman"/>
              </a:rPr>
              <a:t>C</a:t>
            </a:r>
            <a:r>
              <a:rPr dirty="0" smtClean="0" sz="1200" spc="-1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AS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5996" y="2062275"/>
            <a:ext cx="164861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TES</a:t>
            </a:r>
            <a:r>
              <a:rPr dirty="0" smtClean="0" sz="1200" spc="-9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DEL</a:t>
            </a:r>
            <a:r>
              <a:rPr dirty="0" smtClean="0" sz="1200" spc="-39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29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XX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0" y="2156254"/>
            <a:ext cx="12589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~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0677" y="2259081"/>
            <a:ext cx="8483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8844" y="2620948"/>
            <a:ext cx="78206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 b="1">
                <a:solidFill>
                  <a:srgbClr val="006FC0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-19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ORES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19911" y="2739566"/>
            <a:ext cx="49037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29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42338" y="2739566"/>
            <a:ext cx="26832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XX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06590" y="3410126"/>
            <a:ext cx="1119631" cy="3606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0970" marR="188975" algn="ctr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Times New Roman"/>
                <a:cs typeface="Times New Roman"/>
              </a:rPr>
              <a:t>P</a:t>
            </a: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EROS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95825"/>
              </a:lnSpc>
            </a:pP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UST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9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96511" y="3579299"/>
            <a:ext cx="1032030" cy="3609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4">
                <a:latin typeface="Times New Roman"/>
                <a:cs typeface="Times New Roman"/>
              </a:rPr>
              <a:t>V</a:t>
            </a:r>
            <a:r>
              <a:rPr dirty="0" smtClean="0" sz="1200" spc="-4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  <a:p>
            <a:pPr marL="69087" marR="22905">
              <a:lnSpc>
                <a:spcPct val="95825"/>
              </a:lnSpc>
            </a:pP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UST</a:t>
            </a:r>
            <a:r>
              <a:rPr dirty="0" smtClean="0" sz="1200" spc="4">
                <a:latin typeface="Times New Roman"/>
                <a:cs typeface="Times New Roman"/>
              </a:rPr>
              <a:t>R</a:t>
            </a: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9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89454" y="3586275"/>
            <a:ext cx="852627" cy="177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OSO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52650" y="4019726"/>
            <a:ext cx="108046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EX</a:t>
            </a:r>
            <a:r>
              <a:rPr dirty="0" smtClean="0" sz="1200" spc="-14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ONENT</a:t>
            </a:r>
            <a:r>
              <a:rPr dirty="0" smtClean="0" sz="1200" spc="4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01258" y="4087417"/>
            <a:ext cx="1104696" cy="360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ECON</a:t>
            </a:r>
            <a:r>
              <a:rPr dirty="0" smtClean="0" sz="1200" spc="-4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-9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AS</a:t>
            </a:r>
            <a:endParaRPr sz="1200">
              <a:latin typeface="Times New Roman"/>
              <a:cs typeface="Times New Roman"/>
            </a:endParaRPr>
          </a:p>
          <a:p>
            <a:pPr marL="115061" marR="126796" algn="ctr">
              <a:lnSpc>
                <a:spcPct val="95825"/>
              </a:lnSpc>
            </a:pP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BER</a:t>
            </a:r>
            <a:r>
              <a:rPr dirty="0" smtClean="0" sz="1200" spc="9">
                <a:latin typeface="Times New Roman"/>
                <a:cs typeface="Times New Roman"/>
              </a:rPr>
              <a:t>A</a:t>
            </a:r>
            <a:r>
              <a:rPr dirty="0" smtClean="0" sz="1200" spc="-1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84547" y="4144948"/>
            <a:ext cx="5107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4" b="1">
                <a:solidFill>
                  <a:srgbClr val="006FC0"/>
                </a:solidFill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AS</a:t>
            </a:r>
            <a:r>
              <a:rPr dirty="0" smtClean="0" sz="1200" spc="4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74822" y="4178857"/>
            <a:ext cx="138435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ORG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-14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AC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587233" y="4229657"/>
            <a:ext cx="1467865" cy="360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59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TI</a:t>
            </a:r>
            <a:r>
              <a:rPr dirty="0" smtClean="0" sz="1200" spc="-9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OS</a:t>
            </a:r>
            <a:r>
              <a:rPr dirty="0" smtClean="0" sz="1200" spc="-4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DE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OR</a:t>
            </a:r>
            <a:r>
              <a:rPr dirty="0" smtClean="0" sz="1200" spc="-9" b="1">
                <a:solidFill>
                  <a:srgbClr val="006FC0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4" b="1">
                <a:solidFill>
                  <a:srgbClr val="006FC0"/>
                </a:solidFill>
                <a:latin typeface="Times New Roman"/>
                <a:cs typeface="Times New Roman"/>
              </a:rPr>
              <a:t>Z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4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ION</a:t>
            </a:r>
            <a:r>
              <a:rPr dirty="0" smtClean="0" sz="1200" spc="4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86246" y="4652830"/>
            <a:ext cx="1080895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EX</a:t>
            </a:r>
            <a:r>
              <a:rPr dirty="0" smtClean="0" sz="1200" spc="-14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ONE</a:t>
            </a:r>
            <a:r>
              <a:rPr dirty="0" smtClean="0" sz="1200" spc="-4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12007" y="4712257"/>
            <a:ext cx="66471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TÍ</a:t>
            </a:r>
            <a:r>
              <a:rPr dirty="0" smtClean="0" sz="1200" spc="-9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IC</a:t>
            </a:r>
            <a:r>
              <a:rPr dirty="0" smtClean="0" sz="1200" spc="-4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43629" y="5348908"/>
            <a:ext cx="52969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Eje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17917" y="5611366"/>
            <a:ext cx="89362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Constru</a:t>
            </a:r>
            <a:r>
              <a:rPr dirty="0" smtClean="0" sz="1200" spc="-9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90234" y="5899402"/>
            <a:ext cx="120055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Times New Roman"/>
                <a:cs typeface="Times New Roman"/>
              </a:rPr>
              <a:t>Max</a:t>
            </a:r>
            <a:r>
              <a:rPr dirty="0" smtClean="0" sz="1200" spc="-29">
                <a:latin typeface="Times New Roman"/>
                <a:cs typeface="Times New Roman"/>
              </a:rPr>
              <a:t> </a:t>
            </a:r>
            <a:r>
              <a:rPr dirty="0" smtClean="0" sz="1200" spc="-89">
                <a:latin typeface="Times New Roman"/>
                <a:cs typeface="Times New Roman"/>
              </a:rPr>
              <a:t>W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(194</a:t>
            </a:r>
            <a:r>
              <a:rPr dirty="0" smtClean="0" sz="1200" spc="-4">
                <a:latin typeface="Times New Roman"/>
                <a:cs typeface="Times New Roman"/>
              </a:rPr>
              <a:t>7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04784" y="6160006"/>
            <a:ext cx="72064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84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nolo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36798" y="5081371"/>
            <a:ext cx="1120838" cy="507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11"/>
              </a:spcBef>
            </a:pPr>
            <a:endParaRPr sz="600"/>
          </a:p>
          <a:p>
            <a:pPr marL="101600">
              <a:lnSpc>
                <a:spcPct val="95825"/>
              </a:lnSpc>
            </a:pP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lesia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tó</a:t>
            </a:r>
            <a:r>
              <a:rPr dirty="0" smtClean="0" sz="1200" spc="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ica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96758" y="4891735"/>
            <a:ext cx="1111961" cy="17776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92"/>
              </a:spcBef>
            </a:pPr>
            <a:endParaRPr sz="1200"/>
          </a:p>
          <a:p>
            <a:pPr marL="241905" marR="240219" indent="0" algn="ctr">
              <a:lnSpc>
                <a:spcPct val="100041"/>
              </a:lnSpc>
            </a:pP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14">
                <a:latin typeface="Times New Roman"/>
                <a:cs typeface="Times New Roman"/>
              </a:rPr>
              <a:t>g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84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9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les</a:t>
            </a:r>
            <a:endParaRPr sz="1200">
              <a:latin typeface="Times New Roman"/>
              <a:cs typeface="Times New Roman"/>
            </a:endParaRPr>
          </a:p>
          <a:p>
            <a:pPr marL="307658" marR="306236" algn="ctr">
              <a:lnSpc>
                <a:spcPct val="95825"/>
              </a:lnSpc>
              <a:spcBef>
                <a:spcPts val="1441"/>
              </a:spcBef>
            </a:pPr>
            <a:r>
              <a:rPr dirty="0" smtClean="0" sz="1200" spc="-9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os</a:t>
            </a:r>
            <a:endParaRPr sz="1200">
              <a:latin typeface="Times New Roman"/>
              <a:cs typeface="Times New Roman"/>
            </a:endParaRPr>
          </a:p>
          <a:p>
            <a:pPr marL="215767" marR="212516" algn="ctr">
              <a:lnSpc>
                <a:spcPct val="95825"/>
              </a:lnSpc>
              <a:spcBef>
                <a:spcPts val="60"/>
              </a:spcBef>
            </a:pP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96025" y="4891735"/>
            <a:ext cx="984109" cy="1439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0420">
              <a:lnSpc>
                <a:spcPts val="650"/>
              </a:lnSpc>
              <a:spcBef>
                <a:spcPts val="27"/>
              </a:spcBef>
            </a:pPr>
            <a:endParaRPr sz="650"/>
          </a:p>
          <a:p>
            <a:pPr marL="68517" marR="88798" algn="ctr">
              <a:lnSpc>
                <a:spcPct val="95825"/>
              </a:lnSpc>
            </a:pPr>
            <a:r>
              <a:rPr dirty="0" smtClean="0" sz="1200" spc="0">
                <a:latin typeface="Times New Roman"/>
                <a:cs typeface="Times New Roman"/>
              </a:rPr>
              <a:t>Ad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endParaRPr sz="1200">
              <a:latin typeface="Times New Roman"/>
              <a:cs typeface="Times New Roman"/>
            </a:endParaRPr>
          </a:p>
          <a:p>
            <a:pPr indent="1524" algn="ctr">
              <a:lnSpc>
                <a:spcPct val="100041"/>
              </a:lnSpc>
              <a:spcBef>
                <a:spcPts val="60"/>
              </a:spcBef>
            </a:pPr>
            <a:r>
              <a:rPr dirty="0" smtClean="0" sz="1200" spc="-84">
                <a:latin typeface="Times New Roman"/>
                <a:cs typeface="Times New Roman"/>
              </a:rPr>
              <a:t>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34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lor</a:t>
            </a:r>
            <a:r>
              <a:rPr dirty="0" smtClean="0" sz="1200" spc="4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(190</a:t>
            </a:r>
            <a:r>
              <a:rPr dirty="0" smtClean="0" sz="1200" spc="-4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H.</a:t>
            </a:r>
            <a:r>
              <a:rPr dirty="0" smtClean="0" sz="1200" spc="-1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34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(191</a:t>
            </a:r>
            <a:r>
              <a:rPr dirty="0" smtClean="0" sz="1200" spc="-4">
                <a:latin typeface="Times New Roman"/>
                <a:cs typeface="Times New Roman"/>
              </a:rPr>
              <a:t>6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Elton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-39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193</a:t>
            </a:r>
            <a:r>
              <a:rPr dirty="0" smtClean="0" sz="1200" spc="-4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72584" y="4468571"/>
            <a:ext cx="1326134" cy="2031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34049" marR="132068" indent="-29565" algn="ctr">
              <a:lnSpc>
                <a:spcPct val="100041"/>
              </a:lnSpc>
              <a:spcBef>
                <a:spcPts val="1288"/>
              </a:spcBef>
            </a:pPr>
            <a:r>
              <a:rPr dirty="0" smtClean="0" sz="1200" spc="4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MERA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REV</a:t>
            </a:r>
            <a:r>
              <a:rPr dirty="0" smtClean="0" sz="1200" spc="-4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UC</a:t>
            </a:r>
            <a:r>
              <a:rPr dirty="0" smtClean="0" sz="1200" spc="-14">
                <a:latin typeface="Times New Roman"/>
                <a:cs typeface="Times New Roman"/>
              </a:rPr>
              <a:t>I</a:t>
            </a:r>
            <a:r>
              <a:rPr dirty="0" smtClean="0" sz="1200" spc="-14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(178</a:t>
            </a:r>
            <a:r>
              <a:rPr dirty="0" smtClean="0" sz="1200" spc="-4">
                <a:latin typeface="Times New Roman"/>
                <a:cs typeface="Times New Roman"/>
              </a:rPr>
              <a:t>0</a:t>
            </a:r>
            <a:r>
              <a:rPr dirty="0" smtClean="0" sz="1200" spc="-4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1860)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Cu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tro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EG</a:t>
            </a:r>
            <a:r>
              <a:rPr dirty="0" smtClean="0" sz="1200" spc="-4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REV</a:t>
            </a:r>
            <a:r>
              <a:rPr dirty="0" smtClean="0" sz="1200" spc="-4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UC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(186</a:t>
            </a:r>
            <a:r>
              <a:rPr dirty="0" smtClean="0" sz="1200" spc="-4">
                <a:latin typeface="Times New Roman"/>
                <a:cs typeface="Times New Roman"/>
              </a:rPr>
              <a:t>0</a:t>
            </a:r>
            <a:r>
              <a:rPr dirty="0" smtClean="0" sz="1200" spc="-4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1914)</a:t>
            </a:r>
            <a:endParaRPr sz="1200">
              <a:latin typeface="Times New Roman"/>
              <a:cs typeface="Times New Roman"/>
            </a:endParaRPr>
          </a:p>
          <a:p>
            <a:pPr marL="37719" marR="35433" algn="ctr">
              <a:lnSpc>
                <a:spcPct val="95825"/>
              </a:lnSpc>
            </a:pP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iete</a:t>
            </a:r>
            <a:r>
              <a:rPr dirty="0" smtClean="0" sz="1200" spc="-4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rist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6000" y="4365104"/>
            <a:ext cx="980732" cy="16929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12713" marR="112040" indent="-1219" algn="ctr">
              <a:lnSpc>
                <a:spcPct val="100041"/>
              </a:lnSpc>
              <a:spcBef>
                <a:spcPts val="2114"/>
              </a:spcBef>
            </a:pPr>
            <a:r>
              <a:rPr dirty="0" smtClean="0" sz="1200" spc="4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ó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4">
                <a:latin typeface="Times New Roman"/>
                <a:cs typeface="Times New Roman"/>
              </a:rPr>
              <a:t>l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tón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4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ótel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0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-9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R.D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4346" y="3356965"/>
            <a:ext cx="919480" cy="2448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393" marR="210335">
              <a:lnSpc>
                <a:spcPts val="1379"/>
              </a:lnSpc>
              <a:spcBef>
                <a:spcPts val="405"/>
              </a:spcBef>
            </a:pP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14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ipcios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91393" marR="210335">
              <a:lnSpc>
                <a:spcPts val="1379"/>
              </a:lnSpc>
              <a:spcBef>
                <a:spcPts val="781"/>
              </a:spcBef>
            </a:pPr>
            <a:r>
              <a:rPr dirty="0" smtClean="0" sz="1200" spc="-9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</a:t>
            </a:r>
            <a:r>
              <a:rPr dirty="0" smtClean="0" sz="1200" spc="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onia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91393" marR="210335">
              <a:lnSpc>
                <a:spcPts val="1379"/>
              </a:lnSpc>
              <a:spcBef>
                <a:spcPts val="781"/>
              </a:spcBef>
            </a:pP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91393" marR="210335">
              <a:lnSpc>
                <a:spcPts val="1379"/>
              </a:lnSpc>
              <a:spcBef>
                <a:spcPts val="781"/>
              </a:spcBef>
            </a:pPr>
            <a:r>
              <a:rPr dirty="0" smtClean="0" sz="1200" spc="0">
                <a:latin typeface="Times New Roman"/>
                <a:cs typeface="Times New Roman"/>
              </a:rPr>
              <a:t>Chinos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91393" marR="210335">
              <a:lnSpc>
                <a:spcPts val="1379"/>
              </a:lnSpc>
              <a:spcBef>
                <a:spcPts val="781"/>
              </a:spcBef>
            </a:pPr>
            <a:r>
              <a:rPr dirty="0" smtClean="0" sz="1200" spc="9">
                <a:latin typeface="Times New Roman"/>
                <a:cs typeface="Times New Roman"/>
              </a:rPr>
              <a:t>J</a:t>
            </a:r>
            <a:r>
              <a:rPr dirty="0" smtClean="0" sz="1200" spc="0">
                <a:latin typeface="Times New Roman"/>
                <a:cs typeface="Times New Roman"/>
              </a:rPr>
              <a:t>udios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91393" marR="210335">
              <a:lnSpc>
                <a:spcPts val="1379"/>
              </a:lnSpc>
              <a:spcBef>
                <a:spcPts val="781"/>
              </a:spcBef>
            </a:pPr>
            <a:r>
              <a:rPr dirty="0" smtClean="0" sz="1200" spc="0">
                <a:latin typeface="Times New Roman"/>
                <a:cs typeface="Times New Roman"/>
              </a:rPr>
              <a:t>Eu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91393" marR="210335">
              <a:lnSpc>
                <a:spcPts val="1379"/>
              </a:lnSpc>
              <a:spcBef>
                <a:spcPts val="781"/>
              </a:spcBef>
            </a:pPr>
            <a:r>
              <a:rPr dirty="0" smtClean="0" sz="1200" spc="-29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les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91393" marR="210335">
              <a:lnSpc>
                <a:spcPts val="1379"/>
              </a:lnSpc>
              <a:spcBef>
                <a:spcPts val="781"/>
              </a:spcBef>
            </a:pPr>
            <a:r>
              <a:rPr dirty="0" smtClean="0" sz="1200" spc="0">
                <a:latin typeface="Times New Roman"/>
                <a:cs typeface="Times New Roman"/>
              </a:rPr>
              <a:t>EE</a:t>
            </a:r>
            <a:r>
              <a:rPr dirty="0" smtClean="0" sz="1200" spc="-4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3826" y="3356965"/>
            <a:ext cx="61255" cy="2448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095082" y="3350475"/>
            <a:ext cx="1050785" cy="5849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689">
              <a:lnSpc>
                <a:spcPts val="915"/>
              </a:lnSpc>
              <a:spcBef>
                <a:spcPts val="45"/>
              </a:spcBef>
            </a:pPr>
            <a:r>
              <a:rPr dirty="0" smtClean="0" baseline="4831" sz="1800" spc="0" b="1">
                <a:solidFill>
                  <a:srgbClr val="006FC0"/>
                </a:solidFill>
                <a:latin typeface="Times New Roman"/>
                <a:cs typeface="Times New Roman"/>
              </a:rPr>
              <a:t>TEORIAS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95082" y="3935437"/>
            <a:ext cx="1063700" cy="2085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914">
              <a:lnSpc>
                <a:spcPts val="1000"/>
              </a:lnSpc>
              <a:spcBef>
                <a:spcPts val="61"/>
              </a:spcBef>
            </a:pPr>
            <a:endParaRPr sz="1000"/>
          </a:p>
          <a:p>
            <a:pPr marR="8077" indent="-1981" algn="ctr">
              <a:lnSpc>
                <a:spcPct val="100041"/>
              </a:lnSpc>
            </a:pPr>
            <a:r>
              <a:rPr dirty="0" smtClean="0" sz="1200" spc="0">
                <a:latin typeface="Times New Roman"/>
                <a:cs typeface="Times New Roman"/>
              </a:rPr>
              <a:t>Científi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Clási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iones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Comport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9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á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">
                <a:latin typeface="Times New Roman"/>
                <a:cs typeface="Times New Roman"/>
              </a:rPr>
              <a:t>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Estru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tur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  <a:p>
            <a:pPr indent="609" algn="ctr">
              <a:lnSpc>
                <a:spcPct val="100041"/>
              </a:lnSpc>
              <a:spcBef>
                <a:spcPts val="5"/>
              </a:spcBef>
            </a:pP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4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Clási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4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4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29">
                <a:latin typeface="Times New Roman"/>
                <a:cs typeface="Times New Roman"/>
              </a:rPr>
              <a:t>r</a:t>
            </a:r>
            <a:r>
              <a:rPr dirty="0" smtClean="0" sz="1200" spc="-9">
                <a:latin typeface="Times New Roman"/>
                <a:cs typeface="Times New Roman"/>
              </a:rPr>
              <a:t>g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9">
                <a:latin typeface="Times New Roman"/>
                <a:cs typeface="Times New Roman"/>
              </a:rPr>
              <a:t>z</a:t>
            </a:r>
            <a:r>
              <a:rPr dirty="0" smtClean="0" sz="1200" spc="-4">
                <a:latin typeface="Times New Roman"/>
                <a:cs typeface="Times New Roman"/>
              </a:rPr>
              <a:t>a</a:t>
            </a:r>
            <a:r>
              <a:rPr dirty="0" smtClean="0" sz="1200" spc="-4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ional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vos</a:t>
            </a:r>
            <a:r>
              <a:rPr dirty="0" smtClean="0" sz="1200" spc="-9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oqu</a:t>
            </a:r>
            <a:r>
              <a:rPr dirty="0" smtClean="0" sz="1200" spc="-4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346" y="5805258"/>
            <a:ext cx="919480" cy="44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33826" y="5805258"/>
            <a:ext cx="61255" cy="44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114346" y="5849975"/>
            <a:ext cx="980735" cy="1713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010208" y="776938"/>
            <a:ext cx="47114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¿Q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u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é</a:t>
            </a:r>
            <a:r>
              <a:rPr dirty="0" smtClean="0" sz="2400" spc="9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es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la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Ad</a:t>
            </a:r>
            <a:r>
              <a:rPr dirty="0" smtClean="0" sz="2400" spc="9" b="1">
                <a:solidFill>
                  <a:srgbClr val="006FC0"/>
                </a:solidFill>
                <a:latin typeface="Verdana"/>
                <a:cs typeface="Verdana"/>
              </a:rPr>
              <a:t>m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n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ist</a:t>
            </a:r>
            <a:r>
              <a:rPr dirty="0" smtClean="0" sz="2400" spc="-4" b="1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dirty="0" smtClean="0" sz="2400" spc="4" b="1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ó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n?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44956" y="1631214"/>
            <a:ext cx="5002918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dirty="0" smtClean="0" sz="2000" spc="0">
                <a:latin typeface="Verdana"/>
                <a:cs typeface="Verdana"/>
              </a:rPr>
              <a:t>La</a:t>
            </a:r>
            <a:r>
              <a:rPr dirty="0" smtClean="0" sz="2000" spc="-19">
                <a:latin typeface="Verdana"/>
                <a:cs typeface="Verdana"/>
              </a:rPr>
              <a:t> </a:t>
            </a:r>
            <a:r>
              <a:rPr dirty="0" smtClean="0" sz="2000" spc="0">
                <a:latin typeface="Verdana"/>
                <a:cs typeface="Verdana"/>
              </a:rPr>
              <a:t>pa</a:t>
            </a:r>
            <a:r>
              <a:rPr dirty="0" smtClean="0" sz="2000" spc="-14">
                <a:latin typeface="Verdana"/>
                <a:cs typeface="Verdana"/>
              </a:rPr>
              <a:t>l</a:t>
            </a:r>
            <a:r>
              <a:rPr dirty="0" smtClean="0" sz="2000" spc="0">
                <a:latin typeface="Verdana"/>
                <a:cs typeface="Verdana"/>
              </a:rPr>
              <a:t>ab</a:t>
            </a:r>
            <a:r>
              <a:rPr dirty="0" smtClean="0" sz="2000" spc="-44">
                <a:latin typeface="Verdana"/>
                <a:cs typeface="Verdana"/>
              </a:rPr>
              <a:t>r</a:t>
            </a:r>
            <a:r>
              <a:rPr dirty="0" smtClean="0" sz="2000" spc="0">
                <a:latin typeface="Verdana"/>
                <a:cs typeface="Verdana"/>
              </a:rPr>
              <a:t>a</a:t>
            </a:r>
            <a:r>
              <a:rPr dirty="0" smtClean="0" sz="2000" spc="0">
                <a:latin typeface="Verdana"/>
                <a:cs typeface="Verdana"/>
              </a:rPr>
              <a:t> </a:t>
            </a:r>
            <a:r>
              <a:rPr dirty="0" smtClean="0" sz="2000" spc="-4">
                <a:latin typeface="Verdana"/>
                <a:cs typeface="Verdana"/>
              </a:rPr>
              <a:t>a</a:t>
            </a:r>
            <a:r>
              <a:rPr dirty="0" smtClean="0" sz="2000" spc="0">
                <a:latin typeface="Verdana"/>
                <a:cs typeface="Verdana"/>
              </a:rPr>
              <a:t>d</a:t>
            </a:r>
            <a:r>
              <a:rPr dirty="0" smtClean="0" sz="2000" spc="-4">
                <a:latin typeface="Verdana"/>
                <a:cs typeface="Verdana"/>
              </a:rPr>
              <a:t>m</a:t>
            </a:r>
            <a:r>
              <a:rPr dirty="0" smtClean="0" sz="2000" spc="0">
                <a:latin typeface="Verdana"/>
                <a:cs typeface="Verdana"/>
              </a:rPr>
              <a:t>in</a:t>
            </a:r>
            <a:r>
              <a:rPr dirty="0" smtClean="0" sz="2000" spc="-14">
                <a:latin typeface="Verdana"/>
                <a:cs typeface="Verdana"/>
              </a:rPr>
              <a:t>i</a:t>
            </a:r>
            <a:r>
              <a:rPr dirty="0" smtClean="0" sz="2000" spc="0">
                <a:latin typeface="Verdana"/>
                <a:cs typeface="Verdana"/>
              </a:rPr>
              <a:t>st</a:t>
            </a:r>
            <a:r>
              <a:rPr dirty="0" smtClean="0" sz="2000" spc="-39">
                <a:latin typeface="Verdana"/>
                <a:cs typeface="Verdana"/>
              </a:rPr>
              <a:t>r</a:t>
            </a:r>
            <a:r>
              <a:rPr dirty="0" smtClean="0" sz="2000" spc="0">
                <a:latin typeface="Verdana"/>
                <a:cs typeface="Verdana"/>
              </a:rPr>
              <a:t>ac</a:t>
            </a:r>
            <a:r>
              <a:rPr dirty="0" smtClean="0" sz="2000" spc="-14">
                <a:latin typeface="Verdana"/>
                <a:cs typeface="Verdana"/>
              </a:rPr>
              <a:t>i</a:t>
            </a:r>
            <a:r>
              <a:rPr dirty="0" smtClean="0" sz="2000" spc="0">
                <a:latin typeface="Verdana"/>
                <a:cs typeface="Verdana"/>
              </a:rPr>
              <a:t>ón</a:t>
            </a:r>
            <a:r>
              <a:rPr dirty="0" smtClean="0" sz="2000" spc="0">
                <a:latin typeface="Verdana"/>
                <a:cs typeface="Verdana"/>
              </a:rPr>
              <a:t> </a:t>
            </a:r>
            <a:r>
              <a:rPr dirty="0" smtClean="0" sz="2000" spc="0">
                <a:latin typeface="Verdana"/>
                <a:cs typeface="Verdana"/>
              </a:rPr>
              <a:t>pr</a:t>
            </a:r>
            <a:r>
              <a:rPr dirty="0" smtClean="0" sz="2000" spc="-19">
                <a:latin typeface="Verdana"/>
                <a:cs typeface="Verdana"/>
              </a:rPr>
              <a:t>o</a:t>
            </a:r>
            <a:r>
              <a:rPr dirty="0" smtClean="0" sz="2000" spc="0">
                <a:latin typeface="Verdana"/>
                <a:cs typeface="Verdana"/>
              </a:rPr>
              <a:t>vi</a:t>
            </a:r>
            <a:r>
              <a:rPr dirty="0" smtClean="0" sz="2000" spc="-14">
                <a:latin typeface="Verdana"/>
                <a:cs typeface="Verdana"/>
              </a:rPr>
              <a:t>e</a:t>
            </a:r>
            <a:r>
              <a:rPr dirty="0" smtClean="0" sz="2000" spc="0">
                <a:latin typeface="Verdana"/>
                <a:cs typeface="Verdana"/>
              </a:rPr>
              <a:t>ne</a:t>
            </a:r>
            <a:r>
              <a:rPr dirty="0" smtClean="0" sz="2000" spc="-9">
                <a:latin typeface="Verdana"/>
                <a:cs typeface="Verdana"/>
              </a:rPr>
              <a:t> </a:t>
            </a:r>
            <a:r>
              <a:rPr dirty="0" smtClean="0" sz="2000" spc="0">
                <a:latin typeface="Verdana"/>
                <a:cs typeface="Verdana"/>
              </a:rPr>
              <a:t>d</a:t>
            </a:r>
            <a:r>
              <a:rPr dirty="0" smtClean="0" sz="2000" spc="-4">
                <a:latin typeface="Verdana"/>
                <a:cs typeface="Verdana"/>
              </a:rPr>
              <a:t>e</a:t>
            </a:r>
            <a:r>
              <a:rPr dirty="0" smtClean="0" sz="2000" spc="0">
                <a:latin typeface="Verdana"/>
                <a:cs typeface="Verdana"/>
              </a:rPr>
              <a:t>l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62857" y="1631214"/>
            <a:ext cx="731245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dirty="0" smtClean="0" sz="2000" spc="0">
                <a:latin typeface="Verdana"/>
                <a:cs typeface="Verdana"/>
              </a:rPr>
              <a:t>l</a:t>
            </a:r>
            <a:r>
              <a:rPr dirty="0" smtClean="0" sz="2000" spc="-14">
                <a:latin typeface="Verdana"/>
                <a:cs typeface="Verdana"/>
              </a:rPr>
              <a:t>a</a:t>
            </a:r>
            <a:r>
              <a:rPr dirty="0" smtClean="0" sz="2000" spc="0">
                <a:latin typeface="Verdana"/>
                <a:cs typeface="Verdana"/>
              </a:rPr>
              <a:t>tín: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44956" y="2240814"/>
            <a:ext cx="627075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80"/>
              </a:lnSpc>
              <a:spcBef>
                <a:spcPts val="109"/>
              </a:spcBef>
            </a:pPr>
            <a:r>
              <a:rPr dirty="0" smtClean="0" sz="2000" spc="-4" i="1">
                <a:latin typeface="Verdana"/>
                <a:cs typeface="Verdana"/>
              </a:rPr>
              <a:t>a</a:t>
            </a:r>
            <a:r>
              <a:rPr dirty="0" smtClean="0" sz="2000" spc="0" i="1">
                <a:latin typeface="Verdana"/>
                <a:cs typeface="Verdana"/>
              </a:rPr>
              <a:t>d</a:t>
            </a:r>
            <a:r>
              <a:rPr dirty="0" smtClean="0" sz="2000" spc="-19" i="1">
                <a:latin typeface="Verdana"/>
                <a:cs typeface="Verdana"/>
              </a:rPr>
              <a:t> </a:t>
            </a:r>
            <a:r>
              <a:rPr dirty="0" smtClean="0" sz="2000" spc="0">
                <a:latin typeface="Verdana"/>
                <a:cs typeface="Verdana"/>
              </a:rPr>
              <a:t>que</a:t>
            </a:r>
            <a:r>
              <a:rPr dirty="0" smtClean="0" sz="2000" spc="-9">
                <a:latin typeface="Verdana"/>
                <a:cs typeface="Verdana"/>
              </a:rPr>
              <a:t> </a:t>
            </a:r>
            <a:r>
              <a:rPr dirty="0" smtClean="0" sz="2000" spc="0">
                <a:latin typeface="Verdana"/>
                <a:cs typeface="Verdana"/>
              </a:rPr>
              <a:t>sign</a:t>
            </a:r>
            <a:r>
              <a:rPr dirty="0" smtClean="0" sz="2000" spc="-14">
                <a:latin typeface="Verdana"/>
                <a:cs typeface="Verdana"/>
              </a:rPr>
              <a:t>i</a:t>
            </a:r>
            <a:r>
              <a:rPr dirty="0" smtClean="0" sz="2000" spc="0">
                <a:latin typeface="Verdana"/>
                <a:cs typeface="Verdana"/>
              </a:rPr>
              <a:t>fica</a:t>
            </a:r>
            <a:r>
              <a:rPr dirty="0" smtClean="0" sz="2000" spc="0">
                <a:latin typeface="Verdana"/>
                <a:cs typeface="Verdana"/>
              </a:rPr>
              <a:t> </a:t>
            </a:r>
            <a:r>
              <a:rPr dirty="0" smtClean="0" sz="2000" spc="0">
                <a:latin typeface="Verdana"/>
                <a:cs typeface="Verdana"/>
              </a:rPr>
              <a:t>di</a:t>
            </a:r>
            <a:r>
              <a:rPr dirty="0" smtClean="0" sz="2000" spc="-9">
                <a:latin typeface="Verdana"/>
                <a:cs typeface="Verdana"/>
              </a:rPr>
              <a:t>r</a:t>
            </a:r>
            <a:r>
              <a:rPr dirty="0" smtClean="0" sz="2000" spc="-4">
                <a:latin typeface="Verdana"/>
                <a:cs typeface="Verdana"/>
              </a:rPr>
              <a:t>e</a:t>
            </a:r>
            <a:r>
              <a:rPr dirty="0" smtClean="0" sz="2000" spc="0">
                <a:latin typeface="Verdana"/>
                <a:cs typeface="Verdana"/>
              </a:rPr>
              <a:t>cci</a:t>
            </a:r>
            <a:r>
              <a:rPr dirty="0" smtClean="0" sz="2000" spc="-14">
                <a:latin typeface="Verdana"/>
                <a:cs typeface="Verdana"/>
              </a:rPr>
              <a:t>ó</a:t>
            </a:r>
            <a:r>
              <a:rPr dirty="0" smtClean="0" sz="2000" spc="0">
                <a:latin typeface="Verdana"/>
                <a:cs typeface="Verdana"/>
              </a:rPr>
              <a:t>n,</a:t>
            </a:r>
            <a:r>
              <a:rPr dirty="0" smtClean="0" sz="2000" spc="-14">
                <a:latin typeface="Verdana"/>
                <a:cs typeface="Verdana"/>
              </a:rPr>
              <a:t> </a:t>
            </a:r>
            <a:r>
              <a:rPr dirty="0" smtClean="0" sz="2000" spc="0">
                <a:latin typeface="Verdana"/>
                <a:cs typeface="Verdana"/>
              </a:rPr>
              <a:t>tend</a:t>
            </a:r>
            <a:r>
              <a:rPr dirty="0" smtClean="0" sz="2000" spc="-4">
                <a:latin typeface="Verdana"/>
                <a:cs typeface="Verdana"/>
              </a:rPr>
              <a:t>e</a:t>
            </a:r>
            <a:r>
              <a:rPr dirty="0" smtClean="0" sz="2000" spc="0">
                <a:latin typeface="Verdana"/>
                <a:cs typeface="Verdana"/>
              </a:rPr>
              <a:t>nci</a:t>
            </a:r>
            <a:r>
              <a:rPr dirty="0" smtClean="0" sz="2000" spc="-9">
                <a:latin typeface="Verdana"/>
                <a:cs typeface="Verdana"/>
              </a:rPr>
              <a:t>a</a:t>
            </a:r>
            <a:r>
              <a:rPr dirty="0" smtClean="0" sz="2000" spc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ts val="2400"/>
              </a:lnSpc>
              <a:spcBef>
                <a:spcPts val="11"/>
              </a:spcBef>
            </a:pPr>
            <a:r>
              <a:rPr dirty="0" smtClean="0" baseline="-1371" sz="3000" spc="4" i="1">
                <a:latin typeface="Verdana"/>
                <a:cs typeface="Verdana"/>
              </a:rPr>
              <a:t>m</a:t>
            </a:r>
            <a:r>
              <a:rPr dirty="0" smtClean="0" baseline="-1371" sz="3000" spc="0" i="1">
                <a:latin typeface="Verdana"/>
                <a:cs typeface="Verdana"/>
              </a:rPr>
              <a:t>i</a:t>
            </a:r>
            <a:r>
              <a:rPr dirty="0" smtClean="0" baseline="-1371" sz="3000" spc="4" i="1">
                <a:latin typeface="Verdana"/>
                <a:cs typeface="Verdana"/>
              </a:rPr>
              <a:t>n</a:t>
            </a:r>
            <a:r>
              <a:rPr dirty="0" smtClean="0" baseline="-1371" sz="3000" spc="0" i="1">
                <a:latin typeface="Verdana"/>
                <a:cs typeface="Verdana"/>
              </a:rPr>
              <a:t>ister</a:t>
            </a:r>
            <a:r>
              <a:rPr dirty="0" smtClean="0" baseline="-1371" sz="3000" spc="-39" i="1">
                <a:latin typeface="Verdana"/>
                <a:cs typeface="Verdana"/>
              </a:rPr>
              <a:t> </a:t>
            </a:r>
            <a:r>
              <a:rPr dirty="0" smtClean="0" baseline="-1371" sz="3000" spc="0">
                <a:latin typeface="Verdana"/>
                <a:cs typeface="Verdana"/>
              </a:rPr>
              <a:t>que</a:t>
            </a:r>
            <a:r>
              <a:rPr dirty="0" smtClean="0" baseline="-1371" sz="3000" spc="-19">
                <a:latin typeface="Verdana"/>
                <a:cs typeface="Verdana"/>
              </a:rPr>
              <a:t> </a:t>
            </a:r>
            <a:r>
              <a:rPr dirty="0" smtClean="0" baseline="-1371" sz="3000" spc="0">
                <a:latin typeface="Verdana"/>
                <a:cs typeface="Verdana"/>
              </a:rPr>
              <a:t>sign</a:t>
            </a:r>
            <a:r>
              <a:rPr dirty="0" smtClean="0" baseline="-1371" sz="3000" spc="-14">
                <a:latin typeface="Verdana"/>
                <a:cs typeface="Verdana"/>
              </a:rPr>
              <a:t>i</a:t>
            </a:r>
            <a:r>
              <a:rPr dirty="0" smtClean="0" baseline="-1371" sz="3000" spc="0">
                <a:latin typeface="Verdana"/>
                <a:cs typeface="Verdana"/>
              </a:rPr>
              <a:t>fica</a:t>
            </a:r>
            <a:r>
              <a:rPr dirty="0" smtClean="0" baseline="-1371" sz="3000" spc="0">
                <a:latin typeface="Verdana"/>
                <a:cs typeface="Verdana"/>
              </a:rPr>
              <a:t> </a:t>
            </a:r>
            <a:r>
              <a:rPr dirty="0" smtClean="0" baseline="-1371" sz="3000" spc="0">
                <a:latin typeface="Verdana"/>
                <a:cs typeface="Verdana"/>
              </a:rPr>
              <a:t>subord</a:t>
            </a:r>
            <a:r>
              <a:rPr dirty="0" smtClean="0" baseline="-1371" sz="3000" spc="-9">
                <a:latin typeface="Verdana"/>
                <a:cs typeface="Verdana"/>
              </a:rPr>
              <a:t>i</a:t>
            </a:r>
            <a:r>
              <a:rPr dirty="0" smtClean="0" baseline="-1371" sz="3000" spc="0">
                <a:latin typeface="Verdana"/>
                <a:cs typeface="Verdana"/>
              </a:rPr>
              <a:t>nac</a:t>
            </a:r>
            <a:r>
              <a:rPr dirty="0" smtClean="0" baseline="-1371" sz="3000" spc="-9">
                <a:latin typeface="Verdana"/>
                <a:cs typeface="Verdana"/>
              </a:rPr>
              <a:t>i</a:t>
            </a:r>
            <a:r>
              <a:rPr dirty="0" smtClean="0" baseline="-1371" sz="3000" spc="0">
                <a:latin typeface="Verdana"/>
                <a:cs typeface="Verdana"/>
              </a:rPr>
              <a:t>ón,</a:t>
            </a:r>
            <a:r>
              <a:rPr dirty="0" smtClean="0" baseline="-1371" sz="3000" spc="-29">
                <a:latin typeface="Verdana"/>
                <a:cs typeface="Verdana"/>
              </a:rPr>
              <a:t> </a:t>
            </a:r>
            <a:r>
              <a:rPr dirty="0" smtClean="0" baseline="-1371" sz="3000" spc="0">
                <a:latin typeface="Verdana"/>
                <a:cs typeface="Verdana"/>
              </a:rPr>
              <a:t>ob</a:t>
            </a:r>
            <a:r>
              <a:rPr dirty="0" smtClean="0" baseline="-1371" sz="3000" spc="-9">
                <a:latin typeface="Verdana"/>
                <a:cs typeface="Verdana"/>
              </a:rPr>
              <a:t>e</a:t>
            </a:r>
            <a:r>
              <a:rPr dirty="0" smtClean="0" baseline="-1371" sz="3000" spc="0">
                <a:latin typeface="Verdana"/>
                <a:cs typeface="Verdana"/>
              </a:rPr>
              <a:t>di</a:t>
            </a:r>
            <a:r>
              <a:rPr dirty="0" smtClean="0" baseline="-1371" sz="3000" spc="-14">
                <a:latin typeface="Verdana"/>
                <a:cs typeface="Verdana"/>
              </a:rPr>
              <a:t>e</a:t>
            </a:r>
            <a:r>
              <a:rPr dirty="0" smtClean="0" baseline="-1371" sz="3000" spc="0">
                <a:latin typeface="Verdana"/>
                <a:cs typeface="Verdana"/>
              </a:rPr>
              <a:t>nci</a:t>
            </a:r>
            <a:r>
              <a:rPr dirty="0" smtClean="0" baseline="-1371" sz="3000" spc="-9">
                <a:latin typeface="Verdana"/>
                <a:cs typeface="Verdana"/>
              </a:rPr>
              <a:t>a</a:t>
            </a:r>
            <a:r>
              <a:rPr dirty="0" smtClean="0" baseline="-1371" sz="3000" spc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4956" y="3155468"/>
            <a:ext cx="682886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dirty="0" smtClean="0" sz="2000" spc="0">
                <a:latin typeface="Verdana"/>
                <a:cs typeface="Verdana"/>
              </a:rPr>
              <a:t>En</a:t>
            </a:r>
            <a:r>
              <a:rPr dirty="0" smtClean="0" sz="2000" spc="-25">
                <a:latin typeface="Verdana"/>
                <a:cs typeface="Verdana"/>
              </a:rPr>
              <a:t> </a:t>
            </a:r>
            <a:r>
              <a:rPr dirty="0" smtClean="0" sz="2000" spc="-4">
                <a:latin typeface="Verdana"/>
                <a:cs typeface="Verdana"/>
              </a:rPr>
              <a:t>e</a:t>
            </a:r>
            <a:r>
              <a:rPr dirty="0" smtClean="0" sz="2000" spc="0">
                <a:latin typeface="Verdana"/>
                <a:cs typeface="Verdana"/>
              </a:rPr>
              <a:t>se</a:t>
            </a:r>
            <a:r>
              <a:rPr dirty="0" smtClean="0" sz="2000" spc="-25">
                <a:latin typeface="Verdana"/>
                <a:cs typeface="Verdana"/>
              </a:rPr>
              <a:t> </a:t>
            </a:r>
            <a:r>
              <a:rPr dirty="0" smtClean="0" sz="2000" spc="0">
                <a:latin typeface="Verdana"/>
                <a:cs typeface="Verdana"/>
              </a:rPr>
              <a:t>s</a:t>
            </a:r>
            <a:r>
              <a:rPr dirty="0" smtClean="0" sz="2000" spc="-4">
                <a:latin typeface="Verdana"/>
                <a:cs typeface="Verdana"/>
              </a:rPr>
              <a:t>e</a:t>
            </a:r>
            <a:r>
              <a:rPr dirty="0" smtClean="0" sz="2000" spc="0">
                <a:latin typeface="Verdana"/>
                <a:cs typeface="Verdana"/>
              </a:rPr>
              <a:t>ntido</a:t>
            </a:r>
            <a:r>
              <a:rPr dirty="0" smtClean="0" sz="2000" spc="-14">
                <a:latin typeface="Verdana"/>
                <a:cs typeface="Verdana"/>
              </a:rPr>
              <a:t> </a:t>
            </a:r>
            <a:r>
              <a:rPr dirty="0" smtClean="0" sz="2000" spc="0">
                <a:latin typeface="Verdana"/>
                <a:cs typeface="Verdana"/>
              </a:rPr>
              <a:t>sign</a:t>
            </a:r>
            <a:r>
              <a:rPr dirty="0" smtClean="0" sz="2000" spc="-14">
                <a:latin typeface="Verdana"/>
                <a:cs typeface="Verdana"/>
              </a:rPr>
              <a:t>i</a:t>
            </a:r>
            <a:r>
              <a:rPr dirty="0" smtClean="0" sz="2000" spc="0">
                <a:latin typeface="Verdana"/>
                <a:cs typeface="Verdana"/>
              </a:rPr>
              <a:t>fica</a:t>
            </a:r>
            <a:r>
              <a:rPr dirty="0" smtClean="0" sz="2000" spc="0">
                <a:latin typeface="Verdana"/>
                <a:cs typeface="Verdana"/>
              </a:rPr>
              <a:t> </a:t>
            </a:r>
            <a:r>
              <a:rPr dirty="0" smtClean="0" sz="2000" spc="0">
                <a:latin typeface="Verdana"/>
                <a:cs typeface="Verdana"/>
              </a:rPr>
              <a:t>cumpl</a:t>
            </a:r>
            <a:r>
              <a:rPr dirty="0" smtClean="0" sz="2000" spc="-19">
                <a:latin typeface="Verdana"/>
                <a:cs typeface="Verdana"/>
              </a:rPr>
              <a:t>i</a:t>
            </a:r>
            <a:r>
              <a:rPr dirty="0" smtClean="0" sz="2000" spc="0">
                <a:latin typeface="Verdana"/>
                <a:cs typeface="Verdana"/>
              </a:rPr>
              <a:t>m</a:t>
            </a:r>
            <a:r>
              <a:rPr dirty="0" smtClean="0" sz="2000" spc="-14">
                <a:latin typeface="Verdana"/>
                <a:cs typeface="Verdana"/>
              </a:rPr>
              <a:t>i</a:t>
            </a:r>
            <a:r>
              <a:rPr dirty="0" smtClean="0" sz="2000" spc="-4">
                <a:latin typeface="Verdana"/>
                <a:cs typeface="Verdana"/>
              </a:rPr>
              <a:t>e</a:t>
            </a:r>
            <a:r>
              <a:rPr dirty="0" smtClean="0" sz="2000" spc="0">
                <a:latin typeface="Verdana"/>
                <a:cs typeface="Verdana"/>
              </a:rPr>
              <a:t>nto</a:t>
            </a:r>
            <a:r>
              <a:rPr dirty="0" smtClean="0" sz="2000" spc="0">
                <a:latin typeface="Verdana"/>
                <a:cs typeface="Verdana"/>
              </a:rPr>
              <a:t> </a:t>
            </a:r>
            <a:r>
              <a:rPr dirty="0" smtClean="0" sz="2000" spc="0">
                <a:latin typeface="Verdana"/>
                <a:cs typeface="Verdana"/>
              </a:rPr>
              <a:t>de</a:t>
            </a:r>
            <a:r>
              <a:rPr dirty="0" smtClean="0" sz="2000" spc="0">
                <a:latin typeface="Verdana"/>
                <a:cs typeface="Verdana"/>
              </a:rPr>
              <a:t> </a:t>
            </a:r>
            <a:r>
              <a:rPr dirty="0" smtClean="0" sz="2000" spc="0">
                <a:latin typeface="Verdana"/>
                <a:cs typeface="Verdana"/>
              </a:rPr>
              <a:t>u</a:t>
            </a:r>
            <a:r>
              <a:rPr dirty="0" smtClean="0" sz="2000" spc="4">
                <a:latin typeface="Verdana"/>
                <a:cs typeface="Verdana"/>
              </a:rPr>
              <a:t>n</a:t>
            </a:r>
            <a:r>
              <a:rPr dirty="0" smtClean="0" sz="2000" spc="0">
                <a:latin typeface="Verdana"/>
                <a:cs typeface="Verdana"/>
              </a:rPr>
              <a:t>a</a:t>
            </a:r>
            <a:r>
              <a:rPr dirty="0" smtClean="0" sz="2000" spc="-34">
                <a:latin typeface="Verdana"/>
                <a:cs typeface="Verdana"/>
              </a:rPr>
              <a:t> </a:t>
            </a:r>
            <a:r>
              <a:rPr dirty="0" smtClean="0" sz="2000" spc="0">
                <a:latin typeface="Verdana"/>
                <a:cs typeface="Verdana"/>
              </a:rPr>
              <a:t>f</a:t>
            </a:r>
            <a:r>
              <a:rPr dirty="0" smtClean="0" sz="2000" spc="4">
                <a:latin typeface="Verdana"/>
                <a:cs typeface="Verdana"/>
              </a:rPr>
              <a:t>u</a:t>
            </a:r>
            <a:r>
              <a:rPr dirty="0" smtClean="0" sz="2000" spc="0">
                <a:latin typeface="Verdana"/>
                <a:cs typeface="Verdana"/>
              </a:rPr>
              <a:t>nci</a:t>
            </a:r>
            <a:r>
              <a:rPr dirty="0" smtClean="0" sz="2000" spc="-9">
                <a:latin typeface="Verdana"/>
                <a:cs typeface="Verdana"/>
              </a:rPr>
              <a:t>ó</a:t>
            </a:r>
            <a:r>
              <a:rPr dirty="0" smtClean="0" sz="2000" spc="0">
                <a:latin typeface="Verdana"/>
                <a:cs typeface="Verdana"/>
              </a:rPr>
              <a:t>n</a:t>
            </a:r>
            <a:endParaRPr sz="2000">
              <a:latin typeface="Verdana"/>
              <a:cs typeface="Verdana"/>
            </a:endParaRPr>
          </a:p>
          <a:p>
            <a:pPr marL="12700" marR="38176">
              <a:lnSpc>
                <a:spcPts val="2400"/>
              </a:lnSpc>
              <a:spcBef>
                <a:spcPts val="11"/>
              </a:spcBef>
            </a:pPr>
            <a:r>
              <a:rPr dirty="0" smtClean="0" baseline="-1371" sz="3000" spc="-4">
                <a:latin typeface="Verdana"/>
                <a:cs typeface="Verdana"/>
              </a:rPr>
              <a:t>e</a:t>
            </a:r>
            <a:r>
              <a:rPr dirty="0" smtClean="0" baseline="-1371" sz="3000" spc="0">
                <a:latin typeface="Verdana"/>
                <a:cs typeface="Verdana"/>
              </a:rPr>
              <a:t>l</a:t>
            </a:r>
            <a:r>
              <a:rPr dirty="0" smtClean="0" baseline="-1371" sz="3000" spc="-14">
                <a:latin typeface="Verdana"/>
                <a:cs typeface="Verdana"/>
              </a:rPr>
              <a:t> </a:t>
            </a:r>
            <a:r>
              <a:rPr dirty="0" smtClean="0" baseline="-1371" sz="3000" spc="0">
                <a:latin typeface="Verdana"/>
                <a:cs typeface="Verdana"/>
              </a:rPr>
              <a:t>m</a:t>
            </a:r>
            <a:r>
              <a:rPr dirty="0" smtClean="0" baseline="-1371" sz="3000" spc="-9">
                <a:latin typeface="Verdana"/>
                <a:cs typeface="Verdana"/>
              </a:rPr>
              <a:t>a</a:t>
            </a:r>
            <a:r>
              <a:rPr dirty="0" smtClean="0" baseline="-1371" sz="3000" spc="0">
                <a:latin typeface="Verdana"/>
                <a:cs typeface="Verdana"/>
              </a:rPr>
              <a:t>ndo</a:t>
            </a:r>
            <a:r>
              <a:rPr dirty="0" smtClean="0" baseline="-1371" sz="3000" spc="0">
                <a:latin typeface="Verdana"/>
                <a:cs typeface="Verdana"/>
              </a:rPr>
              <a:t> </a:t>
            </a:r>
            <a:r>
              <a:rPr dirty="0" smtClean="0" baseline="-1371" sz="3000" spc="0">
                <a:latin typeface="Verdana"/>
                <a:cs typeface="Verdana"/>
              </a:rPr>
              <a:t>de</a:t>
            </a:r>
            <a:r>
              <a:rPr dirty="0" smtClean="0" baseline="-1371" sz="3000" spc="0">
                <a:latin typeface="Verdana"/>
                <a:cs typeface="Verdana"/>
              </a:rPr>
              <a:t> </a:t>
            </a:r>
            <a:r>
              <a:rPr dirty="0" smtClean="0" baseline="-1371" sz="3000" spc="0">
                <a:latin typeface="Verdana"/>
                <a:cs typeface="Verdana"/>
              </a:rPr>
              <a:t>otr</a:t>
            </a:r>
            <a:r>
              <a:rPr dirty="0" smtClean="0" baseline="-1371" sz="3000" spc="-29">
                <a:latin typeface="Verdana"/>
                <a:cs typeface="Verdana"/>
              </a:rPr>
              <a:t>o</a:t>
            </a:r>
            <a:r>
              <a:rPr dirty="0" smtClean="0" baseline="-1371" sz="3000" spc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96056" y="3155468"/>
            <a:ext cx="615841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dirty="0" smtClean="0" sz="2000" spc="0">
                <a:latin typeface="Verdana"/>
                <a:cs typeface="Verdana"/>
              </a:rPr>
              <a:t>ba</a:t>
            </a:r>
            <a:r>
              <a:rPr dirty="0" smtClean="0" sz="2000" spc="-9">
                <a:latin typeface="Verdana"/>
                <a:cs typeface="Verdana"/>
              </a:rPr>
              <a:t>j</a:t>
            </a:r>
            <a:r>
              <a:rPr dirty="0" smtClean="0" sz="2000" spc="0">
                <a:latin typeface="Verdana"/>
                <a:cs typeface="Verdana"/>
              </a:rPr>
              <a:t>o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33373" y="4627547"/>
            <a:ext cx="7456520" cy="759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92">
              <a:lnSpc>
                <a:spcPts val="2380"/>
              </a:lnSpc>
              <a:spcBef>
                <a:spcPts val="119"/>
              </a:spcBef>
            </a:pPr>
            <a:r>
              <a:rPr dirty="0" smtClean="0" sz="2200" spc="0" i="1">
                <a:latin typeface="Verdana"/>
                <a:cs typeface="Verdana"/>
              </a:rPr>
              <a:t>Por</a:t>
            </a:r>
            <a:r>
              <a:rPr dirty="0" smtClean="0" sz="2200" spc="313" i="1">
                <a:latin typeface="Verdana"/>
                <a:cs typeface="Verdana"/>
              </a:rPr>
              <a:t> </a:t>
            </a:r>
            <a:r>
              <a:rPr dirty="0" smtClean="0" sz="2200" spc="0" i="1">
                <a:latin typeface="Verdana"/>
                <a:cs typeface="Verdana"/>
              </a:rPr>
              <a:t>lo</a:t>
            </a:r>
            <a:r>
              <a:rPr dirty="0" smtClean="0" sz="2200" spc="335" i="1">
                <a:latin typeface="Verdana"/>
                <a:cs typeface="Verdana"/>
              </a:rPr>
              <a:t> </a:t>
            </a:r>
            <a:r>
              <a:rPr dirty="0" smtClean="0" sz="2200" spc="9" i="1">
                <a:latin typeface="Verdana"/>
                <a:cs typeface="Verdana"/>
              </a:rPr>
              <a:t>t</a:t>
            </a:r>
            <a:r>
              <a:rPr dirty="0" smtClean="0" sz="2200" spc="0" i="1">
                <a:latin typeface="Verdana"/>
                <a:cs typeface="Verdana"/>
              </a:rPr>
              <a:t>anto,</a:t>
            </a:r>
            <a:r>
              <a:rPr dirty="0" smtClean="0" sz="2200" spc="289" i="1">
                <a:latin typeface="Verdana"/>
                <a:cs typeface="Verdana"/>
              </a:rPr>
              <a:t> </a:t>
            </a:r>
            <a:r>
              <a:rPr dirty="0" smtClean="0" sz="2200" spc="9" i="1">
                <a:latin typeface="Verdana"/>
                <a:cs typeface="Verdana"/>
              </a:rPr>
              <a:t>l</a:t>
            </a:r>
            <a:r>
              <a:rPr dirty="0" smtClean="0" sz="2200" spc="0" i="1">
                <a:latin typeface="Verdana"/>
                <a:cs typeface="Verdana"/>
              </a:rPr>
              <a:t>a</a:t>
            </a:r>
            <a:r>
              <a:rPr dirty="0" smtClean="0" sz="2200" spc="335" i="1">
                <a:latin typeface="Verdana"/>
                <a:cs typeface="Verdana"/>
              </a:rPr>
              <a:t> </a:t>
            </a:r>
            <a:r>
              <a:rPr dirty="0" smtClean="0" sz="2200" spc="9" i="1">
                <a:latin typeface="Verdana"/>
                <a:cs typeface="Verdana"/>
              </a:rPr>
              <a:t>a</a:t>
            </a:r>
            <a:r>
              <a:rPr dirty="0" smtClean="0" sz="2200" spc="0" i="1">
                <a:latin typeface="Verdana"/>
                <a:cs typeface="Verdana"/>
              </a:rPr>
              <a:t>dm</a:t>
            </a:r>
            <a:r>
              <a:rPr dirty="0" smtClean="0" sz="2200" spc="4" i="1">
                <a:latin typeface="Verdana"/>
                <a:cs typeface="Verdana"/>
              </a:rPr>
              <a:t>i</a:t>
            </a:r>
            <a:r>
              <a:rPr dirty="0" smtClean="0" sz="2200" spc="0" i="1">
                <a:latin typeface="Verdana"/>
                <a:cs typeface="Verdana"/>
              </a:rPr>
              <a:t>nist</a:t>
            </a:r>
            <a:r>
              <a:rPr dirty="0" smtClean="0" sz="2200" spc="-4" i="1">
                <a:latin typeface="Verdana"/>
                <a:cs typeface="Verdana"/>
              </a:rPr>
              <a:t>r</a:t>
            </a:r>
            <a:r>
              <a:rPr dirty="0" smtClean="0" sz="2200" spc="9" i="1">
                <a:latin typeface="Verdana"/>
                <a:cs typeface="Verdana"/>
              </a:rPr>
              <a:t>a</a:t>
            </a:r>
            <a:r>
              <a:rPr dirty="0" smtClean="0" sz="2200" spc="0" i="1">
                <a:latin typeface="Verdana"/>
                <a:cs typeface="Verdana"/>
              </a:rPr>
              <a:t>ci</a:t>
            </a:r>
            <a:r>
              <a:rPr dirty="0" smtClean="0" sz="2200" spc="-4" i="1">
                <a:latin typeface="Verdana"/>
                <a:cs typeface="Verdana"/>
              </a:rPr>
              <a:t>ó</a:t>
            </a:r>
            <a:r>
              <a:rPr dirty="0" smtClean="0" sz="2200" spc="0" i="1">
                <a:latin typeface="Verdana"/>
                <a:cs typeface="Verdana"/>
              </a:rPr>
              <a:t>n,</a:t>
            </a:r>
            <a:r>
              <a:rPr dirty="0" smtClean="0" sz="2200" spc="190" i="1">
                <a:latin typeface="Verdana"/>
                <a:cs typeface="Verdana"/>
              </a:rPr>
              <a:t> </a:t>
            </a:r>
            <a:r>
              <a:rPr dirty="0" smtClean="0" sz="2200" spc="9" i="1">
                <a:latin typeface="Verdana"/>
                <a:cs typeface="Verdana"/>
              </a:rPr>
              <a:t>e</a:t>
            </a:r>
            <a:r>
              <a:rPr dirty="0" smtClean="0" sz="2200" spc="0" i="1">
                <a:latin typeface="Verdana"/>
                <a:cs typeface="Verdana"/>
              </a:rPr>
              <a:t>s</a:t>
            </a:r>
            <a:r>
              <a:rPr dirty="0" smtClean="0" sz="2200" spc="340" i="1">
                <a:latin typeface="Verdana"/>
                <a:cs typeface="Verdana"/>
              </a:rPr>
              <a:t> </a:t>
            </a:r>
            <a:r>
              <a:rPr dirty="0" smtClean="0" sz="2200" spc="0" i="1">
                <a:latin typeface="Verdana"/>
                <a:cs typeface="Verdana"/>
              </a:rPr>
              <a:t>el</a:t>
            </a:r>
            <a:r>
              <a:rPr dirty="0" smtClean="0" sz="2200" spc="335" i="1">
                <a:latin typeface="Verdana"/>
                <a:cs typeface="Verdana"/>
              </a:rPr>
              <a:t> </a:t>
            </a:r>
            <a:r>
              <a:rPr dirty="0" smtClean="0" sz="2200" spc="0" i="1">
                <a:latin typeface="Verdana"/>
                <a:cs typeface="Verdana"/>
              </a:rPr>
              <a:t>p</a:t>
            </a:r>
            <a:r>
              <a:rPr dirty="0" smtClean="0" sz="2200" spc="9" i="1">
                <a:latin typeface="Verdana"/>
                <a:cs typeface="Verdana"/>
              </a:rPr>
              <a:t>r</a:t>
            </a:r>
            <a:r>
              <a:rPr dirty="0" smtClean="0" sz="2200" spc="9" i="1">
                <a:latin typeface="Verdana"/>
                <a:cs typeface="Verdana"/>
              </a:rPr>
              <a:t>o</a:t>
            </a:r>
            <a:r>
              <a:rPr dirty="0" smtClean="0" sz="2200" spc="0" i="1">
                <a:latin typeface="Verdana"/>
                <a:cs typeface="Verdana"/>
              </a:rPr>
              <a:t>c</a:t>
            </a:r>
            <a:r>
              <a:rPr dirty="0" smtClean="0" sz="2200" spc="4" i="1">
                <a:latin typeface="Verdana"/>
                <a:cs typeface="Verdana"/>
              </a:rPr>
              <a:t>e</a:t>
            </a:r>
            <a:r>
              <a:rPr dirty="0" smtClean="0" sz="2200" spc="0" i="1">
                <a:latin typeface="Verdana"/>
                <a:cs typeface="Verdana"/>
              </a:rPr>
              <a:t>so</a:t>
            </a:r>
            <a:r>
              <a:rPr dirty="0" smtClean="0" sz="2200" spc="284" i="1">
                <a:latin typeface="Verdana"/>
                <a:cs typeface="Verdana"/>
              </a:rPr>
              <a:t> </a:t>
            </a:r>
            <a:r>
              <a:rPr dirty="0" smtClean="0" sz="2200" spc="0" i="1">
                <a:latin typeface="Verdana"/>
                <a:cs typeface="Verdana"/>
              </a:rPr>
              <a:t>cu</a:t>
            </a:r>
            <a:r>
              <a:rPr dirty="0" smtClean="0" sz="2200" spc="4" i="1">
                <a:latin typeface="Verdana"/>
                <a:cs typeface="Verdana"/>
              </a:rPr>
              <a:t>y</a:t>
            </a:r>
            <a:r>
              <a:rPr dirty="0" smtClean="0" sz="2200" spc="0" i="1">
                <a:latin typeface="Verdana"/>
                <a:cs typeface="Verdana"/>
              </a:rPr>
              <a:t>o</a:t>
            </a:r>
            <a:endParaRPr sz="22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95"/>
              </a:spcBef>
            </a:pPr>
            <a:r>
              <a:rPr dirty="0" smtClean="0" sz="2200" spc="0" i="1">
                <a:latin typeface="Verdana"/>
                <a:cs typeface="Verdana"/>
              </a:rPr>
              <a:t>o</a:t>
            </a:r>
            <a:r>
              <a:rPr dirty="0" smtClean="0" sz="2200" spc="9" i="1">
                <a:latin typeface="Verdana"/>
                <a:cs typeface="Verdana"/>
              </a:rPr>
              <a:t>b</a:t>
            </a:r>
            <a:r>
              <a:rPr dirty="0" smtClean="0" sz="2200" spc="0" i="1">
                <a:latin typeface="Verdana"/>
                <a:cs typeface="Verdana"/>
              </a:rPr>
              <a:t>jeti</a:t>
            </a:r>
            <a:r>
              <a:rPr dirty="0" smtClean="0" sz="2200" spc="4" i="1">
                <a:latin typeface="Verdana"/>
                <a:cs typeface="Verdana"/>
              </a:rPr>
              <a:t>v</a:t>
            </a:r>
            <a:r>
              <a:rPr dirty="0" smtClean="0" sz="2200" spc="0" i="1">
                <a:latin typeface="Verdana"/>
                <a:cs typeface="Verdana"/>
              </a:rPr>
              <a:t>o</a:t>
            </a:r>
            <a:r>
              <a:rPr dirty="0" smtClean="0" sz="2200" spc="-3" i="1">
                <a:latin typeface="Verdana"/>
                <a:cs typeface="Verdana"/>
              </a:rPr>
              <a:t> </a:t>
            </a:r>
            <a:r>
              <a:rPr dirty="0" smtClean="0" sz="2200" spc="9" i="1">
                <a:latin typeface="Verdana"/>
                <a:cs typeface="Verdana"/>
              </a:rPr>
              <a:t>e</a:t>
            </a:r>
            <a:r>
              <a:rPr dirty="0" smtClean="0" sz="2200" spc="0" i="1">
                <a:latin typeface="Verdana"/>
                <a:cs typeface="Verdana"/>
              </a:rPr>
              <a:t>s</a:t>
            </a:r>
            <a:r>
              <a:rPr dirty="0" smtClean="0" sz="2200" spc="65" i="1">
                <a:latin typeface="Verdana"/>
                <a:cs typeface="Verdana"/>
              </a:rPr>
              <a:t> </a:t>
            </a:r>
            <a:r>
              <a:rPr dirty="0" smtClean="0" sz="2200" spc="0" i="1">
                <a:latin typeface="Verdana"/>
                <a:cs typeface="Verdana"/>
              </a:rPr>
              <a:t>la</a:t>
            </a:r>
            <a:r>
              <a:rPr dirty="0" smtClean="0" sz="2200" spc="70" i="1">
                <a:latin typeface="Verdana"/>
                <a:cs typeface="Verdana"/>
              </a:rPr>
              <a:t> </a:t>
            </a:r>
            <a:r>
              <a:rPr dirty="0" smtClean="0" sz="2200" spc="0" i="1">
                <a:latin typeface="Verdana"/>
                <a:cs typeface="Verdana"/>
              </a:rPr>
              <a:t>c</a:t>
            </a:r>
            <a:r>
              <a:rPr dirty="0" smtClean="0" sz="2200" spc="4" i="1">
                <a:latin typeface="Verdana"/>
                <a:cs typeface="Verdana"/>
              </a:rPr>
              <a:t>o</a:t>
            </a:r>
            <a:r>
              <a:rPr dirty="0" smtClean="0" sz="2200" spc="0" i="1">
                <a:latin typeface="Verdana"/>
                <a:cs typeface="Verdana"/>
              </a:rPr>
              <a:t>o</a:t>
            </a:r>
            <a:r>
              <a:rPr dirty="0" smtClean="0" sz="2200" spc="4" i="1">
                <a:latin typeface="Verdana"/>
                <a:cs typeface="Verdana"/>
              </a:rPr>
              <a:t>r</a:t>
            </a:r>
            <a:r>
              <a:rPr dirty="0" smtClean="0" sz="2200" spc="0" i="1">
                <a:latin typeface="Verdana"/>
                <a:cs typeface="Verdana"/>
              </a:rPr>
              <a:t>dinación</a:t>
            </a:r>
            <a:r>
              <a:rPr dirty="0" smtClean="0" sz="2200" spc="-44" i="1">
                <a:latin typeface="Verdana"/>
                <a:cs typeface="Verdana"/>
              </a:rPr>
              <a:t> </a:t>
            </a:r>
            <a:r>
              <a:rPr dirty="0" smtClean="0" sz="2200" spc="9" i="1">
                <a:latin typeface="Verdana"/>
                <a:cs typeface="Verdana"/>
              </a:rPr>
              <a:t>e</a:t>
            </a:r>
            <a:r>
              <a:rPr dirty="0" smtClean="0" sz="2200" spc="0" i="1">
                <a:latin typeface="Verdana"/>
                <a:cs typeface="Verdana"/>
              </a:rPr>
              <a:t>f</a:t>
            </a:r>
            <a:r>
              <a:rPr dirty="0" smtClean="0" sz="2200" spc="-4" i="1">
                <a:latin typeface="Verdana"/>
                <a:cs typeface="Verdana"/>
              </a:rPr>
              <a:t>i</a:t>
            </a:r>
            <a:r>
              <a:rPr dirty="0" smtClean="0" sz="2200" spc="4" i="1">
                <a:latin typeface="Verdana"/>
                <a:cs typeface="Verdana"/>
              </a:rPr>
              <a:t>c</a:t>
            </a:r>
            <a:r>
              <a:rPr dirty="0" smtClean="0" sz="2200" spc="9" i="1">
                <a:latin typeface="Verdana"/>
                <a:cs typeface="Verdana"/>
              </a:rPr>
              <a:t>a</a:t>
            </a:r>
            <a:r>
              <a:rPr dirty="0" smtClean="0" sz="2200" spc="0" i="1">
                <a:latin typeface="Verdana"/>
                <a:cs typeface="Verdana"/>
              </a:rPr>
              <a:t>z</a:t>
            </a:r>
            <a:r>
              <a:rPr dirty="0" smtClean="0" sz="2200" spc="33" i="1">
                <a:latin typeface="Verdana"/>
                <a:cs typeface="Verdana"/>
              </a:rPr>
              <a:t> </a:t>
            </a:r>
            <a:r>
              <a:rPr dirty="0" smtClean="0" sz="2200" spc="0" i="1">
                <a:latin typeface="Verdana"/>
                <a:cs typeface="Verdana"/>
              </a:rPr>
              <a:t>de</a:t>
            </a:r>
            <a:r>
              <a:rPr dirty="0" smtClean="0" sz="2200" spc="63" i="1">
                <a:latin typeface="Verdana"/>
                <a:cs typeface="Verdana"/>
              </a:rPr>
              <a:t> </a:t>
            </a:r>
            <a:r>
              <a:rPr dirty="0" smtClean="0" sz="2200" spc="0" i="1">
                <a:latin typeface="Verdana"/>
                <a:cs typeface="Verdana"/>
              </a:rPr>
              <a:t>l</a:t>
            </a:r>
            <a:r>
              <a:rPr dirty="0" smtClean="0" sz="2200" spc="4" i="1">
                <a:latin typeface="Verdana"/>
                <a:cs typeface="Verdana"/>
              </a:rPr>
              <a:t>o</a:t>
            </a:r>
            <a:r>
              <a:rPr dirty="0" smtClean="0" sz="2200" spc="0" i="1">
                <a:latin typeface="Verdana"/>
                <a:cs typeface="Verdana"/>
              </a:rPr>
              <a:t>s</a:t>
            </a:r>
            <a:r>
              <a:rPr dirty="0" smtClean="0" sz="2200" spc="60" i="1">
                <a:latin typeface="Verdana"/>
                <a:cs typeface="Verdana"/>
              </a:rPr>
              <a:t> </a:t>
            </a:r>
            <a:r>
              <a:rPr dirty="0" smtClean="0" sz="2200" spc="9" i="1">
                <a:latin typeface="Verdana"/>
                <a:cs typeface="Verdana"/>
              </a:rPr>
              <a:t>r</a:t>
            </a:r>
            <a:r>
              <a:rPr dirty="0" smtClean="0" sz="2200" spc="9" i="1">
                <a:latin typeface="Verdana"/>
                <a:cs typeface="Verdana"/>
              </a:rPr>
              <a:t>e</a:t>
            </a:r>
            <a:r>
              <a:rPr dirty="0" smtClean="0" sz="2200" spc="0" i="1">
                <a:latin typeface="Verdana"/>
                <a:cs typeface="Verdana"/>
              </a:rPr>
              <a:t>curs</a:t>
            </a:r>
            <a:r>
              <a:rPr dirty="0" smtClean="0" sz="2200" spc="14" i="1">
                <a:latin typeface="Verdana"/>
                <a:cs typeface="Verdana"/>
              </a:rPr>
              <a:t>o</a:t>
            </a:r>
            <a:r>
              <a:rPr dirty="0" smtClean="0" sz="2200" spc="0" i="1">
                <a:latin typeface="Verdana"/>
                <a:cs typeface="Verdana"/>
              </a:rPr>
              <a:t>s</a:t>
            </a:r>
            <a:r>
              <a:rPr dirty="0" smtClean="0" sz="2200" spc="12" i="1">
                <a:latin typeface="Verdana"/>
                <a:cs typeface="Verdana"/>
              </a:rPr>
              <a:t> </a:t>
            </a:r>
            <a:r>
              <a:rPr dirty="0" smtClean="0" sz="2200" spc="0" i="1">
                <a:latin typeface="Verdana"/>
                <a:cs typeface="Verdana"/>
              </a:rPr>
              <a:t>de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33373" y="5519138"/>
            <a:ext cx="420696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dirty="0" smtClean="0" sz="2200" spc="0" i="1">
                <a:latin typeface="Verdana"/>
                <a:cs typeface="Verdana"/>
              </a:rPr>
              <a:t>un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74419" y="5519138"/>
            <a:ext cx="879125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dirty="0" smtClean="0" sz="2200" spc="0" i="1">
                <a:latin typeface="Verdana"/>
                <a:cs typeface="Verdana"/>
              </a:rPr>
              <a:t>grupo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75941" y="5519138"/>
            <a:ext cx="848245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dirty="0" smtClean="0" sz="2200" spc="0" i="1">
                <a:latin typeface="Verdana"/>
                <a:cs typeface="Verdana"/>
              </a:rPr>
              <a:t>s</a:t>
            </a:r>
            <a:r>
              <a:rPr dirty="0" smtClean="0" sz="2200" spc="4" i="1">
                <a:latin typeface="Verdana"/>
                <a:cs typeface="Verdana"/>
              </a:rPr>
              <a:t>o</a:t>
            </a:r>
            <a:r>
              <a:rPr dirty="0" smtClean="0" sz="2200" spc="0" i="1">
                <a:latin typeface="Verdana"/>
                <a:cs typeface="Verdana"/>
              </a:rPr>
              <a:t>cial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46729" y="5519138"/>
            <a:ext cx="1710094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dirty="0" smtClean="0" sz="2200" spc="0" i="1">
                <a:latin typeface="Verdana"/>
                <a:cs typeface="Verdana"/>
              </a:rPr>
              <a:t>pa</a:t>
            </a:r>
            <a:r>
              <a:rPr dirty="0" smtClean="0" sz="2200" spc="9" i="1">
                <a:latin typeface="Verdana"/>
                <a:cs typeface="Verdana"/>
              </a:rPr>
              <a:t>r</a:t>
            </a:r>
            <a:r>
              <a:rPr dirty="0" smtClean="0" sz="2200" spc="0" i="1">
                <a:latin typeface="Verdana"/>
                <a:cs typeface="Verdana"/>
              </a:rPr>
              <a:t>a</a:t>
            </a:r>
            <a:r>
              <a:rPr dirty="0" smtClean="0" sz="2200" spc="657" i="1">
                <a:latin typeface="Verdana"/>
                <a:cs typeface="Verdana"/>
              </a:rPr>
              <a:t> </a:t>
            </a:r>
            <a:r>
              <a:rPr dirty="0" smtClean="0" sz="2200" spc="0" i="1">
                <a:latin typeface="Verdana"/>
                <a:cs typeface="Verdana"/>
              </a:rPr>
              <a:t>log</a:t>
            </a:r>
            <a:r>
              <a:rPr dirty="0" smtClean="0" sz="2200" spc="4" i="1">
                <a:latin typeface="Verdana"/>
                <a:cs typeface="Verdana"/>
              </a:rPr>
              <a:t>r</a:t>
            </a:r>
            <a:r>
              <a:rPr dirty="0" smtClean="0" sz="2200" spc="0" i="1">
                <a:latin typeface="Verdana"/>
                <a:cs typeface="Verdana"/>
              </a:rPr>
              <a:t>ar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78958" y="5519138"/>
            <a:ext cx="535161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dirty="0" smtClean="0" sz="2200" spc="4" i="1">
                <a:latin typeface="Verdana"/>
                <a:cs typeface="Verdana"/>
              </a:rPr>
              <a:t>s</a:t>
            </a:r>
            <a:r>
              <a:rPr dirty="0" smtClean="0" sz="2200" spc="0" i="1">
                <a:latin typeface="Verdana"/>
                <a:cs typeface="Verdana"/>
              </a:rPr>
              <a:t>us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34278" y="5519138"/>
            <a:ext cx="1340913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dirty="0" smtClean="0" sz="2200" spc="9" i="1">
                <a:latin typeface="Verdana"/>
                <a:cs typeface="Verdana"/>
              </a:rPr>
              <a:t>o</a:t>
            </a:r>
            <a:r>
              <a:rPr dirty="0" smtClean="0" sz="2200" spc="9" i="1">
                <a:latin typeface="Verdana"/>
                <a:cs typeface="Verdana"/>
              </a:rPr>
              <a:t>b</a:t>
            </a:r>
            <a:r>
              <a:rPr dirty="0" smtClean="0" sz="2200" spc="0" i="1">
                <a:latin typeface="Verdana"/>
                <a:cs typeface="Verdana"/>
              </a:rPr>
              <a:t>jeti</a:t>
            </a:r>
            <a:r>
              <a:rPr dirty="0" smtClean="0" sz="2200" spc="4" i="1">
                <a:latin typeface="Verdana"/>
                <a:cs typeface="Verdana"/>
              </a:rPr>
              <a:t>v</a:t>
            </a:r>
            <a:r>
              <a:rPr dirty="0" smtClean="0" sz="2200" spc="0" i="1">
                <a:latin typeface="Verdana"/>
                <a:cs typeface="Verdana"/>
              </a:rPr>
              <a:t>os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99096" y="5519138"/>
            <a:ext cx="558290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dirty="0" smtClean="0" sz="2200" spc="0" i="1">
                <a:latin typeface="Verdana"/>
                <a:cs typeface="Verdana"/>
              </a:rPr>
              <a:t>con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77276" y="5519138"/>
            <a:ext cx="313880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dirty="0" smtClean="0" sz="2200" spc="9" i="1">
                <a:latin typeface="Verdana"/>
                <a:cs typeface="Verdana"/>
              </a:rPr>
              <a:t>la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33373" y="5955002"/>
            <a:ext cx="3285545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dirty="0" smtClean="0" sz="2200" spc="0" i="1">
                <a:latin typeface="Verdana"/>
                <a:cs typeface="Verdana"/>
              </a:rPr>
              <a:t>máxi</a:t>
            </a:r>
            <a:r>
              <a:rPr dirty="0" smtClean="0" sz="2200" spc="-4" i="1">
                <a:latin typeface="Verdana"/>
                <a:cs typeface="Verdana"/>
              </a:rPr>
              <a:t>m</a:t>
            </a:r>
            <a:r>
              <a:rPr dirty="0" smtClean="0" sz="2200" spc="0" i="1">
                <a:latin typeface="Verdana"/>
                <a:cs typeface="Verdana"/>
              </a:rPr>
              <a:t>a</a:t>
            </a:r>
            <a:r>
              <a:rPr dirty="0" smtClean="0" sz="2200" spc="-78" i="1">
                <a:latin typeface="Verdana"/>
                <a:cs typeface="Verdana"/>
              </a:rPr>
              <a:t> </a:t>
            </a:r>
            <a:r>
              <a:rPr dirty="0" smtClean="0" sz="2200" spc="0" i="1">
                <a:latin typeface="Verdana"/>
                <a:cs typeface="Verdana"/>
              </a:rPr>
              <a:t>product</a:t>
            </a:r>
            <a:r>
              <a:rPr dirty="0" smtClean="0" sz="2200" spc="-9" i="1">
                <a:latin typeface="Verdana"/>
                <a:cs typeface="Verdana"/>
              </a:rPr>
              <a:t>i</a:t>
            </a:r>
            <a:r>
              <a:rPr dirty="0" smtClean="0" sz="2200" spc="0" i="1">
                <a:latin typeface="Verdana"/>
                <a:cs typeface="Verdana"/>
              </a:rPr>
              <a:t>vida</a:t>
            </a:r>
            <a:r>
              <a:rPr dirty="0" smtClean="0" sz="2200" spc="-4" i="1">
                <a:latin typeface="Verdana"/>
                <a:cs typeface="Verdana"/>
              </a:rPr>
              <a:t>d</a:t>
            </a:r>
            <a:r>
              <a:rPr dirty="0" smtClean="0" sz="2200" spc="0" i="1">
                <a:latin typeface="Verdana"/>
                <a:cs typeface="Verdana"/>
              </a:rPr>
              <a:t>.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67537" y="2780880"/>
            <a:ext cx="2160270" cy="3456432"/>
          </a:xfrm>
          <a:custGeom>
            <a:avLst/>
            <a:gdLst/>
            <a:ahLst/>
            <a:cxnLst/>
            <a:rect l="l" t="t" r="r" b="b"/>
            <a:pathLst>
              <a:path w="2160270" h="3456432">
                <a:moveTo>
                  <a:pt x="0" y="3456432"/>
                </a:moveTo>
                <a:lnTo>
                  <a:pt x="2160270" y="3456432"/>
                </a:lnTo>
                <a:lnTo>
                  <a:pt x="2160270" y="0"/>
                </a:lnTo>
                <a:lnTo>
                  <a:pt x="0" y="0"/>
                </a:lnTo>
                <a:lnTo>
                  <a:pt x="0" y="3456432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67537" y="2780880"/>
            <a:ext cx="2160270" cy="3456432"/>
          </a:xfrm>
          <a:custGeom>
            <a:avLst/>
            <a:gdLst/>
            <a:ahLst/>
            <a:cxnLst/>
            <a:rect l="l" t="t" r="r" b="b"/>
            <a:pathLst>
              <a:path w="2160270" h="3456432">
                <a:moveTo>
                  <a:pt x="0" y="3456432"/>
                </a:moveTo>
                <a:lnTo>
                  <a:pt x="2160270" y="3456432"/>
                </a:lnTo>
                <a:lnTo>
                  <a:pt x="2160270" y="0"/>
                </a:lnTo>
                <a:lnTo>
                  <a:pt x="0" y="0"/>
                </a:lnTo>
                <a:lnTo>
                  <a:pt x="0" y="3456432"/>
                </a:lnTo>
                <a:close/>
              </a:path>
            </a:pathLst>
          </a:custGeom>
          <a:ln w="42500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915793" y="3789045"/>
            <a:ext cx="3816477" cy="1152144"/>
          </a:xfrm>
          <a:custGeom>
            <a:avLst/>
            <a:gdLst/>
            <a:ahLst/>
            <a:cxnLst/>
            <a:rect l="l" t="t" r="r" b="b"/>
            <a:pathLst>
              <a:path w="3816477" h="1152144">
                <a:moveTo>
                  <a:pt x="3240405" y="864107"/>
                </a:moveTo>
                <a:lnTo>
                  <a:pt x="3240405" y="1152143"/>
                </a:lnTo>
                <a:lnTo>
                  <a:pt x="3816477" y="576071"/>
                </a:lnTo>
                <a:lnTo>
                  <a:pt x="3240405" y="0"/>
                </a:lnTo>
                <a:lnTo>
                  <a:pt x="3240405" y="288035"/>
                </a:lnTo>
                <a:lnTo>
                  <a:pt x="0" y="288035"/>
                </a:lnTo>
                <a:lnTo>
                  <a:pt x="0" y="864107"/>
                </a:lnTo>
                <a:lnTo>
                  <a:pt x="3240405" y="864107"/>
                </a:lnTo>
                <a:close/>
              </a:path>
            </a:pathLst>
          </a:custGeom>
          <a:solidFill>
            <a:srgbClr val="9F293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2915793" y="3789045"/>
            <a:ext cx="3816477" cy="1152144"/>
          </a:xfrm>
          <a:custGeom>
            <a:avLst/>
            <a:gdLst/>
            <a:ahLst/>
            <a:cxnLst/>
            <a:rect l="l" t="t" r="r" b="b"/>
            <a:pathLst>
              <a:path w="3816477" h="1152144">
                <a:moveTo>
                  <a:pt x="0" y="288035"/>
                </a:moveTo>
                <a:lnTo>
                  <a:pt x="3240405" y="288035"/>
                </a:lnTo>
                <a:lnTo>
                  <a:pt x="3240405" y="0"/>
                </a:lnTo>
                <a:lnTo>
                  <a:pt x="3816477" y="576071"/>
                </a:lnTo>
                <a:lnTo>
                  <a:pt x="3240405" y="1152143"/>
                </a:lnTo>
                <a:lnTo>
                  <a:pt x="3240405" y="864107"/>
                </a:lnTo>
                <a:lnTo>
                  <a:pt x="0" y="864107"/>
                </a:lnTo>
                <a:lnTo>
                  <a:pt x="0" y="288035"/>
                </a:lnTo>
                <a:close/>
              </a:path>
            </a:pathLst>
          </a:custGeom>
          <a:ln w="42500">
            <a:solidFill>
              <a:srgbClr val="741B2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059811" y="2852928"/>
            <a:ext cx="1512189" cy="935990"/>
          </a:xfrm>
          <a:custGeom>
            <a:avLst/>
            <a:gdLst/>
            <a:ahLst/>
            <a:cxnLst/>
            <a:rect l="l" t="t" r="r" b="b"/>
            <a:pathLst>
              <a:path w="1512189" h="935990">
                <a:moveTo>
                  <a:pt x="1512189" y="608202"/>
                </a:moveTo>
                <a:lnTo>
                  <a:pt x="1512189" y="0"/>
                </a:lnTo>
                <a:lnTo>
                  <a:pt x="0" y="0"/>
                </a:lnTo>
                <a:lnTo>
                  <a:pt x="0" y="608202"/>
                </a:lnTo>
                <a:lnTo>
                  <a:pt x="639063" y="608202"/>
                </a:lnTo>
                <a:lnTo>
                  <a:pt x="639063" y="702056"/>
                </a:lnTo>
                <a:lnTo>
                  <a:pt x="522097" y="702056"/>
                </a:lnTo>
                <a:lnTo>
                  <a:pt x="756158" y="935990"/>
                </a:lnTo>
                <a:lnTo>
                  <a:pt x="990091" y="702056"/>
                </a:lnTo>
                <a:lnTo>
                  <a:pt x="873125" y="702056"/>
                </a:lnTo>
                <a:lnTo>
                  <a:pt x="873125" y="608202"/>
                </a:lnTo>
                <a:lnTo>
                  <a:pt x="1512189" y="608202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059811" y="2852928"/>
            <a:ext cx="1512189" cy="935990"/>
          </a:xfrm>
          <a:custGeom>
            <a:avLst/>
            <a:gdLst/>
            <a:ahLst/>
            <a:cxnLst/>
            <a:rect l="l" t="t" r="r" b="b"/>
            <a:pathLst>
              <a:path w="1512189" h="935990">
                <a:moveTo>
                  <a:pt x="0" y="0"/>
                </a:moveTo>
                <a:lnTo>
                  <a:pt x="1512189" y="0"/>
                </a:lnTo>
                <a:lnTo>
                  <a:pt x="1512189" y="608202"/>
                </a:lnTo>
                <a:lnTo>
                  <a:pt x="873125" y="608202"/>
                </a:lnTo>
                <a:lnTo>
                  <a:pt x="873125" y="702056"/>
                </a:lnTo>
                <a:lnTo>
                  <a:pt x="990091" y="702056"/>
                </a:lnTo>
                <a:lnTo>
                  <a:pt x="756158" y="935990"/>
                </a:lnTo>
                <a:lnTo>
                  <a:pt x="522097" y="702056"/>
                </a:lnTo>
                <a:lnTo>
                  <a:pt x="639063" y="702056"/>
                </a:lnTo>
                <a:lnTo>
                  <a:pt x="639063" y="608202"/>
                </a:lnTo>
                <a:lnTo>
                  <a:pt x="0" y="608202"/>
                </a:lnTo>
                <a:lnTo>
                  <a:pt x="0" y="0"/>
                </a:lnTo>
                <a:close/>
              </a:path>
            </a:pathLst>
          </a:custGeom>
          <a:ln w="42500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004054" y="2852928"/>
            <a:ext cx="1511935" cy="935990"/>
          </a:xfrm>
          <a:custGeom>
            <a:avLst/>
            <a:gdLst/>
            <a:ahLst/>
            <a:cxnLst/>
            <a:rect l="l" t="t" r="r" b="b"/>
            <a:pathLst>
              <a:path w="1511935" h="935990">
                <a:moveTo>
                  <a:pt x="1511935" y="608202"/>
                </a:moveTo>
                <a:lnTo>
                  <a:pt x="1511935" y="0"/>
                </a:lnTo>
                <a:lnTo>
                  <a:pt x="0" y="0"/>
                </a:lnTo>
                <a:lnTo>
                  <a:pt x="0" y="608202"/>
                </a:lnTo>
                <a:lnTo>
                  <a:pt x="638937" y="608202"/>
                </a:lnTo>
                <a:lnTo>
                  <a:pt x="638937" y="702056"/>
                </a:lnTo>
                <a:lnTo>
                  <a:pt x="521970" y="702056"/>
                </a:lnTo>
                <a:lnTo>
                  <a:pt x="756031" y="935990"/>
                </a:lnTo>
                <a:lnTo>
                  <a:pt x="989965" y="702056"/>
                </a:lnTo>
                <a:lnTo>
                  <a:pt x="872998" y="702056"/>
                </a:lnTo>
                <a:lnTo>
                  <a:pt x="872998" y="608202"/>
                </a:lnTo>
                <a:lnTo>
                  <a:pt x="1511935" y="608202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5004054" y="2852928"/>
            <a:ext cx="1511935" cy="935990"/>
          </a:xfrm>
          <a:custGeom>
            <a:avLst/>
            <a:gdLst/>
            <a:ahLst/>
            <a:cxnLst/>
            <a:rect l="l" t="t" r="r" b="b"/>
            <a:pathLst>
              <a:path w="1511935" h="935990">
                <a:moveTo>
                  <a:pt x="0" y="0"/>
                </a:moveTo>
                <a:lnTo>
                  <a:pt x="1511935" y="0"/>
                </a:lnTo>
                <a:lnTo>
                  <a:pt x="1511935" y="608202"/>
                </a:lnTo>
                <a:lnTo>
                  <a:pt x="872998" y="608202"/>
                </a:lnTo>
                <a:lnTo>
                  <a:pt x="872998" y="702056"/>
                </a:lnTo>
                <a:lnTo>
                  <a:pt x="989965" y="702056"/>
                </a:lnTo>
                <a:lnTo>
                  <a:pt x="756031" y="935990"/>
                </a:lnTo>
                <a:lnTo>
                  <a:pt x="521970" y="702056"/>
                </a:lnTo>
                <a:lnTo>
                  <a:pt x="638937" y="702056"/>
                </a:lnTo>
                <a:lnTo>
                  <a:pt x="638937" y="608202"/>
                </a:lnTo>
                <a:lnTo>
                  <a:pt x="0" y="608202"/>
                </a:lnTo>
                <a:lnTo>
                  <a:pt x="0" y="0"/>
                </a:lnTo>
                <a:close/>
              </a:path>
            </a:pathLst>
          </a:custGeom>
          <a:ln w="42500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203829" y="5085207"/>
            <a:ext cx="1512188" cy="936078"/>
          </a:xfrm>
          <a:custGeom>
            <a:avLst/>
            <a:gdLst/>
            <a:ahLst/>
            <a:cxnLst/>
            <a:rect l="l" t="t" r="r" b="b"/>
            <a:pathLst>
              <a:path w="1512188" h="936078">
                <a:moveTo>
                  <a:pt x="756157" y="0"/>
                </a:moveTo>
                <a:lnTo>
                  <a:pt x="522096" y="234061"/>
                </a:lnTo>
                <a:lnTo>
                  <a:pt x="639063" y="234061"/>
                </a:lnTo>
                <a:lnTo>
                  <a:pt x="639063" y="327787"/>
                </a:lnTo>
                <a:lnTo>
                  <a:pt x="0" y="327787"/>
                </a:lnTo>
                <a:lnTo>
                  <a:pt x="0" y="936078"/>
                </a:lnTo>
                <a:lnTo>
                  <a:pt x="1512188" y="936078"/>
                </a:lnTo>
                <a:lnTo>
                  <a:pt x="1512188" y="327787"/>
                </a:lnTo>
                <a:lnTo>
                  <a:pt x="873124" y="327787"/>
                </a:lnTo>
                <a:lnTo>
                  <a:pt x="873124" y="234061"/>
                </a:lnTo>
                <a:lnTo>
                  <a:pt x="990092" y="234061"/>
                </a:lnTo>
                <a:lnTo>
                  <a:pt x="756157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203829" y="5085207"/>
            <a:ext cx="1512188" cy="936078"/>
          </a:xfrm>
          <a:custGeom>
            <a:avLst/>
            <a:gdLst/>
            <a:ahLst/>
            <a:cxnLst/>
            <a:rect l="l" t="t" r="r" b="b"/>
            <a:pathLst>
              <a:path w="1512188" h="936078">
                <a:moveTo>
                  <a:pt x="0" y="327787"/>
                </a:moveTo>
                <a:lnTo>
                  <a:pt x="639063" y="327787"/>
                </a:lnTo>
                <a:lnTo>
                  <a:pt x="639063" y="234061"/>
                </a:lnTo>
                <a:lnTo>
                  <a:pt x="522096" y="234061"/>
                </a:lnTo>
                <a:lnTo>
                  <a:pt x="756157" y="0"/>
                </a:lnTo>
                <a:lnTo>
                  <a:pt x="990092" y="234061"/>
                </a:lnTo>
                <a:lnTo>
                  <a:pt x="873124" y="234061"/>
                </a:lnTo>
                <a:lnTo>
                  <a:pt x="873124" y="327787"/>
                </a:lnTo>
                <a:lnTo>
                  <a:pt x="1512188" y="327787"/>
                </a:lnTo>
                <a:lnTo>
                  <a:pt x="1512188" y="936078"/>
                </a:lnTo>
                <a:lnTo>
                  <a:pt x="0" y="936078"/>
                </a:lnTo>
                <a:lnTo>
                  <a:pt x="0" y="327787"/>
                </a:lnTo>
                <a:close/>
              </a:path>
            </a:pathLst>
          </a:custGeom>
          <a:ln w="42500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5148072" y="5085207"/>
            <a:ext cx="1511934" cy="936078"/>
          </a:xfrm>
          <a:custGeom>
            <a:avLst/>
            <a:gdLst/>
            <a:ahLst/>
            <a:cxnLst/>
            <a:rect l="l" t="t" r="r" b="b"/>
            <a:pathLst>
              <a:path w="1511934" h="936078">
                <a:moveTo>
                  <a:pt x="756030" y="0"/>
                </a:moveTo>
                <a:lnTo>
                  <a:pt x="521969" y="234061"/>
                </a:lnTo>
                <a:lnTo>
                  <a:pt x="638937" y="234061"/>
                </a:lnTo>
                <a:lnTo>
                  <a:pt x="638937" y="327787"/>
                </a:lnTo>
                <a:lnTo>
                  <a:pt x="0" y="327787"/>
                </a:lnTo>
                <a:lnTo>
                  <a:pt x="0" y="936078"/>
                </a:lnTo>
                <a:lnTo>
                  <a:pt x="1511934" y="936078"/>
                </a:lnTo>
                <a:lnTo>
                  <a:pt x="1511934" y="327787"/>
                </a:lnTo>
                <a:lnTo>
                  <a:pt x="872998" y="327787"/>
                </a:lnTo>
                <a:lnTo>
                  <a:pt x="872998" y="234061"/>
                </a:lnTo>
                <a:lnTo>
                  <a:pt x="989964" y="234061"/>
                </a:lnTo>
                <a:lnTo>
                  <a:pt x="756030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5148072" y="5085207"/>
            <a:ext cx="1511934" cy="936078"/>
          </a:xfrm>
          <a:custGeom>
            <a:avLst/>
            <a:gdLst/>
            <a:ahLst/>
            <a:cxnLst/>
            <a:rect l="l" t="t" r="r" b="b"/>
            <a:pathLst>
              <a:path w="1511934" h="936078">
                <a:moveTo>
                  <a:pt x="0" y="327787"/>
                </a:moveTo>
                <a:lnTo>
                  <a:pt x="638937" y="327787"/>
                </a:lnTo>
                <a:lnTo>
                  <a:pt x="638937" y="234061"/>
                </a:lnTo>
                <a:lnTo>
                  <a:pt x="521969" y="234061"/>
                </a:lnTo>
                <a:lnTo>
                  <a:pt x="756030" y="0"/>
                </a:lnTo>
                <a:lnTo>
                  <a:pt x="989964" y="234061"/>
                </a:lnTo>
                <a:lnTo>
                  <a:pt x="872998" y="234061"/>
                </a:lnTo>
                <a:lnTo>
                  <a:pt x="872998" y="327787"/>
                </a:lnTo>
                <a:lnTo>
                  <a:pt x="1511934" y="327787"/>
                </a:lnTo>
                <a:lnTo>
                  <a:pt x="1511934" y="936078"/>
                </a:lnTo>
                <a:lnTo>
                  <a:pt x="0" y="936078"/>
                </a:lnTo>
                <a:lnTo>
                  <a:pt x="0" y="327787"/>
                </a:lnTo>
                <a:close/>
              </a:path>
            </a:pathLst>
          </a:custGeom>
          <a:ln w="42500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307079" y="2446020"/>
            <a:ext cx="768096" cy="6294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563747" y="2603734"/>
            <a:ext cx="203707" cy="305689"/>
          </a:xfrm>
          <a:custGeom>
            <a:avLst/>
            <a:gdLst/>
            <a:ahLst/>
            <a:cxnLst/>
            <a:rect l="l" t="t" r="r" b="b"/>
            <a:pathLst>
              <a:path w="203707" h="305689">
                <a:moveTo>
                  <a:pt x="70268" y="130444"/>
                </a:moveTo>
                <a:lnTo>
                  <a:pt x="33908" y="132607"/>
                </a:lnTo>
                <a:lnTo>
                  <a:pt x="54228" y="163214"/>
                </a:lnTo>
                <a:lnTo>
                  <a:pt x="70268" y="130444"/>
                </a:lnTo>
                <a:close/>
              </a:path>
              <a:path w="203707" h="305689">
                <a:moveTo>
                  <a:pt x="33908" y="132607"/>
                </a:moveTo>
                <a:lnTo>
                  <a:pt x="46989" y="171596"/>
                </a:lnTo>
                <a:lnTo>
                  <a:pt x="112449" y="127935"/>
                </a:lnTo>
                <a:lnTo>
                  <a:pt x="443991" y="-93198"/>
                </a:lnTo>
                <a:lnTo>
                  <a:pt x="420369" y="-128504"/>
                </a:lnTo>
                <a:lnTo>
                  <a:pt x="88830" y="92521"/>
                </a:lnTo>
                <a:lnTo>
                  <a:pt x="23367" y="136163"/>
                </a:lnTo>
                <a:lnTo>
                  <a:pt x="0" y="177184"/>
                </a:lnTo>
                <a:lnTo>
                  <a:pt x="183768" y="166262"/>
                </a:lnTo>
                <a:lnTo>
                  <a:pt x="46989" y="171596"/>
                </a:lnTo>
                <a:lnTo>
                  <a:pt x="33908" y="132607"/>
                </a:lnTo>
                <a:lnTo>
                  <a:pt x="70268" y="130444"/>
                </a:lnTo>
                <a:lnTo>
                  <a:pt x="54228" y="163214"/>
                </a:lnTo>
                <a:lnTo>
                  <a:pt x="33908" y="132607"/>
                </a:lnTo>
                <a:close/>
              </a:path>
              <a:path w="203707" h="305689">
                <a:moveTo>
                  <a:pt x="119125" y="30626"/>
                </a:moveTo>
                <a:lnTo>
                  <a:pt x="121247" y="21823"/>
                </a:lnTo>
                <a:lnTo>
                  <a:pt x="118257" y="10365"/>
                </a:lnTo>
                <a:lnTo>
                  <a:pt x="109347" y="2178"/>
                </a:lnTo>
                <a:lnTo>
                  <a:pt x="100442" y="0"/>
                </a:lnTo>
                <a:lnTo>
                  <a:pt x="89042" y="3040"/>
                </a:lnTo>
                <a:lnTo>
                  <a:pt x="80899" y="11957"/>
                </a:lnTo>
                <a:lnTo>
                  <a:pt x="0" y="177184"/>
                </a:lnTo>
                <a:lnTo>
                  <a:pt x="23367" y="136163"/>
                </a:lnTo>
                <a:lnTo>
                  <a:pt x="88830" y="92521"/>
                </a:lnTo>
                <a:lnTo>
                  <a:pt x="119125" y="30626"/>
                </a:lnTo>
                <a:close/>
              </a:path>
              <a:path w="203707" h="305689">
                <a:moveTo>
                  <a:pt x="183768" y="166262"/>
                </a:moveTo>
                <a:lnTo>
                  <a:pt x="189708" y="165015"/>
                </a:lnTo>
                <a:lnTo>
                  <a:pt x="200132" y="156822"/>
                </a:lnTo>
                <a:lnTo>
                  <a:pt x="203707" y="143783"/>
                </a:lnTo>
                <a:lnTo>
                  <a:pt x="202407" y="137641"/>
                </a:lnTo>
                <a:lnTo>
                  <a:pt x="194205" y="127285"/>
                </a:lnTo>
                <a:lnTo>
                  <a:pt x="181228" y="123844"/>
                </a:lnTo>
                <a:lnTo>
                  <a:pt x="112449" y="127935"/>
                </a:lnTo>
                <a:lnTo>
                  <a:pt x="46989" y="171596"/>
                </a:lnTo>
                <a:lnTo>
                  <a:pt x="183768" y="166262"/>
                </a:lnTo>
                <a:close/>
              </a:path>
            </a:pathLst>
          </a:custGeom>
          <a:solidFill>
            <a:srgbClr val="9F293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1083564" y="2391155"/>
            <a:ext cx="513588" cy="6934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1240563" y="2420366"/>
            <a:ext cx="191186" cy="369062"/>
          </a:xfrm>
          <a:custGeom>
            <a:avLst/>
            <a:gdLst/>
            <a:ahLst/>
            <a:cxnLst/>
            <a:rect l="l" t="t" r="r" b="b"/>
            <a:pathLst>
              <a:path w="191186" h="369062">
                <a:moveTo>
                  <a:pt x="3500" y="189383"/>
                </a:moveTo>
                <a:lnTo>
                  <a:pt x="0" y="200565"/>
                </a:lnTo>
                <a:lnTo>
                  <a:pt x="3134" y="212217"/>
                </a:lnTo>
                <a:lnTo>
                  <a:pt x="99413" y="369062"/>
                </a:lnTo>
                <a:lnTo>
                  <a:pt x="77315" y="327406"/>
                </a:lnTo>
                <a:lnTo>
                  <a:pt x="79855" y="316611"/>
                </a:lnTo>
                <a:lnTo>
                  <a:pt x="116558" y="315722"/>
                </a:lnTo>
                <a:lnTo>
                  <a:pt x="119733" y="326389"/>
                </a:lnTo>
                <a:lnTo>
                  <a:pt x="188567" y="208025"/>
                </a:lnTo>
                <a:lnTo>
                  <a:pt x="191186" y="199105"/>
                </a:lnTo>
                <a:lnTo>
                  <a:pt x="188665" y="187651"/>
                </a:lnTo>
                <a:lnTo>
                  <a:pt x="180185" y="179070"/>
                </a:lnTo>
                <a:lnTo>
                  <a:pt x="171512" y="176516"/>
                </a:lnTo>
                <a:lnTo>
                  <a:pt x="160006" y="178963"/>
                </a:lnTo>
                <a:lnTo>
                  <a:pt x="151356" y="187451"/>
                </a:lnTo>
                <a:lnTo>
                  <a:pt x="117958" y="247780"/>
                </a:lnTo>
                <a:lnTo>
                  <a:pt x="97513" y="284712"/>
                </a:lnTo>
                <a:lnTo>
                  <a:pt x="75512" y="248887"/>
                </a:lnTo>
                <a:lnTo>
                  <a:pt x="39342" y="189992"/>
                </a:lnTo>
                <a:lnTo>
                  <a:pt x="32976" y="183374"/>
                </a:lnTo>
                <a:lnTo>
                  <a:pt x="21774" y="179880"/>
                </a:lnTo>
                <a:lnTo>
                  <a:pt x="10119" y="183007"/>
                </a:lnTo>
                <a:lnTo>
                  <a:pt x="3500" y="189383"/>
                </a:lnTo>
                <a:close/>
              </a:path>
              <a:path w="191186" h="369062">
                <a:moveTo>
                  <a:pt x="112367" y="0"/>
                </a:moveTo>
                <a:lnTo>
                  <a:pt x="69822" y="1016"/>
                </a:lnTo>
                <a:lnTo>
                  <a:pt x="75512" y="248887"/>
                </a:lnTo>
                <a:lnTo>
                  <a:pt x="97513" y="284712"/>
                </a:lnTo>
                <a:lnTo>
                  <a:pt x="117958" y="247780"/>
                </a:lnTo>
                <a:lnTo>
                  <a:pt x="112367" y="0"/>
                </a:lnTo>
                <a:close/>
              </a:path>
              <a:path w="191186" h="369062">
                <a:moveTo>
                  <a:pt x="119733" y="326389"/>
                </a:moveTo>
                <a:lnTo>
                  <a:pt x="116558" y="315722"/>
                </a:lnTo>
                <a:lnTo>
                  <a:pt x="79855" y="316611"/>
                </a:lnTo>
                <a:lnTo>
                  <a:pt x="77315" y="327406"/>
                </a:lnTo>
                <a:lnTo>
                  <a:pt x="99413" y="369062"/>
                </a:lnTo>
                <a:lnTo>
                  <a:pt x="188567" y="208025"/>
                </a:lnTo>
                <a:lnTo>
                  <a:pt x="119733" y="326389"/>
                </a:lnTo>
                <a:close/>
              </a:path>
            </a:pathLst>
          </a:custGeom>
          <a:solidFill>
            <a:srgbClr val="9F293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5285232" y="2446020"/>
            <a:ext cx="766572" cy="6294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5352288" y="2475229"/>
            <a:ext cx="443864" cy="305689"/>
          </a:xfrm>
          <a:custGeom>
            <a:avLst/>
            <a:gdLst/>
            <a:ahLst/>
            <a:cxnLst/>
            <a:rect l="l" t="t" r="r" b="b"/>
            <a:pathLst>
              <a:path w="443864" h="305689">
                <a:moveTo>
                  <a:pt x="355161" y="221026"/>
                </a:moveTo>
                <a:lnTo>
                  <a:pt x="23622" y="0"/>
                </a:lnTo>
                <a:lnTo>
                  <a:pt x="0" y="35306"/>
                </a:lnTo>
                <a:lnTo>
                  <a:pt x="331542" y="256440"/>
                </a:lnTo>
                <a:lnTo>
                  <a:pt x="389763" y="291719"/>
                </a:lnTo>
                <a:lnTo>
                  <a:pt x="397001" y="300100"/>
                </a:lnTo>
                <a:lnTo>
                  <a:pt x="260223" y="294767"/>
                </a:lnTo>
                <a:lnTo>
                  <a:pt x="443864" y="305689"/>
                </a:lnTo>
                <a:lnTo>
                  <a:pt x="363092" y="140462"/>
                </a:lnTo>
                <a:lnTo>
                  <a:pt x="420624" y="264668"/>
                </a:lnTo>
                <a:lnTo>
                  <a:pt x="410083" y="261112"/>
                </a:lnTo>
                <a:lnTo>
                  <a:pt x="373723" y="258949"/>
                </a:lnTo>
                <a:lnTo>
                  <a:pt x="355161" y="221026"/>
                </a:lnTo>
                <a:close/>
              </a:path>
              <a:path w="443864" h="305689">
                <a:moveTo>
                  <a:pt x="389763" y="291719"/>
                </a:moveTo>
                <a:lnTo>
                  <a:pt x="331542" y="256440"/>
                </a:lnTo>
                <a:lnTo>
                  <a:pt x="262763" y="252349"/>
                </a:lnTo>
                <a:lnTo>
                  <a:pt x="256569" y="252857"/>
                </a:lnTo>
                <a:lnTo>
                  <a:pt x="245342" y="259731"/>
                </a:lnTo>
                <a:lnTo>
                  <a:pt x="240284" y="272288"/>
                </a:lnTo>
                <a:lnTo>
                  <a:pt x="240802" y="278481"/>
                </a:lnTo>
                <a:lnTo>
                  <a:pt x="247721" y="289708"/>
                </a:lnTo>
                <a:lnTo>
                  <a:pt x="260223" y="294767"/>
                </a:lnTo>
                <a:lnTo>
                  <a:pt x="397001" y="300100"/>
                </a:lnTo>
                <a:lnTo>
                  <a:pt x="389763" y="291719"/>
                </a:lnTo>
                <a:close/>
              </a:path>
              <a:path w="443864" h="305689">
                <a:moveTo>
                  <a:pt x="324865" y="159131"/>
                </a:moveTo>
                <a:lnTo>
                  <a:pt x="355161" y="221026"/>
                </a:lnTo>
                <a:lnTo>
                  <a:pt x="373723" y="258949"/>
                </a:lnTo>
                <a:lnTo>
                  <a:pt x="410083" y="261112"/>
                </a:lnTo>
                <a:lnTo>
                  <a:pt x="420624" y="264668"/>
                </a:lnTo>
                <a:lnTo>
                  <a:pt x="363092" y="140462"/>
                </a:lnTo>
                <a:lnTo>
                  <a:pt x="357377" y="133286"/>
                </a:lnTo>
                <a:lnTo>
                  <a:pt x="346549" y="128662"/>
                </a:lnTo>
                <a:lnTo>
                  <a:pt x="334645" y="130683"/>
                </a:lnTo>
                <a:lnTo>
                  <a:pt x="327554" y="136265"/>
                </a:lnTo>
                <a:lnTo>
                  <a:pt x="322907" y="147144"/>
                </a:lnTo>
                <a:lnTo>
                  <a:pt x="324865" y="159131"/>
                </a:lnTo>
                <a:close/>
              </a:path>
            </a:pathLst>
          </a:custGeom>
          <a:solidFill>
            <a:srgbClr val="9F293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7555992" y="2535936"/>
            <a:ext cx="512064" cy="6918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7712885" y="2564384"/>
            <a:ext cx="191186" cy="369062"/>
          </a:xfrm>
          <a:custGeom>
            <a:avLst/>
            <a:gdLst/>
            <a:ahLst/>
            <a:cxnLst/>
            <a:rect l="l" t="t" r="r" b="b"/>
            <a:pathLst>
              <a:path w="191186" h="369062">
                <a:moveTo>
                  <a:pt x="3498" y="189359"/>
                </a:moveTo>
                <a:lnTo>
                  <a:pt x="0" y="200551"/>
                </a:lnTo>
                <a:lnTo>
                  <a:pt x="3126" y="212216"/>
                </a:lnTo>
                <a:lnTo>
                  <a:pt x="99519" y="369062"/>
                </a:lnTo>
                <a:lnTo>
                  <a:pt x="77294" y="327405"/>
                </a:lnTo>
                <a:lnTo>
                  <a:pt x="79961" y="316611"/>
                </a:lnTo>
                <a:lnTo>
                  <a:pt x="116664" y="315721"/>
                </a:lnTo>
                <a:lnTo>
                  <a:pt x="119712" y="326389"/>
                </a:lnTo>
                <a:lnTo>
                  <a:pt x="188546" y="208025"/>
                </a:lnTo>
                <a:lnTo>
                  <a:pt x="191186" y="199154"/>
                </a:lnTo>
                <a:lnTo>
                  <a:pt x="188745" y="187673"/>
                </a:lnTo>
                <a:lnTo>
                  <a:pt x="180291" y="179069"/>
                </a:lnTo>
                <a:lnTo>
                  <a:pt x="171469" y="176511"/>
                </a:lnTo>
                <a:lnTo>
                  <a:pt x="159960" y="178980"/>
                </a:lnTo>
                <a:lnTo>
                  <a:pt x="151335" y="187451"/>
                </a:lnTo>
                <a:lnTo>
                  <a:pt x="117940" y="247883"/>
                </a:lnTo>
                <a:lnTo>
                  <a:pt x="97589" y="284712"/>
                </a:lnTo>
                <a:lnTo>
                  <a:pt x="75490" y="248787"/>
                </a:lnTo>
                <a:lnTo>
                  <a:pt x="39321" y="189991"/>
                </a:lnTo>
                <a:lnTo>
                  <a:pt x="32968" y="183378"/>
                </a:lnTo>
                <a:lnTo>
                  <a:pt x="21777" y="179880"/>
                </a:lnTo>
                <a:lnTo>
                  <a:pt x="10111" y="183006"/>
                </a:lnTo>
                <a:lnTo>
                  <a:pt x="3498" y="189359"/>
                </a:lnTo>
                <a:close/>
              </a:path>
              <a:path w="191186" h="369062">
                <a:moveTo>
                  <a:pt x="112346" y="0"/>
                </a:moveTo>
                <a:lnTo>
                  <a:pt x="69801" y="1015"/>
                </a:lnTo>
                <a:lnTo>
                  <a:pt x="75490" y="248787"/>
                </a:lnTo>
                <a:lnTo>
                  <a:pt x="97589" y="284712"/>
                </a:lnTo>
                <a:lnTo>
                  <a:pt x="117940" y="247883"/>
                </a:lnTo>
                <a:lnTo>
                  <a:pt x="112346" y="0"/>
                </a:lnTo>
                <a:close/>
              </a:path>
              <a:path w="191186" h="369062">
                <a:moveTo>
                  <a:pt x="119712" y="326389"/>
                </a:moveTo>
                <a:lnTo>
                  <a:pt x="116664" y="315721"/>
                </a:lnTo>
                <a:lnTo>
                  <a:pt x="79961" y="316611"/>
                </a:lnTo>
                <a:lnTo>
                  <a:pt x="77294" y="327405"/>
                </a:lnTo>
                <a:lnTo>
                  <a:pt x="99519" y="369062"/>
                </a:lnTo>
                <a:lnTo>
                  <a:pt x="188546" y="208025"/>
                </a:lnTo>
                <a:lnTo>
                  <a:pt x="119712" y="326389"/>
                </a:lnTo>
                <a:close/>
              </a:path>
            </a:pathLst>
          </a:custGeom>
          <a:solidFill>
            <a:srgbClr val="9F293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7020306" y="3572992"/>
            <a:ext cx="1686686" cy="201625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74370" y="560911"/>
            <a:ext cx="7960140" cy="817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90">
              <a:lnSpc>
                <a:spcPts val="2590"/>
              </a:lnSpc>
              <a:spcBef>
                <a:spcPts val="129"/>
              </a:spcBef>
            </a:pP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Def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n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ción</a:t>
            </a:r>
            <a:r>
              <a:rPr dirty="0" smtClean="0" sz="2400" spc="39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dirty="0" smtClean="0" sz="2400" spc="4" b="1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tual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de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Admin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stración</a:t>
            </a:r>
            <a:endParaRPr sz="2400">
              <a:latin typeface="Verdana"/>
              <a:cs typeface="Verdana"/>
            </a:endParaRPr>
          </a:p>
          <a:p>
            <a:pPr marL="84632">
              <a:lnSpc>
                <a:spcPct val="101277"/>
              </a:lnSpc>
              <a:spcBef>
                <a:spcPts val="1494"/>
              </a:spcBef>
            </a:pPr>
            <a:r>
              <a:rPr dirty="0" smtClean="0" sz="1800" spc="0">
                <a:latin typeface="Verdana"/>
                <a:cs typeface="Verdana"/>
              </a:rPr>
              <a:t>Es</a:t>
            </a:r>
            <a:r>
              <a:rPr dirty="0" smtClean="0" sz="1800" spc="109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l</a:t>
            </a:r>
            <a:r>
              <a:rPr dirty="0" smtClean="0" sz="1800" spc="124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p</a:t>
            </a:r>
            <a:r>
              <a:rPr dirty="0" smtClean="0" sz="1800" spc="0">
                <a:latin typeface="Verdana"/>
                <a:cs typeface="Verdana"/>
              </a:rPr>
              <a:t>roc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so</a:t>
            </a:r>
            <a:r>
              <a:rPr dirty="0" smtClean="0" sz="1800" spc="109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119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p</a:t>
            </a:r>
            <a:r>
              <a:rPr dirty="0" smtClean="0" sz="1800" spc="9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an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264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,</a:t>
            </a:r>
            <a:r>
              <a:rPr dirty="0" smtClean="0" sz="1800" spc="109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or</a:t>
            </a:r>
            <a:r>
              <a:rPr dirty="0" smtClean="0" sz="1800" spc="-4">
                <a:latin typeface="Verdana"/>
                <a:cs typeface="Verdana"/>
              </a:rPr>
              <a:t>g</a:t>
            </a:r>
            <a:r>
              <a:rPr dirty="0" smtClean="0" sz="1800" spc="0">
                <a:latin typeface="Verdana"/>
                <a:cs typeface="Verdana"/>
              </a:rPr>
              <a:t>an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z</a:t>
            </a:r>
            <a:r>
              <a:rPr dirty="0" smtClean="0" sz="1800" spc="-9">
                <a:latin typeface="Verdana"/>
                <a:cs typeface="Verdana"/>
              </a:rPr>
              <a:t>a</a:t>
            </a:r>
            <a:r>
              <a:rPr dirty="0" smtClean="0" sz="1800" spc="-264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,</a:t>
            </a:r>
            <a:r>
              <a:rPr dirty="0" smtClean="0" sz="1800" spc="119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-9">
                <a:latin typeface="Verdana"/>
                <a:cs typeface="Verdana"/>
              </a:rPr>
              <a:t>r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-4">
                <a:latin typeface="Verdana"/>
                <a:cs typeface="Verdana"/>
              </a:rPr>
              <a:t>g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r</a:t>
            </a:r>
            <a:r>
              <a:rPr dirty="0" smtClean="0" sz="1800" spc="119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y</a:t>
            </a:r>
            <a:r>
              <a:rPr dirty="0" smtClean="0" sz="1800" spc="114">
                <a:latin typeface="Verdana"/>
                <a:cs typeface="Verdana"/>
              </a:rPr>
              <a:t> </a:t>
            </a:r>
            <a:r>
              <a:rPr dirty="0" smtClean="0" sz="1800" spc="-14">
                <a:latin typeface="Verdana"/>
                <a:cs typeface="Verdana"/>
              </a:rPr>
              <a:t>c</a:t>
            </a:r>
            <a:r>
              <a:rPr dirty="0" smtClean="0" sz="1800" spc="0">
                <a:latin typeface="Verdana"/>
                <a:cs typeface="Verdana"/>
              </a:rPr>
              <a:t>ontr</a:t>
            </a:r>
            <a:r>
              <a:rPr dirty="0" smtClean="0" sz="1800" spc="-14">
                <a:latin typeface="Verdana"/>
                <a:cs typeface="Verdana"/>
              </a:rPr>
              <a:t>o</a:t>
            </a:r>
            <a:r>
              <a:rPr dirty="0" smtClean="0" sz="1800" spc="0">
                <a:latin typeface="Verdana"/>
                <a:cs typeface="Verdana"/>
              </a:rPr>
              <a:t>lar</a:t>
            </a:r>
            <a:r>
              <a:rPr dirty="0" smtClean="0" sz="1800" spc="109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l</a:t>
            </a:r>
            <a:r>
              <a:rPr dirty="0" smtClean="0" sz="1800" spc="124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uso</a:t>
            </a:r>
            <a:r>
              <a:rPr dirty="0" smtClean="0" sz="1800" spc="99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109">
                <a:latin typeface="Verdana"/>
                <a:cs typeface="Verdana"/>
              </a:rPr>
              <a:t> </a:t>
            </a:r>
            <a:r>
              <a:rPr dirty="0" smtClean="0" sz="1800" spc="9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os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6303" y="1398392"/>
            <a:ext cx="103112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r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cursos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06372" y="1398392"/>
            <a:ext cx="56891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-4">
                <a:latin typeface="Verdana"/>
                <a:cs typeface="Verdana"/>
              </a:rPr>
              <a:t>p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34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04364" y="1398392"/>
            <a:ext cx="73185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9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o</a:t>
            </a:r>
            <a:r>
              <a:rPr dirty="0" smtClean="0" sz="1800" spc="-4">
                <a:latin typeface="Verdana"/>
                <a:cs typeface="Verdana"/>
              </a:rPr>
              <a:t>g</a:t>
            </a:r>
            <a:r>
              <a:rPr dirty="0" smtClean="0" sz="1800" spc="-34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ar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65678" y="1398392"/>
            <a:ext cx="110071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o</a:t>
            </a:r>
            <a:r>
              <a:rPr dirty="0" smtClean="0" sz="1800" spc="-4">
                <a:latin typeface="Verdana"/>
                <a:cs typeface="Verdana"/>
              </a:rPr>
              <a:t>b</a:t>
            </a:r>
            <a:r>
              <a:rPr dirty="0" smtClean="0" sz="1800" spc="0">
                <a:latin typeface="Verdana"/>
                <a:cs typeface="Verdana"/>
              </a:rPr>
              <a:t>jet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-9">
                <a:latin typeface="Verdana"/>
                <a:cs typeface="Verdana"/>
              </a:rPr>
              <a:t>v</a:t>
            </a:r>
            <a:r>
              <a:rPr dirty="0" smtClean="0" sz="1800" spc="0">
                <a:latin typeface="Verdana"/>
                <a:cs typeface="Verdana"/>
              </a:rPr>
              <a:t>os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95546" y="1398392"/>
            <a:ext cx="174990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em</a:t>
            </a:r>
            <a:r>
              <a:rPr dirty="0" smtClean="0" sz="1800" spc="-9">
                <a:latin typeface="Verdana"/>
                <a:cs typeface="Verdana"/>
              </a:rPr>
              <a:t>p</a:t>
            </a:r>
            <a:r>
              <a:rPr dirty="0" smtClean="0" sz="1800" spc="9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-4">
                <a:latin typeface="Verdana"/>
                <a:cs typeface="Verdana"/>
              </a:rPr>
              <a:t>s</a:t>
            </a:r>
            <a:r>
              <a:rPr dirty="0" smtClean="0" sz="1800" spc="0">
                <a:latin typeface="Verdana"/>
                <a:cs typeface="Verdana"/>
              </a:rPr>
              <a:t>ar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4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-4">
                <a:latin typeface="Verdana"/>
                <a:cs typeface="Verdana"/>
              </a:rPr>
              <a:t>s</a:t>
            </a:r>
            <a:r>
              <a:rPr dirty="0" smtClean="0" sz="1800" spc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76543" y="1398392"/>
            <a:ext cx="15480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s</a:t>
            </a:r>
            <a:r>
              <a:rPr dirty="0" smtClean="0" sz="1800" spc="-14">
                <a:latin typeface="Verdana"/>
                <a:cs typeface="Verdana"/>
              </a:rPr>
              <a:t>a</a:t>
            </a:r>
            <a:r>
              <a:rPr dirty="0" smtClean="0" sz="1800" spc="0">
                <a:latin typeface="Verdana"/>
                <a:cs typeface="Verdana"/>
              </a:rPr>
              <a:t>t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sfac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en</a:t>
            </a:r>
            <a:r>
              <a:rPr dirty="0" smtClean="0" sz="1800" spc="-9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54721" y="1398392"/>
            <a:ext cx="38146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19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as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6303" y="1672712"/>
            <a:ext cx="187603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ne</a:t>
            </a:r>
            <a:r>
              <a:rPr dirty="0" smtClean="0" sz="1800" spc="-4">
                <a:latin typeface="Verdana"/>
                <a:cs typeface="Verdana"/>
              </a:rPr>
              <a:t>c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-4">
                <a:latin typeface="Verdana"/>
                <a:cs typeface="Verdana"/>
              </a:rPr>
              <a:t>s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es</a:t>
            </a:r>
            <a:r>
              <a:rPr dirty="0" smtClean="0" sz="1800" spc="24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del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47036" y="1672712"/>
            <a:ext cx="113370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mer</a:t>
            </a:r>
            <a:r>
              <a:rPr dirty="0" smtClean="0" sz="1800" spc="-4">
                <a:latin typeface="Verdana"/>
                <a:cs typeface="Verdana"/>
              </a:rPr>
              <a:t>c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-9">
                <a:latin typeface="Verdana"/>
                <a:cs typeface="Verdana"/>
              </a:rPr>
              <a:t>o</a:t>
            </a:r>
            <a:r>
              <a:rPr dirty="0" smtClean="0" sz="1800" spc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0473" y="2204334"/>
            <a:ext cx="144396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dirty="0" smtClean="0" sz="1800" spc="-9" b="1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U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RS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95041" y="2204334"/>
            <a:ext cx="37029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PRO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dirty="0" smtClean="0" sz="1800" spc="-4" b="1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S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dirty="0" smtClean="0" sz="1800" spc="-34" b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ADMINI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S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T</a:t>
            </a:r>
            <a:r>
              <a:rPr dirty="0" smtClean="0" sz="1800" spc="-4" b="1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A</a:t>
            </a:r>
            <a:r>
              <a:rPr dirty="0" smtClean="0" sz="1800" spc="-9" b="1">
                <a:solidFill>
                  <a:srgbClr val="0000FF"/>
                </a:solidFill>
                <a:latin typeface="Verdana"/>
                <a:cs typeface="Verdana"/>
              </a:rPr>
              <a:t>T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V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28180" y="2276216"/>
            <a:ext cx="152306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B</a:t>
            </a:r>
            <a:r>
              <a:rPr dirty="0" smtClean="0" sz="1800" spc="-4" b="1">
                <a:solidFill>
                  <a:srgbClr val="0000FF"/>
                </a:solidFill>
                <a:latin typeface="Verdana"/>
                <a:cs typeface="Verdana"/>
              </a:rPr>
              <a:t>J</a:t>
            </a:r>
            <a:r>
              <a:rPr dirty="0" smtClean="0" sz="1800" spc="-4" b="1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TIV</a:t>
            </a:r>
            <a:r>
              <a:rPr dirty="0" smtClean="0" sz="1800" spc="9" b="1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83966" y="2972781"/>
            <a:ext cx="1075201" cy="398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1330" marR="443966" algn="ctr">
              <a:lnSpc>
                <a:spcPts val="1755"/>
              </a:lnSpc>
              <a:spcBef>
                <a:spcPts val="87"/>
              </a:spcBef>
            </a:pPr>
            <a:r>
              <a:rPr dirty="0" smtClean="0" sz="1600" spc="0" b="1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600">
              <a:latin typeface="Verdana"/>
              <a:cs typeface="Verdana"/>
            </a:endParaRPr>
          </a:p>
          <a:p>
            <a:pPr algn="ctr">
              <a:lnSpc>
                <a:spcPts val="1325"/>
              </a:lnSpc>
            </a:pPr>
            <a:r>
              <a:rPr dirty="0" smtClean="0" baseline="-2493" sz="1650" spc="-4" b="1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dirty="0" smtClean="0" baseline="-2493" sz="1650" spc="4" b="1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dirty="0" smtClean="0" baseline="-2493" sz="1650" spc="-4" b="1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baseline="-2493" sz="1650" spc="0" b="1">
                <a:solidFill>
                  <a:srgbClr val="FFFFFF"/>
                </a:solidFill>
                <a:latin typeface="Verdana"/>
                <a:cs typeface="Verdana"/>
              </a:rPr>
              <a:t>NEACION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9296" y="2972781"/>
            <a:ext cx="951288" cy="398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0370" marR="381013" algn="ctr">
              <a:lnSpc>
                <a:spcPts val="1755"/>
              </a:lnSpc>
              <a:spcBef>
                <a:spcPts val="87"/>
              </a:spcBef>
            </a:pPr>
            <a:r>
              <a:rPr dirty="0" smtClean="0" sz="1600" spc="0" b="1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600">
              <a:latin typeface="Verdana"/>
              <a:cs typeface="Verdana"/>
            </a:endParaRPr>
          </a:p>
          <a:p>
            <a:pPr algn="ctr">
              <a:lnSpc>
                <a:spcPts val="1325"/>
              </a:lnSpc>
            </a:pPr>
            <a:r>
              <a:rPr dirty="0" smtClean="0" baseline="-2493" sz="1650" spc="-4" b="1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dirty="0" smtClean="0" baseline="-2493" sz="1650" spc="0" b="1">
                <a:solidFill>
                  <a:srgbClr val="FFFFFF"/>
                </a:solidFill>
                <a:latin typeface="Verdana"/>
                <a:cs typeface="Verdana"/>
              </a:rPr>
              <a:t>IRE</a:t>
            </a:r>
            <a:r>
              <a:rPr dirty="0" smtClean="0" baseline="-2493" sz="1650" spc="4" b="1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baseline="-2493" sz="1650" spc="4" b="1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baseline="-2493" sz="1650" spc="0" b="1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baseline="-2493" sz="1650" spc="-4" b="1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mtClean="0" baseline="-2493" sz="1650" spc="0" b="1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13557" y="5533405"/>
            <a:ext cx="1303491" cy="398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3631" marR="565196" algn="ctr">
              <a:lnSpc>
                <a:spcPts val="1755"/>
              </a:lnSpc>
              <a:spcBef>
                <a:spcPts val="87"/>
              </a:spcBef>
            </a:pPr>
            <a:r>
              <a:rPr dirty="0" smtClean="0" sz="1600" spc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600">
              <a:latin typeface="Verdana"/>
              <a:cs typeface="Verdana"/>
            </a:endParaRPr>
          </a:p>
          <a:p>
            <a:pPr algn="ctr">
              <a:lnSpc>
                <a:spcPts val="1325"/>
              </a:lnSpc>
            </a:pPr>
            <a:r>
              <a:rPr dirty="0" smtClean="0" baseline="-2493" sz="1650" spc="0" b="1">
                <a:solidFill>
                  <a:srgbClr val="FFFFFF"/>
                </a:solidFill>
                <a:latin typeface="Verdana"/>
                <a:cs typeface="Verdana"/>
              </a:rPr>
              <a:t>ORGAN</a:t>
            </a:r>
            <a:r>
              <a:rPr dirty="0" smtClean="0" baseline="-2493" sz="1650" spc="-4" b="1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baseline="-2493" sz="1650" spc="4" b="1">
                <a:solidFill>
                  <a:srgbClr val="FFFFFF"/>
                </a:solidFill>
                <a:latin typeface="Verdana"/>
                <a:cs typeface="Verdana"/>
              </a:rPr>
              <a:t>Z</a:t>
            </a:r>
            <a:r>
              <a:rPr dirty="0" smtClean="0" baseline="-2493" sz="1650" spc="-4" b="1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baseline="-2493" sz="1650" spc="4" b="1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baseline="-2493" sz="1650" spc="0" b="1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baseline="-2493" sz="1650" spc="-4" b="1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mtClean="0" baseline="-2493" sz="1650" spc="0" b="1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14213" y="5533405"/>
            <a:ext cx="789526" cy="398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7218" marR="307644" algn="ctr">
              <a:lnSpc>
                <a:spcPts val="1755"/>
              </a:lnSpc>
              <a:spcBef>
                <a:spcPts val="87"/>
              </a:spcBef>
            </a:pPr>
            <a:r>
              <a:rPr dirty="0" smtClean="0" sz="1600" spc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600">
              <a:latin typeface="Verdana"/>
              <a:cs typeface="Verdana"/>
            </a:endParaRPr>
          </a:p>
          <a:p>
            <a:pPr algn="ctr">
              <a:lnSpc>
                <a:spcPts val="1325"/>
              </a:lnSpc>
            </a:pPr>
            <a:r>
              <a:rPr dirty="0" smtClean="0" baseline="-2493" sz="1650" spc="4" b="1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baseline="-2493" sz="1650" spc="0" b="1">
                <a:solidFill>
                  <a:srgbClr val="FFFFFF"/>
                </a:solidFill>
                <a:latin typeface="Verdana"/>
                <a:cs typeface="Verdana"/>
              </a:rPr>
              <a:t>ONTROL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67537" y="2780880"/>
            <a:ext cx="2160270" cy="34564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48657" marR="149951" indent="-2032" algn="ctr">
              <a:lnSpc>
                <a:spcPts val="2187"/>
              </a:lnSpc>
              <a:spcBef>
                <a:spcPts val="3243"/>
              </a:spcBef>
            </a:pP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dirty="0" smtClean="0" sz="1800" spc="4" b="1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dirty="0" smtClean="0" sz="1800" spc="-4" b="1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NOS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endParaRPr sz="1800">
              <a:latin typeface="Verdana"/>
              <a:cs typeface="Verdana"/>
            </a:endParaRPr>
          </a:p>
          <a:p>
            <a:pPr marL="148657" marR="149951" algn="ctr">
              <a:lnSpc>
                <a:spcPts val="2187"/>
              </a:lnSpc>
              <a:spcBef>
                <a:spcPts val="2132"/>
              </a:spcBef>
            </a:pP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dirty="0" smtClean="0" sz="1800" spc="-4" b="1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mtClean="0" sz="1800" spc="-9" b="1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RI</a:t>
            </a:r>
            <a:r>
              <a:rPr dirty="0" smtClean="0" sz="1800" spc="-9" b="1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800" spc="4" b="1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dirty="0" smtClean="0" sz="1800" spc="-4" b="1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endParaRPr sz="1800">
              <a:latin typeface="Verdana"/>
              <a:cs typeface="Verdana"/>
            </a:endParaRPr>
          </a:p>
          <a:p>
            <a:pPr marL="148657" marR="149951" algn="ctr">
              <a:lnSpc>
                <a:spcPts val="2187"/>
              </a:lnSpc>
              <a:spcBef>
                <a:spcPts val="2132"/>
              </a:spcBef>
            </a:pPr>
            <a:r>
              <a:rPr dirty="0" smtClean="0" sz="1800" spc="-4" b="1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sz="1800" spc="4" b="1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NÓMIC</a:t>
            </a:r>
            <a:r>
              <a:rPr dirty="0" smtClean="0" sz="1800" spc="-4" b="1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endParaRPr sz="1800">
              <a:latin typeface="Verdana"/>
              <a:cs typeface="Verdana"/>
            </a:endParaRPr>
          </a:p>
          <a:p>
            <a:pPr marL="148657" marR="149951" algn="ctr">
              <a:lnSpc>
                <a:spcPts val="2187"/>
              </a:lnSpc>
              <a:spcBef>
                <a:spcPts val="2132"/>
              </a:spcBef>
            </a:pPr>
            <a:r>
              <a:rPr dirty="0" smtClean="0" sz="1800" spc="4" b="1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INANCIE</a:t>
            </a:r>
            <a:r>
              <a:rPr dirty="0" smtClean="0" sz="1800" spc="-4" b="1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mtClean="0" sz="1800" spc="4" b="1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endParaRPr sz="1800">
              <a:latin typeface="Verdana"/>
              <a:cs typeface="Verdana"/>
            </a:endParaRPr>
          </a:p>
          <a:p>
            <a:pPr marL="148657" marR="149951" algn="ctr">
              <a:lnSpc>
                <a:spcPts val="2187"/>
              </a:lnSpc>
              <a:spcBef>
                <a:spcPts val="2132"/>
              </a:spcBef>
            </a:pPr>
            <a:r>
              <a:rPr dirty="0" smtClean="0" sz="1800" spc="4" b="1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sz="1800" spc="4" b="1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mtClean="0" sz="1800" spc="-9" b="1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dirty="0" smtClean="0" sz="1800" spc="-4" b="1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800" spc="0" b="1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17270" y="660074"/>
            <a:ext cx="433688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 spc="4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2000" spc="0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2000" spc="-19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solidFill>
                  <a:srgbClr val="006FC0"/>
                </a:solidFill>
                <a:latin typeface="Times New Roman"/>
                <a:cs typeface="Times New Roman"/>
              </a:rPr>
              <a:t>las</a:t>
            </a:r>
            <a:r>
              <a:rPr dirty="0" smtClean="0" sz="2000" spc="-4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solidFill>
                  <a:srgbClr val="006FC0"/>
                </a:solidFill>
                <a:latin typeface="Times New Roman"/>
                <a:cs typeface="Times New Roman"/>
              </a:rPr>
              <a:t>definic</a:t>
            </a:r>
            <a:r>
              <a:rPr dirty="0" smtClean="0" sz="2000" spc="-9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2000" spc="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2000" spc="4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2000" spc="0" b="1">
                <a:solidFill>
                  <a:srgbClr val="006FC0"/>
                </a:solidFill>
                <a:latin typeface="Times New Roman"/>
                <a:cs typeface="Times New Roman"/>
              </a:rPr>
              <a:t>es</a:t>
            </a:r>
            <a:r>
              <a:rPr dirty="0" smtClean="0" sz="2000" spc="-39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4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2000" spc="0" b="1">
                <a:solidFill>
                  <a:srgbClr val="006FC0"/>
                </a:solidFill>
                <a:latin typeface="Times New Roman"/>
                <a:cs typeface="Times New Roman"/>
              </a:rPr>
              <a:t>terio</a:t>
            </a:r>
            <a:r>
              <a:rPr dirty="0" smtClean="0" sz="2000" spc="-34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solidFill>
                  <a:srgbClr val="006FC0"/>
                </a:solidFill>
                <a:latin typeface="Times New Roman"/>
                <a:cs typeface="Times New Roman"/>
              </a:rPr>
              <a:t>es</a:t>
            </a:r>
            <a:r>
              <a:rPr dirty="0" smtClean="0" sz="2000" spc="-29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solidFill>
                  <a:srgbClr val="006FC0"/>
                </a:solidFill>
                <a:latin typeface="Times New Roman"/>
                <a:cs typeface="Times New Roman"/>
              </a:rPr>
              <a:t>se</a:t>
            </a:r>
            <a:r>
              <a:rPr dirty="0" smtClean="0" sz="2000" spc="-9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solidFill>
                  <a:srgbClr val="006FC0"/>
                </a:solidFill>
                <a:latin typeface="Times New Roman"/>
                <a:cs typeface="Times New Roman"/>
              </a:rPr>
              <a:t>der</a:t>
            </a:r>
            <a:r>
              <a:rPr dirty="0" smtClean="0" sz="2000" spc="-4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2000" spc="0" b="1">
                <a:solidFill>
                  <a:srgbClr val="006FC0"/>
                </a:solidFill>
                <a:latin typeface="Times New Roman"/>
                <a:cs typeface="Times New Roman"/>
              </a:rPr>
              <a:t>v</a:t>
            </a:r>
            <a:r>
              <a:rPr dirty="0" smtClean="0" sz="2000" spc="9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solidFill>
                  <a:srgbClr val="006FC0"/>
                </a:solidFill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2950" y="1408358"/>
            <a:ext cx="8092608" cy="6393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771F28"/>
                </a:solidFill>
                <a:latin typeface="Arial"/>
                <a:cs typeface="Arial"/>
              </a:rPr>
              <a:t>•</a:t>
            </a:r>
            <a:r>
              <a:rPr dirty="0" smtClean="0" sz="1800" spc="0">
                <a:solidFill>
                  <a:srgbClr val="771F28"/>
                </a:solidFill>
                <a:latin typeface="Arial"/>
                <a:cs typeface="Arial"/>
              </a:rPr>
              <a:t>  </a:t>
            </a:r>
            <a:r>
              <a:rPr dirty="0" smtClean="0" sz="1800" spc="34">
                <a:solidFill>
                  <a:srgbClr val="771F28"/>
                </a:solidFill>
                <a:latin typeface="Arial"/>
                <a:cs typeface="Arial"/>
              </a:rPr>
              <a:t> 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Objet</a:t>
            </a:r>
            <a:r>
              <a:rPr dirty="0" smtClean="0" sz="1800" spc="4" b="1">
                <a:solidFill>
                  <a:srgbClr val="771F28"/>
                </a:solidFill>
                <a:latin typeface="Times New Roman"/>
                <a:cs typeface="Times New Roman"/>
              </a:rPr>
              <a:t>i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v</a:t>
            </a:r>
            <a:r>
              <a:rPr dirty="0" smtClean="0" sz="1800" spc="4" b="1">
                <a:solidFill>
                  <a:srgbClr val="771F28"/>
                </a:solidFill>
                <a:latin typeface="Times New Roman"/>
                <a:cs typeface="Times New Roman"/>
              </a:rPr>
              <a:t>o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:</a:t>
            </a:r>
            <a:r>
              <a:rPr dirty="0" smtClean="0" sz="1800" spc="380" b="1">
                <a:solidFill>
                  <a:srgbClr val="771F28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385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d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in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stra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ión</a:t>
            </a:r>
            <a:r>
              <a:rPr dirty="0" smtClean="0" sz="1800" spc="38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-1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empre</a:t>
            </a:r>
            <a:r>
              <a:rPr dirty="0" smtClean="0" sz="1800" spc="38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está</a:t>
            </a:r>
            <a:r>
              <a:rPr dirty="0" smtClean="0" sz="1800" spc="37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en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in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da</a:t>
            </a:r>
            <a:r>
              <a:rPr dirty="0" smtClean="0" sz="1800" spc="39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hacia</a:t>
            </a:r>
            <a:r>
              <a:rPr dirty="0" smtClean="0" sz="1800" spc="370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37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logro</a:t>
            </a:r>
            <a:r>
              <a:rPr dirty="0" smtClean="0" sz="1800" spc="38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de</a:t>
            </a:r>
            <a:r>
              <a:rPr dirty="0" smtClean="0" sz="1800" spc="37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fin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36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  <a:p>
            <a:pPr marL="287020" marR="34483">
              <a:lnSpc>
                <a:spcPct val="95825"/>
              </a:lnSpc>
              <a:spcBef>
                <a:spcPts val="856"/>
              </a:spcBef>
            </a:pP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sult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do</a:t>
            </a:r>
            <a:r>
              <a:rPr dirty="0" smtClean="0" sz="1800" spc="4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2950" y="2670484"/>
            <a:ext cx="6788445" cy="255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771F28"/>
                </a:solidFill>
                <a:latin typeface="Arial"/>
                <a:cs typeface="Arial"/>
              </a:rPr>
              <a:t>•</a:t>
            </a:r>
            <a:r>
              <a:rPr dirty="0" smtClean="0" sz="1800" spc="0">
                <a:solidFill>
                  <a:srgbClr val="771F28"/>
                </a:solidFill>
                <a:latin typeface="Arial"/>
                <a:cs typeface="Arial"/>
              </a:rPr>
              <a:t>  </a:t>
            </a:r>
            <a:r>
              <a:rPr dirty="0" smtClean="0" sz="1800" spc="34">
                <a:solidFill>
                  <a:srgbClr val="771F28"/>
                </a:solidFill>
                <a:latin typeface="Arial"/>
                <a:cs typeface="Arial"/>
              </a:rPr>
              <a:t> 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Efi</a:t>
            </a:r>
            <a:r>
              <a:rPr dirty="0" smtClean="0" sz="1800" spc="4" b="1">
                <a:solidFill>
                  <a:srgbClr val="771F28"/>
                </a:solidFill>
                <a:latin typeface="Times New Roman"/>
                <a:cs typeface="Times New Roman"/>
              </a:rPr>
              <a:t>c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ac</a:t>
            </a:r>
            <a:r>
              <a:rPr dirty="0" smtClean="0" sz="1800" spc="4" b="1">
                <a:solidFill>
                  <a:srgbClr val="771F28"/>
                </a:solidFill>
                <a:latin typeface="Times New Roman"/>
                <a:cs typeface="Times New Roman"/>
              </a:rPr>
              <a:t>i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a:</a:t>
            </a:r>
            <a:r>
              <a:rPr dirty="0" smtClean="0" sz="1800" spc="-25" b="1">
                <a:solidFill>
                  <a:srgbClr val="771F28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Consiste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n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logr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los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obj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vos</a:t>
            </a:r>
            <a:r>
              <a:rPr dirty="0" smtClean="0" sz="1800" spc="-1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propu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stos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n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pl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ne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ó</a:t>
            </a:r>
            <a:r>
              <a:rPr dirty="0" smtClean="0" sz="1800" spc="4">
                <a:latin typeface="Times New Roman"/>
                <a:cs typeface="Times New Roman"/>
              </a:rPr>
              <a:t>n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2950" y="3548308"/>
            <a:ext cx="8091236" cy="6397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771F28"/>
                </a:solidFill>
                <a:latin typeface="Arial"/>
                <a:cs typeface="Arial"/>
              </a:rPr>
              <a:t>•</a:t>
            </a:r>
            <a:r>
              <a:rPr dirty="0" smtClean="0" sz="1800" spc="0">
                <a:solidFill>
                  <a:srgbClr val="771F28"/>
                </a:solidFill>
                <a:latin typeface="Arial"/>
                <a:cs typeface="Arial"/>
              </a:rPr>
              <a:t>  </a:t>
            </a:r>
            <a:r>
              <a:rPr dirty="0" smtClean="0" sz="1800" spc="34">
                <a:solidFill>
                  <a:srgbClr val="771F28"/>
                </a:solidFill>
                <a:latin typeface="Arial"/>
                <a:cs typeface="Arial"/>
              </a:rPr>
              <a:t> 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Efi</a:t>
            </a:r>
            <a:r>
              <a:rPr dirty="0" smtClean="0" sz="1800" spc="4" b="1">
                <a:solidFill>
                  <a:srgbClr val="771F28"/>
                </a:solidFill>
                <a:latin typeface="Times New Roman"/>
                <a:cs typeface="Times New Roman"/>
              </a:rPr>
              <a:t>c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i</a:t>
            </a:r>
            <a:r>
              <a:rPr dirty="0" smtClean="0" sz="1800" spc="4" b="1">
                <a:solidFill>
                  <a:srgbClr val="771F28"/>
                </a:solidFill>
                <a:latin typeface="Times New Roman"/>
                <a:cs typeface="Times New Roman"/>
              </a:rPr>
              <a:t>e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n</a:t>
            </a:r>
            <a:r>
              <a:rPr dirty="0" smtClean="0" sz="1800" spc="-14" b="1">
                <a:solidFill>
                  <a:srgbClr val="771F28"/>
                </a:solidFill>
                <a:latin typeface="Times New Roman"/>
                <a:cs typeface="Times New Roman"/>
              </a:rPr>
              <a:t>c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i</a:t>
            </a:r>
            <a:r>
              <a:rPr dirty="0" smtClean="0" sz="1800" spc="9" b="1">
                <a:solidFill>
                  <a:srgbClr val="771F28"/>
                </a:solidFill>
                <a:latin typeface="Times New Roman"/>
                <a:cs typeface="Times New Roman"/>
              </a:rPr>
              <a:t>a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:</a:t>
            </a:r>
            <a:r>
              <a:rPr dirty="0" smtClean="0" sz="1800" spc="235" b="1">
                <a:solidFill>
                  <a:srgbClr val="771F28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Ob</a:t>
            </a:r>
            <a:r>
              <a:rPr dirty="0" smtClean="0" sz="1800" spc="-1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en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ión</a:t>
            </a:r>
            <a:r>
              <a:rPr dirty="0" smtClean="0" sz="1800" spc="240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d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24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un</a:t>
            </a:r>
            <a:r>
              <a:rPr dirty="0" smtClean="0" sz="1800" spc="23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p</a:t>
            </a:r>
            <a:r>
              <a:rPr dirty="0" smtClean="0" sz="1800" spc="-9">
                <a:latin typeface="Times New Roman"/>
                <a:cs typeface="Times New Roman"/>
              </a:rPr>
              <a:t>r</a:t>
            </a:r>
            <a:r>
              <a:rPr dirty="0" smtClean="0" sz="1800" spc="0">
                <a:latin typeface="Times New Roman"/>
                <a:cs typeface="Times New Roman"/>
              </a:rPr>
              <a:t>oduc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r>
              <a:rPr dirty="0" smtClean="0" sz="1800" spc="23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r>
              <a:rPr dirty="0" smtClean="0" sz="1800" spc="23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serv</a:t>
            </a:r>
            <a:r>
              <a:rPr dirty="0" smtClean="0" sz="1800" spc="-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cio</a:t>
            </a:r>
            <a:r>
              <a:rPr dirty="0" smtClean="0" sz="1800" spc="230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n</a:t>
            </a:r>
            <a:r>
              <a:rPr dirty="0" smtClean="0" sz="1800" spc="235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225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enor</a:t>
            </a:r>
            <a:r>
              <a:rPr dirty="0" smtClean="0" sz="1800" spc="24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tie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po</a:t>
            </a:r>
            <a:r>
              <a:rPr dirty="0" smtClean="0" sz="1800" spc="23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posible</a:t>
            </a:r>
            <a:r>
              <a:rPr dirty="0" smtClean="0" sz="1800" spc="23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y</a:t>
            </a:r>
            <a:r>
              <a:rPr dirty="0" smtClean="0" sz="1800" spc="235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al</a:t>
            </a:r>
            <a:endParaRPr sz="1800">
              <a:latin typeface="Times New Roman"/>
              <a:cs typeface="Times New Roman"/>
            </a:endParaRPr>
          </a:p>
          <a:p>
            <a:pPr marL="287020" marR="34483">
              <a:lnSpc>
                <a:spcPct val="95825"/>
              </a:lnSpc>
              <a:spcBef>
                <a:spcPts val="859"/>
              </a:spcBef>
            </a:pP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íni</a:t>
            </a:r>
            <a:r>
              <a:rPr dirty="0" smtClean="0" sz="1800" spc="-4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r>
              <a:rPr dirty="0" smtClean="0" sz="1800" spc="-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costo,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ed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an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-9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ad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cu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da</a:t>
            </a:r>
            <a:r>
              <a:rPr dirty="0" smtClean="0" sz="1800" spc="-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uti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4">
                <a:latin typeface="Times New Roman"/>
                <a:cs typeface="Times New Roman"/>
              </a:rPr>
              <a:t>z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ión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de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los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re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ur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2950" y="4810561"/>
            <a:ext cx="7880010" cy="255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771F28"/>
                </a:solidFill>
                <a:latin typeface="Arial"/>
                <a:cs typeface="Arial"/>
              </a:rPr>
              <a:t>•</a:t>
            </a:r>
            <a:r>
              <a:rPr dirty="0" smtClean="0" sz="1800" spc="0">
                <a:solidFill>
                  <a:srgbClr val="771F28"/>
                </a:solidFill>
                <a:latin typeface="Arial"/>
                <a:cs typeface="Arial"/>
              </a:rPr>
              <a:t>  </a:t>
            </a:r>
            <a:r>
              <a:rPr dirty="0" smtClean="0" sz="1800" spc="34">
                <a:solidFill>
                  <a:srgbClr val="771F28"/>
                </a:solidFill>
                <a:latin typeface="Arial"/>
                <a:cs typeface="Arial"/>
              </a:rPr>
              <a:t> 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G</a:t>
            </a:r>
            <a:r>
              <a:rPr dirty="0" smtClean="0" sz="1800" spc="4" b="1">
                <a:solidFill>
                  <a:srgbClr val="771F28"/>
                </a:solidFill>
                <a:latin typeface="Times New Roman"/>
                <a:cs typeface="Times New Roman"/>
              </a:rPr>
              <a:t>r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u</a:t>
            </a:r>
            <a:r>
              <a:rPr dirty="0" smtClean="0" sz="1800" spc="-9" b="1">
                <a:solidFill>
                  <a:srgbClr val="771F28"/>
                </a:solidFill>
                <a:latin typeface="Times New Roman"/>
                <a:cs typeface="Times New Roman"/>
              </a:rPr>
              <a:t>p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o</a:t>
            </a:r>
            <a:r>
              <a:rPr dirty="0" smtClean="0" sz="1800" spc="-19" b="1">
                <a:solidFill>
                  <a:srgbClr val="771F28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socia</a:t>
            </a:r>
            <a:r>
              <a:rPr dirty="0" smtClean="0" sz="1800" spc="9" b="1">
                <a:solidFill>
                  <a:srgbClr val="771F28"/>
                </a:solidFill>
                <a:latin typeface="Times New Roman"/>
                <a:cs typeface="Times New Roman"/>
              </a:rPr>
              <a:t>l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:</a:t>
            </a:r>
            <a:r>
              <a:rPr dirty="0" smtClean="0" sz="1800" spc="-4" b="1">
                <a:solidFill>
                  <a:srgbClr val="771F28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administr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ón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solo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puede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da</a:t>
            </a:r>
            <a:r>
              <a:rPr dirty="0" smtClean="0" sz="1800" spc="4">
                <a:latin typeface="Times New Roman"/>
                <a:cs typeface="Times New Roman"/>
              </a:rPr>
              <a:t>r</a:t>
            </a:r>
            <a:r>
              <a:rPr dirty="0" smtClean="0" sz="1800" spc="0">
                <a:latin typeface="Times New Roman"/>
                <a:cs typeface="Times New Roman"/>
              </a:rPr>
              <a:t>se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n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ar</a:t>
            </a:r>
            <a:r>
              <a:rPr dirty="0" smtClean="0" sz="1800" spc="9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de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un</a:t>
            </a:r>
            <a:r>
              <a:rPr dirty="0" smtClean="0" sz="1800" spc="-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grupo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soci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9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42950" y="5688417"/>
            <a:ext cx="8091755" cy="639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50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771F28"/>
                </a:solidFill>
                <a:latin typeface="Arial"/>
                <a:cs typeface="Arial"/>
              </a:rPr>
              <a:t>•</a:t>
            </a:r>
            <a:r>
              <a:rPr dirty="0" smtClean="0" sz="1800" spc="0">
                <a:solidFill>
                  <a:srgbClr val="771F28"/>
                </a:solidFill>
                <a:latin typeface="Arial"/>
                <a:cs typeface="Arial"/>
              </a:rPr>
              <a:t>  </a:t>
            </a:r>
            <a:r>
              <a:rPr dirty="0" smtClean="0" sz="1800" spc="34">
                <a:solidFill>
                  <a:srgbClr val="771F28"/>
                </a:solidFill>
                <a:latin typeface="Arial"/>
                <a:cs typeface="Arial"/>
              </a:rPr>
              <a:t> 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P</a:t>
            </a:r>
            <a:r>
              <a:rPr dirty="0" smtClean="0" sz="1800" spc="-29" b="1">
                <a:solidFill>
                  <a:srgbClr val="771F28"/>
                </a:solidFill>
                <a:latin typeface="Times New Roman"/>
                <a:cs typeface="Times New Roman"/>
              </a:rPr>
              <a:t>r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o</a:t>
            </a:r>
            <a:r>
              <a:rPr dirty="0" smtClean="0" sz="1800" spc="-4" b="1">
                <a:solidFill>
                  <a:srgbClr val="771F28"/>
                </a:solidFill>
                <a:latin typeface="Times New Roman"/>
                <a:cs typeface="Times New Roman"/>
              </a:rPr>
              <a:t>d</a:t>
            </a:r>
            <a:r>
              <a:rPr dirty="0" smtClean="0" sz="1800" spc="-4" b="1">
                <a:solidFill>
                  <a:srgbClr val="771F28"/>
                </a:solidFill>
                <a:latin typeface="Times New Roman"/>
                <a:cs typeface="Times New Roman"/>
              </a:rPr>
              <a:t>u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ct</a:t>
            </a:r>
            <a:r>
              <a:rPr dirty="0" smtClean="0" sz="1800" spc="4" b="1">
                <a:solidFill>
                  <a:srgbClr val="771F28"/>
                </a:solidFill>
                <a:latin typeface="Times New Roman"/>
                <a:cs typeface="Times New Roman"/>
              </a:rPr>
              <a:t>i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vid</a:t>
            </a:r>
            <a:r>
              <a:rPr dirty="0" smtClean="0" sz="1800" spc="-4" b="1">
                <a:solidFill>
                  <a:srgbClr val="771F28"/>
                </a:solidFill>
                <a:latin typeface="Times New Roman"/>
                <a:cs typeface="Times New Roman"/>
              </a:rPr>
              <a:t>a</a:t>
            </a:r>
            <a:r>
              <a:rPr dirty="0" smtClean="0" sz="1800" spc="-4" b="1">
                <a:solidFill>
                  <a:srgbClr val="771F28"/>
                </a:solidFill>
                <a:latin typeface="Times New Roman"/>
                <a:cs typeface="Times New Roman"/>
              </a:rPr>
              <a:t>d</a:t>
            </a:r>
            <a:r>
              <a:rPr dirty="0" smtClean="0" sz="1800" spc="0" b="1">
                <a:solidFill>
                  <a:srgbClr val="771F28"/>
                </a:solidFill>
                <a:latin typeface="Times New Roman"/>
                <a:cs typeface="Times New Roman"/>
              </a:rPr>
              <a:t>:</a:t>
            </a:r>
            <a:r>
              <a:rPr dirty="0" smtClean="0" sz="1800" spc="79" b="1">
                <a:solidFill>
                  <a:srgbClr val="771F28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r>
              <a:rPr dirty="0" smtClean="0" sz="1800" spc="-4">
                <a:latin typeface="Times New Roman"/>
                <a:cs typeface="Times New Roman"/>
              </a:rPr>
              <a:t>b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nc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ón</a:t>
            </a:r>
            <a:r>
              <a:rPr dirty="0" smtClean="0" sz="1800" spc="7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de</a:t>
            </a:r>
            <a:r>
              <a:rPr dirty="0" smtClean="0" sz="1800" spc="7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-9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84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4">
                <a:latin typeface="Times New Roman"/>
                <a:cs typeface="Times New Roman"/>
              </a:rPr>
              <a:t>j</a:t>
            </a:r>
            <a:r>
              <a:rPr dirty="0" smtClean="0" sz="1800" spc="0">
                <a:latin typeface="Times New Roman"/>
                <a:cs typeface="Times New Roman"/>
              </a:rPr>
              <a:t>ores</a:t>
            </a:r>
            <a:r>
              <a:rPr dirty="0" smtClean="0" sz="1800" spc="8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resu</a:t>
            </a:r>
            <a:r>
              <a:rPr dirty="0" smtClean="0" sz="1800" spc="-1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ta</a:t>
            </a:r>
            <a:r>
              <a:rPr dirty="0" smtClean="0" sz="1800" spc="-4">
                <a:latin typeface="Times New Roman"/>
                <a:cs typeface="Times New Roman"/>
              </a:rPr>
              <a:t>d</a:t>
            </a:r>
            <a:r>
              <a:rPr dirty="0" smtClean="0" sz="1800" spc="0">
                <a:latin typeface="Times New Roman"/>
                <a:cs typeface="Times New Roman"/>
              </a:rPr>
              <a:t>os</a:t>
            </a:r>
            <a:r>
              <a:rPr dirty="0" smtClean="0" sz="1800" spc="8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con</a:t>
            </a:r>
            <a:r>
              <a:rPr dirty="0" smtClean="0" sz="1800" spc="79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79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ín</a:t>
            </a:r>
            <a:r>
              <a:rPr dirty="0" smtClean="0" sz="1800" spc="-4">
                <a:latin typeface="Times New Roman"/>
                <a:cs typeface="Times New Roman"/>
              </a:rPr>
              <a:t>i</a:t>
            </a:r>
            <a:r>
              <a:rPr dirty="0" smtClean="0" sz="1800" spc="-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r>
              <a:rPr dirty="0" smtClean="0" sz="1800" spc="8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de</a:t>
            </a:r>
            <a:r>
              <a:rPr dirty="0" smtClean="0" sz="1800" spc="9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9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curso</a:t>
            </a:r>
            <a:r>
              <a:rPr dirty="0" smtClean="0" sz="1800" spc="-9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,</a:t>
            </a:r>
            <a:r>
              <a:rPr dirty="0" smtClean="0" sz="1800" spc="84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en</a:t>
            </a:r>
            <a:endParaRPr sz="1800">
              <a:latin typeface="Times New Roman"/>
              <a:cs typeface="Times New Roman"/>
            </a:endParaRPr>
          </a:p>
          <a:p>
            <a:pPr marL="287020" marR="34529">
              <a:lnSpc>
                <a:spcPct val="95825"/>
              </a:lnSpc>
              <a:spcBef>
                <a:spcPts val="856"/>
              </a:spcBef>
            </a:pP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4">
                <a:latin typeface="Times New Roman"/>
                <a:cs typeface="Times New Roman"/>
              </a:rPr>
              <a:t>é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4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inos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de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ef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en</a:t>
            </a:r>
            <a:r>
              <a:rPr dirty="0" smtClean="0" sz="1800" spc="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ia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y</a:t>
            </a:r>
            <a:r>
              <a:rPr dirty="0" smtClean="0" sz="1800" spc="-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ef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9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ject 6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759053" y="417020"/>
            <a:ext cx="76830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CAR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CTERIS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ICAS</a:t>
            </a:r>
            <a:r>
              <a:rPr dirty="0" smtClean="0" sz="2400" spc="9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DE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-4" b="1">
                <a:solidFill>
                  <a:srgbClr val="006FC0"/>
                </a:solidFill>
                <a:latin typeface="Verdana"/>
                <a:cs typeface="Verdana"/>
              </a:rPr>
              <a:t>L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ADMINIS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CIÓN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74370" y="1350259"/>
            <a:ext cx="29437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a.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17270" y="1350259"/>
            <a:ext cx="38647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Su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346073" y="1350259"/>
            <a:ext cx="187754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universal</a:t>
            </a:r>
            <a:r>
              <a:rPr dirty="0" smtClean="0" sz="1800" spc="-9" b="1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da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367278" y="1350259"/>
            <a:ext cx="26337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14">
                <a:latin typeface="Verdana"/>
                <a:cs typeface="Verdana"/>
              </a:rPr>
              <a:t>la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768344" y="1350259"/>
            <a:ext cx="16591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cual</a:t>
            </a:r>
            <a:r>
              <a:rPr dirty="0" smtClean="0" sz="1800" spc="0">
                <a:latin typeface="Verdana"/>
                <a:cs typeface="Verdana"/>
              </a:rPr>
              <a:t> </a:t>
            </a:r>
            <a:r>
              <a:rPr dirty="0" smtClean="0" sz="1800" spc="341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s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-4">
                <a:latin typeface="Verdana"/>
                <a:cs typeface="Verdana"/>
              </a:rPr>
              <a:t>g</a:t>
            </a:r>
            <a:r>
              <a:rPr dirty="0" smtClean="0" sz="1800" spc="0">
                <a:latin typeface="Verdana"/>
                <a:cs typeface="Verdana"/>
              </a:rPr>
              <a:t>n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f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-14">
                <a:latin typeface="Verdana"/>
                <a:cs typeface="Verdana"/>
              </a:rPr>
              <a:t>c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571236" y="1350259"/>
            <a:ext cx="25737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-4">
                <a:latin typeface="Verdana"/>
                <a:cs typeface="Verdana"/>
              </a:rPr>
              <a:t>el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973826" y="1350259"/>
            <a:ext cx="99134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c</a:t>
            </a:r>
            <a:r>
              <a:rPr dirty="0" smtClean="0" sz="1800" spc="-14">
                <a:latin typeface="Verdana"/>
                <a:cs typeface="Verdana"/>
              </a:rPr>
              <a:t>a</a:t>
            </a:r>
            <a:r>
              <a:rPr dirty="0" smtClean="0" sz="1800" spc="0">
                <a:latin typeface="Verdana"/>
                <a:cs typeface="Verdana"/>
              </a:rPr>
              <a:t>rác</a:t>
            </a:r>
            <a:r>
              <a:rPr dirty="0" smtClean="0" sz="1800" spc="-4">
                <a:latin typeface="Verdana"/>
                <a:cs typeface="Verdana"/>
              </a:rPr>
              <a:t>t</a:t>
            </a:r>
            <a:r>
              <a:rPr dirty="0" smtClean="0" sz="1800" spc="0">
                <a:latin typeface="Verdana"/>
                <a:cs typeface="Verdana"/>
              </a:rPr>
              <a:t>er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107682" y="1350259"/>
            <a:ext cx="166966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 </a:t>
            </a:r>
            <a:r>
              <a:rPr dirty="0" smtClean="0" sz="1800" spc="326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4">
                <a:latin typeface="Verdana"/>
                <a:cs typeface="Verdana"/>
              </a:rPr>
              <a:t>p</a:t>
            </a:r>
            <a:r>
              <a:rPr dirty="0" smtClean="0" sz="1800" spc="9">
                <a:latin typeface="Verdana"/>
                <a:cs typeface="Verdana"/>
              </a:rPr>
              <a:t>l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9">
                <a:latin typeface="Verdana"/>
                <a:cs typeface="Verdana"/>
              </a:rPr>
              <a:t>c</a:t>
            </a:r>
            <a:r>
              <a:rPr dirty="0" smtClean="0" sz="1800" spc="0">
                <a:latin typeface="Verdana"/>
                <a:cs typeface="Verdana"/>
              </a:rPr>
              <a:t>ac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ón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17270" y="1761741"/>
            <a:ext cx="7957862" cy="6657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uni</a:t>
            </a:r>
            <a:r>
              <a:rPr dirty="0" smtClean="0" sz="1800" spc="-14">
                <a:latin typeface="Verdana"/>
                <a:cs typeface="Verdana"/>
              </a:rPr>
              <a:t>v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rs</a:t>
            </a:r>
            <a:r>
              <a:rPr dirty="0" smtClean="0" sz="1800" spc="-4">
                <a:latin typeface="Verdana"/>
                <a:cs typeface="Verdana"/>
              </a:rPr>
              <a:t>a</a:t>
            </a:r>
            <a:r>
              <a:rPr dirty="0" smtClean="0" sz="1800" spc="0">
                <a:latin typeface="Verdana"/>
                <a:cs typeface="Verdana"/>
              </a:rPr>
              <a:t>l</a:t>
            </a:r>
            <a:r>
              <a:rPr dirty="0" smtClean="0" sz="1800" spc="556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551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4">
                <a:latin typeface="Verdana"/>
                <a:cs typeface="Verdana"/>
              </a:rPr>
              <a:t>s</a:t>
            </a:r>
            <a:r>
              <a:rPr dirty="0" smtClean="0" sz="1800" spc="0">
                <a:latin typeface="Verdana"/>
                <a:cs typeface="Verdana"/>
              </a:rPr>
              <a:t>ta</a:t>
            </a:r>
            <a:r>
              <a:rPr dirty="0" smtClean="0" sz="1800" spc="541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nc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a,</a:t>
            </a:r>
            <a:r>
              <a:rPr dirty="0" smtClean="0" sz="1800" spc="551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s</a:t>
            </a:r>
            <a:r>
              <a:rPr dirty="0" smtClean="0" sz="1800" spc="541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dec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-254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,</a:t>
            </a:r>
            <a:r>
              <a:rPr dirty="0" smtClean="0" sz="1800" spc="541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q</a:t>
            </a:r>
            <a:r>
              <a:rPr dirty="0" smtClean="0" sz="1800" spc="0">
                <a:latin typeface="Verdana"/>
                <a:cs typeface="Verdana"/>
              </a:rPr>
              <a:t>ue</a:t>
            </a:r>
            <a:r>
              <a:rPr dirty="0" smtClean="0" sz="1800" spc="551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s</a:t>
            </a:r>
            <a:r>
              <a:rPr dirty="0" smtClean="0" sz="1800" spc="551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9">
                <a:latin typeface="Verdana"/>
                <a:cs typeface="Verdana"/>
              </a:rPr>
              <a:t>p</a:t>
            </a:r>
            <a:r>
              <a:rPr dirty="0" smtClean="0" sz="1800" spc="9">
                <a:latin typeface="Verdana"/>
                <a:cs typeface="Verdana"/>
              </a:rPr>
              <a:t>l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c</a:t>
            </a:r>
            <a:r>
              <a:rPr dirty="0" smtClean="0" sz="1800" spc="-4">
                <a:latin typeface="Verdana"/>
                <a:cs typeface="Verdana"/>
              </a:rPr>
              <a:t>a</a:t>
            </a:r>
            <a:r>
              <a:rPr dirty="0" smtClean="0" sz="1800" spc="-4">
                <a:latin typeface="Verdana"/>
                <a:cs typeface="Verdana"/>
              </a:rPr>
              <a:t>b</a:t>
            </a:r>
            <a:r>
              <a:rPr dirty="0" smtClean="0" sz="1800" spc="9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541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541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cu</a:t>
            </a:r>
            <a:r>
              <a:rPr dirty="0" smtClean="0" sz="1800" spc="-4">
                <a:latin typeface="Verdana"/>
                <a:cs typeface="Verdana"/>
              </a:rPr>
              <a:t>a</a:t>
            </a:r>
            <a:r>
              <a:rPr dirty="0" smtClean="0" sz="1800" spc="9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qu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r</a:t>
            </a:r>
            <a:endParaRPr sz="1800">
              <a:latin typeface="Verdana"/>
              <a:cs typeface="Verdana"/>
            </a:endParaRPr>
          </a:p>
          <a:p>
            <a:pPr marL="12700" marR="34335">
              <a:lnSpc>
                <a:spcPct val="101277"/>
              </a:lnSpc>
              <a:spcBef>
                <a:spcPts val="953"/>
              </a:spcBef>
            </a:pPr>
            <a:r>
              <a:rPr dirty="0" smtClean="0" sz="1800" spc="0">
                <a:latin typeface="Verdana"/>
                <a:cs typeface="Verdana"/>
              </a:rPr>
              <a:t>or</a:t>
            </a:r>
            <a:r>
              <a:rPr dirty="0" smtClean="0" sz="1800" spc="-4">
                <a:latin typeface="Verdana"/>
                <a:cs typeface="Verdana"/>
              </a:rPr>
              <a:t>g</a:t>
            </a:r>
            <a:r>
              <a:rPr dirty="0" smtClean="0" sz="1800" spc="0">
                <a:latin typeface="Verdana"/>
                <a:cs typeface="Verdana"/>
              </a:rPr>
              <a:t>an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smo</a:t>
            </a:r>
            <a:r>
              <a:rPr dirty="0" smtClean="0" sz="1800" spc="-14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soc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9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74370" y="2584953"/>
            <a:ext cx="30258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b.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17270" y="2584953"/>
            <a:ext cx="35942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La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04925" y="2584953"/>
            <a:ext cx="198981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-4" b="1">
                <a:solidFill>
                  <a:srgbClr val="0000FF"/>
                </a:solidFill>
                <a:latin typeface="Verdana"/>
                <a:cs typeface="Verdana"/>
              </a:rPr>
              <a:t>j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dirty="0" smtClean="0" sz="1800" spc="9" b="1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arq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u</a:t>
            </a:r>
            <a:r>
              <a:rPr dirty="0" smtClean="0" sz="1800" spc="9" b="1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z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ac</a:t>
            </a:r>
            <a:r>
              <a:rPr dirty="0" smtClean="0" sz="1800" spc="-9" b="1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ón,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26714" y="2584953"/>
            <a:ext cx="48226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-4">
                <a:latin typeface="Verdana"/>
                <a:cs typeface="Verdana"/>
              </a:rPr>
              <a:t>q</a:t>
            </a:r>
            <a:r>
              <a:rPr dirty="0" smtClean="0" sz="1800" spc="0">
                <a:latin typeface="Verdana"/>
                <a:cs typeface="Verdana"/>
              </a:rPr>
              <a:t>ue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39616" y="2584953"/>
            <a:ext cx="73007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nd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ca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899152" y="2584953"/>
            <a:ext cx="48226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-4">
                <a:latin typeface="Verdana"/>
                <a:cs typeface="Verdana"/>
              </a:rPr>
              <a:t>q</a:t>
            </a:r>
            <a:r>
              <a:rPr dirty="0" smtClean="0" sz="1800" spc="0">
                <a:latin typeface="Verdana"/>
                <a:cs typeface="Verdana"/>
              </a:rPr>
              <a:t>ue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511800" y="2584953"/>
            <a:ext cx="1969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838190" y="2584953"/>
            <a:ext cx="78679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m</a:t>
            </a:r>
            <a:r>
              <a:rPr dirty="0" smtClean="0" sz="1800" spc="-25">
                <a:latin typeface="Verdana"/>
                <a:cs typeface="Verdana"/>
              </a:rPr>
              <a:t>a</a:t>
            </a:r>
            <a:r>
              <a:rPr dirty="0" smtClean="0" sz="1800" spc="-9">
                <a:latin typeface="Verdana"/>
                <a:cs typeface="Verdana"/>
              </a:rPr>
              <a:t>y</a:t>
            </a:r>
            <a:r>
              <a:rPr dirty="0" smtClean="0" sz="1800" spc="0">
                <a:latin typeface="Verdana"/>
                <a:cs typeface="Verdana"/>
              </a:rPr>
              <a:t>or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52590" y="2584953"/>
            <a:ext cx="202331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n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-9">
                <a:latin typeface="Verdana"/>
                <a:cs typeface="Verdana"/>
              </a:rPr>
              <a:t>v</a:t>
            </a:r>
            <a:r>
              <a:rPr dirty="0" smtClean="0" sz="1800" spc="0">
                <a:latin typeface="Verdana"/>
                <a:cs typeface="Verdana"/>
              </a:rPr>
              <a:t>el</a:t>
            </a:r>
            <a:r>
              <a:rPr dirty="0" smtClean="0" sz="1800" spc="0">
                <a:latin typeface="Verdana"/>
                <a:cs typeface="Verdana"/>
              </a:rPr>
              <a:t> </a:t>
            </a:r>
            <a:r>
              <a:rPr dirty="0" smtClean="0" sz="1800" spc="229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jer</a:t>
            </a:r>
            <a:r>
              <a:rPr dirty="0" smtClean="0" sz="1800" spc="-14">
                <a:latin typeface="Verdana"/>
                <a:cs typeface="Verdana"/>
              </a:rPr>
              <a:t>á</a:t>
            </a:r>
            <a:r>
              <a:rPr dirty="0" smtClean="0" sz="1800" spc="0">
                <a:latin typeface="Verdana"/>
                <a:cs typeface="Verdana"/>
              </a:rPr>
              <a:t>r</a:t>
            </a:r>
            <a:r>
              <a:rPr dirty="0" smtClean="0" sz="1800" spc="-4">
                <a:latin typeface="Verdana"/>
                <a:cs typeface="Verdana"/>
              </a:rPr>
              <a:t>q</a:t>
            </a:r>
            <a:r>
              <a:rPr dirty="0" smtClean="0" sz="1800" spc="0">
                <a:latin typeface="Verdana"/>
                <a:cs typeface="Verdana"/>
              </a:rPr>
              <a:t>u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c</a:t>
            </a:r>
            <a:r>
              <a:rPr dirty="0" smtClean="0" sz="1800" spc="-39">
                <a:latin typeface="Verdana"/>
                <a:cs typeface="Verdana"/>
              </a:rPr>
              <a:t>o</a:t>
            </a:r>
            <a:r>
              <a:rPr dirty="0" smtClean="0" sz="1800" spc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17270" y="2996433"/>
            <a:ext cx="7959965" cy="6658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m</a:t>
            </a:r>
            <a:r>
              <a:rPr dirty="0" smtClean="0" sz="1800" spc="-25">
                <a:latin typeface="Verdana"/>
                <a:cs typeface="Verdana"/>
              </a:rPr>
              <a:t>a</a:t>
            </a:r>
            <a:r>
              <a:rPr dirty="0" smtClean="0" sz="1800" spc="-9">
                <a:latin typeface="Verdana"/>
                <a:cs typeface="Verdana"/>
              </a:rPr>
              <a:t>y</a:t>
            </a:r>
            <a:r>
              <a:rPr dirty="0" smtClean="0" sz="1800" spc="0">
                <a:latin typeface="Verdana"/>
                <a:cs typeface="Verdana"/>
              </a:rPr>
              <a:t>or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s</a:t>
            </a:r>
            <a:r>
              <a:rPr dirty="0" smtClean="0" sz="1800" spc="219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s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ría</a:t>
            </a:r>
            <a:r>
              <a:rPr dirty="0" smtClean="0" sz="1800" spc="219">
                <a:latin typeface="Verdana"/>
                <a:cs typeface="Verdana"/>
              </a:rPr>
              <a:t> </a:t>
            </a:r>
            <a:r>
              <a:rPr dirty="0" smtClean="0" sz="1800" spc="9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os</a:t>
            </a:r>
            <a:r>
              <a:rPr dirty="0" smtClean="0" sz="1800" spc="219">
                <a:latin typeface="Verdana"/>
                <a:cs typeface="Verdana"/>
              </a:rPr>
              <a:t> </a:t>
            </a:r>
            <a:r>
              <a:rPr dirty="0" smtClean="0" sz="1800" spc="-14">
                <a:latin typeface="Verdana"/>
                <a:cs typeface="Verdana"/>
              </a:rPr>
              <a:t>c</a:t>
            </a:r>
            <a:r>
              <a:rPr dirty="0" smtClean="0" sz="1800" spc="0">
                <a:latin typeface="Verdana"/>
                <a:cs typeface="Verdana"/>
              </a:rPr>
              <a:t>onocim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en</a:t>
            </a:r>
            <a:r>
              <a:rPr dirty="0" smtClean="0" sz="1800" spc="-4">
                <a:latin typeface="Verdana"/>
                <a:cs typeface="Verdana"/>
              </a:rPr>
              <a:t>t</a:t>
            </a:r>
            <a:r>
              <a:rPr dirty="0" smtClean="0" sz="1800" spc="0">
                <a:latin typeface="Verdana"/>
                <a:cs typeface="Verdana"/>
              </a:rPr>
              <a:t>os</a:t>
            </a:r>
            <a:r>
              <a:rPr dirty="0" smtClean="0" sz="1800" spc="224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214">
                <a:latin typeface="Verdana"/>
                <a:cs typeface="Verdana"/>
              </a:rPr>
              <a:t> </a:t>
            </a:r>
            <a:r>
              <a:rPr dirty="0" smtClean="0" sz="1800" spc="9">
                <a:latin typeface="Verdana"/>
                <a:cs typeface="Verdana"/>
              </a:rPr>
              <a:t>a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m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n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st</a:t>
            </a:r>
            <a:r>
              <a:rPr dirty="0" smtClean="0" sz="1800" spc="-39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ac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ón</a:t>
            </a:r>
            <a:r>
              <a:rPr dirty="0" smtClean="0" sz="1800" spc="219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q</a:t>
            </a:r>
            <a:r>
              <a:rPr dirty="0" smtClean="0" sz="1800" spc="0">
                <a:latin typeface="Verdana"/>
                <a:cs typeface="Verdana"/>
              </a:rPr>
              <a:t>ue</a:t>
            </a:r>
            <a:r>
              <a:rPr dirty="0" smtClean="0" sz="1800" spc="229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4">
                <a:latin typeface="Verdana"/>
                <a:cs typeface="Verdana"/>
              </a:rPr>
              <a:t>e</a:t>
            </a:r>
            <a:r>
              <a:rPr dirty="0" smtClean="0" sz="1800" spc="4">
                <a:latin typeface="Verdana"/>
                <a:cs typeface="Verdana"/>
              </a:rPr>
              <a:t>b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219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t</a:t>
            </a:r>
            <a:r>
              <a:rPr dirty="0" smtClean="0" sz="1800" spc="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ner</a:t>
            </a:r>
            <a:endParaRPr sz="1800">
              <a:latin typeface="Verdana"/>
              <a:cs typeface="Verdana"/>
            </a:endParaRPr>
          </a:p>
          <a:p>
            <a:pPr marL="12700" marR="34290">
              <a:lnSpc>
                <a:spcPct val="101277"/>
              </a:lnSpc>
              <a:spcBef>
                <a:spcPts val="957"/>
              </a:spcBef>
            </a:pP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 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nd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v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uo.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74370" y="3819774"/>
            <a:ext cx="2761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c.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17270" y="3819774"/>
            <a:ext cx="95868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Unidad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91106" y="3819774"/>
            <a:ext cx="130413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t</a:t>
            </a:r>
            <a:r>
              <a:rPr dirty="0" smtClean="0" sz="1800" spc="9" b="1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m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p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ora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09010" y="3819774"/>
            <a:ext cx="48226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-4">
                <a:latin typeface="Verdana"/>
                <a:cs typeface="Verdana"/>
              </a:rPr>
              <a:t>q</a:t>
            </a:r>
            <a:r>
              <a:rPr dirty="0" smtClean="0" sz="1800" spc="0">
                <a:latin typeface="Verdana"/>
                <a:cs typeface="Verdana"/>
              </a:rPr>
              <a:t>ue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04208" y="3819774"/>
            <a:ext cx="170450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sos</a:t>
            </a:r>
            <a:r>
              <a:rPr dirty="0" smtClean="0" sz="1800" spc="-4">
                <a:latin typeface="Verdana"/>
                <a:cs typeface="Verdana"/>
              </a:rPr>
              <a:t>t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4">
                <a:latin typeface="Verdana"/>
                <a:cs typeface="Verdana"/>
              </a:rPr>
              <a:t>n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  </a:t>
            </a:r>
            <a:r>
              <a:rPr dirty="0" smtClean="0" sz="1800" spc="264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q</a:t>
            </a:r>
            <a:r>
              <a:rPr dirty="0" smtClean="0" sz="1800" spc="0">
                <a:latin typeface="Verdana"/>
                <a:cs typeface="Verdana"/>
              </a:rPr>
              <a:t>ue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123178" y="3819774"/>
            <a:ext cx="162923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14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0">
                <a:latin typeface="Verdana"/>
                <a:cs typeface="Verdana"/>
              </a:rPr>
              <a:t>  </a:t>
            </a:r>
            <a:r>
              <a:rPr dirty="0" smtClean="0" sz="1800" spc="244">
                <a:latin typeface="Verdana"/>
                <a:cs typeface="Verdana"/>
              </a:rPr>
              <a:t> </a:t>
            </a:r>
            <a:r>
              <a:rPr dirty="0" smtClean="0" sz="1800" spc="-4">
                <a:latin typeface="Verdana"/>
                <a:cs typeface="Verdana"/>
              </a:rPr>
              <a:t>p</a:t>
            </a:r>
            <a:r>
              <a:rPr dirty="0" smtClean="0" sz="1800" spc="0">
                <a:latin typeface="Verdana"/>
                <a:cs typeface="Verdana"/>
              </a:rPr>
              <a:t>r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9">
                <a:latin typeface="Verdana"/>
                <a:cs typeface="Verdana"/>
              </a:rPr>
              <a:t>s</a:t>
            </a:r>
            <a:r>
              <a:rPr dirty="0" smtClean="0" sz="1800" spc="0">
                <a:latin typeface="Verdana"/>
                <a:cs typeface="Verdana"/>
              </a:rPr>
              <a:t>en</a:t>
            </a:r>
            <a:r>
              <a:rPr dirty="0" smtClean="0" sz="1800" spc="-4">
                <a:latin typeface="Verdana"/>
                <a:cs typeface="Verdana"/>
              </a:rPr>
              <a:t>c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966075" y="3819774"/>
            <a:ext cx="33997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4">
                <a:latin typeface="Verdana"/>
                <a:cs typeface="Verdana"/>
              </a:rPr>
              <a:t>de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517763" y="3819774"/>
            <a:ext cx="26337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14">
                <a:latin typeface="Verdana"/>
                <a:cs typeface="Verdana"/>
              </a:rPr>
              <a:t>la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17270" y="4231254"/>
            <a:ext cx="1736656" cy="6654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m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n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st</a:t>
            </a:r>
            <a:r>
              <a:rPr dirty="0" smtClean="0" sz="1800" spc="-39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ac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-9">
                <a:latin typeface="Verdana"/>
                <a:cs typeface="Verdana"/>
              </a:rPr>
              <a:t>ó</a:t>
            </a:r>
            <a:r>
              <a:rPr dirty="0" smtClean="0" sz="1800" spc="0">
                <a:latin typeface="Verdana"/>
                <a:cs typeface="Verdana"/>
              </a:rPr>
              <a:t>n</a:t>
            </a:r>
            <a:endParaRPr sz="1800">
              <a:latin typeface="Verdana"/>
              <a:cs typeface="Verdana"/>
            </a:endParaRPr>
          </a:p>
          <a:p>
            <a:pPr marL="12700" marR="34289">
              <a:lnSpc>
                <a:spcPct val="101277"/>
              </a:lnSpc>
              <a:spcBef>
                <a:spcPts val="954"/>
              </a:spcBef>
            </a:pPr>
            <a:r>
              <a:rPr dirty="0" smtClean="0" sz="1800" spc="0">
                <a:latin typeface="Verdana"/>
                <a:cs typeface="Verdana"/>
              </a:rPr>
              <a:t>soc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9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49474" y="4231254"/>
            <a:ext cx="5414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-4">
                <a:latin typeface="Verdana"/>
                <a:cs typeface="Verdana"/>
              </a:rPr>
              <a:t>s</a:t>
            </a:r>
            <a:r>
              <a:rPr dirty="0" smtClean="0" sz="1800" spc="0">
                <a:latin typeface="Verdana"/>
                <a:cs typeface="Verdana"/>
              </a:rPr>
              <a:t>ta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84982" y="4231254"/>
            <a:ext cx="160693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sup</a:t>
            </a:r>
            <a:r>
              <a:rPr dirty="0" smtClean="0" sz="1800" spc="9">
                <a:latin typeface="Verdana"/>
                <a:cs typeface="Verdana"/>
              </a:rPr>
              <a:t>e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ta</a:t>
            </a:r>
            <a:r>
              <a:rPr dirty="0" smtClean="0" sz="1800" spc="-9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586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986020" y="4231254"/>
            <a:ext cx="155905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14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576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ex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st</a:t>
            </a:r>
            <a:r>
              <a:rPr dirty="0" smtClean="0" sz="1800" spc="-4">
                <a:latin typeface="Verdana"/>
                <a:cs typeface="Verdana"/>
              </a:rPr>
              <a:t>e</a:t>
            </a:r>
            <a:r>
              <a:rPr dirty="0" smtClean="0" sz="1800" spc="0">
                <a:latin typeface="Verdana"/>
                <a:cs typeface="Verdana"/>
              </a:rPr>
              <a:t>nc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39814" y="4231254"/>
            <a:ext cx="78198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576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un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516114" y="4231254"/>
            <a:ext cx="126244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or</a:t>
            </a:r>
            <a:r>
              <a:rPr dirty="0" smtClean="0" sz="1800" spc="-4">
                <a:latin typeface="Verdana"/>
                <a:cs typeface="Verdana"/>
              </a:rPr>
              <a:t>g</a:t>
            </a:r>
            <a:r>
              <a:rPr dirty="0" smtClean="0" sz="1800" spc="0">
                <a:latin typeface="Verdana"/>
                <a:cs typeface="Verdana"/>
              </a:rPr>
              <a:t>anismo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4370" y="5054468"/>
            <a:ext cx="302588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d.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7270" y="5054468"/>
            <a:ext cx="1147856" cy="1076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Ca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ác</a:t>
            </a:r>
            <a:r>
              <a:rPr dirty="0" smtClean="0" sz="1800" spc="-9" b="1">
                <a:solidFill>
                  <a:srgbClr val="0000FF"/>
                </a:solidFill>
                <a:latin typeface="Verdana"/>
                <a:cs typeface="Verdana"/>
              </a:rPr>
              <a:t>t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er</a:t>
            </a:r>
            <a:endParaRPr sz="1800">
              <a:latin typeface="Verdana"/>
              <a:cs typeface="Verdana"/>
            </a:endParaRPr>
          </a:p>
          <a:p>
            <a:pPr marL="12700" marR="46090">
              <a:lnSpc>
                <a:spcPct val="150462"/>
              </a:lnSpc>
              <a:spcBef>
                <a:spcPts val="391"/>
              </a:spcBef>
            </a:pP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-9">
                <a:latin typeface="Verdana"/>
                <a:cs typeface="Verdana"/>
              </a:rPr>
              <a:t>v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-4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sas</a:t>
            </a:r>
            <a:r>
              <a:rPr dirty="0" smtClean="0" sz="1800" spc="0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jur</a:t>
            </a:r>
            <a:r>
              <a:rPr dirty="0" smtClean="0" sz="1800" spc="14">
                <a:latin typeface="Verdana"/>
                <a:cs typeface="Verdana"/>
              </a:rPr>
              <a:t>í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ca</a:t>
            </a:r>
            <a:r>
              <a:rPr dirty="0" smtClean="0" sz="1800" spc="-14">
                <a:latin typeface="Verdana"/>
                <a:cs typeface="Verdana"/>
              </a:rPr>
              <a:t>s</a:t>
            </a:r>
            <a:r>
              <a:rPr dirty="0" smtClean="0" sz="1800" spc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22170" y="5054468"/>
            <a:ext cx="1420283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s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p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dirty="0" smtClean="0" sz="1800" spc="-4" b="1">
                <a:solidFill>
                  <a:srgbClr val="0000FF"/>
                </a:solidFill>
                <a:latin typeface="Verdana"/>
                <a:cs typeface="Verdana"/>
              </a:rPr>
              <a:t>í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f</a:t>
            </a:r>
            <a:r>
              <a:rPr dirty="0" smtClean="0" sz="1800" spc="-4" b="1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dirty="0" smtClean="0" sz="1800" spc="4" b="1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dirty="0" smtClean="0" sz="1800" spc="0" b="1">
                <a:solidFill>
                  <a:srgbClr val="0000FF"/>
                </a:solidFill>
                <a:latin typeface="Verdana"/>
                <a:cs typeface="Verdana"/>
              </a:rPr>
              <a:t>o,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98240" y="5054468"/>
            <a:ext cx="909056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aun</a:t>
            </a:r>
            <a:r>
              <a:rPr dirty="0" smtClean="0" sz="1800" spc="-4">
                <a:latin typeface="Verdana"/>
                <a:cs typeface="Verdana"/>
              </a:rPr>
              <a:t>q</a:t>
            </a:r>
            <a:r>
              <a:rPr dirty="0" smtClean="0" sz="1800" spc="0">
                <a:latin typeface="Verdana"/>
                <a:cs typeface="Verdana"/>
              </a:rPr>
              <a:t>ue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60468" y="5054468"/>
            <a:ext cx="263372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14">
                <a:latin typeface="Verdana"/>
                <a:cs typeface="Verdana"/>
              </a:rPr>
              <a:t>la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76520" y="5054468"/>
            <a:ext cx="1736656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m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n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st</a:t>
            </a:r>
            <a:r>
              <a:rPr dirty="0" smtClean="0" sz="1800" spc="-39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ac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-9">
                <a:latin typeface="Verdana"/>
                <a:cs typeface="Verdana"/>
              </a:rPr>
              <a:t>ó</a:t>
            </a:r>
            <a:r>
              <a:rPr dirty="0" smtClean="0" sz="1800" spc="0">
                <a:latin typeface="Verdana"/>
                <a:cs typeface="Verdana"/>
              </a:rPr>
              <a:t>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68058" y="5054468"/>
            <a:ext cx="314510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se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37450" y="5054468"/>
            <a:ext cx="744023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4">
                <a:latin typeface="Verdana"/>
                <a:cs typeface="Verdana"/>
              </a:rPr>
              <a:t>p</a:t>
            </a:r>
            <a:r>
              <a:rPr dirty="0" smtClean="0" sz="1800" spc="-9">
                <a:latin typeface="Verdana"/>
                <a:cs typeface="Verdana"/>
              </a:rPr>
              <a:t>o</a:t>
            </a:r>
            <a:r>
              <a:rPr dirty="0" smtClean="0" sz="1800" spc="-34">
                <a:latin typeface="Verdana"/>
                <a:cs typeface="Verdana"/>
              </a:rPr>
              <a:t>y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435467" y="5054468"/>
            <a:ext cx="339309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-4">
                <a:latin typeface="Verdana"/>
                <a:cs typeface="Verdana"/>
              </a:rPr>
              <a:t>en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19477" y="5465948"/>
            <a:ext cx="114975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fu</a:t>
            </a:r>
            <a:r>
              <a:rPr dirty="0" smtClean="0" sz="1800" spc="-9">
                <a:latin typeface="Verdana"/>
                <a:cs typeface="Verdana"/>
              </a:rPr>
              <a:t>n</a:t>
            </a:r>
            <a:r>
              <a:rPr dirty="0" smtClean="0" sz="1800" spc="0">
                <a:latin typeface="Verdana"/>
                <a:cs typeface="Verdana"/>
              </a:rPr>
              <a:t>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ones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63062" y="5465948"/>
            <a:ext cx="115126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como</a:t>
            </a:r>
            <a:r>
              <a:rPr dirty="0" smtClean="0" sz="1800" spc="566">
                <a:latin typeface="Verdana"/>
                <a:cs typeface="Verdana"/>
              </a:rPr>
              <a:t> </a:t>
            </a:r>
            <a:r>
              <a:rPr dirty="0" smtClean="0" sz="1800" spc="9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as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08424" y="5465948"/>
            <a:ext cx="280588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conta</a:t>
            </a:r>
            <a:r>
              <a:rPr dirty="0" smtClean="0" sz="1800" spc="-9">
                <a:latin typeface="Verdana"/>
                <a:cs typeface="Verdana"/>
              </a:rPr>
              <a:t>b</a:t>
            </a:r>
            <a:r>
              <a:rPr dirty="0" smtClean="0" sz="1800" spc="0">
                <a:latin typeface="Verdana"/>
                <a:cs typeface="Verdana"/>
              </a:rPr>
              <a:t>les,</a:t>
            </a:r>
            <a:r>
              <a:rPr dirty="0" smtClean="0" sz="1800" spc="576">
                <a:latin typeface="Verdana"/>
                <a:cs typeface="Verdana"/>
              </a:rPr>
              <a:t> 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-4">
                <a:latin typeface="Verdana"/>
                <a:cs typeface="Verdana"/>
              </a:rPr>
              <a:t>c</a:t>
            </a:r>
            <a:r>
              <a:rPr dirty="0" smtClean="0" sz="1800" spc="0">
                <a:latin typeface="Verdana"/>
                <a:cs typeface="Verdana"/>
              </a:rPr>
              <a:t>onómicas,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08850" y="5465948"/>
            <a:ext cx="146529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-4">
                <a:latin typeface="Verdana"/>
                <a:cs typeface="Verdana"/>
              </a:rPr>
              <a:t>p</a:t>
            </a:r>
            <a:r>
              <a:rPr dirty="0" smtClean="0" sz="1800" spc="0">
                <a:latin typeface="Verdana"/>
                <a:cs typeface="Verdana"/>
              </a:rPr>
              <a:t>ro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uct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-34">
                <a:latin typeface="Verdana"/>
                <a:cs typeface="Verdana"/>
              </a:rPr>
              <a:t>v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14">
                <a:latin typeface="Verdana"/>
                <a:cs typeface="Verdana"/>
              </a:rPr>
              <a:t>s</a:t>
            </a:r>
            <a:r>
              <a:rPr dirty="0" smtClean="0" sz="1800" spc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30730" y="5877428"/>
            <a:ext cx="150621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-4">
                <a:latin typeface="Verdana"/>
                <a:cs typeface="Verdana"/>
              </a:rPr>
              <a:t>p</a:t>
            </a:r>
            <a:r>
              <a:rPr dirty="0" smtClean="0" sz="1800" spc="0">
                <a:latin typeface="Verdana"/>
                <a:cs typeface="Verdana"/>
              </a:rPr>
              <a:t>s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co</a:t>
            </a:r>
            <a:r>
              <a:rPr dirty="0" smtClean="0" sz="1800" spc="4">
                <a:latin typeface="Verdana"/>
                <a:cs typeface="Verdana"/>
              </a:rPr>
              <a:t>l</a:t>
            </a:r>
            <a:r>
              <a:rPr dirty="0" smtClean="0" sz="1800" spc="0">
                <a:latin typeface="Verdana"/>
                <a:cs typeface="Verdana"/>
              </a:rPr>
              <a:t>ó</a:t>
            </a:r>
            <a:r>
              <a:rPr dirty="0" smtClean="0" sz="1800" spc="-4">
                <a:latin typeface="Verdana"/>
                <a:cs typeface="Verdana"/>
              </a:rPr>
              <a:t>g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ca</a:t>
            </a:r>
            <a:r>
              <a:rPr dirty="0" smtClean="0" sz="1800" spc="-14">
                <a:latin typeface="Verdana"/>
                <a:cs typeface="Verdana"/>
              </a:rPr>
              <a:t>s</a:t>
            </a:r>
            <a:r>
              <a:rPr dirty="0" smtClean="0" sz="1800" spc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43122" y="5877428"/>
            <a:ext cx="66375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en</a:t>
            </a:r>
            <a:r>
              <a:rPr dirty="0" smtClean="0" sz="1800" spc="-4">
                <a:latin typeface="Verdana"/>
                <a:cs typeface="Verdana"/>
              </a:rPr>
              <a:t>t</a:t>
            </a:r>
            <a:r>
              <a:rPr dirty="0" smtClean="0" sz="1800" spc="0">
                <a:latin typeface="Verdana"/>
                <a:cs typeface="Verdana"/>
              </a:rPr>
              <a:t>re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1472" y="5877428"/>
            <a:ext cx="72044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ot</a:t>
            </a:r>
            <a:r>
              <a:rPr dirty="0" smtClean="0" sz="1800" spc="-34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4">
                <a:latin typeface="Verdana"/>
                <a:cs typeface="Verdana"/>
              </a:rPr>
              <a:t>s</a:t>
            </a:r>
            <a:r>
              <a:rPr dirty="0" smtClean="0" sz="1800" spc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35956" y="5877428"/>
            <a:ext cx="32560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4">
                <a:latin typeface="Verdana"/>
                <a:cs typeface="Verdana"/>
              </a:rPr>
              <a:t>La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5724" y="5877428"/>
            <a:ext cx="89447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f</a:t>
            </a:r>
            <a:r>
              <a:rPr dirty="0" smtClean="0" sz="1800" spc="-9">
                <a:latin typeface="Verdana"/>
                <a:cs typeface="Verdana"/>
              </a:rPr>
              <a:t>u</a:t>
            </a:r>
            <a:r>
              <a:rPr dirty="0" smtClean="0" sz="1800" spc="0">
                <a:latin typeface="Verdana"/>
                <a:cs typeface="Verdana"/>
              </a:rPr>
              <a:t>nc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ón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64198" y="5877428"/>
            <a:ext cx="169271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a</a:t>
            </a:r>
            <a:r>
              <a:rPr dirty="0" smtClean="0" sz="1800" spc="-4">
                <a:latin typeface="Verdana"/>
                <a:cs typeface="Verdana"/>
              </a:rPr>
              <a:t>d</a:t>
            </a:r>
            <a:r>
              <a:rPr dirty="0" smtClean="0" sz="1800" spc="0">
                <a:latin typeface="Verdana"/>
                <a:cs typeface="Verdana"/>
              </a:rPr>
              <a:t>m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n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st</a:t>
            </a:r>
            <a:r>
              <a:rPr dirty="0" smtClean="0" sz="1800" spc="-39">
                <a:latin typeface="Verdana"/>
                <a:cs typeface="Verdana"/>
              </a:rPr>
              <a:t>r</a:t>
            </a:r>
            <a:r>
              <a:rPr dirty="0" smtClean="0" sz="1800" spc="0">
                <a:latin typeface="Verdana"/>
                <a:cs typeface="Verdana"/>
              </a:rPr>
              <a:t>at</a:t>
            </a:r>
            <a:r>
              <a:rPr dirty="0" smtClean="0" sz="1800" spc="4">
                <a:latin typeface="Verdana"/>
                <a:cs typeface="Verdana"/>
              </a:rPr>
              <a:t>i</a:t>
            </a:r>
            <a:r>
              <a:rPr dirty="0" smtClean="0" sz="1800" spc="-44">
                <a:latin typeface="Verdana"/>
                <a:cs typeface="Verdana"/>
              </a:rPr>
              <a:t>v</a:t>
            </a:r>
            <a:r>
              <a:rPr dirty="0" smtClean="0" sz="1800" spc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62899" y="5877428"/>
            <a:ext cx="31374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-4">
                <a:latin typeface="Verdana"/>
                <a:cs typeface="Verdana"/>
              </a:rPr>
              <a:t>es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7270" y="6289213"/>
            <a:ext cx="1258771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-4">
                <a:latin typeface="Verdana"/>
                <a:cs typeface="Verdana"/>
              </a:rPr>
              <a:t>s</a:t>
            </a:r>
            <a:r>
              <a:rPr dirty="0" smtClean="0" sz="1800" spc="-4">
                <a:latin typeface="Verdana"/>
                <a:cs typeface="Verdana"/>
              </a:rPr>
              <a:t>p</a:t>
            </a:r>
            <a:r>
              <a:rPr dirty="0" smtClean="0" sz="1800" spc="0">
                <a:latin typeface="Verdana"/>
                <a:cs typeface="Verdana"/>
              </a:rPr>
              <a:t>e</a:t>
            </a:r>
            <a:r>
              <a:rPr dirty="0" smtClean="0" sz="1800" spc="-4">
                <a:latin typeface="Verdana"/>
                <a:cs typeface="Verdana"/>
              </a:rPr>
              <a:t>c</a:t>
            </a:r>
            <a:r>
              <a:rPr dirty="0" smtClean="0" sz="1800" spc="9">
                <a:latin typeface="Verdana"/>
                <a:cs typeface="Verdana"/>
              </a:rPr>
              <a:t>í</a:t>
            </a:r>
            <a:r>
              <a:rPr dirty="0" smtClean="0" sz="1800" spc="0">
                <a:latin typeface="Verdana"/>
                <a:cs typeface="Verdana"/>
              </a:rPr>
              <a:t>f</a:t>
            </a:r>
            <a:r>
              <a:rPr dirty="0" smtClean="0" sz="1800" spc="9">
                <a:latin typeface="Verdana"/>
                <a:cs typeface="Verdana"/>
              </a:rPr>
              <a:t>i</a:t>
            </a:r>
            <a:r>
              <a:rPr dirty="0" smtClean="0" sz="1800" spc="0">
                <a:latin typeface="Verdana"/>
                <a:cs typeface="Verdana"/>
              </a:rPr>
              <a:t>c</a:t>
            </a:r>
            <a:r>
              <a:rPr dirty="0" smtClean="0" sz="1800" spc="4">
                <a:latin typeface="Verdana"/>
                <a:cs typeface="Verdana"/>
              </a:rPr>
              <a:t>a</a:t>
            </a:r>
            <a:r>
              <a:rPr dirty="0" smtClean="0" sz="1800" spc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25552" y="301751"/>
            <a:ext cx="8689848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329183"/>
            <a:ext cx="8532114" cy="6196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329183"/>
            <a:ext cx="8532114" cy="6196812"/>
          </a:xfrm>
          <a:custGeom>
            <a:avLst/>
            <a:gdLst/>
            <a:ahLst/>
            <a:cxnLst/>
            <a:rect l="l" t="t" r="r" b="b"/>
            <a:pathLst>
              <a:path w="8532114" h="6196812">
                <a:moveTo>
                  <a:pt x="0" y="128905"/>
                </a:moveTo>
                <a:lnTo>
                  <a:pt x="825" y="114253"/>
                </a:lnTo>
                <a:lnTo>
                  <a:pt x="3241" y="100079"/>
                </a:lnTo>
                <a:lnTo>
                  <a:pt x="7158" y="86474"/>
                </a:lnTo>
                <a:lnTo>
                  <a:pt x="12487" y="73527"/>
                </a:lnTo>
                <a:lnTo>
                  <a:pt x="19137" y="61329"/>
                </a:lnTo>
                <a:lnTo>
                  <a:pt x="27020" y="49970"/>
                </a:lnTo>
                <a:lnTo>
                  <a:pt x="36045" y="39540"/>
                </a:lnTo>
                <a:lnTo>
                  <a:pt x="46122" y="30128"/>
                </a:lnTo>
                <a:lnTo>
                  <a:pt x="57162" y="21826"/>
                </a:lnTo>
                <a:lnTo>
                  <a:pt x="69076" y="14723"/>
                </a:lnTo>
                <a:lnTo>
                  <a:pt x="81772" y="8910"/>
                </a:lnTo>
                <a:lnTo>
                  <a:pt x="95163" y="4475"/>
                </a:lnTo>
                <a:lnTo>
                  <a:pt x="109158" y="1511"/>
                </a:lnTo>
                <a:lnTo>
                  <a:pt x="123667" y="106"/>
                </a:lnTo>
                <a:lnTo>
                  <a:pt x="128955" y="0"/>
                </a:lnTo>
                <a:lnTo>
                  <a:pt x="8403082" y="0"/>
                </a:lnTo>
                <a:lnTo>
                  <a:pt x="8417754" y="825"/>
                </a:lnTo>
                <a:lnTo>
                  <a:pt x="8431945" y="3242"/>
                </a:lnTo>
                <a:lnTo>
                  <a:pt x="8445564" y="7159"/>
                </a:lnTo>
                <a:lnTo>
                  <a:pt x="8458523" y="12487"/>
                </a:lnTo>
                <a:lnTo>
                  <a:pt x="8470731" y="19137"/>
                </a:lnTo>
                <a:lnTo>
                  <a:pt x="8482099" y="27017"/>
                </a:lnTo>
                <a:lnTo>
                  <a:pt x="8492536" y="36038"/>
                </a:lnTo>
                <a:lnTo>
                  <a:pt x="8501953" y="46109"/>
                </a:lnTo>
                <a:lnTo>
                  <a:pt x="8510260" y="57141"/>
                </a:lnTo>
                <a:lnTo>
                  <a:pt x="8517367" y="69044"/>
                </a:lnTo>
                <a:lnTo>
                  <a:pt x="8523185" y="81728"/>
                </a:lnTo>
                <a:lnTo>
                  <a:pt x="8527624" y="95102"/>
                </a:lnTo>
                <a:lnTo>
                  <a:pt x="8530594" y="109077"/>
                </a:lnTo>
                <a:lnTo>
                  <a:pt x="8532004" y="123562"/>
                </a:lnTo>
                <a:lnTo>
                  <a:pt x="8532114" y="128905"/>
                </a:lnTo>
                <a:lnTo>
                  <a:pt x="8532114" y="6067856"/>
                </a:lnTo>
                <a:lnTo>
                  <a:pt x="8531288" y="6082520"/>
                </a:lnTo>
                <a:lnTo>
                  <a:pt x="8528872" y="6096702"/>
                </a:lnTo>
                <a:lnTo>
                  <a:pt x="8524956" y="6110313"/>
                </a:lnTo>
                <a:lnTo>
                  <a:pt x="8519628" y="6123263"/>
                </a:lnTo>
                <a:lnTo>
                  <a:pt x="8512978" y="6135462"/>
                </a:lnTo>
                <a:lnTo>
                  <a:pt x="8505097" y="6146821"/>
                </a:lnTo>
                <a:lnTo>
                  <a:pt x="8496074" y="6157250"/>
                </a:lnTo>
                <a:lnTo>
                  <a:pt x="8485999" y="6166661"/>
                </a:lnTo>
                <a:lnTo>
                  <a:pt x="8474961" y="6174962"/>
                </a:lnTo>
                <a:lnTo>
                  <a:pt x="8463050" y="6182065"/>
                </a:lnTo>
                <a:lnTo>
                  <a:pt x="8450356" y="6187880"/>
                </a:lnTo>
                <a:lnTo>
                  <a:pt x="8436969" y="6192317"/>
                </a:lnTo>
                <a:lnTo>
                  <a:pt x="8422978" y="6195288"/>
                </a:lnTo>
                <a:lnTo>
                  <a:pt x="8408474" y="6196701"/>
                </a:lnTo>
                <a:lnTo>
                  <a:pt x="8403082" y="6196812"/>
                </a:lnTo>
                <a:lnTo>
                  <a:pt x="128955" y="6196812"/>
                </a:lnTo>
                <a:lnTo>
                  <a:pt x="114287" y="6195987"/>
                </a:lnTo>
                <a:lnTo>
                  <a:pt x="100101" y="6193572"/>
                </a:lnTo>
                <a:lnTo>
                  <a:pt x="86487" y="6189656"/>
                </a:lnTo>
                <a:lnTo>
                  <a:pt x="73534" y="6184329"/>
                </a:lnTo>
                <a:lnTo>
                  <a:pt x="61332" y="6177681"/>
                </a:lnTo>
                <a:lnTo>
                  <a:pt x="49971" y="6169802"/>
                </a:lnTo>
                <a:lnTo>
                  <a:pt x="39541" y="6160780"/>
                </a:lnTo>
                <a:lnTo>
                  <a:pt x="30130" y="6150706"/>
                </a:lnTo>
                <a:lnTo>
                  <a:pt x="21829" y="6139670"/>
                </a:lnTo>
                <a:lnTo>
                  <a:pt x="14728" y="6127760"/>
                </a:lnTo>
                <a:lnTo>
                  <a:pt x="8915" y="6115067"/>
                </a:lnTo>
                <a:lnTo>
                  <a:pt x="4481" y="6101681"/>
                </a:lnTo>
                <a:lnTo>
                  <a:pt x="1515" y="6087690"/>
                </a:lnTo>
                <a:lnTo>
                  <a:pt x="108" y="6073186"/>
                </a:lnTo>
                <a:lnTo>
                  <a:pt x="0" y="6067856"/>
                </a:lnTo>
                <a:lnTo>
                  <a:pt x="0" y="128905"/>
                </a:lnTo>
                <a:close/>
              </a:path>
            </a:pathLst>
          </a:custGeom>
          <a:ln w="1999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3373" y="417020"/>
            <a:ext cx="69484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IM</a:t>
            </a:r>
            <a:r>
              <a:rPr dirty="0" smtClean="0" sz="2400" spc="4" b="1">
                <a:solidFill>
                  <a:srgbClr val="006FC0"/>
                </a:solidFill>
                <a:latin typeface="Verdana"/>
                <a:cs typeface="Verdana"/>
              </a:rPr>
              <a:t>P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OR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ANC</a:t>
            </a:r>
            <a:r>
              <a:rPr dirty="0" smtClean="0" sz="2400" spc="-4" b="1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dirty="0" smtClean="0" sz="2400" spc="9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DE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-4" b="1">
                <a:solidFill>
                  <a:srgbClr val="006FC0"/>
                </a:solidFill>
                <a:latin typeface="Verdana"/>
                <a:cs typeface="Verdana"/>
              </a:rPr>
              <a:t>L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dirty="0" smtClean="0" sz="2400" spc="9" b="1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ADMINIS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dirty="0" smtClean="0" sz="2400" spc="-9" b="1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dirty="0" smtClean="0" sz="2400" spc="0" b="1">
                <a:solidFill>
                  <a:srgbClr val="006FC0"/>
                </a:solidFill>
                <a:latin typeface="Verdana"/>
                <a:cs typeface="Verdana"/>
              </a:rPr>
              <a:t>CIÓN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1017" y="1438679"/>
            <a:ext cx="8452813" cy="11959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60"/>
              </a:lnSpc>
              <a:spcBef>
                <a:spcPts val="108"/>
              </a:spcBef>
            </a:pPr>
            <a:r>
              <a:rPr dirty="0" smtClean="0" sz="2000" spc="0">
                <a:latin typeface="Arial"/>
                <a:cs typeface="Arial"/>
              </a:rPr>
              <a:t>•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348">
                <a:latin typeface="Arial"/>
                <a:cs typeface="Arial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on</a:t>
            </a:r>
            <a:r>
              <a:rPr dirty="0" smtClean="0" sz="2000" spc="0">
                <a:latin typeface="Times New Roman"/>
                <a:cs typeface="Times New Roman"/>
              </a:rPr>
              <a:t>  </a:t>
            </a:r>
            <a:r>
              <a:rPr dirty="0" smtClean="0" sz="2000" spc="79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  </a:t>
            </a:r>
            <a:r>
              <a:rPr dirty="0" smtClean="0" sz="2000" spc="54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ersa</a:t>
            </a:r>
            <a:r>
              <a:rPr dirty="0" smtClean="0" sz="2000" spc="-1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id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  </a:t>
            </a:r>
            <a:r>
              <a:rPr dirty="0" smtClean="0" sz="2000" spc="6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 </a:t>
            </a:r>
            <a:r>
              <a:rPr dirty="0" smtClean="0" sz="2000" spc="54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  </a:t>
            </a:r>
            <a:r>
              <a:rPr dirty="0" smtClean="0" sz="2000" spc="6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ad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in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4">
                <a:latin typeface="Times New Roman"/>
                <a:cs typeface="Times New Roman"/>
              </a:rPr>
              <a:t>t</a:t>
            </a:r>
            <a:r>
              <a:rPr dirty="0" smtClean="0" sz="2000" spc="-9">
                <a:latin typeface="Times New Roman"/>
                <a:cs typeface="Times New Roman"/>
              </a:rPr>
              <a:t>r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ó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  </a:t>
            </a:r>
            <a:r>
              <a:rPr dirty="0" smtClean="0" sz="2000" spc="7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se</a:t>
            </a:r>
            <a:r>
              <a:rPr dirty="0" smtClean="0" sz="2000" spc="0">
                <a:latin typeface="Times New Roman"/>
                <a:cs typeface="Times New Roman"/>
              </a:rPr>
              <a:t>  </a:t>
            </a:r>
            <a:r>
              <a:rPr dirty="0" smtClean="0" sz="2000" spc="5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de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ues</a:t>
            </a:r>
            <a:r>
              <a:rPr dirty="0" smtClean="0" sz="2000" spc="-14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ra</a:t>
            </a:r>
            <a:r>
              <a:rPr dirty="0" smtClean="0" sz="2000" spc="0">
                <a:latin typeface="Times New Roman"/>
                <a:cs typeface="Times New Roman"/>
              </a:rPr>
              <a:t>  </a:t>
            </a:r>
            <a:r>
              <a:rPr dirty="0" smtClean="0" sz="2000" spc="5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q</a:t>
            </a:r>
            <a:r>
              <a:rPr dirty="0" smtClean="0" sz="2000" spc="0">
                <a:latin typeface="Times New Roman"/>
                <a:cs typeface="Times New Roman"/>
              </a:rPr>
              <a:t>ue</a:t>
            </a:r>
            <a:r>
              <a:rPr dirty="0" smtClean="0" sz="2000" spc="0">
                <a:latin typeface="Times New Roman"/>
                <a:cs typeface="Times New Roman"/>
              </a:rPr>
              <a:t>  </a:t>
            </a:r>
            <a:r>
              <a:rPr dirty="0" smtClean="0" sz="2000" spc="75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4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  </a:t>
            </a:r>
            <a:r>
              <a:rPr dirty="0" smtClean="0" sz="2000" spc="69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287020" marR="6239">
              <a:lnSpc>
                <a:spcPct val="150000"/>
              </a:lnSpc>
              <a:spcBef>
                <a:spcPts val="415"/>
              </a:spcBef>
            </a:pP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2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esc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ndib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8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p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ra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el</a:t>
            </a:r>
            <a:r>
              <a:rPr dirty="0" smtClean="0" sz="2000" spc="490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de</a:t>
            </a:r>
            <a:r>
              <a:rPr dirty="0" smtClean="0" sz="2000" spc="-9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uado</a:t>
            </a:r>
            <a:r>
              <a:rPr dirty="0" smtClean="0" sz="2000" spc="490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on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nto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q</a:t>
            </a:r>
            <a:r>
              <a:rPr dirty="0" smtClean="0" sz="2000" spc="0">
                <a:latin typeface="Times New Roman"/>
                <a:cs typeface="Times New Roman"/>
              </a:rPr>
              <a:t>ui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-1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upo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ocia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au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entan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-3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su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2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rtancia</a:t>
            </a:r>
            <a:r>
              <a:rPr dirty="0" smtClean="0" sz="2000" spc="-3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edida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qu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los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os</a:t>
            </a:r>
            <a:r>
              <a:rPr dirty="0" smtClean="0" sz="2000" spc="-3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se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hacen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ás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co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plej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1017" y="3389900"/>
            <a:ext cx="8454182" cy="7385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dirty="0" smtClean="0" sz="2000" spc="0">
                <a:latin typeface="Arial"/>
                <a:cs typeface="Arial"/>
              </a:rPr>
              <a:t>•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348">
                <a:latin typeface="Arial"/>
                <a:cs typeface="Arial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Si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plifi</a:t>
            </a:r>
            <a:r>
              <a:rPr dirty="0" smtClean="0" sz="2000" spc="-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300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300">
                <a:latin typeface="Times New Roman"/>
                <a:cs typeface="Times New Roman"/>
              </a:rPr>
              <a:t> </a:t>
            </a:r>
            <a:r>
              <a:rPr dirty="0" smtClean="0" sz="2000" spc="-19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b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4">
                <a:latin typeface="Times New Roman"/>
                <a:cs typeface="Times New Roman"/>
              </a:rPr>
              <a:t>j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30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al</a:t>
            </a:r>
            <a:r>
              <a:rPr dirty="0" smtClean="0" sz="2000" spc="30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4">
                <a:latin typeface="Times New Roman"/>
                <a:cs typeface="Times New Roman"/>
              </a:rPr>
              <a:t>t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b</a:t>
            </a:r>
            <a:r>
              <a:rPr dirty="0" smtClean="0" sz="2000" spc="-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ecer</a:t>
            </a:r>
            <a:r>
              <a:rPr dirty="0" smtClean="0" sz="2000" spc="29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pr</a:t>
            </a:r>
            <a:r>
              <a:rPr dirty="0" smtClean="0" sz="2000" spc="-4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s,</a:t>
            </a:r>
            <a:r>
              <a:rPr dirty="0" smtClean="0" sz="2000" spc="310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-4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odos</a:t>
            </a:r>
            <a:r>
              <a:rPr dirty="0" smtClean="0" sz="2000" spc="31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28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proc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di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os</a:t>
            </a:r>
            <a:r>
              <a:rPr dirty="0" smtClean="0" sz="2000" spc="30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p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ra</a:t>
            </a:r>
            <a:endParaRPr sz="2000">
              <a:latin typeface="Times New Roman"/>
              <a:cs typeface="Times New Roman"/>
            </a:endParaRPr>
          </a:p>
          <a:p>
            <a:pPr marL="287020" marR="38391">
              <a:lnSpc>
                <a:spcPct val="95825"/>
              </a:lnSpc>
              <a:spcBef>
                <a:spcPts val="11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lo</a:t>
            </a:r>
            <a:r>
              <a:rPr dirty="0" smtClean="0" sz="2000" spc="4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rar</a:t>
            </a:r>
            <a:r>
              <a:rPr dirty="0" smtClean="0" sz="2000" spc="-34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y</a:t>
            </a:r>
            <a:r>
              <a:rPr dirty="0" smtClean="0" sz="2000" spc="0">
                <a:latin typeface="Times New Roman"/>
                <a:cs typeface="Times New Roman"/>
              </a:rPr>
              <a:t>or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efic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encia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efica</a:t>
            </a:r>
            <a:r>
              <a:rPr dirty="0" smtClean="0" sz="2000" spc="-9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71017" y="4883674"/>
            <a:ext cx="8454156" cy="7385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dirty="0" smtClean="0" sz="2000" spc="0">
                <a:latin typeface="Arial"/>
                <a:cs typeface="Arial"/>
              </a:rPr>
              <a:t>•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348">
                <a:latin typeface="Arial"/>
                <a:cs typeface="Arial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r>
              <a:rPr dirty="0" smtClean="0" sz="2000" spc="41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p</a:t>
            </a:r>
            <a:r>
              <a:rPr dirty="0" smtClean="0" sz="2000" spc="-1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oduct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v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r>
              <a:rPr dirty="0" smtClean="0" sz="2000" spc="41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0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cu</a:t>
            </a:r>
            <a:r>
              <a:rPr dirty="0" smtClean="0" sz="2000" spc="-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q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er</a:t>
            </a:r>
            <a:r>
              <a:rPr dirty="0" smtClean="0" sz="2000" spc="40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esa</a:t>
            </a:r>
            <a:r>
              <a:rPr dirty="0" smtClean="0" sz="2000" spc="40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s</a:t>
            </a:r>
            <a:r>
              <a:rPr dirty="0" smtClean="0" sz="2000" spc="-19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á</a:t>
            </a:r>
            <a:r>
              <a:rPr dirty="0" smtClean="0" sz="2000" spc="410">
                <a:latin typeface="Times New Roman"/>
                <a:cs typeface="Times New Roman"/>
              </a:rPr>
              <a:t> </a:t>
            </a:r>
            <a:r>
              <a:rPr dirty="0" smtClean="0" sz="2000" spc="-19">
                <a:latin typeface="Times New Roman"/>
                <a:cs typeface="Times New Roman"/>
              </a:rPr>
              <a:t>í</a:t>
            </a:r>
            <a:r>
              <a:rPr dirty="0" smtClean="0" sz="2000" spc="0">
                <a:latin typeface="Times New Roman"/>
                <a:cs typeface="Times New Roman"/>
              </a:rPr>
              <a:t>nti</a:t>
            </a:r>
            <a:r>
              <a:rPr dirty="0" smtClean="0" sz="2000" spc="-2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25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ente</a:t>
            </a:r>
            <a:r>
              <a:rPr dirty="0" smtClean="0" sz="2000" spc="42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9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1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-1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da</a:t>
            </a:r>
            <a:r>
              <a:rPr dirty="0" smtClean="0" sz="2000" spc="405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on</a:t>
            </a:r>
            <a:r>
              <a:rPr dirty="0" smtClean="0" sz="2000" spc="415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  <a:p>
            <a:pPr marL="287020" marR="38391">
              <a:lnSpc>
                <a:spcPct val="95825"/>
              </a:lnSpc>
              <a:spcBef>
                <a:spcPts val="119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apli</a:t>
            </a:r>
            <a:r>
              <a:rPr dirty="0" smtClean="0" sz="2000" spc="-9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ac</a:t>
            </a:r>
            <a:r>
              <a:rPr dirty="0" smtClean="0" sz="2000" spc="-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ón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b</a:t>
            </a:r>
            <a:r>
              <a:rPr dirty="0" smtClean="0" sz="2000" spc="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ena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ad</a:t>
            </a:r>
            <a:r>
              <a:rPr dirty="0" smtClean="0" sz="2000" spc="-1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inis</a:t>
            </a:r>
            <a:r>
              <a:rPr dirty="0" smtClean="0" sz="2000" spc="-9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ració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