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301" r:id="rId2"/>
    <p:sldId id="302" r:id="rId3"/>
    <p:sldId id="303" r:id="rId4"/>
    <p:sldId id="304" r:id="rId5"/>
    <p:sldId id="305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19F17-74DC-33DD-04C0-A4A95EE0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394" y="1585762"/>
            <a:ext cx="3788767" cy="28117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Cómo la Revolución francesa influyó en las Repúblicas de América</a:t>
            </a:r>
          </a:p>
        </p:txBody>
      </p:sp>
      <p:pic>
        <p:nvPicPr>
          <p:cNvPr id="1026" name="Picture 2" descr="Consecuencias de la Revolución francesa: su legado y su impacto">
            <a:extLst>
              <a:ext uri="{FF2B5EF4-FFF2-40B4-BE49-F238E27FC236}">
                <a16:creationId xmlns:a16="http://schemas.microsoft.com/office/drawing/2014/main" id="{2CBD3976-04F3-BB7B-4923-17BD807411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 r="6693" b="-2"/>
          <a:stretch>
            <a:fillRect/>
          </a:stretch>
        </p:blipFill>
        <p:spPr bwMode="auto">
          <a:xfrm>
            <a:off x="2" y="10"/>
            <a:ext cx="73677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7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t>¿Qué fue la Ilustración?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es-ES" sz="1800"/>
              <a:t>Movimiento intelectual del siglo XVIII</a:t>
            </a:r>
          </a:p>
          <a:p>
            <a:r>
              <a:rPr lang="es-ES" sz="1800"/>
              <a:t>Principios políticos: razón, libertad, igualdad, derechos naturales</a:t>
            </a:r>
          </a:p>
          <a:p>
            <a:r>
              <a:rPr lang="es-ES" sz="1800"/>
              <a:t>Autores: Rousseau, Montesquieu, Voltaire </a:t>
            </a:r>
          </a:p>
          <a:p>
            <a:r>
              <a:rPr lang="es-ES" sz="1800"/>
              <a:t>Otro autor importante: Locke </a:t>
            </a:r>
          </a:p>
        </p:txBody>
      </p:sp>
      <p:pic>
        <p:nvPicPr>
          <p:cNvPr id="2050" name="Picture 2" descr="Ilustración - Wikipedia, la enciclopedia libre">
            <a:extLst>
              <a:ext uri="{FF2B5EF4-FFF2-40B4-BE49-F238E27FC236}">
                <a16:creationId xmlns:a16="http://schemas.microsoft.com/office/drawing/2014/main" id="{AAB30F50-53F7-A187-EF5E-7E0BC6D8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7" r="19608"/>
          <a:stretch>
            <a:fillRect/>
          </a:stretch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t>¿Qué fue la Revolución Francesa?</a:t>
            </a:r>
          </a:p>
        </p:txBody>
      </p:sp>
      <p:pic>
        <p:nvPicPr>
          <p:cNvPr id="3074" name="Picture 2" descr="La Revolución Francesa - Nueva Escuela Mexicana Digital">
            <a:extLst>
              <a:ext uri="{FF2B5EF4-FFF2-40B4-BE49-F238E27FC236}">
                <a16:creationId xmlns:a16="http://schemas.microsoft.com/office/drawing/2014/main" id="{AA1D78F3-101C-0383-F8B3-DBADC3BF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41" y="1792223"/>
            <a:ext cx="6053084" cy="45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r>
              <a:rPr lang="es-ES" sz="1800"/>
              <a:t>Campañas políticas y militares que iniciaron en 1789</a:t>
            </a:r>
          </a:p>
          <a:p>
            <a:r>
              <a:rPr lang="es-ES" sz="1800"/>
              <a:t>Fin del absolutismo</a:t>
            </a:r>
          </a:p>
          <a:p>
            <a:r>
              <a:rPr lang="es-ES" sz="1800"/>
              <a:t>Lema: Libertad, igualdad, fraternidad</a:t>
            </a:r>
          </a:p>
          <a:p>
            <a:r>
              <a:rPr lang="es-ES" sz="1800"/>
              <a:t>Declaración de los Derechos del Hombre y del Ciudadano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S" sz="2800" err="1"/>
              <a:t>Independencia</a:t>
            </a:r>
            <a:r>
              <a:rPr lang="es-ES" sz="2800"/>
              <a:t> de </a:t>
            </a:r>
            <a:r>
              <a:rPr lang="es-ES" sz="2800" err="1"/>
              <a:t>Estados</a:t>
            </a:r>
            <a:r>
              <a:rPr lang="es-ES" sz="2800"/>
              <a:t> Unidos (1776): otro proceso influyente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S" sz="1800"/>
              <a:t>Primer país americano independiente</a:t>
            </a:r>
          </a:p>
          <a:p>
            <a:r>
              <a:rPr lang="es-ES" sz="1800"/>
              <a:t>Influencias de Locke y Montesquieu</a:t>
            </a:r>
          </a:p>
          <a:p>
            <a:r>
              <a:rPr lang="es-ES" sz="1800"/>
              <a:t>Federalismo</a:t>
            </a:r>
          </a:p>
          <a:p>
            <a:r>
              <a:rPr lang="es-ES" sz="1800"/>
              <a:t>Modelo republicano con división de poderes</a:t>
            </a:r>
          </a:p>
        </p:txBody>
      </p:sp>
      <p:pic>
        <p:nvPicPr>
          <p:cNvPr id="4098" name="Picture 2" descr="Independencia de Estados Unidos: Un acontecimiento histórico trascendental">
            <a:extLst>
              <a:ext uri="{FF2B5EF4-FFF2-40B4-BE49-F238E27FC236}">
                <a16:creationId xmlns:a16="http://schemas.microsoft.com/office/drawing/2014/main" id="{D235566B-D7D6-1AAB-BDF6-8F6A4BAD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2057121"/>
            <a:ext cx="5837780" cy="27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S" sz="3300" err="1"/>
              <a:t>Influencia</a:t>
            </a:r>
            <a:r>
              <a:rPr lang="es-ES" sz="3300"/>
              <a:t> de estos procesos en América Latina</a:t>
            </a:r>
          </a:p>
        </p:txBody>
      </p:sp>
      <p:pic>
        <p:nvPicPr>
          <p:cNvPr id="5122" name="Picture 2" descr="José Bonaparte - Wikipedia, la enciclopedia libre">
            <a:extLst>
              <a:ext uri="{FF2B5EF4-FFF2-40B4-BE49-F238E27FC236}">
                <a16:creationId xmlns:a16="http://schemas.microsoft.com/office/drawing/2014/main" id="{86748831-D55F-D264-F190-46760D1C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"/>
          <a:stretch>
            <a:fillRect/>
          </a:stretch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s-ES" sz="1800"/>
              <a:t>Inspiración para cuestionar el dominio español</a:t>
            </a:r>
          </a:p>
          <a:p>
            <a:r>
              <a:rPr lang="es-ES" sz="1800"/>
              <a:t>Debilidad de la Corona con la conquista napoleónica</a:t>
            </a:r>
          </a:p>
          <a:p>
            <a:r>
              <a:rPr lang="es-ES" sz="1800"/>
              <a:t>Criollos educados en ideas ilustradas</a:t>
            </a:r>
          </a:p>
          <a:p>
            <a:r>
              <a:rPr lang="es-ES" sz="1800"/>
              <a:t>Intereses británicos en América Latina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pt-BR" sz="3300"/>
              <a:t>Caso de Ecuador: Junta de Quito (1809)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500"/>
              <a:t>Primera rebelión independentista: 10 de agosto</a:t>
            </a:r>
          </a:p>
          <a:p>
            <a:pPr>
              <a:lnSpc>
                <a:spcPct val="110000"/>
              </a:lnSpc>
            </a:pPr>
            <a:r>
              <a:rPr lang="es-ES" sz="1500"/>
              <a:t>Inspiración francesa y estadounidense</a:t>
            </a:r>
          </a:p>
          <a:p>
            <a:pPr>
              <a:lnSpc>
                <a:spcPct val="110000"/>
              </a:lnSpc>
            </a:pPr>
            <a:r>
              <a:rPr lang="es-ES" sz="1500"/>
              <a:t>Gobierno autónomo con ideas republicanas</a:t>
            </a:r>
          </a:p>
          <a:p>
            <a:pPr>
              <a:lnSpc>
                <a:spcPct val="110000"/>
              </a:lnSpc>
            </a:pPr>
            <a:r>
              <a:rPr lang="es-ES" sz="1500"/>
              <a:t>Próceres destacados: Juan Pío Montufar, Eugenio Espejo, Manuela Cañizares, José Cuero y Caicedo. </a:t>
            </a:r>
          </a:p>
          <a:p>
            <a:pPr>
              <a:lnSpc>
                <a:spcPct val="110000"/>
              </a:lnSpc>
            </a:pPr>
            <a:r>
              <a:rPr lang="es-ES" sz="1500"/>
              <a:t>Fracaso de la Junta, pero precedente para Sucre y Bolívar </a:t>
            </a:r>
          </a:p>
        </p:txBody>
      </p:sp>
      <p:pic>
        <p:nvPicPr>
          <p:cNvPr id="6146" name="Picture 2" descr="El Primer Grito de Independencia: 10 de Agosto de 1809 - Mundial Medios">
            <a:extLst>
              <a:ext uri="{FF2B5EF4-FFF2-40B4-BE49-F238E27FC236}">
                <a16:creationId xmlns:a16="http://schemas.microsoft.com/office/drawing/2014/main" id="{63277D41-0059-815E-650F-64A01706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89285"/>
            <a:ext cx="5837780" cy="30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190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Cómo la Revolución francesa influyó en las Repúblicas de América</vt:lpstr>
      <vt:lpstr>¿Qué fue la Ilustración?</vt:lpstr>
      <vt:lpstr>¿Qué fue la Revolución Francesa?</vt:lpstr>
      <vt:lpstr>Independencia de Estados Unidos (1776): otro proceso influyente</vt:lpstr>
      <vt:lpstr>Influencia de estos procesos en América Latina</vt:lpstr>
      <vt:lpstr>Caso de Ecuador: Junta de Quito (1809)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58</cp:revision>
  <dcterms:created xsi:type="dcterms:W3CDTF">2025-04-22T04:01:35Z</dcterms:created>
  <dcterms:modified xsi:type="dcterms:W3CDTF">2025-06-23T05:56:48Z</dcterms:modified>
</cp:coreProperties>
</file>