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4630400" cy="8229600"/>
  <p:notesSz cx="8229600" cy="14630400"/>
  <p:embeddedFontLst>
    <p:embeddedFont>
      <p:font typeface="Alexandria Semi Bold" panose="020B0604020202020204" charset="-78"/>
      <p:regular r:id="rId12"/>
    </p:embeddedFont>
    <p:embeddedFont>
      <p:font typeface="Sora Light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0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358265"/>
            <a:ext cx="7627382" cy="2138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Emprendimiento e Innovación: Claves para el Éxito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3821311"/>
            <a:ext cx="7627382" cy="2426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En un mundo en constante cambio, comprender estos conceptos es crucial para impulsar el crecimiento económico y crear un futuro próspero. Analizaremos desde la definición etimológica del emprendimiento hasta las tendencias más actuales, brindando una visión completa para aquellos que buscan crear y transformar.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758309" y="6508194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213128" y="6492002"/>
            <a:ext cx="2414349" cy="379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063829"/>
            <a:ext cx="11812548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El Emprendimiento: Origen y Significado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318034"/>
            <a:ext cx="289000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Raíces Etimológicas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3890843"/>
            <a:ext cx="629257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El término "emprender" proviene del latín </a:t>
            </a:r>
            <a:r>
              <a:rPr lang="en-US" sz="1700" i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imprendere</a:t>
            </a: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que significa acometer y comenzar una obra. Esta obra implica un negocio o un empeño que puede entrañar dificultad o peligro.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7139" y="3318034"/>
            <a:ext cx="286690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Implicaciones Clave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87139" y="3890843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Iniciativa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87139" y="4313277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Riesgo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7587139" y="4735711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Búsqueda de oportunidades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7587139" y="5277326"/>
            <a:ext cx="62925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El emprendimiento no es simplemente iniciar un negocio, sino una actitud proactiva y valiente frente a los desafíos.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2708" y="721281"/>
            <a:ext cx="7718584" cy="2009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Tipos de Emprendimiento: Un Abanico de Posibilidades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12708" y="3036213"/>
            <a:ext cx="3757493" cy="1531025"/>
          </a:xfrm>
          <a:prstGeom prst="roundRect">
            <a:avLst>
              <a:gd name="adj" fmla="val 558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23925" y="3247430"/>
            <a:ext cx="2679502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Por Necesidad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23925" y="3704511"/>
            <a:ext cx="3335060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Surge como respuesta a la falta de oportunidades laborales.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673798" y="3036213"/>
            <a:ext cx="3757493" cy="1531025"/>
          </a:xfrm>
          <a:prstGeom prst="roundRect">
            <a:avLst>
              <a:gd name="adj" fmla="val 558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85015" y="3247430"/>
            <a:ext cx="2679502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Por Oportunidad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4885015" y="3704511"/>
            <a:ext cx="3335060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Se basa en la identificación de una necesidad en el mercado.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12708" y="4770834"/>
            <a:ext cx="7718584" cy="1205270"/>
          </a:xfrm>
          <a:prstGeom prst="roundRect">
            <a:avLst>
              <a:gd name="adj" fmla="val 709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23925" y="4982051"/>
            <a:ext cx="2679502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Social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23925" y="5439132"/>
            <a:ext cx="7296150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Busca generar un impacto positivo en la sociedad.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12708" y="6205180"/>
            <a:ext cx="7718584" cy="13030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Además, existen emprendimientos ambientales, tecnológicos, creativos y muchos otros, cada uno con sus propias características y desafíos. La clave está en identificar el tipo de emprendimiento que mejor se adapta a tus habilidades y pasiones.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3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9735" y="581263"/>
            <a:ext cx="7664529" cy="1390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La Innovación: Motor del Progreso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35" y="2288977"/>
            <a:ext cx="1056799" cy="157341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13598" y="2500313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Definición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113598" y="2974777"/>
            <a:ext cx="6290667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Introducción de algo nuevo, modificando elementos existentes para mejorar.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35" y="3862388"/>
            <a:ext cx="1056799" cy="126825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13598" y="4073723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Ejemplos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113598" y="4548187"/>
            <a:ext cx="6290667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Nuevos productos, servicios o procesos.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35" y="5130641"/>
            <a:ext cx="1056799" cy="126825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13598" y="5341977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Inversión en I+D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113598" y="5816441"/>
            <a:ext cx="6290667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España: 2.5% del PIB en 2024</a:t>
            </a:r>
            <a:endParaRPr lang="en-US" sz="1650" dirty="0"/>
          </a:p>
        </p:txBody>
      </p:sp>
      <p:sp>
        <p:nvSpPr>
          <p:cNvPr id="13" name="Text 7"/>
          <p:cNvSpPr/>
          <p:nvPr/>
        </p:nvSpPr>
        <p:spPr>
          <a:xfrm>
            <a:off x="739735" y="6636663"/>
            <a:ext cx="7664529" cy="1014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La innovación es esencial para el crecimiento y la competitividad. La inversión en investigación y desarrollo es crucial para impulsar la innovación y generar nuevas ideas.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115145"/>
            <a:ext cx="1295030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Tipos de Innovación: Un Panorama Detallado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36935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Disruptiva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3942159"/>
            <a:ext cx="288190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Transforma el mercado con una propuesta de valor radicalmente nueva.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4176474" y="336935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Incremental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176474" y="3942159"/>
            <a:ext cx="288190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Introduce mejoras graduales en productos o servicios existentes.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94640" y="336935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Abierta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4640" y="3942159"/>
            <a:ext cx="288190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Colaboración con agentes externos para innovar.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11012805" y="336935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Cerrada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2805" y="3942159"/>
            <a:ext cx="288190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Innovación dentro de la propia empresa.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758309" y="5420916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Cada tipo de innovación tiene sus propias ventajas y desventajas. La elección del tipo de innovación dependerá de los objetivos y recursos de la empresa.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880943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Emprendimiento, Innovación e Idea de Negocio: El Trío Dinámico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5274" y="415909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Emprendimiento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645223"/>
            <a:ext cx="428767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Puesta en marcha de un proyecto.</a:t>
            </a:r>
            <a:endParaRPr lang="en-US" sz="17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256" y="2739628"/>
            <a:ext cx="3671768" cy="36717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277267" y="4304645"/>
            <a:ext cx="541615" cy="541615"/>
          </a:xfrm>
          <a:prstGeom prst="roundRect">
            <a:avLst>
              <a:gd name="adj" fmla="val 1686596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426214" y="4423112"/>
            <a:ext cx="243721" cy="304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9475946" y="307324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Innovación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475946" y="3559373"/>
            <a:ext cx="439614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Introducción de mejoras o novedades.</a:t>
            </a:r>
            <a:endParaRPr lang="en-US" sz="17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256" y="2739628"/>
            <a:ext cx="3671768" cy="3671768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7927836" y="2774335"/>
            <a:ext cx="541615" cy="541615"/>
          </a:xfrm>
          <a:prstGeom prst="roundRect">
            <a:avLst>
              <a:gd name="adj" fmla="val 1686596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8076783" y="2892802"/>
            <a:ext cx="243721" cy="304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1900" dirty="0"/>
          </a:p>
        </p:txBody>
      </p:sp>
      <p:sp>
        <p:nvSpPr>
          <p:cNvPr id="13" name="Text 9"/>
          <p:cNvSpPr/>
          <p:nvPr/>
        </p:nvSpPr>
        <p:spPr>
          <a:xfrm>
            <a:off x="9475946" y="489823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Idea de Negocio</a:t>
            </a:r>
            <a:endParaRPr lang="en-US" sz="2200" dirty="0"/>
          </a:p>
        </p:txBody>
      </p:sp>
      <p:sp>
        <p:nvSpPr>
          <p:cNvPr id="14" name="Text 10"/>
          <p:cNvSpPr/>
          <p:nvPr/>
        </p:nvSpPr>
        <p:spPr>
          <a:xfrm>
            <a:off x="9475946" y="5384363"/>
            <a:ext cx="4396145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Concepto inicial que da origen al emprendimiento.</a:t>
            </a:r>
            <a:endParaRPr lang="en-US" sz="170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256" y="2739628"/>
            <a:ext cx="3671768" cy="3671768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7927836" y="5834955"/>
            <a:ext cx="541615" cy="541615"/>
          </a:xfrm>
          <a:prstGeom prst="roundRect">
            <a:avLst>
              <a:gd name="adj" fmla="val 1686596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8076783" y="5953423"/>
            <a:ext cx="243721" cy="304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1900" dirty="0"/>
          </a:p>
        </p:txBody>
      </p:sp>
      <p:sp>
        <p:nvSpPr>
          <p:cNvPr id="18" name="Text 13"/>
          <p:cNvSpPr/>
          <p:nvPr/>
        </p:nvSpPr>
        <p:spPr>
          <a:xfrm>
            <a:off x="758309" y="6655118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Estos tres conceptos están intrínsecamente ligados. El emprendimiento necesita de la innovación para diferenciarse y la idea de negocio es el punto de partida para ambos.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413522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Características del Emprendedor: El ADN del Éxito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5407581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97" y="5437525"/>
            <a:ext cx="342067" cy="42755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62326" y="540758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Pasión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462326" y="5893713"/>
            <a:ext cx="3522821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Amor por lo que se hace.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5201722" y="5407581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409" y="5437525"/>
            <a:ext cx="342067" cy="42755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05738" y="540758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Perseverancia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905738" y="5893713"/>
            <a:ext cx="3522821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No rendirse ante los obstáculos.</a:t>
            </a:r>
            <a:endParaRPr lang="en-US" sz="1700" dirty="0"/>
          </a:p>
        </p:txBody>
      </p:sp>
      <p:sp>
        <p:nvSpPr>
          <p:cNvPr id="12" name="Shape 7"/>
          <p:cNvSpPr/>
          <p:nvPr/>
        </p:nvSpPr>
        <p:spPr>
          <a:xfrm>
            <a:off x="9645134" y="5407581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822" y="5437525"/>
            <a:ext cx="342067" cy="42755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349151" y="540758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Creatividad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349151" y="5893713"/>
            <a:ext cx="3522821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Capacidad de generar ideas nuevas.</a:t>
            </a:r>
            <a:endParaRPr lang="en-US" sz="1700" dirty="0"/>
          </a:p>
        </p:txBody>
      </p:sp>
      <p:sp>
        <p:nvSpPr>
          <p:cNvPr id="16" name="Text 10"/>
          <p:cNvSpPr/>
          <p:nvPr/>
        </p:nvSpPr>
        <p:spPr>
          <a:xfrm>
            <a:off x="758309" y="6830854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Además, un emprendedor debe ser líder, tener visión, asumir riesgos, ser resiliente y adaptable. El 67% de los emprendedores creen en su propia visión.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151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8176" y="2824996"/>
            <a:ext cx="13334048" cy="1218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Visión Global del Emprendimiento: Un Mundo de Oportunidades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76" y="4353639"/>
            <a:ext cx="463034" cy="4630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96353" y="4321254"/>
            <a:ext cx="2437090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Cultura</a:t>
            </a:r>
            <a:endParaRPr lang="en-US" sz="19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76" y="5404604"/>
            <a:ext cx="463034" cy="46303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296353" y="5372219"/>
            <a:ext cx="2437090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Financiamiento</a:t>
            </a:r>
            <a:endParaRPr lang="en-US" sz="19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176" y="6455569"/>
            <a:ext cx="463034" cy="46303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296353" y="6423184"/>
            <a:ext cx="2437090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Networking</a:t>
            </a:r>
            <a:endParaRPr lang="en-US" sz="1900" dirty="0"/>
          </a:p>
        </p:txBody>
      </p:sp>
      <p:sp>
        <p:nvSpPr>
          <p:cNvPr id="10" name="Text 4"/>
          <p:cNvSpPr/>
          <p:nvPr/>
        </p:nvSpPr>
        <p:spPr>
          <a:xfrm>
            <a:off x="648176" y="7126962"/>
            <a:ext cx="13334048" cy="592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El emprendimiento está en auge en todo el mundo, con tendencias como el emprendimiento sostenible y el uso de plataformas online. El éxito emprendedor depende de factores como la cultura, el financiamiento y el acceso a redes de contacto.</a:t>
            </a:r>
            <a:endParaRPr lang="en-US" sz="1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000958"/>
            <a:ext cx="7627382" cy="2138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Tendencias Actuales en Emprendimiento: El Futuro es Ahora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3572232"/>
            <a:ext cx="7627382" cy="714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6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70%</a:t>
            </a:r>
            <a:endParaRPr lang="en-US" sz="5600" dirty="0"/>
          </a:p>
        </p:txBody>
      </p:sp>
      <p:sp>
        <p:nvSpPr>
          <p:cNvPr id="5" name="Text 2"/>
          <p:cNvSpPr/>
          <p:nvPr/>
        </p:nvSpPr>
        <p:spPr>
          <a:xfrm>
            <a:off x="6244709" y="4557832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De los nuevos negocios se centran en IA o sostenibilidad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244709" y="5148263"/>
            <a:ext cx="7627382" cy="2080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El emprendimiento sostenible y de impacto social, la economía colaborativa y el uso de plataformas online son algunas de las tendencias que están transformando el mundo del emprendimiento. Es clave estar al tanto de estas tendencias para aprovechar las oportunidades que ofrecen y construir un negocio exitoso y con propósito.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615</Words>
  <Application>Microsoft Office PowerPoint</Application>
  <PresentationFormat>Personalizado</PresentationFormat>
  <Paragraphs>73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Sora Light</vt:lpstr>
      <vt:lpstr>Alexandria Semi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David Velasco Mazón</cp:lastModifiedBy>
  <cp:revision>3</cp:revision>
  <dcterms:created xsi:type="dcterms:W3CDTF">2025-04-10T21:12:57Z</dcterms:created>
  <dcterms:modified xsi:type="dcterms:W3CDTF">2025-04-16T19:13:29Z</dcterms:modified>
</cp:coreProperties>
</file>