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77" r:id="rId6"/>
    <p:sldId id="315" r:id="rId7"/>
    <p:sldId id="258" r:id="rId8"/>
    <p:sldId id="317" r:id="rId9"/>
    <p:sldId id="323" r:id="rId10"/>
    <p:sldId id="322" r:id="rId11"/>
    <p:sldId id="308" r:id="rId12"/>
    <p:sldId id="320" r:id="rId13"/>
    <p:sldId id="316" r:id="rId14"/>
    <p:sldId id="318" r:id="rId15"/>
    <p:sldId id="319" r:id="rId16"/>
    <p:sldId id="321" r:id="rId17"/>
    <p:sldId id="324" r:id="rId18"/>
    <p:sldId id="325" r:id="rId19"/>
    <p:sldId id="326" r:id="rId20"/>
    <p:sldId id="327" r:id="rId21"/>
    <p:sldId id="302" r:id="rId22"/>
    <p:sldId id="303" r:id="rId23"/>
    <p:sldId id="304" r:id="rId24"/>
    <p:sldId id="30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04" autoAdjust="0"/>
  </p:normalViewPr>
  <p:slideViewPr>
    <p:cSldViewPr snapToGrid="0">
      <p:cViewPr varScale="1">
        <p:scale>
          <a:sx n="77" d="100"/>
          <a:sy n="77" d="100"/>
        </p:scale>
        <p:origin x="912" y="53"/>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3A9C2-E86B-43A4-929D-D66FE94841AE}"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7C0EA982-3AF1-4C6A-8D11-32F33C003E93}">
      <dgm:prSet phldrT="[Texto]" custT="1"/>
      <dgm:spPr/>
      <dgm:t>
        <a:bodyPr/>
        <a:lstStyle/>
        <a:p>
          <a:r>
            <a:rPr lang="es-CO" sz="1800" b="1" dirty="0"/>
            <a:t>Preparación del personal y equipos:</a:t>
          </a:r>
          <a:endParaRPr lang="en-US" sz="1800" b="1" dirty="0"/>
        </a:p>
      </dgm:t>
    </dgm:pt>
    <dgm:pt modelId="{0D03D4B7-BCA1-42B6-8EE3-55BF9D8D825E}" type="parTrans" cxnId="{A5169420-3D0A-4CFD-BEAE-BEC0F5CD29FE}">
      <dgm:prSet/>
      <dgm:spPr/>
      <dgm:t>
        <a:bodyPr/>
        <a:lstStyle/>
        <a:p>
          <a:endParaRPr lang="en-US"/>
        </a:p>
      </dgm:t>
    </dgm:pt>
    <dgm:pt modelId="{95027AE9-6E96-405D-AA07-24862132F9A8}" type="sibTrans" cxnId="{A5169420-3D0A-4CFD-BEAE-BEC0F5CD29FE}">
      <dgm:prSet/>
      <dgm:spPr/>
      <dgm:t>
        <a:bodyPr/>
        <a:lstStyle/>
        <a:p>
          <a:endParaRPr lang="en-US"/>
        </a:p>
      </dgm:t>
    </dgm:pt>
    <dgm:pt modelId="{D8F3AABF-3B12-443B-82C3-FB3441FB06B4}">
      <dgm:prSet phldrT="[Texto]"/>
      <dgm:spPr/>
      <dgm:t>
        <a:bodyPr/>
        <a:lstStyle/>
        <a:p>
          <a:r>
            <a:rPr lang="es-CO" dirty="0"/>
            <a:t>Se requiere que el personal de salud involucrado en la atención de partos, se encuentre capacitado y certificado en reanimación neonatal básica y/o avanzada. </a:t>
          </a:r>
          <a:endParaRPr lang="en-US" dirty="0"/>
        </a:p>
      </dgm:t>
    </dgm:pt>
    <dgm:pt modelId="{72CDAAEA-33E1-43A7-A383-A3DD0416F296}" type="parTrans" cxnId="{9BD2D73B-BF0C-4D5D-9C7B-1C545A39C712}">
      <dgm:prSet/>
      <dgm:spPr/>
      <dgm:t>
        <a:bodyPr/>
        <a:lstStyle/>
        <a:p>
          <a:endParaRPr lang="en-US"/>
        </a:p>
      </dgm:t>
    </dgm:pt>
    <dgm:pt modelId="{3B2FD6A0-CDB4-4CF9-A179-C7EFAE471B07}" type="sibTrans" cxnId="{9BD2D73B-BF0C-4D5D-9C7B-1C545A39C712}">
      <dgm:prSet/>
      <dgm:spPr/>
      <dgm:t>
        <a:bodyPr/>
        <a:lstStyle/>
        <a:p>
          <a:endParaRPr lang="en-US"/>
        </a:p>
      </dgm:t>
    </dgm:pt>
    <dgm:pt modelId="{187FA46B-5A24-4426-B235-8BB2F798ACC8}">
      <dgm:prSet phldrT="[Texto]"/>
      <dgm:spPr/>
      <dgm:t>
        <a:bodyPr/>
        <a:lstStyle/>
        <a:p>
          <a:r>
            <a:rPr lang="es-CO" dirty="0"/>
            <a:t>El personal de salud responsable de la recepción del recién nacido, debe identificarse, presentarse con la madre, padre y/o acompañantes, </a:t>
          </a:r>
          <a:endParaRPr lang="en-US" dirty="0"/>
        </a:p>
      </dgm:t>
    </dgm:pt>
    <dgm:pt modelId="{977E2166-1B90-4792-A536-606C74178A03}" type="parTrans" cxnId="{B56D1265-D153-4786-9860-80EB5C56B73E}">
      <dgm:prSet/>
      <dgm:spPr/>
      <dgm:t>
        <a:bodyPr/>
        <a:lstStyle/>
        <a:p>
          <a:endParaRPr lang="en-US"/>
        </a:p>
      </dgm:t>
    </dgm:pt>
    <dgm:pt modelId="{96AC0932-A78E-40F2-92FB-6F42E97CDCE5}" type="sibTrans" cxnId="{B56D1265-D153-4786-9860-80EB5C56B73E}">
      <dgm:prSet/>
      <dgm:spPr/>
      <dgm:t>
        <a:bodyPr/>
        <a:lstStyle/>
        <a:p>
          <a:endParaRPr lang="en-US"/>
        </a:p>
      </dgm:t>
    </dgm:pt>
    <dgm:pt modelId="{F2B16E99-8368-4A1E-AE73-B3748509D6BF}">
      <dgm:prSet phldrT="[Texto]"/>
      <dgm:spPr/>
      <dgm:t>
        <a:bodyPr/>
        <a:lstStyle/>
        <a:p>
          <a:r>
            <a:rPr lang="es-CO" dirty="0"/>
            <a:t>El lugar de recepción será el mismo ambiente donde se atienden el parto o la cesárea. </a:t>
          </a:r>
          <a:endParaRPr lang="en-US" dirty="0"/>
        </a:p>
      </dgm:t>
    </dgm:pt>
    <dgm:pt modelId="{0776C27C-0A69-40D9-999B-12326CD7DEF4}" type="parTrans" cxnId="{6D1FC15F-A16E-471F-9E27-E171C2626D3B}">
      <dgm:prSet/>
      <dgm:spPr/>
      <dgm:t>
        <a:bodyPr/>
        <a:lstStyle/>
        <a:p>
          <a:endParaRPr lang="en-US"/>
        </a:p>
      </dgm:t>
    </dgm:pt>
    <dgm:pt modelId="{0D4C225D-64EB-4657-BA9C-D03087C19FB0}" type="sibTrans" cxnId="{6D1FC15F-A16E-471F-9E27-E171C2626D3B}">
      <dgm:prSet/>
      <dgm:spPr/>
      <dgm:t>
        <a:bodyPr/>
        <a:lstStyle/>
        <a:p>
          <a:endParaRPr lang="en-US"/>
        </a:p>
      </dgm:t>
    </dgm:pt>
    <dgm:pt modelId="{C04D0DE2-25E9-49AD-B3CB-B2CF671C37D5}">
      <dgm:prSet phldrT="[Texto]"/>
      <dgm:spPr/>
      <dgm:t>
        <a:bodyPr/>
        <a:lstStyle/>
        <a:p>
          <a:r>
            <a:rPr lang="es-CO" dirty="0"/>
            <a:t>No existe al momento evidencia científica suficiente para la práctica de recepción de parto en agua y hasta el momento se la considera un método en periodo experimental.</a:t>
          </a:r>
          <a:endParaRPr lang="en-US" dirty="0"/>
        </a:p>
      </dgm:t>
    </dgm:pt>
    <dgm:pt modelId="{A9DDCFDA-3F56-4639-B4CC-4D1C3826D027}" type="parTrans" cxnId="{89426510-A755-4AF2-8F7E-B9F366BE02DF}">
      <dgm:prSet/>
      <dgm:spPr/>
      <dgm:t>
        <a:bodyPr/>
        <a:lstStyle/>
        <a:p>
          <a:endParaRPr lang="en-US"/>
        </a:p>
      </dgm:t>
    </dgm:pt>
    <dgm:pt modelId="{6EA6BC2D-47D1-4FBE-A570-5AABF1DAB257}" type="sibTrans" cxnId="{89426510-A755-4AF2-8F7E-B9F366BE02DF}">
      <dgm:prSet/>
      <dgm:spPr/>
      <dgm:t>
        <a:bodyPr/>
        <a:lstStyle/>
        <a:p>
          <a:endParaRPr lang="en-US"/>
        </a:p>
      </dgm:t>
    </dgm:pt>
    <dgm:pt modelId="{40DC2E2E-7D60-4D03-9F54-FB28E495B2F0}">
      <dgm:prSet phldrT="[Texto]"/>
      <dgm:spPr/>
      <dgm:t>
        <a:bodyPr/>
        <a:lstStyle/>
        <a:p>
          <a:r>
            <a:rPr lang="es-CO" dirty="0"/>
            <a:t>Es importante garantizar, en lo posible, que la temperatura en sala de parto o quirófanos, se encuentre entre 23° a 25° C (no &lt; 23°C).(41,44–46)</a:t>
          </a:r>
          <a:endParaRPr lang="en-US" dirty="0"/>
        </a:p>
      </dgm:t>
    </dgm:pt>
    <dgm:pt modelId="{38E04E2D-EB41-435C-AE79-4D1BF97C2EAF}" type="parTrans" cxnId="{3810EA74-9CD5-4A32-A9AF-AFC6D20E7508}">
      <dgm:prSet/>
      <dgm:spPr/>
      <dgm:t>
        <a:bodyPr/>
        <a:lstStyle/>
        <a:p>
          <a:endParaRPr lang="en-US"/>
        </a:p>
      </dgm:t>
    </dgm:pt>
    <dgm:pt modelId="{716904F1-8DC1-4264-B202-F02BA765E547}" type="sibTrans" cxnId="{3810EA74-9CD5-4A32-A9AF-AFC6D20E7508}">
      <dgm:prSet/>
      <dgm:spPr/>
      <dgm:t>
        <a:bodyPr/>
        <a:lstStyle/>
        <a:p>
          <a:endParaRPr lang="en-US"/>
        </a:p>
      </dgm:t>
    </dgm:pt>
    <dgm:pt modelId="{6161A8A0-BC38-4B26-9B33-6DD712D55460}">
      <dgm:prSet phldrT="[Texto]"/>
      <dgm:spPr/>
      <dgm:t>
        <a:bodyPr/>
        <a:lstStyle/>
        <a:p>
          <a:r>
            <a:rPr lang="es-CO" dirty="0"/>
            <a:t>El personal de salud que realizará la recepción debe estar preparado con un correcto lavado de manos y antebrazos con agua y jabón y si es posible con antisépticos. </a:t>
          </a:r>
          <a:endParaRPr lang="en-US" dirty="0"/>
        </a:p>
      </dgm:t>
    </dgm:pt>
    <dgm:pt modelId="{7D4E2945-6DCA-473B-B632-036A70458386}" type="parTrans" cxnId="{51E5C28C-C740-46C4-8E7A-5288F53A3E85}">
      <dgm:prSet/>
      <dgm:spPr/>
      <dgm:t>
        <a:bodyPr/>
        <a:lstStyle/>
        <a:p>
          <a:endParaRPr lang="en-US"/>
        </a:p>
      </dgm:t>
    </dgm:pt>
    <dgm:pt modelId="{AD26A166-3C2F-4C07-ADDD-F03B44665368}" type="sibTrans" cxnId="{51E5C28C-C740-46C4-8E7A-5288F53A3E85}">
      <dgm:prSet/>
      <dgm:spPr/>
      <dgm:t>
        <a:bodyPr/>
        <a:lstStyle/>
        <a:p>
          <a:endParaRPr lang="en-US"/>
        </a:p>
      </dgm:t>
    </dgm:pt>
    <dgm:pt modelId="{FE14D8DD-B340-41D7-9EF0-0C8BF8FA95A2}">
      <dgm:prSet phldrT="[Texto]"/>
      <dgm:spPr/>
      <dgm:t>
        <a:bodyPr/>
        <a:lstStyle/>
        <a:p>
          <a:r>
            <a:rPr lang="es-CO" dirty="0"/>
            <a:t>El personal, equipos, insumos y medicamentos deben estar listos y preparados en cada sala de partos, antes de cada nacimiento, cumpliendo con las normas de higiene, limpieza y desinfección de los equipos que se van a utilizar.</a:t>
          </a:r>
          <a:endParaRPr lang="en-US" dirty="0"/>
        </a:p>
      </dgm:t>
    </dgm:pt>
    <dgm:pt modelId="{843507B0-E8EB-40AE-964F-E7D20A58DCA1}" type="parTrans" cxnId="{E5CC7953-07D7-4CE5-BB90-24F2D1528FA8}">
      <dgm:prSet/>
      <dgm:spPr/>
      <dgm:t>
        <a:bodyPr/>
        <a:lstStyle/>
        <a:p>
          <a:endParaRPr lang="en-US"/>
        </a:p>
      </dgm:t>
    </dgm:pt>
    <dgm:pt modelId="{204892B5-524D-4CCE-9EEE-68C41F36BE9D}" type="sibTrans" cxnId="{E5CC7953-07D7-4CE5-BB90-24F2D1528FA8}">
      <dgm:prSet/>
      <dgm:spPr/>
      <dgm:t>
        <a:bodyPr/>
        <a:lstStyle/>
        <a:p>
          <a:endParaRPr lang="en-US"/>
        </a:p>
      </dgm:t>
    </dgm:pt>
    <dgm:pt modelId="{E683A0FE-DD54-4718-AA11-AE9DA66D173B}" type="pres">
      <dgm:prSet presAssocID="{6C53A9C2-E86B-43A4-929D-D66FE94841AE}" presName="diagram" presStyleCnt="0">
        <dgm:presLayoutVars>
          <dgm:dir/>
          <dgm:resizeHandles val="exact"/>
        </dgm:presLayoutVars>
      </dgm:prSet>
      <dgm:spPr/>
    </dgm:pt>
    <dgm:pt modelId="{59362D55-8647-4F75-8FB2-54F90630E219}" type="pres">
      <dgm:prSet presAssocID="{7C0EA982-3AF1-4C6A-8D11-32F33C003E93}" presName="node" presStyleLbl="node1" presStyleIdx="0" presStyleCnt="8">
        <dgm:presLayoutVars>
          <dgm:bulletEnabled val="1"/>
        </dgm:presLayoutVars>
      </dgm:prSet>
      <dgm:spPr/>
    </dgm:pt>
    <dgm:pt modelId="{8FA8BB1E-3B17-4872-8DF0-2CDB8467B7DB}" type="pres">
      <dgm:prSet presAssocID="{95027AE9-6E96-405D-AA07-24862132F9A8}" presName="sibTrans" presStyleCnt="0"/>
      <dgm:spPr/>
    </dgm:pt>
    <dgm:pt modelId="{B9DEA6A7-1E6A-41C2-9F59-63D117017E23}" type="pres">
      <dgm:prSet presAssocID="{D8F3AABF-3B12-443B-82C3-FB3441FB06B4}" presName="node" presStyleLbl="node1" presStyleIdx="1" presStyleCnt="8">
        <dgm:presLayoutVars>
          <dgm:bulletEnabled val="1"/>
        </dgm:presLayoutVars>
      </dgm:prSet>
      <dgm:spPr/>
    </dgm:pt>
    <dgm:pt modelId="{E1DCB6F9-6B98-4FC6-9D4E-E152FF72A93A}" type="pres">
      <dgm:prSet presAssocID="{3B2FD6A0-CDB4-4CF9-A179-C7EFAE471B07}" presName="sibTrans" presStyleCnt="0"/>
      <dgm:spPr/>
    </dgm:pt>
    <dgm:pt modelId="{0E3D0C23-DB60-4B77-9B57-4E25F927E246}" type="pres">
      <dgm:prSet presAssocID="{187FA46B-5A24-4426-B235-8BB2F798ACC8}" presName="node" presStyleLbl="node1" presStyleIdx="2" presStyleCnt="8">
        <dgm:presLayoutVars>
          <dgm:bulletEnabled val="1"/>
        </dgm:presLayoutVars>
      </dgm:prSet>
      <dgm:spPr/>
    </dgm:pt>
    <dgm:pt modelId="{13CB8352-1C52-4B27-BB0D-2C1B6659F4E8}" type="pres">
      <dgm:prSet presAssocID="{96AC0932-A78E-40F2-92FB-6F42E97CDCE5}" presName="sibTrans" presStyleCnt="0"/>
      <dgm:spPr/>
    </dgm:pt>
    <dgm:pt modelId="{DB0261F1-FCAB-4587-AFB8-15E20C09DC41}" type="pres">
      <dgm:prSet presAssocID="{F2B16E99-8368-4A1E-AE73-B3748509D6BF}" presName="node" presStyleLbl="node1" presStyleIdx="3" presStyleCnt="8">
        <dgm:presLayoutVars>
          <dgm:bulletEnabled val="1"/>
        </dgm:presLayoutVars>
      </dgm:prSet>
      <dgm:spPr/>
    </dgm:pt>
    <dgm:pt modelId="{77F2EA10-F435-449F-9826-77200C0155CE}" type="pres">
      <dgm:prSet presAssocID="{0D4C225D-64EB-4657-BA9C-D03087C19FB0}" presName="sibTrans" presStyleCnt="0"/>
      <dgm:spPr/>
    </dgm:pt>
    <dgm:pt modelId="{A2BABDB2-4E99-47BD-AA8A-790AF303FA23}" type="pres">
      <dgm:prSet presAssocID="{C04D0DE2-25E9-49AD-B3CB-B2CF671C37D5}" presName="node" presStyleLbl="node1" presStyleIdx="4" presStyleCnt="8">
        <dgm:presLayoutVars>
          <dgm:bulletEnabled val="1"/>
        </dgm:presLayoutVars>
      </dgm:prSet>
      <dgm:spPr/>
    </dgm:pt>
    <dgm:pt modelId="{E4AB44C9-5407-4738-BDEC-932BAF74EDF2}" type="pres">
      <dgm:prSet presAssocID="{6EA6BC2D-47D1-4FBE-A570-5AABF1DAB257}" presName="sibTrans" presStyleCnt="0"/>
      <dgm:spPr/>
    </dgm:pt>
    <dgm:pt modelId="{87016E89-C129-4FDB-B9F2-1B8A7A14B752}" type="pres">
      <dgm:prSet presAssocID="{40DC2E2E-7D60-4D03-9F54-FB28E495B2F0}" presName="node" presStyleLbl="node1" presStyleIdx="5" presStyleCnt="8">
        <dgm:presLayoutVars>
          <dgm:bulletEnabled val="1"/>
        </dgm:presLayoutVars>
      </dgm:prSet>
      <dgm:spPr/>
    </dgm:pt>
    <dgm:pt modelId="{5C434151-0374-4546-B440-1CB10D09C059}" type="pres">
      <dgm:prSet presAssocID="{716904F1-8DC1-4264-B202-F02BA765E547}" presName="sibTrans" presStyleCnt="0"/>
      <dgm:spPr/>
    </dgm:pt>
    <dgm:pt modelId="{E74831A3-EC6F-438B-904A-89EDE9BD5134}" type="pres">
      <dgm:prSet presAssocID="{6161A8A0-BC38-4B26-9B33-6DD712D55460}" presName="node" presStyleLbl="node1" presStyleIdx="6" presStyleCnt="8">
        <dgm:presLayoutVars>
          <dgm:bulletEnabled val="1"/>
        </dgm:presLayoutVars>
      </dgm:prSet>
      <dgm:spPr/>
    </dgm:pt>
    <dgm:pt modelId="{0DA2663E-F9C5-4EAF-9D62-84DB4CE688FA}" type="pres">
      <dgm:prSet presAssocID="{AD26A166-3C2F-4C07-ADDD-F03B44665368}" presName="sibTrans" presStyleCnt="0"/>
      <dgm:spPr/>
    </dgm:pt>
    <dgm:pt modelId="{CE3DD13D-52B7-44E2-8394-0534B16EEF4C}" type="pres">
      <dgm:prSet presAssocID="{FE14D8DD-B340-41D7-9EF0-0C8BF8FA95A2}" presName="node" presStyleLbl="node1" presStyleIdx="7" presStyleCnt="8">
        <dgm:presLayoutVars>
          <dgm:bulletEnabled val="1"/>
        </dgm:presLayoutVars>
      </dgm:prSet>
      <dgm:spPr/>
    </dgm:pt>
  </dgm:ptLst>
  <dgm:cxnLst>
    <dgm:cxn modelId="{2982360E-5F7B-4017-A533-114E2B82A563}" type="presOf" srcId="{FE14D8DD-B340-41D7-9EF0-0C8BF8FA95A2}" destId="{CE3DD13D-52B7-44E2-8394-0534B16EEF4C}" srcOrd="0" destOrd="0" presId="urn:microsoft.com/office/officeart/2005/8/layout/default"/>
    <dgm:cxn modelId="{89426510-A755-4AF2-8F7E-B9F366BE02DF}" srcId="{6C53A9C2-E86B-43A4-929D-D66FE94841AE}" destId="{C04D0DE2-25E9-49AD-B3CB-B2CF671C37D5}" srcOrd="4" destOrd="0" parTransId="{A9DDCFDA-3F56-4639-B4CC-4D1C3826D027}" sibTransId="{6EA6BC2D-47D1-4FBE-A570-5AABF1DAB257}"/>
    <dgm:cxn modelId="{A5169420-3D0A-4CFD-BEAE-BEC0F5CD29FE}" srcId="{6C53A9C2-E86B-43A4-929D-D66FE94841AE}" destId="{7C0EA982-3AF1-4C6A-8D11-32F33C003E93}" srcOrd="0" destOrd="0" parTransId="{0D03D4B7-BCA1-42B6-8EE3-55BF9D8D825E}" sibTransId="{95027AE9-6E96-405D-AA07-24862132F9A8}"/>
    <dgm:cxn modelId="{9BD2D73B-BF0C-4D5D-9C7B-1C545A39C712}" srcId="{6C53A9C2-E86B-43A4-929D-D66FE94841AE}" destId="{D8F3AABF-3B12-443B-82C3-FB3441FB06B4}" srcOrd="1" destOrd="0" parTransId="{72CDAAEA-33E1-43A7-A383-A3DD0416F296}" sibTransId="{3B2FD6A0-CDB4-4CF9-A179-C7EFAE471B07}"/>
    <dgm:cxn modelId="{122C573C-E58E-48B0-BF88-578A7BBB69BA}" type="presOf" srcId="{6161A8A0-BC38-4B26-9B33-6DD712D55460}" destId="{E74831A3-EC6F-438B-904A-89EDE9BD5134}" srcOrd="0" destOrd="0" presId="urn:microsoft.com/office/officeart/2005/8/layout/default"/>
    <dgm:cxn modelId="{6D1FC15F-A16E-471F-9E27-E171C2626D3B}" srcId="{6C53A9C2-E86B-43A4-929D-D66FE94841AE}" destId="{F2B16E99-8368-4A1E-AE73-B3748509D6BF}" srcOrd="3" destOrd="0" parTransId="{0776C27C-0A69-40D9-999B-12326CD7DEF4}" sibTransId="{0D4C225D-64EB-4657-BA9C-D03087C19FB0}"/>
    <dgm:cxn modelId="{6DD69344-CF25-42CB-B7F7-C341F6B41E5C}" type="presOf" srcId="{F2B16E99-8368-4A1E-AE73-B3748509D6BF}" destId="{DB0261F1-FCAB-4587-AFB8-15E20C09DC41}" srcOrd="0" destOrd="0" presId="urn:microsoft.com/office/officeart/2005/8/layout/default"/>
    <dgm:cxn modelId="{B56D1265-D153-4786-9860-80EB5C56B73E}" srcId="{6C53A9C2-E86B-43A4-929D-D66FE94841AE}" destId="{187FA46B-5A24-4426-B235-8BB2F798ACC8}" srcOrd="2" destOrd="0" parTransId="{977E2166-1B90-4792-A536-606C74178A03}" sibTransId="{96AC0932-A78E-40F2-92FB-6F42E97CDCE5}"/>
    <dgm:cxn modelId="{7964546F-E033-47E5-B17F-B8448A936A87}" type="presOf" srcId="{6C53A9C2-E86B-43A4-929D-D66FE94841AE}" destId="{E683A0FE-DD54-4718-AA11-AE9DA66D173B}" srcOrd="0" destOrd="0" presId="urn:microsoft.com/office/officeart/2005/8/layout/default"/>
    <dgm:cxn modelId="{E5CC7953-07D7-4CE5-BB90-24F2D1528FA8}" srcId="{6C53A9C2-E86B-43A4-929D-D66FE94841AE}" destId="{FE14D8DD-B340-41D7-9EF0-0C8BF8FA95A2}" srcOrd="7" destOrd="0" parTransId="{843507B0-E8EB-40AE-964F-E7D20A58DCA1}" sibTransId="{204892B5-524D-4CCE-9EEE-68C41F36BE9D}"/>
    <dgm:cxn modelId="{3810EA74-9CD5-4A32-A9AF-AFC6D20E7508}" srcId="{6C53A9C2-E86B-43A4-929D-D66FE94841AE}" destId="{40DC2E2E-7D60-4D03-9F54-FB28E495B2F0}" srcOrd="5" destOrd="0" parTransId="{38E04E2D-EB41-435C-AE79-4D1BF97C2EAF}" sibTransId="{716904F1-8DC1-4264-B202-F02BA765E547}"/>
    <dgm:cxn modelId="{6C11E67D-2B50-4665-85FE-A7AB9F452732}" type="presOf" srcId="{40DC2E2E-7D60-4D03-9F54-FB28E495B2F0}" destId="{87016E89-C129-4FDB-B9F2-1B8A7A14B752}" srcOrd="0" destOrd="0" presId="urn:microsoft.com/office/officeart/2005/8/layout/default"/>
    <dgm:cxn modelId="{51E5C28C-C740-46C4-8E7A-5288F53A3E85}" srcId="{6C53A9C2-E86B-43A4-929D-D66FE94841AE}" destId="{6161A8A0-BC38-4B26-9B33-6DD712D55460}" srcOrd="6" destOrd="0" parTransId="{7D4E2945-6DCA-473B-B632-036A70458386}" sibTransId="{AD26A166-3C2F-4C07-ADDD-F03B44665368}"/>
    <dgm:cxn modelId="{B48385AA-DD0C-48D4-85A9-F0EE0747394E}" type="presOf" srcId="{187FA46B-5A24-4426-B235-8BB2F798ACC8}" destId="{0E3D0C23-DB60-4B77-9B57-4E25F927E246}" srcOrd="0" destOrd="0" presId="urn:microsoft.com/office/officeart/2005/8/layout/default"/>
    <dgm:cxn modelId="{561BA1D7-F1F8-4363-8A0D-97113F59F7DF}" type="presOf" srcId="{D8F3AABF-3B12-443B-82C3-FB3441FB06B4}" destId="{B9DEA6A7-1E6A-41C2-9F59-63D117017E23}" srcOrd="0" destOrd="0" presId="urn:microsoft.com/office/officeart/2005/8/layout/default"/>
    <dgm:cxn modelId="{80B290E5-5480-40B2-B252-3B4603616A7C}" type="presOf" srcId="{7C0EA982-3AF1-4C6A-8D11-32F33C003E93}" destId="{59362D55-8647-4F75-8FB2-54F90630E219}" srcOrd="0" destOrd="0" presId="urn:microsoft.com/office/officeart/2005/8/layout/default"/>
    <dgm:cxn modelId="{CD799AC5-B2E0-4C1F-85AC-6248C44060E0}" type="presOf" srcId="{C04D0DE2-25E9-49AD-B3CB-B2CF671C37D5}" destId="{A2BABDB2-4E99-47BD-AA8A-790AF303FA23}" srcOrd="0" destOrd="0" presId="urn:microsoft.com/office/officeart/2005/8/layout/default"/>
    <dgm:cxn modelId="{D23CE9CE-83E1-45CD-9B4B-7B5C1945129A}" type="presParOf" srcId="{E683A0FE-DD54-4718-AA11-AE9DA66D173B}" destId="{59362D55-8647-4F75-8FB2-54F90630E219}" srcOrd="0" destOrd="0" presId="urn:microsoft.com/office/officeart/2005/8/layout/default"/>
    <dgm:cxn modelId="{7A16D9E4-CD9D-498B-9497-1F9A0305390C}" type="presParOf" srcId="{E683A0FE-DD54-4718-AA11-AE9DA66D173B}" destId="{8FA8BB1E-3B17-4872-8DF0-2CDB8467B7DB}" srcOrd="1" destOrd="0" presId="urn:microsoft.com/office/officeart/2005/8/layout/default"/>
    <dgm:cxn modelId="{7A8F885F-669E-4378-AF95-75B5EB1D34B3}" type="presParOf" srcId="{E683A0FE-DD54-4718-AA11-AE9DA66D173B}" destId="{B9DEA6A7-1E6A-41C2-9F59-63D117017E23}" srcOrd="2" destOrd="0" presId="urn:microsoft.com/office/officeart/2005/8/layout/default"/>
    <dgm:cxn modelId="{BDD3371B-7C1E-453E-A1C5-0D8B1F3DEEBF}" type="presParOf" srcId="{E683A0FE-DD54-4718-AA11-AE9DA66D173B}" destId="{E1DCB6F9-6B98-4FC6-9D4E-E152FF72A93A}" srcOrd="3" destOrd="0" presId="urn:microsoft.com/office/officeart/2005/8/layout/default"/>
    <dgm:cxn modelId="{ECA34E2A-2DF7-43EA-97E6-B398BD62896C}" type="presParOf" srcId="{E683A0FE-DD54-4718-AA11-AE9DA66D173B}" destId="{0E3D0C23-DB60-4B77-9B57-4E25F927E246}" srcOrd="4" destOrd="0" presId="urn:microsoft.com/office/officeart/2005/8/layout/default"/>
    <dgm:cxn modelId="{99FC1339-35D4-4272-96C9-ED41CACB2108}" type="presParOf" srcId="{E683A0FE-DD54-4718-AA11-AE9DA66D173B}" destId="{13CB8352-1C52-4B27-BB0D-2C1B6659F4E8}" srcOrd="5" destOrd="0" presId="urn:microsoft.com/office/officeart/2005/8/layout/default"/>
    <dgm:cxn modelId="{7F07FAB3-B265-4157-98F4-E717549138E6}" type="presParOf" srcId="{E683A0FE-DD54-4718-AA11-AE9DA66D173B}" destId="{DB0261F1-FCAB-4587-AFB8-15E20C09DC41}" srcOrd="6" destOrd="0" presId="urn:microsoft.com/office/officeart/2005/8/layout/default"/>
    <dgm:cxn modelId="{FDD64A44-1A32-4B82-BA12-0CBB253FDE31}" type="presParOf" srcId="{E683A0FE-DD54-4718-AA11-AE9DA66D173B}" destId="{77F2EA10-F435-449F-9826-77200C0155CE}" srcOrd="7" destOrd="0" presId="urn:microsoft.com/office/officeart/2005/8/layout/default"/>
    <dgm:cxn modelId="{27F73B1A-D6EE-4BAC-99DC-F2570D02831D}" type="presParOf" srcId="{E683A0FE-DD54-4718-AA11-AE9DA66D173B}" destId="{A2BABDB2-4E99-47BD-AA8A-790AF303FA23}" srcOrd="8" destOrd="0" presId="urn:microsoft.com/office/officeart/2005/8/layout/default"/>
    <dgm:cxn modelId="{3CFE7FE7-9BED-417C-B8D9-AC8A5B5BCF2F}" type="presParOf" srcId="{E683A0FE-DD54-4718-AA11-AE9DA66D173B}" destId="{E4AB44C9-5407-4738-BDEC-932BAF74EDF2}" srcOrd="9" destOrd="0" presId="urn:microsoft.com/office/officeart/2005/8/layout/default"/>
    <dgm:cxn modelId="{39D844A2-76C7-47BA-950F-5EF661A96EAB}" type="presParOf" srcId="{E683A0FE-DD54-4718-AA11-AE9DA66D173B}" destId="{87016E89-C129-4FDB-B9F2-1B8A7A14B752}" srcOrd="10" destOrd="0" presId="urn:microsoft.com/office/officeart/2005/8/layout/default"/>
    <dgm:cxn modelId="{25492A25-66CE-4225-B719-35F70C7EF744}" type="presParOf" srcId="{E683A0FE-DD54-4718-AA11-AE9DA66D173B}" destId="{5C434151-0374-4546-B440-1CB10D09C059}" srcOrd="11" destOrd="0" presId="urn:microsoft.com/office/officeart/2005/8/layout/default"/>
    <dgm:cxn modelId="{BE721AA8-7D16-4B75-8D20-3F2D04B96A19}" type="presParOf" srcId="{E683A0FE-DD54-4718-AA11-AE9DA66D173B}" destId="{E74831A3-EC6F-438B-904A-89EDE9BD5134}" srcOrd="12" destOrd="0" presId="urn:microsoft.com/office/officeart/2005/8/layout/default"/>
    <dgm:cxn modelId="{5370983C-8CDE-471F-AC53-8E4F7D6A8D70}" type="presParOf" srcId="{E683A0FE-DD54-4718-AA11-AE9DA66D173B}" destId="{0DA2663E-F9C5-4EAF-9D62-84DB4CE688FA}" srcOrd="13" destOrd="0" presId="urn:microsoft.com/office/officeart/2005/8/layout/default"/>
    <dgm:cxn modelId="{D61157AE-4B2C-4565-9564-5B83E56C8EFD}" type="presParOf" srcId="{E683A0FE-DD54-4718-AA11-AE9DA66D173B}" destId="{CE3DD13D-52B7-44E2-8394-0534B16EEF4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06702-8F2C-4DC5-BE99-08763468C648}"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F40803A9-F5DA-4A7D-B23C-778EADFE0186}">
      <dgm:prSet phldrT="[Texto]"/>
      <dgm:spPr/>
      <dgm:t>
        <a:bodyPr/>
        <a:lstStyle/>
        <a:p>
          <a:r>
            <a:rPr lang="de-DE" dirty="0" err="1"/>
            <a:t>Contacto</a:t>
          </a:r>
          <a:r>
            <a:rPr lang="de-DE" dirty="0"/>
            <a:t> </a:t>
          </a:r>
          <a:r>
            <a:rPr lang="de-DE" dirty="0" err="1"/>
            <a:t>piel</a:t>
          </a:r>
          <a:r>
            <a:rPr lang="de-DE" dirty="0"/>
            <a:t> a </a:t>
          </a:r>
          <a:r>
            <a:rPr lang="de-DE" dirty="0" err="1"/>
            <a:t>piel</a:t>
          </a:r>
          <a:endParaRPr lang="en-US" dirty="0"/>
        </a:p>
      </dgm:t>
    </dgm:pt>
    <dgm:pt modelId="{26EC88F2-6DDE-461C-B186-660370B3562D}" type="parTrans" cxnId="{96FB9A03-52FC-4165-AF44-133986270A26}">
      <dgm:prSet/>
      <dgm:spPr/>
      <dgm:t>
        <a:bodyPr/>
        <a:lstStyle/>
        <a:p>
          <a:endParaRPr lang="en-US"/>
        </a:p>
      </dgm:t>
    </dgm:pt>
    <dgm:pt modelId="{7557DFEE-D506-49A0-B0F6-04F2A6A4B094}" type="sibTrans" cxnId="{96FB9A03-52FC-4165-AF44-133986270A26}">
      <dgm:prSet/>
      <dgm:spPr/>
      <dgm:t>
        <a:bodyPr/>
        <a:lstStyle/>
        <a:p>
          <a:endParaRPr lang="en-US"/>
        </a:p>
      </dgm:t>
    </dgm:pt>
    <dgm:pt modelId="{81B2E6A3-AF44-4E10-9462-58B2BCA73451}">
      <dgm:prSet phldrT="[Texto]"/>
      <dgm:spPr/>
      <dgm:t>
        <a:bodyPr/>
        <a:lstStyle/>
        <a:p>
          <a:r>
            <a:rPr lang="de-DE" dirty="0"/>
            <a:t>Ex</a:t>
          </a:r>
          <a:r>
            <a:rPr lang="es-CO" dirty="0" err="1"/>
            <a:t>ámen</a:t>
          </a:r>
          <a:r>
            <a:rPr lang="es-CO" dirty="0"/>
            <a:t> rápido descartar malformaciones evidentes</a:t>
          </a:r>
          <a:endParaRPr lang="en-US" dirty="0"/>
        </a:p>
      </dgm:t>
    </dgm:pt>
    <dgm:pt modelId="{D3397055-A821-4A92-A99C-B3910793FE55}" type="parTrans" cxnId="{9826D23A-F563-486D-81B4-0F9B4A22DCE7}">
      <dgm:prSet/>
      <dgm:spPr/>
      <dgm:t>
        <a:bodyPr/>
        <a:lstStyle/>
        <a:p>
          <a:endParaRPr lang="en-US"/>
        </a:p>
      </dgm:t>
    </dgm:pt>
    <dgm:pt modelId="{2CE136FA-19C4-4C2E-BFB6-578E1A54C526}" type="sibTrans" cxnId="{9826D23A-F563-486D-81B4-0F9B4A22DCE7}">
      <dgm:prSet/>
      <dgm:spPr/>
      <dgm:t>
        <a:bodyPr/>
        <a:lstStyle/>
        <a:p>
          <a:endParaRPr lang="en-US"/>
        </a:p>
      </dgm:t>
    </dgm:pt>
    <dgm:pt modelId="{A0395E18-91DF-4742-B95E-2C0EB26925C4}">
      <dgm:prSet phldrT="[Texto]"/>
      <dgm:spPr/>
      <dgm:t>
        <a:bodyPr/>
        <a:lstStyle/>
        <a:p>
          <a:r>
            <a:rPr lang="es-CO" dirty="0"/>
            <a:t>Test de APGAR (transición neonatal)</a:t>
          </a:r>
          <a:endParaRPr lang="en-US" dirty="0"/>
        </a:p>
      </dgm:t>
    </dgm:pt>
    <dgm:pt modelId="{A6068968-36BF-4FDE-8AEB-7B59CE3E5C95}" type="parTrans" cxnId="{4352BD62-A0D9-46F7-B486-3F0CBBA38335}">
      <dgm:prSet/>
      <dgm:spPr/>
      <dgm:t>
        <a:bodyPr/>
        <a:lstStyle/>
        <a:p>
          <a:endParaRPr lang="en-US"/>
        </a:p>
      </dgm:t>
    </dgm:pt>
    <dgm:pt modelId="{062C92F2-14DB-4088-8F7B-9346A880DF42}" type="sibTrans" cxnId="{4352BD62-A0D9-46F7-B486-3F0CBBA38335}">
      <dgm:prSet/>
      <dgm:spPr/>
      <dgm:t>
        <a:bodyPr/>
        <a:lstStyle/>
        <a:p>
          <a:endParaRPr lang="en-US"/>
        </a:p>
      </dgm:t>
    </dgm:pt>
    <dgm:pt modelId="{5C86FF79-B9A4-4388-BCB3-A038F611338A}">
      <dgm:prSet phldrT="[Texto]"/>
      <dgm:spPr/>
      <dgm:t>
        <a:bodyPr/>
        <a:lstStyle/>
        <a:p>
          <a:r>
            <a:rPr lang="es-CO" dirty="0"/>
            <a:t>Pinzamiento y corte del cordón umbilical (Hb, Fe)</a:t>
          </a:r>
          <a:endParaRPr lang="en-US" dirty="0"/>
        </a:p>
      </dgm:t>
    </dgm:pt>
    <dgm:pt modelId="{697A9945-2F30-4287-A684-5C5DBF06CAE0}" type="parTrans" cxnId="{B8FB5910-559A-4E6C-A219-DD6F33AD44FE}">
      <dgm:prSet/>
      <dgm:spPr/>
      <dgm:t>
        <a:bodyPr/>
        <a:lstStyle/>
        <a:p>
          <a:endParaRPr lang="en-US"/>
        </a:p>
      </dgm:t>
    </dgm:pt>
    <dgm:pt modelId="{5ED57194-DF57-48F5-B8D3-8952ADC32657}" type="sibTrans" cxnId="{B8FB5910-559A-4E6C-A219-DD6F33AD44FE}">
      <dgm:prSet/>
      <dgm:spPr/>
      <dgm:t>
        <a:bodyPr/>
        <a:lstStyle/>
        <a:p>
          <a:endParaRPr lang="en-US"/>
        </a:p>
      </dgm:t>
    </dgm:pt>
    <dgm:pt modelId="{211A3E87-9708-4C92-B46A-E6053762F4B1}">
      <dgm:prSet phldrT="[Texto]"/>
      <dgm:spPr/>
      <dgm:t>
        <a:bodyPr/>
        <a:lstStyle/>
        <a:p>
          <a:r>
            <a:rPr lang="es-CO" dirty="0"/>
            <a:t>Identificación del recién nacido</a:t>
          </a:r>
          <a:endParaRPr lang="en-US" dirty="0"/>
        </a:p>
      </dgm:t>
    </dgm:pt>
    <dgm:pt modelId="{4F17CC48-F112-4D81-839D-66390F13815F}" type="parTrans" cxnId="{E191A6BC-2AE6-4ECC-ABA4-ED251A73FABE}">
      <dgm:prSet/>
      <dgm:spPr/>
      <dgm:t>
        <a:bodyPr/>
        <a:lstStyle/>
        <a:p>
          <a:endParaRPr lang="en-US"/>
        </a:p>
      </dgm:t>
    </dgm:pt>
    <dgm:pt modelId="{51B8FF1E-1F0D-4E42-9591-EDBABC861FDE}" type="sibTrans" cxnId="{E191A6BC-2AE6-4ECC-ABA4-ED251A73FABE}">
      <dgm:prSet/>
      <dgm:spPr/>
      <dgm:t>
        <a:bodyPr/>
        <a:lstStyle/>
        <a:p>
          <a:endParaRPr lang="en-US"/>
        </a:p>
      </dgm:t>
    </dgm:pt>
    <dgm:pt modelId="{E1D7B9C9-706C-43E5-BBDE-26AE520C9BFD}">
      <dgm:prSet phldrT="[Texto]"/>
      <dgm:spPr/>
      <dgm:t>
        <a:bodyPr/>
        <a:lstStyle/>
        <a:p>
          <a:r>
            <a:rPr lang="es-CO" dirty="0"/>
            <a:t>Toma de muestras para tipificación (cordón umbilical)</a:t>
          </a:r>
          <a:endParaRPr lang="en-US" dirty="0"/>
        </a:p>
      </dgm:t>
    </dgm:pt>
    <dgm:pt modelId="{587908F9-8C54-406A-AC54-849D1B15B6CF}" type="parTrans" cxnId="{3BDDD700-EA65-4FD1-B167-926FD315E144}">
      <dgm:prSet/>
      <dgm:spPr/>
      <dgm:t>
        <a:bodyPr/>
        <a:lstStyle/>
        <a:p>
          <a:endParaRPr lang="en-US"/>
        </a:p>
      </dgm:t>
    </dgm:pt>
    <dgm:pt modelId="{7EA6DC0A-94F9-47FA-A0F3-7250B8BB4C11}" type="sibTrans" cxnId="{3BDDD700-EA65-4FD1-B167-926FD315E144}">
      <dgm:prSet/>
      <dgm:spPr/>
      <dgm:t>
        <a:bodyPr/>
        <a:lstStyle/>
        <a:p>
          <a:endParaRPr lang="en-US"/>
        </a:p>
      </dgm:t>
    </dgm:pt>
    <dgm:pt modelId="{CA67F6FE-F3AB-4F2E-888A-792B8750A4EC}">
      <dgm:prSet phldrT="[Texto]"/>
      <dgm:spPr/>
      <dgm:t>
        <a:bodyPr/>
        <a:lstStyle/>
        <a:p>
          <a:r>
            <a:rPr lang="es-CO" dirty="0"/>
            <a:t>Registro de atención (Formularios)</a:t>
          </a:r>
          <a:endParaRPr lang="en-US" dirty="0"/>
        </a:p>
      </dgm:t>
    </dgm:pt>
    <dgm:pt modelId="{5EE980E0-BC6E-4721-AE0E-690C518AD299}" type="parTrans" cxnId="{24B8F5CB-7368-4861-877E-E9D351C71813}">
      <dgm:prSet/>
      <dgm:spPr/>
      <dgm:t>
        <a:bodyPr/>
        <a:lstStyle/>
        <a:p>
          <a:endParaRPr lang="en-US"/>
        </a:p>
      </dgm:t>
    </dgm:pt>
    <dgm:pt modelId="{431506DA-D6AC-490A-8F7D-3A32A3A54C8B}" type="sibTrans" cxnId="{24B8F5CB-7368-4861-877E-E9D351C71813}">
      <dgm:prSet/>
      <dgm:spPr/>
      <dgm:t>
        <a:bodyPr/>
        <a:lstStyle/>
        <a:p>
          <a:endParaRPr lang="en-US"/>
        </a:p>
      </dgm:t>
    </dgm:pt>
    <dgm:pt modelId="{F0E85F3D-898C-4F68-8872-5C73BD697171}" type="pres">
      <dgm:prSet presAssocID="{22606702-8F2C-4DC5-BE99-08763468C648}" presName="cycle" presStyleCnt="0">
        <dgm:presLayoutVars>
          <dgm:dir/>
          <dgm:resizeHandles val="exact"/>
        </dgm:presLayoutVars>
      </dgm:prSet>
      <dgm:spPr/>
    </dgm:pt>
    <dgm:pt modelId="{E2EEF272-36E1-4EE4-A498-12F5D6103DD8}" type="pres">
      <dgm:prSet presAssocID="{F40803A9-F5DA-4A7D-B23C-778EADFE0186}" presName="node" presStyleLbl="node1" presStyleIdx="0" presStyleCnt="7">
        <dgm:presLayoutVars>
          <dgm:bulletEnabled val="1"/>
        </dgm:presLayoutVars>
      </dgm:prSet>
      <dgm:spPr/>
    </dgm:pt>
    <dgm:pt modelId="{F7DD872A-99CE-4605-BC3D-F290615E9633}" type="pres">
      <dgm:prSet presAssocID="{F40803A9-F5DA-4A7D-B23C-778EADFE0186}" presName="spNode" presStyleCnt="0"/>
      <dgm:spPr/>
    </dgm:pt>
    <dgm:pt modelId="{D9260B4C-1D6E-4809-BD92-ECEEF3245630}" type="pres">
      <dgm:prSet presAssocID="{7557DFEE-D506-49A0-B0F6-04F2A6A4B094}" presName="sibTrans" presStyleLbl="sibTrans1D1" presStyleIdx="0" presStyleCnt="7"/>
      <dgm:spPr/>
    </dgm:pt>
    <dgm:pt modelId="{3920DC93-9946-43A0-A154-75581DE5B249}" type="pres">
      <dgm:prSet presAssocID="{81B2E6A3-AF44-4E10-9462-58B2BCA73451}" presName="node" presStyleLbl="node1" presStyleIdx="1" presStyleCnt="7">
        <dgm:presLayoutVars>
          <dgm:bulletEnabled val="1"/>
        </dgm:presLayoutVars>
      </dgm:prSet>
      <dgm:spPr/>
    </dgm:pt>
    <dgm:pt modelId="{AAF234CB-9226-4EB4-B6A7-2C80A8EE7CFF}" type="pres">
      <dgm:prSet presAssocID="{81B2E6A3-AF44-4E10-9462-58B2BCA73451}" presName="spNode" presStyleCnt="0"/>
      <dgm:spPr/>
    </dgm:pt>
    <dgm:pt modelId="{B7EFBE19-9213-4D47-AB51-1E51248137CB}" type="pres">
      <dgm:prSet presAssocID="{2CE136FA-19C4-4C2E-BFB6-578E1A54C526}" presName="sibTrans" presStyleLbl="sibTrans1D1" presStyleIdx="1" presStyleCnt="7"/>
      <dgm:spPr/>
    </dgm:pt>
    <dgm:pt modelId="{E8F79B30-D717-4757-B9B9-2A984FDF935C}" type="pres">
      <dgm:prSet presAssocID="{A0395E18-91DF-4742-B95E-2C0EB26925C4}" presName="node" presStyleLbl="node1" presStyleIdx="2" presStyleCnt="7">
        <dgm:presLayoutVars>
          <dgm:bulletEnabled val="1"/>
        </dgm:presLayoutVars>
      </dgm:prSet>
      <dgm:spPr/>
    </dgm:pt>
    <dgm:pt modelId="{BDB000E3-C0E0-4024-9A40-C665F881D262}" type="pres">
      <dgm:prSet presAssocID="{A0395E18-91DF-4742-B95E-2C0EB26925C4}" presName="spNode" presStyleCnt="0"/>
      <dgm:spPr/>
    </dgm:pt>
    <dgm:pt modelId="{1EA0DDA8-DAFF-4734-881E-E027AE97EC44}" type="pres">
      <dgm:prSet presAssocID="{062C92F2-14DB-4088-8F7B-9346A880DF42}" presName="sibTrans" presStyleLbl="sibTrans1D1" presStyleIdx="2" presStyleCnt="7"/>
      <dgm:spPr/>
    </dgm:pt>
    <dgm:pt modelId="{B3BDA7E3-B207-4EA2-B83D-8D243A85E751}" type="pres">
      <dgm:prSet presAssocID="{5C86FF79-B9A4-4388-BCB3-A038F611338A}" presName="node" presStyleLbl="node1" presStyleIdx="3" presStyleCnt="7">
        <dgm:presLayoutVars>
          <dgm:bulletEnabled val="1"/>
        </dgm:presLayoutVars>
      </dgm:prSet>
      <dgm:spPr/>
    </dgm:pt>
    <dgm:pt modelId="{32045968-DE0A-46E3-9DD5-F4575CF8B47B}" type="pres">
      <dgm:prSet presAssocID="{5C86FF79-B9A4-4388-BCB3-A038F611338A}" presName="spNode" presStyleCnt="0"/>
      <dgm:spPr/>
    </dgm:pt>
    <dgm:pt modelId="{47AA6AD2-FBA6-4AB9-B298-840844AA0062}" type="pres">
      <dgm:prSet presAssocID="{5ED57194-DF57-48F5-B8D3-8952ADC32657}" presName="sibTrans" presStyleLbl="sibTrans1D1" presStyleIdx="3" presStyleCnt="7"/>
      <dgm:spPr/>
    </dgm:pt>
    <dgm:pt modelId="{5277E290-9EF9-45BF-ADDC-7F81292B6E47}" type="pres">
      <dgm:prSet presAssocID="{211A3E87-9708-4C92-B46A-E6053762F4B1}" presName="node" presStyleLbl="node1" presStyleIdx="4" presStyleCnt="7">
        <dgm:presLayoutVars>
          <dgm:bulletEnabled val="1"/>
        </dgm:presLayoutVars>
      </dgm:prSet>
      <dgm:spPr/>
    </dgm:pt>
    <dgm:pt modelId="{C9C33C49-0736-499D-A1F6-663637BF9A82}" type="pres">
      <dgm:prSet presAssocID="{211A3E87-9708-4C92-B46A-E6053762F4B1}" presName="spNode" presStyleCnt="0"/>
      <dgm:spPr/>
    </dgm:pt>
    <dgm:pt modelId="{98E038F8-061A-468E-B5DF-F526F8D80F54}" type="pres">
      <dgm:prSet presAssocID="{51B8FF1E-1F0D-4E42-9591-EDBABC861FDE}" presName="sibTrans" presStyleLbl="sibTrans1D1" presStyleIdx="4" presStyleCnt="7"/>
      <dgm:spPr/>
    </dgm:pt>
    <dgm:pt modelId="{CA9A9990-A09E-4540-936D-64CA12FAB440}" type="pres">
      <dgm:prSet presAssocID="{E1D7B9C9-706C-43E5-BBDE-26AE520C9BFD}" presName="node" presStyleLbl="node1" presStyleIdx="5" presStyleCnt="7">
        <dgm:presLayoutVars>
          <dgm:bulletEnabled val="1"/>
        </dgm:presLayoutVars>
      </dgm:prSet>
      <dgm:spPr/>
    </dgm:pt>
    <dgm:pt modelId="{7D550D8F-EFE1-455E-A7A9-7769C756D0B8}" type="pres">
      <dgm:prSet presAssocID="{E1D7B9C9-706C-43E5-BBDE-26AE520C9BFD}" presName="spNode" presStyleCnt="0"/>
      <dgm:spPr/>
    </dgm:pt>
    <dgm:pt modelId="{F2D33575-A474-4C98-A1A6-FC58A7963611}" type="pres">
      <dgm:prSet presAssocID="{7EA6DC0A-94F9-47FA-A0F3-7250B8BB4C11}" presName="sibTrans" presStyleLbl="sibTrans1D1" presStyleIdx="5" presStyleCnt="7"/>
      <dgm:spPr/>
    </dgm:pt>
    <dgm:pt modelId="{40F2344A-F718-414C-AD47-20B8C877B479}" type="pres">
      <dgm:prSet presAssocID="{CA67F6FE-F3AB-4F2E-888A-792B8750A4EC}" presName="node" presStyleLbl="node1" presStyleIdx="6" presStyleCnt="7">
        <dgm:presLayoutVars>
          <dgm:bulletEnabled val="1"/>
        </dgm:presLayoutVars>
      </dgm:prSet>
      <dgm:spPr/>
    </dgm:pt>
    <dgm:pt modelId="{DA9DCEFB-B264-4C80-A6AA-21F83956703B}" type="pres">
      <dgm:prSet presAssocID="{CA67F6FE-F3AB-4F2E-888A-792B8750A4EC}" presName="spNode" presStyleCnt="0"/>
      <dgm:spPr/>
    </dgm:pt>
    <dgm:pt modelId="{42F7EED8-1639-4859-BE4E-6C9CD1D7129A}" type="pres">
      <dgm:prSet presAssocID="{431506DA-D6AC-490A-8F7D-3A32A3A54C8B}" presName="sibTrans" presStyleLbl="sibTrans1D1" presStyleIdx="6" presStyleCnt="7"/>
      <dgm:spPr/>
    </dgm:pt>
  </dgm:ptLst>
  <dgm:cxnLst>
    <dgm:cxn modelId="{3BDDD700-EA65-4FD1-B167-926FD315E144}" srcId="{22606702-8F2C-4DC5-BE99-08763468C648}" destId="{E1D7B9C9-706C-43E5-BBDE-26AE520C9BFD}" srcOrd="5" destOrd="0" parTransId="{587908F9-8C54-406A-AC54-849D1B15B6CF}" sibTransId="{7EA6DC0A-94F9-47FA-A0F3-7250B8BB4C11}"/>
    <dgm:cxn modelId="{19F3A802-5B6D-4145-8D80-BCACE9CC79ED}" type="presOf" srcId="{7EA6DC0A-94F9-47FA-A0F3-7250B8BB4C11}" destId="{F2D33575-A474-4C98-A1A6-FC58A7963611}" srcOrd="0" destOrd="0" presId="urn:microsoft.com/office/officeart/2005/8/layout/cycle6"/>
    <dgm:cxn modelId="{96FB9A03-52FC-4165-AF44-133986270A26}" srcId="{22606702-8F2C-4DC5-BE99-08763468C648}" destId="{F40803A9-F5DA-4A7D-B23C-778EADFE0186}" srcOrd="0" destOrd="0" parTransId="{26EC88F2-6DDE-461C-B186-660370B3562D}" sibTransId="{7557DFEE-D506-49A0-B0F6-04F2A6A4B094}"/>
    <dgm:cxn modelId="{B8FB5910-559A-4E6C-A219-DD6F33AD44FE}" srcId="{22606702-8F2C-4DC5-BE99-08763468C648}" destId="{5C86FF79-B9A4-4388-BCB3-A038F611338A}" srcOrd="3" destOrd="0" parTransId="{697A9945-2F30-4287-A684-5C5DBF06CAE0}" sibTransId="{5ED57194-DF57-48F5-B8D3-8952ADC32657}"/>
    <dgm:cxn modelId="{C30C0730-56B8-4931-9043-7DE494940F8B}" type="presOf" srcId="{22606702-8F2C-4DC5-BE99-08763468C648}" destId="{F0E85F3D-898C-4F68-8872-5C73BD697171}" srcOrd="0" destOrd="0" presId="urn:microsoft.com/office/officeart/2005/8/layout/cycle6"/>
    <dgm:cxn modelId="{DBA66133-74DB-4ADD-B97D-58547E63683D}" type="presOf" srcId="{CA67F6FE-F3AB-4F2E-888A-792B8750A4EC}" destId="{40F2344A-F718-414C-AD47-20B8C877B479}" srcOrd="0" destOrd="0" presId="urn:microsoft.com/office/officeart/2005/8/layout/cycle6"/>
    <dgm:cxn modelId="{9826D23A-F563-486D-81B4-0F9B4A22DCE7}" srcId="{22606702-8F2C-4DC5-BE99-08763468C648}" destId="{81B2E6A3-AF44-4E10-9462-58B2BCA73451}" srcOrd="1" destOrd="0" parTransId="{D3397055-A821-4A92-A99C-B3910793FE55}" sibTransId="{2CE136FA-19C4-4C2E-BFB6-578E1A54C526}"/>
    <dgm:cxn modelId="{2181475E-04B8-4A36-898F-C4A6F77207D2}" type="presOf" srcId="{2CE136FA-19C4-4C2E-BFB6-578E1A54C526}" destId="{B7EFBE19-9213-4D47-AB51-1E51248137CB}" srcOrd="0" destOrd="0" presId="urn:microsoft.com/office/officeart/2005/8/layout/cycle6"/>
    <dgm:cxn modelId="{4352BD62-A0D9-46F7-B486-3F0CBBA38335}" srcId="{22606702-8F2C-4DC5-BE99-08763468C648}" destId="{A0395E18-91DF-4742-B95E-2C0EB26925C4}" srcOrd="2" destOrd="0" parTransId="{A6068968-36BF-4FDE-8AEB-7B59CE3E5C95}" sibTransId="{062C92F2-14DB-4088-8F7B-9346A880DF42}"/>
    <dgm:cxn modelId="{56782D48-4120-4B5D-B97F-4A2F8F4EF3F5}" type="presOf" srcId="{F40803A9-F5DA-4A7D-B23C-778EADFE0186}" destId="{E2EEF272-36E1-4EE4-A498-12F5D6103DD8}" srcOrd="0" destOrd="0" presId="urn:microsoft.com/office/officeart/2005/8/layout/cycle6"/>
    <dgm:cxn modelId="{080CD96B-E4A1-454A-9353-5504135FCF68}" type="presOf" srcId="{062C92F2-14DB-4088-8F7B-9346A880DF42}" destId="{1EA0DDA8-DAFF-4734-881E-E027AE97EC44}" srcOrd="0" destOrd="0" presId="urn:microsoft.com/office/officeart/2005/8/layout/cycle6"/>
    <dgm:cxn modelId="{18A07E4F-A8FE-481C-81DD-566C3C4C50B3}" type="presOf" srcId="{51B8FF1E-1F0D-4E42-9591-EDBABC861FDE}" destId="{98E038F8-061A-468E-B5DF-F526F8D80F54}" srcOrd="0" destOrd="0" presId="urn:microsoft.com/office/officeart/2005/8/layout/cycle6"/>
    <dgm:cxn modelId="{B9FD4D70-6124-433E-B949-699840002442}" type="presOf" srcId="{81B2E6A3-AF44-4E10-9462-58B2BCA73451}" destId="{3920DC93-9946-43A0-A154-75581DE5B249}" srcOrd="0" destOrd="0" presId="urn:microsoft.com/office/officeart/2005/8/layout/cycle6"/>
    <dgm:cxn modelId="{FB568970-7EB3-4ED9-AB6D-D8534576578B}" type="presOf" srcId="{E1D7B9C9-706C-43E5-BBDE-26AE520C9BFD}" destId="{CA9A9990-A09E-4540-936D-64CA12FAB440}" srcOrd="0" destOrd="0" presId="urn:microsoft.com/office/officeart/2005/8/layout/cycle6"/>
    <dgm:cxn modelId="{872B4475-E4AC-4EFB-B0E0-1303F6EB8085}" type="presOf" srcId="{5ED57194-DF57-48F5-B8D3-8952ADC32657}" destId="{47AA6AD2-FBA6-4AB9-B298-840844AA0062}" srcOrd="0" destOrd="0" presId="urn:microsoft.com/office/officeart/2005/8/layout/cycle6"/>
    <dgm:cxn modelId="{FE9EFA81-A02B-4DC4-8246-639C028159C3}" type="presOf" srcId="{7557DFEE-D506-49A0-B0F6-04F2A6A4B094}" destId="{D9260B4C-1D6E-4809-BD92-ECEEF3245630}" srcOrd="0" destOrd="0" presId="urn:microsoft.com/office/officeart/2005/8/layout/cycle6"/>
    <dgm:cxn modelId="{0F9B8F9D-0204-4292-92B9-3229DCEF39A7}" type="presOf" srcId="{5C86FF79-B9A4-4388-BCB3-A038F611338A}" destId="{B3BDA7E3-B207-4EA2-B83D-8D243A85E751}" srcOrd="0" destOrd="0" presId="urn:microsoft.com/office/officeart/2005/8/layout/cycle6"/>
    <dgm:cxn modelId="{24BF23B8-B9ED-416B-93EE-9BA477A2E1CC}" type="presOf" srcId="{211A3E87-9708-4C92-B46A-E6053762F4B1}" destId="{5277E290-9EF9-45BF-ADDC-7F81292B6E47}" srcOrd="0" destOrd="0" presId="urn:microsoft.com/office/officeart/2005/8/layout/cycle6"/>
    <dgm:cxn modelId="{E191A6BC-2AE6-4ECC-ABA4-ED251A73FABE}" srcId="{22606702-8F2C-4DC5-BE99-08763468C648}" destId="{211A3E87-9708-4C92-B46A-E6053762F4B1}" srcOrd="4" destOrd="0" parTransId="{4F17CC48-F112-4D81-839D-66390F13815F}" sibTransId="{51B8FF1E-1F0D-4E42-9591-EDBABC861FDE}"/>
    <dgm:cxn modelId="{24B8F5CB-7368-4861-877E-E9D351C71813}" srcId="{22606702-8F2C-4DC5-BE99-08763468C648}" destId="{CA67F6FE-F3AB-4F2E-888A-792B8750A4EC}" srcOrd="6" destOrd="0" parTransId="{5EE980E0-BC6E-4721-AE0E-690C518AD299}" sibTransId="{431506DA-D6AC-490A-8F7D-3A32A3A54C8B}"/>
    <dgm:cxn modelId="{06C0ECF2-B552-4ED1-90CE-8243EDD833D0}" type="presOf" srcId="{431506DA-D6AC-490A-8F7D-3A32A3A54C8B}" destId="{42F7EED8-1639-4859-BE4E-6C9CD1D7129A}" srcOrd="0" destOrd="0" presId="urn:microsoft.com/office/officeart/2005/8/layout/cycle6"/>
    <dgm:cxn modelId="{B374D6F3-E877-4C70-840D-BD0224D92522}" type="presOf" srcId="{A0395E18-91DF-4742-B95E-2C0EB26925C4}" destId="{E8F79B30-D717-4757-B9B9-2A984FDF935C}" srcOrd="0" destOrd="0" presId="urn:microsoft.com/office/officeart/2005/8/layout/cycle6"/>
    <dgm:cxn modelId="{368C961D-6FDB-4963-9026-D719A2EFCC12}" type="presParOf" srcId="{F0E85F3D-898C-4F68-8872-5C73BD697171}" destId="{E2EEF272-36E1-4EE4-A498-12F5D6103DD8}" srcOrd="0" destOrd="0" presId="urn:microsoft.com/office/officeart/2005/8/layout/cycle6"/>
    <dgm:cxn modelId="{3A631F8F-224C-4655-BDB1-E3AB00FB6640}" type="presParOf" srcId="{F0E85F3D-898C-4F68-8872-5C73BD697171}" destId="{F7DD872A-99CE-4605-BC3D-F290615E9633}" srcOrd="1" destOrd="0" presId="urn:microsoft.com/office/officeart/2005/8/layout/cycle6"/>
    <dgm:cxn modelId="{0B280985-3024-42BF-83EB-D6C922461B69}" type="presParOf" srcId="{F0E85F3D-898C-4F68-8872-5C73BD697171}" destId="{D9260B4C-1D6E-4809-BD92-ECEEF3245630}" srcOrd="2" destOrd="0" presId="urn:microsoft.com/office/officeart/2005/8/layout/cycle6"/>
    <dgm:cxn modelId="{8E388CD7-ABC3-4D90-B5BA-6A33D632C944}" type="presParOf" srcId="{F0E85F3D-898C-4F68-8872-5C73BD697171}" destId="{3920DC93-9946-43A0-A154-75581DE5B249}" srcOrd="3" destOrd="0" presId="urn:microsoft.com/office/officeart/2005/8/layout/cycle6"/>
    <dgm:cxn modelId="{D31A5298-17C5-47CE-BD33-459722B1C55F}" type="presParOf" srcId="{F0E85F3D-898C-4F68-8872-5C73BD697171}" destId="{AAF234CB-9226-4EB4-B6A7-2C80A8EE7CFF}" srcOrd="4" destOrd="0" presId="urn:microsoft.com/office/officeart/2005/8/layout/cycle6"/>
    <dgm:cxn modelId="{E8B21FD3-6058-4C9A-9E31-853E126B6CB9}" type="presParOf" srcId="{F0E85F3D-898C-4F68-8872-5C73BD697171}" destId="{B7EFBE19-9213-4D47-AB51-1E51248137CB}" srcOrd="5" destOrd="0" presId="urn:microsoft.com/office/officeart/2005/8/layout/cycle6"/>
    <dgm:cxn modelId="{BE48886C-C4DC-4513-BC0A-0B0CBB955EBF}" type="presParOf" srcId="{F0E85F3D-898C-4F68-8872-5C73BD697171}" destId="{E8F79B30-D717-4757-B9B9-2A984FDF935C}" srcOrd="6" destOrd="0" presId="urn:microsoft.com/office/officeart/2005/8/layout/cycle6"/>
    <dgm:cxn modelId="{2EC576A8-30A9-4B73-BE01-B54EA1564807}" type="presParOf" srcId="{F0E85F3D-898C-4F68-8872-5C73BD697171}" destId="{BDB000E3-C0E0-4024-9A40-C665F881D262}" srcOrd="7" destOrd="0" presId="urn:microsoft.com/office/officeart/2005/8/layout/cycle6"/>
    <dgm:cxn modelId="{01284992-1509-41B7-A7DB-5169098AC199}" type="presParOf" srcId="{F0E85F3D-898C-4F68-8872-5C73BD697171}" destId="{1EA0DDA8-DAFF-4734-881E-E027AE97EC44}" srcOrd="8" destOrd="0" presId="urn:microsoft.com/office/officeart/2005/8/layout/cycle6"/>
    <dgm:cxn modelId="{2BB9FE65-FE9D-4433-A5AA-17C52F818783}" type="presParOf" srcId="{F0E85F3D-898C-4F68-8872-5C73BD697171}" destId="{B3BDA7E3-B207-4EA2-B83D-8D243A85E751}" srcOrd="9" destOrd="0" presId="urn:microsoft.com/office/officeart/2005/8/layout/cycle6"/>
    <dgm:cxn modelId="{49AC9210-76EF-483E-B6F4-5FE1E1C3BA7A}" type="presParOf" srcId="{F0E85F3D-898C-4F68-8872-5C73BD697171}" destId="{32045968-DE0A-46E3-9DD5-F4575CF8B47B}" srcOrd="10" destOrd="0" presId="urn:microsoft.com/office/officeart/2005/8/layout/cycle6"/>
    <dgm:cxn modelId="{F4BED474-E200-4E33-A472-88793E825662}" type="presParOf" srcId="{F0E85F3D-898C-4F68-8872-5C73BD697171}" destId="{47AA6AD2-FBA6-4AB9-B298-840844AA0062}" srcOrd="11" destOrd="0" presId="urn:microsoft.com/office/officeart/2005/8/layout/cycle6"/>
    <dgm:cxn modelId="{2790EAEE-AD43-4113-8F54-68FFD163ECDA}" type="presParOf" srcId="{F0E85F3D-898C-4F68-8872-5C73BD697171}" destId="{5277E290-9EF9-45BF-ADDC-7F81292B6E47}" srcOrd="12" destOrd="0" presId="urn:microsoft.com/office/officeart/2005/8/layout/cycle6"/>
    <dgm:cxn modelId="{F736EAB8-E136-46BE-A2B4-4DE24D1E105F}" type="presParOf" srcId="{F0E85F3D-898C-4F68-8872-5C73BD697171}" destId="{C9C33C49-0736-499D-A1F6-663637BF9A82}" srcOrd="13" destOrd="0" presId="urn:microsoft.com/office/officeart/2005/8/layout/cycle6"/>
    <dgm:cxn modelId="{8C12CB1D-4BE1-4D9B-AAB1-DBA48D9A6355}" type="presParOf" srcId="{F0E85F3D-898C-4F68-8872-5C73BD697171}" destId="{98E038F8-061A-468E-B5DF-F526F8D80F54}" srcOrd="14" destOrd="0" presId="urn:microsoft.com/office/officeart/2005/8/layout/cycle6"/>
    <dgm:cxn modelId="{67A06716-BF96-4599-90C7-7B30B17BEBBD}" type="presParOf" srcId="{F0E85F3D-898C-4F68-8872-5C73BD697171}" destId="{CA9A9990-A09E-4540-936D-64CA12FAB440}" srcOrd="15" destOrd="0" presId="urn:microsoft.com/office/officeart/2005/8/layout/cycle6"/>
    <dgm:cxn modelId="{8A6ADCE8-DF08-496A-9D5A-A0509D91CB33}" type="presParOf" srcId="{F0E85F3D-898C-4F68-8872-5C73BD697171}" destId="{7D550D8F-EFE1-455E-A7A9-7769C756D0B8}" srcOrd="16" destOrd="0" presId="urn:microsoft.com/office/officeart/2005/8/layout/cycle6"/>
    <dgm:cxn modelId="{83AC0E90-B4A3-4499-BF73-6D1986C72CB0}" type="presParOf" srcId="{F0E85F3D-898C-4F68-8872-5C73BD697171}" destId="{F2D33575-A474-4C98-A1A6-FC58A7963611}" srcOrd="17" destOrd="0" presId="urn:microsoft.com/office/officeart/2005/8/layout/cycle6"/>
    <dgm:cxn modelId="{92C3DB23-63EF-426A-90F3-5016811235C6}" type="presParOf" srcId="{F0E85F3D-898C-4F68-8872-5C73BD697171}" destId="{40F2344A-F718-414C-AD47-20B8C877B479}" srcOrd="18" destOrd="0" presId="urn:microsoft.com/office/officeart/2005/8/layout/cycle6"/>
    <dgm:cxn modelId="{F37CCB68-BE07-4C98-87E7-6E3BF9825178}" type="presParOf" srcId="{F0E85F3D-898C-4F68-8872-5C73BD697171}" destId="{DA9DCEFB-B264-4C80-A6AA-21F83956703B}" srcOrd="19" destOrd="0" presId="urn:microsoft.com/office/officeart/2005/8/layout/cycle6"/>
    <dgm:cxn modelId="{D93BE9F6-820E-47A6-AAE1-4866E7D7F86C}" type="presParOf" srcId="{F0E85F3D-898C-4F68-8872-5C73BD697171}" destId="{42F7EED8-1639-4859-BE4E-6C9CD1D7129A}"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794B9-72DB-422B-8553-7D8D7B381AE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FD91C19-0CA7-4108-B353-5E394AEDC5A7}">
      <dgm:prSet phldrT="[Texto]" custT="1"/>
      <dgm:spPr/>
      <dgm:t>
        <a:bodyPr/>
        <a:lstStyle/>
        <a:p>
          <a:r>
            <a:rPr lang="es-CO" sz="1400" dirty="0"/>
            <a:t>Monitoreo del periodo transicional</a:t>
          </a:r>
          <a:endParaRPr lang="en-US" sz="1400" dirty="0"/>
        </a:p>
      </dgm:t>
    </dgm:pt>
    <dgm:pt modelId="{A30A33DC-3FFD-4742-910B-EEEA8F46E082}" type="parTrans" cxnId="{3E568C9C-5F35-4CA4-8CC5-63A81C370B32}">
      <dgm:prSet/>
      <dgm:spPr/>
      <dgm:t>
        <a:bodyPr/>
        <a:lstStyle/>
        <a:p>
          <a:endParaRPr lang="en-US" sz="2000"/>
        </a:p>
      </dgm:t>
    </dgm:pt>
    <dgm:pt modelId="{73DBCAC1-9CDC-4879-9ABC-38CC2761BC48}" type="sibTrans" cxnId="{3E568C9C-5F35-4CA4-8CC5-63A81C370B32}">
      <dgm:prSet/>
      <dgm:spPr/>
      <dgm:t>
        <a:bodyPr/>
        <a:lstStyle/>
        <a:p>
          <a:endParaRPr lang="en-US" sz="2000"/>
        </a:p>
      </dgm:t>
    </dgm:pt>
    <dgm:pt modelId="{301B1A9B-B048-4503-920C-D28EB8FDFB22}">
      <dgm:prSet phldrT="[Texto]" custT="1"/>
      <dgm:spPr/>
      <dgm:t>
        <a:bodyPr/>
        <a:lstStyle/>
        <a:p>
          <a:r>
            <a:rPr lang="es-CO" sz="1400" dirty="0"/>
            <a:t>Alimentación inicial</a:t>
          </a:r>
          <a:endParaRPr lang="en-US" sz="1400" dirty="0"/>
        </a:p>
      </dgm:t>
    </dgm:pt>
    <dgm:pt modelId="{C325272D-E1AB-44B3-8D84-BD4015A112DC}" type="parTrans" cxnId="{BF53877A-9190-4E06-B342-CC8D3ACC70ED}">
      <dgm:prSet/>
      <dgm:spPr/>
      <dgm:t>
        <a:bodyPr/>
        <a:lstStyle/>
        <a:p>
          <a:endParaRPr lang="en-US" sz="2000"/>
        </a:p>
      </dgm:t>
    </dgm:pt>
    <dgm:pt modelId="{11CACA65-05EC-4AC1-9605-21A7CE4E8BB5}" type="sibTrans" cxnId="{BF53877A-9190-4E06-B342-CC8D3ACC70ED}">
      <dgm:prSet/>
      <dgm:spPr/>
      <dgm:t>
        <a:bodyPr/>
        <a:lstStyle/>
        <a:p>
          <a:endParaRPr lang="en-US" sz="2000"/>
        </a:p>
      </dgm:t>
    </dgm:pt>
    <dgm:pt modelId="{99B44734-7F06-413C-A841-5B081789AD08}">
      <dgm:prSet phldrT="[Texto]" custT="1"/>
      <dgm:spPr/>
      <dgm:t>
        <a:bodyPr/>
        <a:lstStyle/>
        <a:p>
          <a:r>
            <a:rPr lang="es-CO" sz="1400" dirty="0"/>
            <a:t>Profilaxis ocular</a:t>
          </a:r>
          <a:endParaRPr lang="en-US" sz="1400" dirty="0"/>
        </a:p>
      </dgm:t>
    </dgm:pt>
    <dgm:pt modelId="{C833D1F7-80CC-4DBB-9D29-6109CE661EC7}" type="parTrans" cxnId="{DF094F01-A3BF-4C19-9C7A-26DEF5E0474E}">
      <dgm:prSet/>
      <dgm:spPr/>
      <dgm:t>
        <a:bodyPr/>
        <a:lstStyle/>
        <a:p>
          <a:endParaRPr lang="en-US" sz="2000"/>
        </a:p>
      </dgm:t>
    </dgm:pt>
    <dgm:pt modelId="{67CB7090-5D93-4DB0-8226-B2162A1F54A7}" type="sibTrans" cxnId="{DF094F01-A3BF-4C19-9C7A-26DEF5E0474E}">
      <dgm:prSet/>
      <dgm:spPr/>
      <dgm:t>
        <a:bodyPr/>
        <a:lstStyle/>
        <a:p>
          <a:endParaRPr lang="en-US" sz="2000"/>
        </a:p>
      </dgm:t>
    </dgm:pt>
    <dgm:pt modelId="{4CB096EB-7146-4B03-AD5C-B9DB9AD2BBEF}">
      <dgm:prSet phldrT="[Texto]" custT="1"/>
      <dgm:spPr/>
      <dgm:t>
        <a:bodyPr/>
        <a:lstStyle/>
        <a:p>
          <a:r>
            <a:rPr lang="es-CO" sz="1400" dirty="0"/>
            <a:t>Profilaxis vitamina K</a:t>
          </a:r>
          <a:endParaRPr lang="en-US" sz="1400" dirty="0"/>
        </a:p>
      </dgm:t>
    </dgm:pt>
    <dgm:pt modelId="{FE7977DD-8008-4509-8848-BE8541805240}" type="parTrans" cxnId="{F730D431-6C12-4E3A-97F3-124830D8B310}">
      <dgm:prSet/>
      <dgm:spPr/>
      <dgm:t>
        <a:bodyPr/>
        <a:lstStyle/>
        <a:p>
          <a:endParaRPr lang="en-US" sz="2000"/>
        </a:p>
      </dgm:t>
    </dgm:pt>
    <dgm:pt modelId="{00578623-B5BE-4104-A781-6E79A43F9BC8}" type="sibTrans" cxnId="{F730D431-6C12-4E3A-97F3-124830D8B310}">
      <dgm:prSet/>
      <dgm:spPr/>
      <dgm:t>
        <a:bodyPr/>
        <a:lstStyle/>
        <a:p>
          <a:endParaRPr lang="en-US" sz="2000"/>
        </a:p>
      </dgm:t>
    </dgm:pt>
    <dgm:pt modelId="{9F51C039-79AE-49FA-A1F3-99F3ED400570}">
      <dgm:prSet phldrT="[Texto]" custT="1"/>
      <dgm:spPr/>
      <dgm:t>
        <a:bodyPr/>
        <a:lstStyle/>
        <a:p>
          <a:r>
            <a:rPr lang="es-CO" sz="1400" dirty="0"/>
            <a:t>Vacunación</a:t>
          </a:r>
          <a:endParaRPr lang="en-US" sz="1400" dirty="0"/>
        </a:p>
      </dgm:t>
    </dgm:pt>
    <dgm:pt modelId="{32A4E6D9-7111-4DBE-8E35-C462CC61B19E}" type="parTrans" cxnId="{1F9ADF84-CDD0-435B-A820-EA0D09824AC8}">
      <dgm:prSet/>
      <dgm:spPr/>
      <dgm:t>
        <a:bodyPr/>
        <a:lstStyle/>
        <a:p>
          <a:endParaRPr lang="en-US" sz="2000"/>
        </a:p>
      </dgm:t>
    </dgm:pt>
    <dgm:pt modelId="{A494A780-5BD4-44CF-9279-65CAE3C58CD1}" type="sibTrans" cxnId="{1F9ADF84-CDD0-435B-A820-EA0D09824AC8}">
      <dgm:prSet/>
      <dgm:spPr/>
      <dgm:t>
        <a:bodyPr/>
        <a:lstStyle/>
        <a:p>
          <a:endParaRPr lang="en-US" sz="2000"/>
        </a:p>
      </dgm:t>
    </dgm:pt>
    <dgm:pt modelId="{3241E5AA-C36F-4C91-9F16-EBCD2C445950}">
      <dgm:prSet phldrT="[Texto]" custT="1"/>
      <dgm:spPr/>
      <dgm:t>
        <a:bodyPr/>
        <a:lstStyle/>
        <a:p>
          <a:r>
            <a:rPr lang="es-CO" sz="1400" dirty="0"/>
            <a:t>Antropometría</a:t>
          </a:r>
          <a:endParaRPr lang="en-US" sz="1400" dirty="0"/>
        </a:p>
      </dgm:t>
    </dgm:pt>
    <dgm:pt modelId="{2B8C3144-C06D-4E41-AE3A-795409182ED1}" type="parTrans" cxnId="{722591C8-FD82-498C-A4BB-686A5EA33EC0}">
      <dgm:prSet/>
      <dgm:spPr/>
      <dgm:t>
        <a:bodyPr/>
        <a:lstStyle/>
        <a:p>
          <a:endParaRPr lang="en-US" sz="2000"/>
        </a:p>
      </dgm:t>
    </dgm:pt>
    <dgm:pt modelId="{8CEFFB15-84E0-4178-A726-8B47365F748F}" type="sibTrans" cxnId="{722591C8-FD82-498C-A4BB-686A5EA33EC0}">
      <dgm:prSet/>
      <dgm:spPr/>
      <dgm:t>
        <a:bodyPr/>
        <a:lstStyle/>
        <a:p>
          <a:endParaRPr lang="en-US" sz="2000"/>
        </a:p>
      </dgm:t>
    </dgm:pt>
    <dgm:pt modelId="{F882A18A-B162-498C-9AC1-6E0AD0E6B81B}">
      <dgm:prSet phldrT="[Texto]" custT="1"/>
      <dgm:spPr/>
      <dgm:t>
        <a:bodyPr/>
        <a:lstStyle/>
        <a:p>
          <a:r>
            <a:rPr lang="es-CO" sz="1400" dirty="0"/>
            <a:t>Examen físico minucioso</a:t>
          </a:r>
          <a:endParaRPr lang="en-US" sz="1400" dirty="0"/>
        </a:p>
      </dgm:t>
    </dgm:pt>
    <dgm:pt modelId="{6E4E5484-5B50-4223-AF70-463C63FFCBF1}" type="parTrans" cxnId="{FC7B054A-C65A-498C-A354-1C0F5CB28CD5}">
      <dgm:prSet/>
      <dgm:spPr/>
      <dgm:t>
        <a:bodyPr/>
        <a:lstStyle/>
        <a:p>
          <a:endParaRPr lang="en-US" sz="2000"/>
        </a:p>
      </dgm:t>
    </dgm:pt>
    <dgm:pt modelId="{89A4ED0F-9F6A-49EC-B3D1-1E0F30F45233}" type="sibTrans" cxnId="{FC7B054A-C65A-498C-A354-1C0F5CB28CD5}">
      <dgm:prSet/>
      <dgm:spPr/>
      <dgm:t>
        <a:bodyPr/>
        <a:lstStyle/>
        <a:p>
          <a:endParaRPr lang="en-US" sz="2000"/>
        </a:p>
      </dgm:t>
    </dgm:pt>
    <dgm:pt modelId="{538F1BD9-013B-4366-9AF6-607BDECB3960}">
      <dgm:prSet phldrT="[Texto]" custT="1"/>
      <dgm:spPr/>
      <dgm:t>
        <a:bodyPr/>
        <a:lstStyle/>
        <a:p>
          <a:r>
            <a:rPr lang="es-CO" sz="1400" dirty="0"/>
            <a:t>Control de excretas</a:t>
          </a:r>
          <a:endParaRPr lang="en-US" sz="1400" dirty="0"/>
        </a:p>
      </dgm:t>
    </dgm:pt>
    <dgm:pt modelId="{C7E8A822-C232-426F-B0BC-32334968A803}" type="parTrans" cxnId="{D5191FD2-0646-4CA1-A5E9-8CD33ED0D2DF}">
      <dgm:prSet/>
      <dgm:spPr/>
      <dgm:t>
        <a:bodyPr/>
        <a:lstStyle/>
        <a:p>
          <a:endParaRPr lang="en-US" sz="2000"/>
        </a:p>
      </dgm:t>
    </dgm:pt>
    <dgm:pt modelId="{4F0223B4-5074-42C0-9189-DBF35E306BAB}" type="sibTrans" cxnId="{D5191FD2-0646-4CA1-A5E9-8CD33ED0D2DF}">
      <dgm:prSet/>
      <dgm:spPr/>
      <dgm:t>
        <a:bodyPr/>
        <a:lstStyle/>
        <a:p>
          <a:endParaRPr lang="en-US" sz="2000"/>
        </a:p>
      </dgm:t>
    </dgm:pt>
    <dgm:pt modelId="{D168F42D-D983-4753-BD62-9667604C7942}">
      <dgm:prSet phldrT="[Texto]" custT="1"/>
      <dgm:spPr/>
      <dgm:t>
        <a:bodyPr/>
        <a:lstStyle/>
        <a:p>
          <a:r>
            <a:rPr lang="es-CO" sz="1400" dirty="0"/>
            <a:t>Baño, vestido</a:t>
          </a:r>
          <a:endParaRPr lang="en-US" sz="1400" dirty="0"/>
        </a:p>
      </dgm:t>
    </dgm:pt>
    <dgm:pt modelId="{C3689AEA-5EFD-4EAF-85DA-4CE688A0A88A}" type="parTrans" cxnId="{FEE2DE96-12D5-4FF6-A0E0-AE4FBC245AA5}">
      <dgm:prSet/>
      <dgm:spPr/>
      <dgm:t>
        <a:bodyPr/>
        <a:lstStyle/>
        <a:p>
          <a:endParaRPr lang="en-US" sz="2000"/>
        </a:p>
      </dgm:t>
    </dgm:pt>
    <dgm:pt modelId="{823EA998-04AB-48A1-85CE-349A3B9BBA86}" type="sibTrans" cxnId="{FEE2DE96-12D5-4FF6-A0E0-AE4FBC245AA5}">
      <dgm:prSet/>
      <dgm:spPr/>
      <dgm:t>
        <a:bodyPr/>
        <a:lstStyle/>
        <a:p>
          <a:endParaRPr lang="en-US" sz="2000"/>
        </a:p>
      </dgm:t>
    </dgm:pt>
    <dgm:pt modelId="{4B8447A8-13F7-4AB7-B4FA-A2C0BF4602C4}" type="pres">
      <dgm:prSet presAssocID="{D64794B9-72DB-422B-8553-7D8D7B381AE5}" presName="cycle" presStyleCnt="0">
        <dgm:presLayoutVars>
          <dgm:dir/>
          <dgm:resizeHandles val="exact"/>
        </dgm:presLayoutVars>
      </dgm:prSet>
      <dgm:spPr/>
    </dgm:pt>
    <dgm:pt modelId="{2F1440A7-8DE6-4A92-B2AB-6B0848429EF1}" type="pres">
      <dgm:prSet presAssocID="{9FD91C19-0CA7-4108-B353-5E394AEDC5A7}" presName="node" presStyleLbl="node1" presStyleIdx="0" presStyleCnt="9">
        <dgm:presLayoutVars>
          <dgm:bulletEnabled val="1"/>
        </dgm:presLayoutVars>
      </dgm:prSet>
      <dgm:spPr/>
    </dgm:pt>
    <dgm:pt modelId="{37D86E93-AF28-4D30-9B1B-02D0B1655663}" type="pres">
      <dgm:prSet presAssocID="{9FD91C19-0CA7-4108-B353-5E394AEDC5A7}" presName="spNode" presStyleCnt="0"/>
      <dgm:spPr/>
    </dgm:pt>
    <dgm:pt modelId="{B6FAE58F-2EF5-48FA-A09F-59C99570DFF0}" type="pres">
      <dgm:prSet presAssocID="{73DBCAC1-9CDC-4879-9ABC-38CC2761BC48}" presName="sibTrans" presStyleLbl="sibTrans1D1" presStyleIdx="0" presStyleCnt="9"/>
      <dgm:spPr/>
    </dgm:pt>
    <dgm:pt modelId="{F1FAE019-0EB2-4C7E-8F7B-DC6951753D68}" type="pres">
      <dgm:prSet presAssocID="{301B1A9B-B048-4503-920C-D28EB8FDFB22}" presName="node" presStyleLbl="node1" presStyleIdx="1" presStyleCnt="9" custScaleX="121493">
        <dgm:presLayoutVars>
          <dgm:bulletEnabled val="1"/>
        </dgm:presLayoutVars>
      </dgm:prSet>
      <dgm:spPr/>
    </dgm:pt>
    <dgm:pt modelId="{245113C7-7C8D-4F69-88DE-94EBFE2E67EC}" type="pres">
      <dgm:prSet presAssocID="{301B1A9B-B048-4503-920C-D28EB8FDFB22}" presName="spNode" presStyleCnt="0"/>
      <dgm:spPr/>
    </dgm:pt>
    <dgm:pt modelId="{24CE35DB-6A20-419D-9B35-7E37A44C97F6}" type="pres">
      <dgm:prSet presAssocID="{11CACA65-05EC-4AC1-9605-21A7CE4E8BB5}" presName="sibTrans" presStyleLbl="sibTrans1D1" presStyleIdx="1" presStyleCnt="9"/>
      <dgm:spPr/>
    </dgm:pt>
    <dgm:pt modelId="{910FB1A6-DF14-49C2-B0DE-2C25922DBA7A}" type="pres">
      <dgm:prSet presAssocID="{99B44734-7F06-413C-A841-5B081789AD08}" presName="node" presStyleLbl="node1" presStyleIdx="2" presStyleCnt="9">
        <dgm:presLayoutVars>
          <dgm:bulletEnabled val="1"/>
        </dgm:presLayoutVars>
      </dgm:prSet>
      <dgm:spPr/>
    </dgm:pt>
    <dgm:pt modelId="{ECEF956D-210E-48AC-BEEA-BFA7765BE37A}" type="pres">
      <dgm:prSet presAssocID="{99B44734-7F06-413C-A841-5B081789AD08}" presName="spNode" presStyleCnt="0"/>
      <dgm:spPr/>
    </dgm:pt>
    <dgm:pt modelId="{D578B821-8102-4E88-8A02-A6613CC7CC49}" type="pres">
      <dgm:prSet presAssocID="{67CB7090-5D93-4DB0-8226-B2162A1F54A7}" presName="sibTrans" presStyleLbl="sibTrans1D1" presStyleIdx="2" presStyleCnt="9"/>
      <dgm:spPr/>
    </dgm:pt>
    <dgm:pt modelId="{65C23848-BAD6-48D8-9191-C53DD41D7502}" type="pres">
      <dgm:prSet presAssocID="{4CB096EB-7146-4B03-AD5C-B9DB9AD2BBEF}" presName="node" presStyleLbl="node1" presStyleIdx="3" presStyleCnt="9">
        <dgm:presLayoutVars>
          <dgm:bulletEnabled val="1"/>
        </dgm:presLayoutVars>
      </dgm:prSet>
      <dgm:spPr/>
    </dgm:pt>
    <dgm:pt modelId="{8717CC2E-C904-41B0-9E96-84EE7E3D0061}" type="pres">
      <dgm:prSet presAssocID="{4CB096EB-7146-4B03-AD5C-B9DB9AD2BBEF}" presName="spNode" presStyleCnt="0"/>
      <dgm:spPr/>
    </dgm:pt>
    <dgm:pt modelId="{D476E381-A4C7-4E82-B7E7-733FA25B6E54}" type="pres">
      <dgm:prSet presAssocID="{00578623-B5BE-4104-A781-6E79A43F9BC8}" presName="sibTrans" presStyleLbl="sibTrans1D1" presStyleIdx="3" presStyleCnt="9"/>
      <dgm:spPr/>
    </dgm:pt>
    <dgm:pt modelId="{0F3DB401-D08C-433E-A9FB-393CE154CC76}" type="pres">
      <dgm:prSet presAssocID="{9F51C039-79AE-49FA-A1F3-99F3ED400570}" presName="node" presStyleLbl="node1" presStyleIdx="4" presStyleCnt="9">
        <dgm:presLayoutVars>
          <dgm:bulletEnabled val="1"/>
        </dgm:presLayoutVars>
      </dgm:prSet>
      <dgm:spPr/>
    </dgm:pt>
    <dgm:pt modelId="{E50A7128-A940-4073-A793-1BDC0ED0357E}" type="pres">
      <dgm:prSet presAssocID="{9F51C039-79AE-49FA-A1F3-99F3ED400570}" presName="spNode" presStyleCnt="0"/>
      <dgm:spPr/>
    </dgm:pt>
    <dgm:pt modelId="{0145320C-DDDE-403A-B1D3-AD9093995863}" type="pres">
      <dgm:prSet presAssocID="{A494A780-5BD4-44CF-9279-65CAE3C58CD1}" presName="sibTrans" presStyleLbl="sibTrans1D1" presStyleIdx="4" presStyleCnt="9"/>
      <dgm:spPr/>
    </dgm:pt>
    <dgm:pt modelId="{E6E03C14-E699-4228-BCC0-41F7E115ADF1}" type="pres">
      <dgm:prSet presAssocID="{3241E5AA-C36F-4C91-9F16-EBCD2C445950}" presName="node" presStyleLbl="node1" presStyleIdx="5" presStyleCnt="9" custScaleX="127862">
        <dgm:presLayoutVars>
          <dgm:bulletEnabled val="1"/>
        </dgm:presLayoutVars>
      </dgm:prSet>
      <dgm:spPr/>
    </dgm:pt>
    <dgm:pt modelId="{F70C7BD5-D149-4395-9E25-05C6C53887FB}" type="pres">
      <dgm:prSet presAssocID="{3241E5AA-C36F-4C91-9F16-EBCD2C445950}" presName="spNode" presStyleCnt="0"/>
      <dgm:spPr/>
    </dgm:pt>
    <dgm:pt modelId="{A5FA515D-3B99-4D74-A200-3A5D5993399B}" type="pres">
      <dgm:prSet presAssocID="{8CEFFB15-84E0-4178-A726-8B47365F748F}" presName="sibTrans" presStyleLbl="sibTrans1D1" presStyleIdx="5" presStyleCnt="9"/>
      <dgm:spPr/>
    </dgm:pt>
    <dgm:pt modelId="{A2B7281A-65E6-4083-9DD5-D2E98D9C117C}" type="pres">
      <dgm:prSet presAssocID="{F882A18A-B162-498C-9AC1-6E0AD0E6B81B}" presName="node" presStyleLbl="node1" presStyleIdx="6" presStyleCnt="9">
        <dgm:presLayoutVars>
          <dgm:bulletEnabled val="1"/>
        </dgm:presLayoutVars>
      </dgm:prSet>
      <dgm:spPr/>
    </dgm:pt>
    <dgm:pt modelId="{177FBDD1-1E86-4495-8F2D-9ADB6B8997BD}" type="pres">
      <dgm:prSet presAssocID="{F882A18A-B162-498C-9AC1-6E0AD0E6B81B}" presName="spNode" presStyleCnt="0"/>
      <dgm:spPr/>
    </dgm:pt>
    <dgm:pt modelId="{C285BC49-1EBE-4175-9B2E-85DFE2254151}" type="pres">
      <dgm:prSet presAssocID="{89A4ED0F-9F6A-49EC-B3D1-1E0F30F45233}" presName="sibTrans" presStyleLbl="sibTrans1D1" presStyleIdx="6" presStyleCnt="9"/>
      <dgm:spPr/>
    </dgm:pt>
    <dgm:pt modelId="{0613EE6F-F7ED-44C7-AABF-03123DB25AC3}" type="pres">
      <dgm:prSet presAssocID="{538F1BD9-013B-4366-9AF6-607BDECB3960}" presName="node" presStyleLbl="node1" presStyleIdx="7" presStyleCnt="9">
        <dgm:presLayoutVars>
          <dgm:bulletEnabled val="1"/>
        </dgm:presLayoutVars>
      </dgm:prSet>
      <dgm:spPr/>
    </dgm:pt>
    <dgm:pt modelId="{049589F9-4E52-4EF9-AFE9-749CBA9DA34E}" type="pres">
      <dgm:prSet presAssocID="{538F1BD9-013B-4366-9AF6-607BDECB3960}" presName="spNode" presStyleCnt="0"/>
      <dgm:spPr/>
    </dgm:pt>
    <dgm:pt modelId="{28C2E620-641B-446F-880A-C61FCADCF0AE}" type="pres">
      <dgm:prSet presAssocID="{4F0223B4-5074-42C0-9189-DBF35E306BAB}" presName="sibTrans" presStyleLbl="sibTrans1D1" presStyleIdx="7" presStyleCnt="9"/>
      <dgm:spPr/>
    </dgm:pt>
    <dgm:pt modelId="{E16E66A3-745C-46F8-AE78-2DD5F3B62BAD}" type="pres">
      <dgm:prSet presAssocID="{D168F42D-D983-4753-BD62-9667604C7942}" presName="node" presStyleLbl="node1" presStyleIdx="8" presStyleCnt="9">
        <dgm:presLayoutVars>
          <dgm:bulletEnabled val="1"/>
        </dgm:presLayoutVars>
      </dgm:prSet>
      <dgm:spPr/>
    </dgm:pt>
    <dgm:pt modelId="{45D8D683-DC35-4B48-9426-FA7BE6FDC234}" type="pres">
      <dgm:prSet presAssocID="{D168F42D-D983-4753-BD62-9667604C7942}" presName="spNode" presStyleCnt="0"/>
      <dgm:spPr/>
    </dgm:pt>
    <dgm:pt modelId="{840AA564-B6B4-4CFF-8C36-A6DBDA243FF8}" type="pres">
      <dgm:prSet presAssocID="{823EA998-04AB-48A1-85CE-349A3B9BBA86}" presName="sibTrans" presStyleLbl="sibTrans1D1" presStyleIdx="8" presStyleCnt="9"/>
      <dgm:spPr/>
    </dgm:pt>
  </dgm:ptLst>
  <dgm:cxnLst>
    <dgm:cxn modelId="{DF094F01-A3BF-4C19-9C7A-26DEF5E0474E}" srcId="{D64794B9-72DB-422B-8553-7D8D7B381AE5}" destId="{99B44734-7F06-413C-A841-5B081789AD08}" srcOrd="2" destOrd="0" parTransId="{C833D1F7-80CC-4DBB-9D29-6109CE661EC7}" sibTransId="{67CB7090-5D93-4DB0-8226-B2162A1F54A7}"/>
    <dgm:cxn modelId="{F4950307-28C6-40AA-870A-3EA1B497A0A8}" type="presOf" srcId="{99B44734-7F06-413C-A841-5B081789AD08}" destId="{910FB1A6-DF14-49C2-B0DE-2C25922DBA7A}" srcOrd="0" destOrd="0" presId="urn:microsoft.com/office/officeart/2005/8/layout/cycle5"/>
    <dgm:cxn modelId="{1FBB7818-9AA6-4DEB-8445-6D8F9DB25DCC}" type="presOf" srcId="{538F1BD9-013B-4366-9AF6-607BDECB3960}" destId="{0613EE6F-F7ED-44C7-AABF-03123DB25AC3}" srcOrd="0" destOrd="0" presId="urn:microsoft.com/office/officeart/2005/8/layout/cycle5"/>
    <dgm:cxn modelId="{E5FB6128-F50C-46D8-A0A7-615B56CDA763}" type="presOf" srcId="{8CEFFB15-84E0-4178-A726-8B47365F748F}" destId="{A5FA515D-3B99-4D74-A200-3A5D5993399B}" srcOrd="0" destOrd="0" presId="urn:microsoft.com/office/officeart/2005/8/layout/cycle5"/>
    <dgm:cxn modelId="{C8AA9E2F-D69A-49B2-94A5-F90597648371}" type="presOf" srcId="{F882A18A-B162-498C-9AC1-6E0AD0E6B81B}" destId="{A2B7281A-65E6-4083-9DD5-D2E98D9C117C}" srcOrd="0" destOrd="0" presId="urn:microsoft.com/office/officeart/2005/8/layout/cycle5"/>
    <dgm:cxn modelId="{F730D431-6C12-4E3A-97F3-124830D8B310}" srcId="{D64794B9-72DB-422B-8553-7D8D7B381AE5}" destId="{4CB096EB-7146-4B03-AD5C-B9DB9AD2BBEF}" srcOrd="3" destOrd="0" parTransId="{FE7977DD-8008-4509-8848-BE8541805240}" sibTransId="{00578623-B5BE-4104-A781-6E79A43F9BC8}"/>
    <dgm:cxn modelId="{C601E632-C736-4769-9F94-350D76542F30}" type="presOf" srcId="{67CB7090-5D93-4DB0-8226-B2162A1F54A7}" destId="{D578B821-8102-4E88-8A02-A6613CC7CC49}" srcOrd="0" destOrd="0" presId="urn:microsoft.com/office/officeart/2005/8/layout/cycle5"/>
    <dgm:cxn modelId="{EC594D36-418B-4096-9B08-E81B90B9890A}" type="presOf" srcId="{D64794B9-72DB-422B-8553-7D8D7B381AE5}" destId="{4B8447A8-13F7-4AB7-B4FA-A2C0BF4602C4}" srcOrd="0" destOrd="0" presId="urn:microsoft.com/office/officeart/2005/8/layout/cycle5"/>
    <dgm:cxn modelId="{DA3D913B-BF8D-469B-8100-10D56E93B00A}" type="presOf" srcId="{00578623-B5BE-4104-A781-6E79A43F9BC8}" destId="{D476E381-A4C7-4E82-B7E7-733FA25B6E54}" srcOrd="0" destOrd="0" presId="urn:microsoft.com/office/officeart/2005/8/layout/cycle5"/>
    <dgm:cxn modelId="{FC7B054A-C65A-498C-A354-1C0F5CB28CD5}" srcId="{D64794B9-72DB-422B-8553-7D8D7B381AE5}" destId="{F882A18A-B162-498C-9AC1-6E0AD0E6B81B}" srcOrd="6" destOrd="0" parTransId="{6E4E5484-5B50-4223-AF70-463C63FFCBF1}" sibTransId="{89A4ED0F-9F6A-49EC-B3D1-1E0F30F45233}"/>
    <dgm:cxn modelId="{7AC63B56-6E38-4EB7-81ED-51D986538FB9}" type="presOf" srcId="{11CACA65-05EC-4AC1-9605-21A7CE4E8BB5}" destId="{24CE35DB-6A20-419D-9B35-7E37A44C97F6}" srcOrd="0" destOrd="0" presId="urn:microsoft.com/office/officeart/2005/8/layout/cycle5"/>
    <dgm:cxn modelId="{BF53877A-9190-4E06-B342-CC8D3ACC70ED}" srcId="{D64794B9-72DB-422B-8553-7D8D7B381AE5}" destId="{301B1A9B-B048-4503-920C-D28EB8FDFB22}" srcOrd="1" destOrd="0" parTransId="{C325272D-E1AB-44B3-8D84-BD4015A112DC}" sibTransId="{11CACA65-05EC-4AC1-9605-21A7CE4E8BB5}"/>
    <dgm:cxn modelId="{1F9ADF84-CDD0-435B-A820-EA0D09824AC8}" srcId="{D64794B9-72DB-422B-8553-7D8D7B381AE5}" destId="{9F51C039-79AE-49FA-A1F3-99F3ED400570}" srcOrd="4" destOrd="0" parTransId="{32A4E6D9-7111-4DBE-8E35-C462CC61B19E}" sibTransId="{A494A780-5BD4-44CF-9279-65CAE3C58CD1}"/>
    <dgm:cxn modelId="{FEE2DE96-12D5-4FF6-A0E0-AE4FBC245AA5}" srcId="{D64794B9-72DB-422B-8553-7D8D7B381AE5}" destId="{D168F42D-D983-4753-BD62-9667604C7942}" srcOrd="8" destOrd="0" parTransId="{C3689AEA-5EFD-4EAF-85DA-4CE688A0A88A}" sibTransId="{823EA998-04AB-48A1-85CE-349A3B9BBA86}"/>
    <dgm:cxn modelId="{FA6DCE98-E515-4DB8-A9D8-433B6C584193}" type="presOf" srcId="{3241E5AA-C36F-4C91-9F16-EBCD2C445950}" destId="{E6E03C14-E699-4228-BCC0-41F7E115ADF1}" srcOrd="0" destOrd="0" presId="urn:microsoft.com/office/officeart/2005/8/layout/cycle5"/>
    <dgm:cxn modelId="{3E568C9C-5F35-4CA4-8CC5-63A81C370B32}" srcId="{D64794B9-72DB-422B-8553-7D8D7B381AE5}" destId="{9FD91C19-0CA7-4108-B353-5E394AEDC5A7}" srcOrd="0" destOrd="0" parTransId="{A30A33DC-3FFD-4742-910B-EEEA8F46E082}" sibTransId="{73DBCAC1-9CDC-4879-9ABC-38CC2761BC48}"/>
    <dgm:cxn modelId="{25A9C98E-CB57-4715-8116-ED3E2132A82C}" type="presOf" srcId="{4F0223B4-5074-42C0-9189-DBF35E306BAB}" destId="{28C2E620-641B-446F-880A-C61FCADCF0AE}" srcOrd="0" destOrd="0" presId="urn:microsoft.com/office/officeart/2005/8/layout/cycle5"/>
    <dgm:cxn modelId="{483265A2-75B1-4884-93F9-A7223D86E5DC}" type="presOf" srcId="{4CB096EB-7146-4B03-AD5C-B9DB9AD2BBEF}" destId="{65C23848-BAD6-48D8-9191-C53DD41D7502}" srcOrd="0" destOrd="0" presId="urn:microsoft.com/office/officeart/2005/8/layout/cycle5"/>
    <dgm:cxn modelId="{1D2A45A5-4265-48A8-9365-3053C1E66D1C}" type="presOf" srcId="{73DBCAC1-9CDC-4879-9ABC-38CC2761BC48}" destId="{B6FAE58F-2EF5-48FA-A09F-59C99570DFF0}" srcOrd="0" destOrd="0" presId="urn:microsoft.com/office/officeart/2005/8/layout/cycle5"/>
    <dgm:cxn modelId="{E21031A6-35DF-44C9-8250-A8E6B8B84EC9}" type="presOf" srcId="{89A4ED0F-9F6A-49EC-B3D1-1E0F30F45233}" destId="{C285BC49-1EBE-4175-9B2E-85DFE2254151}" srcOrd="0" destOrd="0" presId="urn:microsoft.com/office/officeart/2005/8/layout/cycle5"/>
    <dgm:cxn modelId="{B625F6B6-BD2F-4DD9-BC6B-F2A9D34D7A5C}" type="presOf" srcId="{9F51C039-79AE-49FA-A1F3-99F3ED400570}" destId="{0F3DB401-D08C-433E-A9FB-393CE154CC76}" srcOrd="0" destOrd="0" presId="urn:microsoft.com/office/officeart/2005/8/layout/cycle5"/>
    <dgm:cxn modelId="{1F6CF6E1-9D5F-4BC8-AE5B-1D404FE1A2C6}" type="presOf" srcId="{D168F42D-D983-4753-BD62-9667604C7942}" destId="{E16E66A3-745C-46F8-AE78-2DD5F3B62BAD}" srcOrd="0" destOrd="0" presId="urn:microsoft.com/office/officeart/2005/8/layout/cycle5"/>
    <dgm:cxn modelId="{DA6F48C4-4C18-4AC3-8438-D9E63835D669}" type="presOf" srcId="{9FD91C19-0CA7-4108-B353-5E394AEDC5A7}" destId="{2F1440A7-8DE6-4A92-B2AB-6B0848429EF1}" srcOrd="0" destOrd="0" presId="urn:microsoft.com/office/officeart/2005/8/layout/cycle5"/>
    <dgm:cxn modelId="{221226E8-FCE9-48B9-85F6-F13515901A17}" type="presOf" srcId="{A494A780-5BD4-44CF-9279-65CAE3C58CD1}" destId="{0145320C-DDDE-403A-B1D3-AD9093995863}" srcOrd="0" destOrd="0" presId="urn:microsoft.com/office/officeart/2005/8/layout/cycle5"/>
    <dgm:cxn modelId="{C5BE8BC8-59E9-4FAC-B327-292B326E7EE9}" type="presOf" srcId="{823EA998-04AB-48A1-85CE-349A3B9BBA86}" destId="{840AA564-B6B4-4CFF-8C36-A6DBDA243FF8}" srcOrd="0" destOrd="0" presId="urn:microsoft.com/office/officeart/2005/8/layout/cycle5"/>
    <dgm:cxn modelId="{722591C8-FD82-498C-A4BB-686A5EA33EC0}" srcId="{D64794B9-72DB-422B-8553-7D8D7B381AE5}" destId="{3241E5AA-C36F-4C91-9F16-EBCD2C445950}" srcOrd="5" destOrd="0" parTransId="{2B8C3144-C06D-4E41-AE3A-795409182ED1}" sibTransId="{8CEFFB15-84E0-4178-A726-8B47365F748F}"/>
    <dgm:cxn modelId="{9C345DCF-2C49-4110-8D04-613E31468AB2}" type="presOf" srcId="{301B1A9B-B048-4503-920C-D28EB8FDFB22}" destId="{F1FAE019-0EB2-4C7E-8F7B-DC6951753D68}" srcOrd="0" destOrd="0" presId="urn:microsoft.com/office/officeart/2005/8/layout/cycle5"/>
    <dgm:cxn modelId="{D5191FD2-0646-4CA1-A5E9-8CD33ED0D2DF}" srcId="{D64794B9-72DB-422B-8553-7D8D7B381AE5}" destId="{538F1BD9-013B-4366-9AF6-607BDECB3960}" srcOrd="7" destOrd="0" parTransId="{C7E8A822-C232-426F-B0BC-32334968A803}" sibTransId="{4F0223B4-5074-42C0-9189-DBF35E306BAB}"/>
    <dgm:cxn modelId="{E661EB66-57BB-4B8B-9B3A-8064FBBCF3F1}" type="presParOf" srcId="{4B8447A8-13F7-4AB7-B4FA-A2C0BF4602C4}" destId="{2F1440A7-8DE6-4A92-B2AB-6B0848429EF1}" srcOrd="0" destOrd="0" presId="urn:microsoft.com/office/officeart/2005/8/layout/cycle5"/>
    <dgm:cxn modelId="{A2125F4E-15ED-4EE6-AF65-91C5ECD1E47D}" type="presParOf" srcId="{4B8447A8-13F7-4AB7-B4FA-A2C0BF4602C4}" destId="{37D86E93-AF28-4D30-9B1B-02D0B1655663}" srcOrd="1" destOrd="0" presId="urn:microsoft.com/office/officeart/2005/8/layout/cycle5"/>
    <dgm:cxn modelId="{EEB8C5EA-54E2-4BA4-BDCE-B1616B60F234}" type="presParOf" srcId="{4B8447A8-13F7-4AB7-B4FA-A2C0BF4602C4}" destId="{B6FAE58F-2EF5-48FA-A09F-59C99570DFF0}" srcOrd="2" destOrd="0" presId="urn:microsoft.com/office/officeart/2005/8/layout/cycle5"/>
    <dgm:cxn modelId="{61349D69-32B0-45FA-9C83-E6395B074899}" type="presParOf" srcId="{4B8447A8-13F7-4AB7-B4FA-A2C0BF4602C4}" destId="{F1FAE019-0EB2-4C7E-8F7B-DC6951753D68}" srcOrd="3" destOrd="0" presId="urn:microsoft.com/office/officeart/2005/8/layout/cycle5"/>
    <dgm:cxn modelId="{66C7E997-3B44-462A-AD20-83D9987EC682}" type="presParOf" srcId="{4B8447A8-13F7-4AB7-B4FA-A2C0BF4602C4}" destId="{245113C7-7C8D-4F69-88DE-94EBFE2E67EC}" srcOrd="4" destOrd="0" presId="urn:microsoft.com/office/officeart/2005/8/layout/cycle5"/>
    <dgm:cxn modelId="{E76A8AD4-219D-4E07-B59D-A1FCC6E4531B}" type="presParOf" srcId="{4B8447A8-13F7-4AB7-B4FA-A2C0BF4602C4}" destId="{24CE35DB-6A20-419D-9B35-7E37A44C97F6}" srcOrd="5" destOrd="0" presId="urn:microsoft.com/office/officeart/2005/8/layout/cycle5"/>
    <dgm:cxn modelId="{5688F54C-6A4A-4FB8-AC48-635AF7E6A982}" type="presParOf" srcId="{4B8447A8-13F7-4AB7-B4FA-A2C0BF4602C4}" destId="{910FB1A6-DF14-49C2-B0DE-2C25922DBA7A}" srcOrd="6" destOrd="0" presId="urn:microsoft.com/office/officeart/2005/8/layout/cycle5"/>
    <dgm:cxn modelId="{67031FF5-373F-4B57-B967-DDF85D8AE05C}" type="presParOf" srcId="{4B8447A8-13F7-4AB7-B4FA-A2C0BF4602C4}" destId="{ECEF956D-210E-48AC-BEEA-BFA7765BE37A}" srcOrd="7" destOrd="0" presId="urn:microsoft.com/office/officeart/2005/8/layout/cycle5"/>
    <dgm:cxn modelId="{6687602E-0724-4234-B1AB-C06DDEAED622}" type="presParOf" srcId="{4B8447A8-13F7-4AB7-B4FA-A2C0BF4602C4}" destId="{D578B821-8102-4E88-8A02-A6613CC7CC49}" srcOrd="8" destOrd="0" presId="urn:microsoft.com/office/officeart/2005/8/layout/cycle5"/>
    <dgm:cxn modelId="{3BCE1561-462D-433F-8DF3-DBA48DCDE1EB}" type="presParOf" srcId="{4B8447A8-13F7-4AB7-B4FA-A2C0BF4602C4}" destId="{65C23848-BAD6-48D8-9191-C53DD41D7502}" srcOrd="9" destOrd="0" presId="urn:microsoft.com/office/officeart/2005/8/layout/cycle5"/>
    <dgm:cxn modelId="{3884E4A8-B19B-4797-A184-6286E2E7F361}" type="presParOf" srcId="{4B8447A8-13F7-4AB7-B4FA-A2C0BF4602C4}" destId="{8717CC2E-C904-41B0-9E96-84EE7E3D0061}" srcOrd="10" destOrd="0" presId="urn:microsoft.com/office/officeart/2005/8/layout/cycle5"/>
    <dgm:cxn modelId="{074C52CB-CF4C-4A8B-B10A-3D5F76704FCE}" type="presParOf" srcId="{4B8447A8-13F7-4AB7-B4FA-A2C0BF4602C4}" destId="{D476E381-A4C7-4E82-B7E7-733FA25B6E54}" srcOrd="11" destOrd="0" presId="urn:microsoft.com/office/officeart/2005/8/layout/cycle5"/>
    <dgm:cxn modelId="{4B989B94-B7A0-46D7-94C3-DABDA41927ED}" type="presParOf" srcId="{4B8447A8-13F7-4AB7-B4FA-A2C0BF4602C4}" destId="{0F3DB401-D08C-433E-A9FB-393CE154CC76}" srcOrd="12" destOrd="0" presId="urn:microsoft.com/office/officeart/2005/8/layout/cycle5"/>
    <dgm:cxn modelId="{E2288502-D11A-41D3-90DC-20AACD721CCE}" type="presParOf" srcId="{4B8447A8-13F7-4AB7-B4FA-A2C0BF4602C4}" destId="{E50A7128-A940-4073-A793-1BDC0ED0357E}" srcOrd="13" destOrd="0" presId="urn:microsoft.com/office/officeart/2005/8/layout/cycle5"/>
    <dgm:cxn modelId="{E60CC606-9C25-47F7-90BC-9AF353DE8896}" type="presParOf" srcId="{4B8447A8-13F7-4AB7-B4FA-A2C0BF4602C4}" destId="{0145320C-DDDE-403A-B1D3-AD9093995863}" srcOrd="14" destOrd="0" presId="urn:microsoft.com/office/officeart/2005/8/layout/cycle5"/>
    <dgm:cxn modelId="{071FE43C-1EE8-41E3-B0B7-E4DBD7459140}" type="presParOf" srcId="{4B8447A8-13F7-4AB7-B4FA-A2C0BF4602C4}" destId="{E6E03C14-E699-4228-BCC0-41F7E115ADF1}" srcOrd="15" destOrd="0" presId="urn:microsoft.com/office/officeart/2005/8/layout/cycle5"/>
    <dgm:cxn modelId="{2A4978D7-91ED-4976-A660-ED4209287565}" type="presParOf" srcId="{4B8447A8-13F7-4AB7-B4FA-A2C0BF4602C4}" destId="{F70C7BD5-D149-4395-9E25-05C6C53887FB}" srcOrd="16" destOrd="0" presId="urn:microsoft.com/office/officeart/2005/8/layout/cycle5"/>
    <dgm:cxn modelId="{592A19C9-B885-4D2F-8E14-AB3427F7D4FA}" type="presParOf" srcId="{4B8447A8-13F7-4AB7-B4FA-A2C0BF4602C4}" destId="{A5FA515D-3B99-4D74-A200-3A5D5993399B}" srcOrd="17" destOrd="0" presId="urn:microsoft.com/office/officeart/2005/8/layout/cycle5"/>
    <dgm:cxn modelId="{D02CF64B-1CCE-47DA-A3A0-2C96000A5CD7}" type="presParOf" srcId="{4B8447A8-13F7-4AB7-B4FA-A2C0BF4602C4}" destId="{A2B7281A-65E6-4083-9DD5-D2E98D9C117C}" srcOrd="18" destOrd="0" presId="urn:microsoft.com/office/officeart/2005/8/layout/cycle5"/>
    <dgm:cxn modelId="{C471F1CE-3704-4B46-9CAB-4CC73F1D9639}" type="presParOf" srcId="{4B8447A8-13F7-4AB7-B4FA-A2C0BF4602C4}" destId="{177FBDD1-1E86-4495-8F2D-9ADB6B8997BD}" srcOrd="19" destOrd="0" presId="urn:microsoft.com/office/officeart/2005/8/layout/cycle5"/>
    <dgm:cxn modelId="{04EA46BF-FA38-4D7B-83C1-38B97C133EE5}" type="presParOf" srcId="{4B8447A8-13F7-4AB7-B4FA-A2C0BF4602C4}" destId="{C285BC49-1EBE-4175-9B2E-85DFE2254151}" srcOrd="20" destOrd="0" presId="urn:microsoft.com/office/officeart/2005/8/layout/cycle5"/>
    <dgm:cxn modelId="{95978456-CC03-408E-8AF8-5C39F5DC66E4}" type="presParOf" srcId="{4B8447A8-13F7-4AB7-B4FA-A2C0BF4602C4}" destId="{0613EE6F-F7ED-44C7-AABF-03123DB25AC3}" srcOrd="21" destOrd="0" presId="urn:microsoft.com/office/officeart/2005/8/layout/cycle5"/>
    <dgm:cxn modelId="{0DC17C94-CE6E-4D4B-8E56-34BF141EFA28}" type="presParOf" srcId="{4B8447A8-13F7-4AB7-B4FA-A2C0BF4602C4}" destId="{049589F9-4E52-4EF9-AFE9-749CBA9DA34E}" srcOrd="22" destOrd="0" presId="urn:microsoft.com/office/officeart/2005/8/layout/cycle5"/>
    <dgm:cxn modelId="{EC68A2C4-27E4-43FB-A393-F5B16BBDB306}" type="presParOf" srcId="{4B8447A8-13F7-4AB7-B4FA-A2C0BF4602C4}" destId="{28C2E620-641B-446F-880A-C61FCADCF0AE}" srcOrd="23" destOrd="0" presId="urn:microsoft.com/office/officeart/2005/8/layout/cycle5"/>
    <dgm:cxn modelId="{4063B866-19EA-4396-A24C-B0115B876678}" type="presParOf" srcId="{4B8447A8-13F7-4AB7-B4FA-A2C0BF4602C4}" destId="{E16E66A3-745C-46F8-AE78-2DD5F3B62BAD}" srcOrd="24" destOrd="0" presId="urn:microsoft.com/office/officeart/2005/8/layout/cycle5"/>
    <dgm:cxn modelId="{819FC546-18BD-4AB3-9E40-6649A3B309DB}" type="presParOf" srcId="{4B8447A8-13F7-4AB7-B4FA-A2C0BF4602C4}" destId="{45D8D683-DC35-4B48-9426-FA7BE6FDC234}" srcOrd="25" destOrd="0" presId="urn:microsoft.com/office/officeart/2005/8/layout/cycle5"/>
    <dgm:cxn modelId="{D45176A7-FD11-4DE2-A97B-108D1467C26B}" type="presParOf" srcId="{4B8447A8-13F7-4AB7-B4FA-A2C0BF4602C4}" destId="{840AA564-B6B4-4CFF-8C36-A6DBDA243FF8}" srcOrd="26"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B9E9B8-85B5-40BB-9A47-F0F3BD711928}" type="doc">
      <dgm:prSet loTypeId="urn:microsoft.com/office/officeart/2005/8/layout/cycle2" loCatId="cycle" qsTypeId="urn:microsoft.com/office/officeart/2005/8/quickstyle/simple3" qsCatId="simple" csTypeId="urn:microsoft.com/office/officeart/2005/8/colors/colorful4" csCatId="colorful" phldr="1"/>
      <dgm:spPr/>
      <dgm:t>
        <a:bodyPr/>
        <a:lstStyle/>
        <a:p>
          <a:endParaRPr lang="en-US"/>
        </a:p>
      </dgm:t>
    </dgm:pt>
    <dgm:pt modelId="{D39262E8-26F8-4DE1-ACED-DA0378C5C4A1}">
      <dgm:prSet phldrT="[Texto]"/>
      <dgm:spPr/>
      <dgm:t>
        <a:bodyPr/>
        <a:lstStyle/>
        <a:p>
          <a:r>
            <a:rPr lang="es-CO" dirty="0"/>
            <a:t>48 h parto normal y 72 </a:t>
          </a:r>
          <a:r>
            <a:rPr lang="es-CO" dirty="0" err="1"/>
            <a:t>cesarea</a:t>
          </a:r>
          <a:endParaRPr lang="en-US" dirty="0"/>
        </a:p>
      </dgm:t>
    </dgm:pt>
    <dgm:pt modelId="{5A85CCAA-2D79-47E3-8CFE-2D2F05ED9100}" type="parTrans" cxnId="{D9DD1485-25AB-4A8F-AB01-9AF4CEFAC872}">
      <dgm:prSet/>
      <dgm:spPr/>
      <dgm:t>
        <a:bodyPr/>
        <a:lstStyle/>
        <a:p>
          <a:endParaRPr lang="en-US"/>
        </a:p>
      </dgm:t>
    </dgm:pt>
    <dgm:pt modelId="{11C6D0DE-BB14-4057-B29D-898B0CB5A544}" type="sibTrans" cxnId="{D9DD1485-25AB-4A8F-AB01-9AF4CEFAC872}">
      <dgm:prSet/>
      <dgm:spPr/>
      <dgm:t>
        <a:bodyPr/>
        <a:lstStyle/>
        <a:p>
          <a:endParaRPr lang="en-US"/>
        </a:p>
      </dgm:t>
    </dgm:pt>
    <dgm:pt modelId="{BE81F55B-61D5-44FE-92D9-9E825205FA77}">
      <dgm:prSet phldrT="[Texto]"/>
      <dgm:spPr/>
      <dgm:t>
        <a:bodyPr/>
        <a:lstStyle/>
        <a:p>
          <a:r>
            <a:rPr lang="es-CO" dirty="0"/>
            <a:t>Antropometría</a:t>
          </a:r>
          <a:endParaRPr lang="en-US" dirty="0"/>
        </a:p>
      </dgm:t>
    </dgm:pt>
    <dgm:pt modelId="{F038D281-F21E-45D8-9FFA-AB8D1ED039EE}" type="parTrans" cxnId="{5CDD020A-1528-407D-8611-AE307DDFDC81}">
      <dgm:prSet/>
      <dgm:spPr/>
      <dgm:t>
        <a:bodyPr/>
        <a:lstStyle/>
        <a:p>
          <a:endParaRPr lang="en-US"/>
        </a:p>
      </dgm:t>
    </dgm:pt>
    <dgm:pt modelId="{71921DD6-6590-4328-833C-4F4A32FB6D82}" type="sibTrans" cxnId="{5CDD020A-1528-407D-8611-AE307DDFDC81}">
      <dgm:prSet/>
      <dgm:spPr/>
      <dgm:t>
        <a:bodyPr/>
        <a:lstStyle/>
        <a:p>
          <a:endParaRPr lang="en-US"/>
        </a:p>
      </dgm:t>
    </dgm:pt>
    <dgm:pt modelId="{DCF70833-F1DA-4B52-B9DE-FEA22499C87C}">
      <dgm:prSet phldrT="[Texto]"/>
      <dgm:spPr/>
      <dgm:t>
        <a:bodyPr/>
        <a:lstStyle/>
        <a:p>
          <a:r>
            <a:rPr lang="es-CO" dirty="0"/>
            <a:t>Examen físico</a:t>
          </a:r>
          <a:endParaRPr lang="en-US" dirty="0"/>
        </a:p>
      </dgm:t>
    </dgm:pt>
    <dgm:pt modelId="{6F8B12E2-3210-48C9-86D9-7B855BCF257A}" type="parTrans" cxnId="{6CE77998-2952-4FF2-A135-B95A9D50D6DA}">
      <dgm:prSet/>
      <dgm:spPr/>
      <dgm:t>
        <a:bodyPr/>
        <a:lstStyle/>
        <a:p>
          <a:endParaRPr lang="en-US"/>
        </a:p>
      </dgm:t>
    </dgm:pt>
    <dgm:pt modelId="{DA8814F3-B4D3-4203-9642-B2D7223C69EE}" type="sibTrans" cxnId="{6CE77998-2952-4FF2-A135-B95A9D50D6DA}">
      <dgm:prSet/>
      <dgm:spPr/>
      <dgm:t>
        <a:bodyPr/>
        <a:lstStyle/>
        <a:p>
          <a:endParaRPr lang="en-US"/>
        </a:p>
      </dgm:t>
    </dgm:pt>
    <dgm:pt modelId="{D154DA68-13CF-4CAF-88DB-1A3B5A033114}">
      <dgm:prSet phldrT="[Texto]"/>
      <dgm:spPr/>
      <dgm:t>
        <a:bodyPr/>
        <a:lstStyle/>
        <a:p>
          <a:r>
            <a:rPr lang="es-CO" dirty="0"/>
            <a:t>Verificación de estado vacunal</a:t>
          </a:r>
          <a:endParaRPr lang="en-US" dirty="0"/>
        </a:p>
      </dgm:t>
    </dgm:pt>
    <dgm:pt modelId="{DA1F1FC6-1047-4356-A4B9-1EAF1F576A3A}" type="parTrans" cxnId="{F8191B96-284E-4EA4-A4FE-A5550AC9A97A}">
      <dgm:prSet/>
      <dgm:spPr/>
      <dgm:t>
        <a:bodyPr/>
        <a:lstStyle/>
        <a:p>
          <a:endParaRPr lang="en-US"/>
        </a:p>
      </dgm:t>
    </dgm:pt>
    <dgm:pt modelId="{33D29D0E-1281-4CF4-A2B5-223D1D913874}" type="sibTrans" cxnId="{F8191B96-284E-4EA4-A4FE-A5550AC9A97A}">
      <dgm:prSet/>
      <dgm:spPr/>
      <dgm:t>
        <a:bodyPr/>
        <a:lstStyle/>
        <a:p>
          <a:endParaRPr lang="en-US"/>
        </a:p>
      </dgm:t>
    </dgm:pt>
    <dgm:pt modelId="{C8507EF8-9902-420C-BDB4-5CC9BDBA9300}">
      <dgm:prSet phldrT="[Texto]"/>
      <dgm:spPr/>
      <dgm:t>
        <a:bodyPr/>
        <a:lstStyle/>
        <a:p>
          <a:r>
            <a:rPr lang="es-CO" dirty="0"/>
            <a:t>Tamizaje de cardiopatía</a:t>
          </a:r>
          <a:endParaRPr lang="en-US" dirty="0"/>
        </a:p>
      </dgm:t>
    </dgm:pt>
    <dgm:pt modelId="{1AB30EB7-088D-41AC-A74A-EBC67623B912}" type="parTrans" cxnId="{5709DB2D-24BA-4B3C-BCC7-26F189EF3E40}">
      <dgm:prSet/>
      <dgm:spPr/>
      <dgm:t>
        <a:bodyPr/>
        <a:lstStyle/>
        <a:p>
          <a:endParaRPr lang="en-US"/>
        </a:p>
      </dgm:t>
    </dgm:pt>
    <dgm:pt modelId="{2F6E5177-846E-4163-B4C5-0200DF6DC261}" type="sibTrans" cxnId="{5709DB2D-24BA-4B3C-BCC7-26F189EF3E40}">
      <dgm:prSet/>
      <dgm:spPr/>
      <dgm:t>
        <a:bodyPr/>
        <a:lstStyle/>
        <a:p>
          <a:endParaRPr lang="en-US"/>
        </a:p>
      </dgm:t>
    </dgm:pt>
    <dgm:pt modelId="{D6F69232-F725-453E-A243-6EF4F8E283BA}">
      <dgm:prSet phldrT="[Texto]"/>
      <dgm:spPr/>
      <dgm:t>
        <a:bodyPr/>
        <a:lstStyle/>
        <a:p>
          <a:r>
            <a:rPr lang="es-CO" dirty="0"/>
            <a:t>Verificar que no posee criterios de restricción</a:t>
          </a:r>
          <a:endParaRPr lang="en-US" dirty="0"/>
        </a:p>
      </dgm:t>
    </dgm:pt>
    <dgm:pt modelId="{570209F4-F278-4FE5-BB12-F5296B06523E}" type="parTrans" cxnId="{FF12AABD-275B-4E85-8FDD-EAB0FF23FEB9}">
      <dgm:prSet/>
      <dgm:spPr/>
      <dgm:t>
        <a:bodyPr/>
        <a:lstStyle/>
        <a:p>
          <a:endParaRPr lang="en-US"/>
        </a:p>
      </dgm:t>
    </dgm:pt>
    <dgm:pt modelId="{ABDBF064-DB7C-450A-8486-D88D76493019}" type="sibTrans" cxnId="{FF12AABD-275B-4E85-8FDD-EAB0FF23FEB9}">
      <dgm:prSet/>
      <dgm:spPr/>
      <dgm:t>
        <a:bodyPr/>
        <a:lstStyle/>
        <a:p>
          <a:endParaRPr lang="en-US"/>
        </a:p>
      </dgm:t>
    </dgm:pt>
    <dgm:pt modelId="{DFE12608-FD47-40A2-929D-BBE62287DCD1}">
      <dgm:prSet phldrT="[Texto]"/>
      <dgm:spPr/>
      <dgm:t>
        <a:bodyPr/>
        <a:lstStyle/>
        <a:p>
          <a:r>
            <a:rPr lang="es-CO" dirty="0"/>
            <a:t>Tamizaje auditivo</a:t>
          </a:r>
          <a:endParaRPr lang="en-US" dirty="0"/>
        </a:p>
      </dgm:t>
    </dgm:pt>
    <dgm:pt modelId="{F39F4DE8-B578-494A-B4CA-C189485C4DB0}" type="parTrans" cxnId="{4056E7FA-0450-4136-9C42-94A18E3BD548}">
      <dgm:prSet/>
      <dgm:spPr/>
      <dgm:t>
        <a:bodyPr/>
        <a:lstStyle/>
        <a:p>
          <a:endParaRPr lang="en-US"/>
        </a:p>
      </dgm:t>
    </dgm:pt>
    <dgm:pt modelId="{2554C1D3-09AA-45F7-8DAD-C054290128A3}" type="sibTrans" cxnId="{4056E7FA-0450-4136-9C42-94A18E3BD548}">
      <dgm:prSet/>
      <dgm:spPr/>
      <dgm:t>
        <a:bodyPr/>
        <a:lstStyle/>
        <a:p>
          <a:endParaRPr lang="en-US"/>
        </a:p>
      </dgm:t>
    </dgm:pt>
    <dgm:pt modelId="{3F5D7264-1DF6-4550-BC33-35A73021E7FF}">
      <dgm:prSet phldrT="[Texto]"/>
      <dgm:spPr/>
      <dgm:t>
        <a:bodyPr/>
        <a:lstStyle/>
        <a:p>
          <a:r>
            <a:rPr lang="es-CO" dirty="0"/>
            <a:t>Educación al alta</a:t>
          </a:r>
          <a:endParaRPr lang="en-US" dirty="0"/>
        </a:p>
      </dgm:t>
    </dgm:pt>
    <dgm:pt modelId="{D1F6F9B8-CBED-4231-B3F7-3AD828B6606A}" type="parTrans" cxnId="{B4469AE4-5A47-4392-9DD0-520F1FC9EFDE}">
      <dgm:prSet/>
      <dgm:spPr/>
      <dgm:t>
        <a:bodyPr/>
        <a:lstStyle/>
        <a:p>
          <a:endParaRPr lang="en-US"/>
        </a:p>
      </dgm:t>
    </dgm:pt>
    <dgm:pt modelId="{0DB64BCB-D4E3-4C92-9F1D-40382089C368}" type="sibTrans" cxnId="{B4469AE4-5A47-4392-9DD0-520F1FC9EFDE}">
      <dgm:prSet/>
      <dgm:spPr/>
      <dgm:t>
        <a:bodyPr/>
        <a:lstStyle/>
        <a:p>
          <a:endParaRPr lang="en-US"/>
        </a:p>
      </dgm:t>
    </dgm:pt>
    <dgm:pt modelId="{E534AA1F-1EBD-4343-91BF-1FECF7BD1978}" type="pres">
      <dgm:prSet presAssocID="{47B9E9B8-85B5-40BB-9A47-F0F3BD711928}" presName="cycle" presStyleCnt="0">
        <dgm:presLayoutVars>
          <dgm:dir/>
          <dgm:resizeHandles val="exact"/>
        </dgm:presLayoutVars>
      </dgm:prSet>
      <dgm:spPr/>
    </dgm:pt>
    <dgm:pt modelId="{9582B5D7-DA6D-4B1B-AEA5-A9BF599A09A1}" type="pres">
      <dgm:prSet presAssocID="{D39262E8-26F8-4DE1-ACED-DA0378C5C4A1}" presName="node" presStyleLbl="node1" presStyleIdx="0" presStyleCnt="8">
        <dgm:presLayoutVars>
          <dgm:bulletEnabled val="1"/>
        </dgm:presLayoutVars>
      </dgm:prSet>
      <dgm:spPr/>
    </dgm:pt>
    <dgm:pt modelId="{D59F245B-B1AF-42B4-BB5B-A14D5CCB6D3D}" type="pres">
      <dgm:prSet presAssocID="{11C6D0DE-BB14-4057-B29D-898B0CB5A544}" presName="sibTrans" presStyleLbl="sibTrans2D1" presStyleIdx="0" presStyleCnt="8"/>
      <dgm:spPr/>
    </dgm:pt>
    <dgm:pt modelId="{81076631-5CFD-41A0-B7C4-BA6D09E8B932}" type="pres">
      <dgm:prSet presAssocID="{11C6D0DE-BB14-4057-B29D-898B0CB5A544}" presName="connectorText" presStyleLbl="sibTrans2D1" presStyleIdx="0" presStyleCnt="8"/>
      <dgm:spPr/>
    </dgm:pt>
    <dgm:pt modelId="{15028EAF-B831-494B-9202-557E32348294}" type="pres">
      <dgm:prSet presAssocID="{D6F69232-F725-453E-A243-6EF4F8E283BA}" presName="node" presStyleLbl="node1" presStyleIdx="1" presStyleCnt="8">
        <dgm:presLayoutVars>
          <dgm:bulletEnabled val="1"/>
        </dgm:presLayoutVars>
      </dgm:prSet>
      <dgm:spPr/>
    </dgm:pt>
    <dgm:pt modelId="{DEF6DA5B-4DB2-4DB5-8246-EB4394675098}" type="pres">
      <dgm:prSet presAssocID="{ABDBF064-DB7C-450A-8486-D88D76493019}" presName="sibTrans" presStyleLbl="sibTrans2D1" presStyleIdx="1" presStyleCnt="8"/>
      <dgm:spPr/>
    </dgm:pt>
    <dgm:pt modelId="{64C4C263-7C12-44F2-8623-50395322EA51}" type="pres">
      <dgm:prSet presAssocID="{ABDBF064-DB7C-450A-8486-D88D76493019}" presName="connectorText" presStyleLbl="sibTrans2D1" presStyleIdx="1" presStyleCnt="8"/>
      <dgm:spPr/>
    </dgm:pt>
    <dgm:pt modelId="{7EA14E8F-A135-4645-BE32-C1004420264D}" type="pres">
      <dgm:prSet presAssocID="{BE81F55B-61D5-44FE-92D9-9E825205FA77}" presName="node" presStyleLbl="node1" presStyleIdx="2" presStyleCnt="8">
        <dgm:presLayoutVars>
          <dgm:bulletEnabled val="1"/>
        </dgm:presLayoutVars>
      </dgm:prSet>
      <dgm:spPr/>
    </dgm:pt>
    <dgm:pt modelId="{368FAF68-A2BA-4CBA-B1E8-68A1AF23C145}" type="pres">
      <dgm:prSet presAssocID="{71921DD6-6590-4328-833C-4F4A32FB6D82}" presName="sibTrans" presStyleLbl="sibTrans2D1" presStyleIdx="2" presStyleCnt="8"/>
      <dgm:spPr/>
    </dgm:pt>
    <dgm:pt modelId="{08EEB8BE-F88C-4E1D-B456-57914FBA30E0}" type="pres">
      <dgm:prSet presAssocID="{71921DD6-6590-4328-833C-4F4A32FB6D82}" presName="connectorText" presStyleLbl="sibTrans2D1" presStyleIdx="2" presStyleCnt="8"/>
      <dgm:spPr/>
    </dgm:pt>
    <dgm:pt modelId="{8194F7A5-8FD8-425A-89F0-BECFCD36D8DD}" type="pres">
      <dgm:prSet presAssocID="{DCF70833-F1DA-4B52-B9DE-FEA22499C87C}" presName="node" presStyleLbl="node1" presStyleIdx="3" presStyleCnt="8">
        <dgm:presLayoutVars>
          <dgm:bulletEnabled val="1"/>
        </dgm:presLayoutVars>
      </dgm:prSet>
      <dgm:spPr/>
    </dgm:pt>
    <dgm:pt modelId="{F559194A-B659-4842-8B40-1D2F98D39D0A}" type="pres">
      <dgm:prSet presAssocID="{DA8814F3-B4D3-4203-9642-B2D7223C69EE}" presName="sibTrans" presStyleLbl="sibTrans2D1" presStyleIdx="3" presStyleCnt="8"/>
      <dgm:spPr/>
    </dgm:pt>
    <dgm:pt modelId="{5A7F386C-9B23-42C2-8910-73D33B206992}" type="pres">
      <dgm:prSet presAssocID="{DA8814F3-B4D3-4203-9642-B2D7223C69EE}" presName="connectorText" presStyleLbl="sibTrans2D1" presStyleIdx="3" presStyleCnt="8"/>
      <dgm:spPr/>
    </dgm:pt>
    <dgm:pt modelId="{8793C0C4-21EC-4B11-B88C-2BE4D3D4C1B4}" type="pres">
      <dgm:prSet presAssocID="{D154DA68-13CF-4CAF-88DB-1A3B5A033114}" presName="node" presStyleLbl="node1" presStyleIdx="4" presStyleCnt="8">
        <dgm:presLayoutVars>
          <dgm:bulletEnabled val="1"/>
        </dgm:presLayoutVars>
      </dgm:prSet>
      <dgm:spPr/>
    </dgm:pt>
    <dgm:pt modelId="{C9585F05-CD42-4845-9BF0-A23CACE1B547}" type="pres">
      <dgm:prSet presAssocID="{33D29D0E-1281-4CF4-A2B5-223D1D913874}" presName="sibTrans" presStyleLbl="sibTrans2D1" presStyleIdx="4" presStyleCnt="8"/>
      <dgm:spPr/>
    </dgm:pt>
    <dgm:pt modelId="{EDFDA977-5E39-4CD8-8C5A-8FADACDBFB76}" type="pres">
      <dgm:prSet presAssocID="{33D29D0E-1281-4CF4-A2B5-223D1D913874}" presName="connectorText" presStyleLbl="sibTrans2D1" presStyleIdx="4" presStyleCnt="8"/>
      <dgm:spPr/>
    </dgm:pt>
    <dgm:pt modelId="{5B1891BF-BA1A-44BF-85A0-0A014C1E5EFE}" type="pres">
      <dgm:prSet presAssocID="{C8507EF8-9902-420C-BDB4-5CC9BDBA9300}" presName="node" presStyleLbl="node1" presStyleIdx="5" presStyleCnt="8">
        <dgm:presLayoutVars>
          <dgm:bulletEnabled val="1"/>
        </dgm:presLayoutVars>
      </dgm:prSet>
      <dgm:spPr/>
    </dgm:pt>
    <dgm:pt modelId="{71BBF26C-4C33-4903-BD33-03D2DE446C1A}" type="pres">
      <dgm:prSet presAssocID="{2F6E5177-846E-4163-B4C5-0200DF6DC261}" presName="sibTrans" presStyleLbl="sibTrans2D1" presStyleIdx="5" presStyleCnt="8"/>
      <dgm:spPr/>
    </dgm:pt>
    <dgm:pt modelId="{4F67680E-7BE8-42AB-B00B-DD8E7CE89E48}" type="pres">
      <dgm:prSet presAssocID="{2F6E5177-846E-4163-B4C5-0200DF6DC261}" presName="connectorText" presStyleLbl="sibTrans2D1" presStyleIdx="5" presStyleCnt="8"/>
      <dgm:spPr/>
    </dgm:pt>
    <dgm:pt modelId="{F2B7323D-E767-42CE-8DDA-DE2B8C05C165}" type="pres">
      <dgm:prSet presAssocID="{DFE12608-FD47-40A2-929D-BBE62287DCD1}" presName="node" presStyleLbl="node1" presStyleIdx="6" presStyleCnt="8">
        <dgm:presLayoutVars>
          <dgm:bulletEnabled val="1"/>
        </dgm:presLayoutVars>
      </dgm:prSet>
      <dgm:spPr/>
    </dgm:pt>
    <dgm:pt modelId="{E3CA0F91-A1F1-4311-A31E-3B5FBB1F05B9}" type="pres">
      <dgm:prSet presAssocID="{2554C1D3-09AA-45F7-8DAD-C054290128A3}" presName="sibTrans" presStyleLbl="sibTrans2D1" presStyleIdx="6" presStyleCnt="8"/>
      <dgm:spPr/>
    </dgm:pt>
    <dgm:pt modelId="{D4426410-EF3B-43FE-8E3E-B74AA51091CF}" type="pres">
      <dgm:prSet presAssocID="{2554C1D3-09AA-45F7-8DAD-C054290128A3}" presName="connectorText" presStyleLbl="sibTrans2D1" presStyleIdx="6" presStyleCnt="8"/>
      <dgm:spPr/>
    </dgm:pt>
    <dgm:pt modelId="{BE8AB481-9ADF-42F1-A0F0-30672C7AFF6C}" type="pres">
      <dgm:prSet presAssocID="{3F5D7264-1DF6-4550-BC33-35A73021E7FF}" presName="node" presStyleLbl="node1" presStyleIdx="7" presStyleCnt="8">
        <dgm:presLayoutVars>
          <dgm:bulletEnabled val="1"/>
        </dgm:presLayoutVars>
      </dgm:prSet>
      <dgm:spPr/>
    </dgm:pt>
    <dgm:pt modelId="{5BAC4504-8555-4D2F-A7D3-BDC7AB18CC6C}" type="pres">
      <dgm:prSet presAssocID="{0DB64BCB-D4E3-4C92-9F1D-40382089C368}" presName="sibTrans" presStyleLbl="sibTrans2D1" presStyleIdx="7" presStyleCnt="8"/>
      <dgm:spPr/>
    </dgm:pt>
    <dgm:pt modelId="{EF853D63-B44D-45FF-AF81-320F2EA1B8CB}" type="pres">
      <dgm:prSet presAssocID="{0DB64BCB-D4E3-4C92-9F1D-40382089C368}" presName="connectorText" presStyleLbl="sibTrans2D1" presStyleIdx="7" presStyleCnt="8"/>
      <dgm:spPr/>
    </dgm:pt>
  </dgm:ptLst>
  <dgm:cxnLst>
    <dgm:cxn modelId="{45DA0408-5D51-4416-BBF1-AA976E6E9DBF}" type="presOf" srcId="{71921DD6-6590-4328-833C-4F4A32FB6D82}" destId="{368FAF68-A2BA-4CBA-B1E8-68A1AF23C145}" srcOrd="0" destOrd="0" presId="urn:microsoft.com/office/officeart/2005/8/layout/cycle2"/>
    <dgm:cxn modelId="{5CDD020A-1528-407D-8611-AE307DDFDC81}" srcId="{47B9E9B8-85B5-40BB-9A47-F0F3BD711928}" destId="{BE81F55B-61D5-44FE-92D9-9E825205FA77}" srcOrd="2" destOrd="0" parTransId="{F038D281-F21E-45D8-9FFA-AB8D1ED039EE}" sibTransId="{71921DD6-6590-4328-833C-4F4A32FB6D82}"/>
    <dgm:cxn modelId="{1D86BA0C-5313-4DC7-98DC-71FEBCEBB2B9}" type="presOf" srcId="{71921DD6-6590-4328-833C-4F4A32FB6D82}" destId="{08EEB8BE-F88C-4E1D-B456-57914FBA30E0}" srcOrd="1" destOrd="0" presId="urn:microsoft.com/office/officeart/2005/8/layout/cycle2"/>
    <dgm:cxn modelId="{5709DB2D-24BA-4B3C-BCC7-26F189EF3E40}" srcId="{47B9E9B8-85B5-40BB-9A47-F0F3BD711928}" destId="{C8507EF8-9902-420C-BDB4-5CC9BDBA9300}" srcOrd="5" destOrd="0" parTransId="{1AB30EB7-088D-41AC-A74A-EBC67623B912}" sibTransId="{2F6E5177-846E-4163-B4C5-0200DF6DC261}"/>
    <dgm:cxn modelId="{34697137-9106-4CF5-8BD9-61F243DF76A0}" type="presOf" srcId="{D154DA68-13CF-4CAF-88DB-1A3B5A033114}" destId="{8793C0C4-21EC-4B11-B88C-2BE4D3D4C1B4}" srcOrd="0" destOrd="0" presId="urn:microsoft.com/office/officeart/2005/8/layout/cycle2"/>
    <dgm:cxn modelId="{1BB5EF62-29A8-420F-94D1-E492EB55E479}" type="presOf" srcId="{C8507EF8-9902-420C-BDB4-5CC9BDBA9300}" destId="{5B1891BF-BA1A-44BF-85A0-0A014C1E5EFE}" srcOrd="0" destOrd="0" presId="urn:microsoft.com/office/officeart/2005/8/layout/cycle2"/>
    <dgm:cxn modelId="{D4538E65-FDE3-4528-9134-B049C8402E93}" type="presOf" srcId="{0DB64BCB-D4E3-4C92-9F1D-40382089C368}" destId="{EF853D63-B44D-45FF-AF81-320F2EA1B8CB}" srcOrd="1" destOrd="0" presId="urn:microsoft.com/office/officeart/2005/8/layout/cycle2"/>
    <dgm:cxn modelId="{DC1D7146-F391-42E1-84E0-617895A80230}" type="presOf" srcId="{33D29D0E-1281-4CF4-A2B5-223D1D913874}" destId="{C9585F05-CD42-4845-9BF0-A23CACE1B547}" srcOrd="0" destOrd="0" presId="urn:microsoft.com/office/officeart/2005/8/layout/cycle2"/>
    <dgm:cxn modelId="{9A0CE96B-DC06-43F5-B860-C37770C3F0F3}" type="presOf" srcId="{D6F69232-F725-453E-A243-6EF4F8E283BA}" destId="{15028EAF-B831-494B-9202-557E32348294}" srcOrd="0" destOrd="0" presId="urn:microsoft.com/office/officeart/2005/8/layout/cycle2"/>
    <dgm:cxn modelId="{BFFAE67A-7915-459A-9383-01E39497974C}" type="presOf" srcId="{0DB64BCB-D4E3-4C92-9F1D-40382089C368}" destId="{5BAC4504-8555-4D2F-A7D3-BDC7AB18CC6C}" srcOrd="0" destOrd="0" presId="urn:microsoft.com/office/officeart/2005/8/layout/cycle2"/>
    <dgm:cxn modelId="{A2C36981-58BF-409C-BBF3-C0AAA2F7E1C3}" type="presOf" srcId="{BE81F55B-61D5-44FE-92D9-9E825205FA77}" destId="{7EA14E8F-A135-4645-BE32-C1004420264D}" srcOrd="0" destOrd="0" presId="urn:microsoft.com/office/officeart/2005/8/layout/cycle2"/>
    <dgm:cxn modelId="{1B469D81-8549-410D-A161-3693AA117BAD}" type="presOf" srcId="{2F6E5177-846E-4163-B4C5-0200DF6DC261}" destId="{4F67680E-7BE8-42AB-B00B-DD8E7CE89E48}" srcOrd="1" destOrd="0" presId="urn:microsoft.com/office/officeart/2005/8/layout/cycle2"/>
    <dgm:cxn modelId="{0318F082-D4D4-4F39-9EE5-EFF310123879}" type="presOf" srcId="{11C6D0DE-BB14-4057-B29D-898B0CB5A544}" destId="{D59F245B-B1AF-42B4-BB5B-A14D5CCB6D3D}" srcOrd="0" destOrd="0" presId="urn:microsoft.com/office/officeart/2005/8/layout/cycle2"/>
    <dgm:cxn modelId="{D9DD1485-25AB-4A8F-AB01-9AF4CEFAC872}" srcId="{47B9E9B8-85B5-40BB-9A47-F0F3BD711928}" destId="{D39262E8-26F8-4DE1-ACED-DA0378C5C4A1}" srcOrd="0" destOrd="0" parTransId="{5A85CCAA-2D79-47E3-8CFE-2D2F05ED9100}" sibTransId="{11C6D0DE-BB14-4057-B29D-898B0CB5A544}"/>
    <dgm:cxn modelId="{F8191B96-284E-4EA4-A4FE-A5550AC9A97A}" srcId="{47B9E9B8-85B5-40BB-9A47-F0F3BD711928}" destId="{D154DA68-13CF-4CAF-88DB-1A3B5A033114}" srcOrd="4" destOrd="0" parTransId="{DA1F1FC6-1047-4356-A4B9-1EAF1F576A3A}" sibTransId="{33D29D0E-1281-4CF4-A2B5-223D1D913874}"/>
    <dgm:cxn modelId="{3BE76A96-5E24-4BA0-A707-AC2D163A5BB3}" type="presOf" srcId="{47B9E9B8-85B5-40BB-9A47-F0F3BD711928}" destId="{E534AA1F-1EBD-4343-91BF-1FECF7BD1978}" srcOrd="0" destOrd="0" presId="urn:microsoft.com/office/officeart/2005/8/layout/cycle2"/>
    <dgm:cxn modelId="{6CE77998-2952-4FF2-A135-B95A9D50D6DA}" srcId="{47B9E9B8-85B5-40BB-9A47-F0F3BD711928}" destId="{DCF70833-F1DA-4B52-B9DE-FEA22499C87C}" srcOrd="3" destOrd="0" parTransId="{6F8B12E2-3210-48C9-86D9-7B855BCF257A}" sibTransId="{DA8814F3-B4D3-4203-9642-B2D7223C69EE}"/>
    <dgm:cxn modelId="{A5FF459A-B447-4212-977E-150D49367376}" type="presOf" srcId="{2554C1D3-09AA-45F7-8DAD-C054290128A3}" destId="{D4426410-EF3B-43FE-8E3E-B74AA51091CF}" srcOrd="1" destOrd="0" presId="urn:microsoft.com/office/officeart/2005/8/layout/cycle2"/>
    <dgm:cxn modelId="{8118679A-21CA-4B03-BA7A-CB9A709A6369}" type="presOf" srcId="{ABDBF064-DB7C-450A-8486-D88D76493019}" destId="{DEF6DA5B-4DB2-4DB5-8246-EB4394675098}" srcOrd="0" destOrd="0" presId="urn:microsoft.com/office/officeart/2005/8/layout/cycle2"/>
    <dgm:cxn modelId="{59CC579B-2AFE-42F9-AA1E-237B73A44C0A}" type="presOf" srcId="{33D29D0E-1281-4CF4-A2B5-223D1D913874}" destId="{EDFDA977-5E39-4CD8-8C5A-8FADACDBFB76}" srcOrd="1" destOrd="0" presId="urn:microsoft.com/office/officeart/2005/8/layout/cycle2"/>
    <dgm:cxn modelId="{3F46E2A9-7396-4820-B497-3D1C94C49C06}" type="presOf" srcId="{DCF70833-F1DA-4B52-B9DE-FEA22499C87C}" destId="{8194F7A5-8FD8-425A-89F0-BECFCD36D8DD}" srcOrd="0" destOrd="0" presId="urn:microsoft.com/office/officeart/2005/8/layout/cycle2"/>
    <dgm:cxn modelId="{12F3AAAC-8F61-455C-BFA9-74C4A4CCD024}" type="presOf" srcId="{DA8814F3-B4D3-4203-9642-B2D7223C69EE}" destId="{5A7F386C-9B23-42C2-8910-73D33B206992}" srcOrd="1" destOrd="0" presId="urn:microsoft.com/office/officeart/2005/8/layout/cycle2"/>
    <dgm:cxn modelId="{463917B0-3805-4029-A5DF-031520A5C6C4}" type="presOf" srcId="{ABDBF064-DB7C-450A-8486-D88D76493019}" destId="{64C4C263-7C12-44F2-8623-50395322EA51}" srcOrd="1" destOrd="0" presId="urn:microsoft.com/office/officeart/2005/8/layout/cycle2"/>
    <dgm:cxn modelId="{60583AB6-25E5-4970-B1FB-6B35C29DCD8C}" type="presOf" srcId="{D39262E8-26F8-4DE1-ACED-DA0378C5C4A1}" destId="{9582B5D7-DA6D-4B1B-AEA5-A9BF599A09A1}" srcOrd="0" destOrd="0" presId="urn:microsoft.com/office/officeart/2005/8/layout/cycle2"/>
    <dgm:cxn modelId="{588AF2B7-695B-4E21-AD28-D85C08ECC0AE}" type="presOf" srcId="{3F5D7264-1DF6-4550-BC33-35A73021E7FF}" destId="{BE8AB481-9ADF-42F1-A0F0-30672C7AFF6C}" srcOrd="0" destOrd="0" presId="urn:microsoft.com/office/officeart/2005/8/layout/cycle2"/>
    <dgm:cxn modelId="{FF12AABD-275B-4E85-8FDD-EAB0FF23FEB9}" srcId="{47B9E9B8-85B5-40BB-9A47-F0F3BD711928}" destId="{D6F69232-F725-453E-A243-6EF4F8E283BA}" srcOrd="1" destOrd="0" parTransId="{570209F4-F278-4FE5-BB12-F5296B06523E}" sibTransId="{ABDBF064-DB7C-450A-8486-D88D76493019}"/>
    <dgm:cxn modelId="{2A649FD7-563A-4481-A0EE-1A524967B5D9}" type="presOf" srcId="{DFE12608-FD47-40A2-929D-BBE62287DCD1}" destId="{F2B7323D-E767-42CE-8DDA-DE2B8C05C165}" srcOrd="0" destOrd="0" presId="urn:microsoft.com/office/officeart/2005/8/layout/cycle2"/>
    <dgm:cxn modelId="{D7E2B6C0-25C4-49D3-B382-85B17519FA01}" type="presOf" srcId="{2F6E5177-846E-4163-B4C5-0200DF6DC261}" destId="{71BBF26C-4C33-4903-BD33-03D2DE446C1A}" srcOrd="0" destOrd="0" presId="urn:microsoft.com/office/officeart/2005/8/layout/cycle2"/>
    <dgm:cxn modelId="{B4469AE4-5A47-4392-9DD0-520F1FC9EFDE}" srcId="{47B9E9B8-85B5-40BB-9A47-F0F3BD711928}" destId="{3F5D7264-1DF6-4550-BC33-35A73021E7FF}" srcOrd="7" destOrd="0" parTransId="{D1F6F9B8-CBED-4231-B3F7-3AD828B6606A}" sibTransId="{0DB64BCB-D4E3-4C92-9F1D-40382089C368}"/>
    <dgm:cxn modelId="{C36CD4C4-290B-475E-8008-1827ACF46D49}" type="presOf" srcId="{11C6D0DE-BB14-4057-B29D-898B0CB5A544}" destId="{81076631-5CFD-41A0-B7C4-BA6D09E8B932}" srcOrd="1" destOrd="0" presId="urn:microsoft.com/office/officeart/2005/8/layout/cycle2"/>
    <dgm:cxn modelId="{B6DE2EC7-6157-4A7B-ACCC-87648943201D}" type="presOf" srcId="{2554C1D3-09AA-45F7-8DAD-C054290128A3}" destId="{E3CA0F91-A1F1-4311-A31E-3B5FBB1F05B9}" srcOrd="0" destOrd="0" presId="urn:microsoft.com/office/officeart/2005/8/layout/cycle2"/>
    <dgm:cxn modelId="{4056E7FA-0450-4136-9C42-94A18E3BD548}" srcId="{47B9E9B8-85B5-40BB-9A47-F0F3BD711928}" destId="{DFE12608-FD47-40A2-929D-BBE62287DCD1}" srcOrd="6" destOrd="0" parTransId="{F39F4DE8-B578-494A-B4CA-C189485C4DB0}" sibTransId="{2554C1D3-09AA-45F7-8DAD-C054290128A3}"/>
    <dgm:cxn modelId="{4CF472FB-532D-40A4-968F-B62A2470F2D7}" type="presOf" srcId="{DA8814F3-B4D3-4203-9642-B2D7223C69EE}" destId="{F559194A-B659-4842-8B40-1D2F98D39D0A}" srcOrd="0" destOrd="0" presId="urn:microsoft.com/office/officeart/2005/8/layout/cycle2"/>
    <dgm:cxn modelId="{3F274029-4678-4D80-83B8-D38D13DD0877}" type="presParOf" srcId="{E534AA1F-1EBD-4343-91BF-1FECF7BD1978}" destId="{9582B5D7-DA6D-4B1B-AEA5-A9BF599A09A1}" srcOrd="0" destOrd="0" presId="urn:microsoft.com/office/officeart/2005/8/layout/cycle2"/>
    <dgm:cxn modelId="{47BB2C32-3322-45C5-9132-7997A23105C8}" type="presParOf" srcId="{E534AA1F-1EBD-4343-91BF-1FECF7BD1978}" destId="{D59F245B-B1AF-42B4-BB5B-A14D5CCB6D3D}" srcOrd="1" destOrd="0" presId="urn:microsoft.com/office/officeart/2005/8/layout/cycle2"/>
    <dgm:cxn modelId="{73DB46B2-32B9-4865-8762-1615FDE2BBE4}" type="presParOf" srcId="{D59F245B-B1AF-42B4-BB5B-A14D5CCB6D3D}" destId="{81076631-5CFD-41A0-B7C4-BA6D09E8B932}" srcOrd="0" destOrd="0" presId="urn:microsoft.com/office/officeart/2005/8/layout/cycle2"/>
    <dgm:cxn modelId="{F40E55E6-BF74-4B8B-8B0A-E495BDEB2753}" type="presParOf" srcId="{E534AA1F-1EBD-4343-91BF-1FECF7BD1978}" destId="{15028EAF-B831-494B-9202-557E32348294}" srcOrd="2" destOrd="0" presId="urn:microsoft.com/office/officeart/2005/8/layout/cycle2"/>
    <dgm:cxn modelId="{56F38D53-138E-4650-A50B-13DB69EE5B16}" type="presParOf" srcId="{E534AA1F-1EBD-4343-91BF-1FECF7BD1978}" destId="{DEF6DA5B-4DB2-4DB5-8246-EB4394675098}" srcOrd="3" destOrd="0" presId="urn:microsoft.com/office/officeart/2005/8/layout/cycle2"/>
    <dgm:cxn modelId="{FD02A01A-3BF1-4AC6-934D-2BD8E9A2EB72}" type="presParOf" srcId="{DEF6DA5B-4DB2-4DB5-8246-EB4394675098}" destId="{64C4C263-7C12-44F2-8623-50395322EA51}" srcOrd="0" destOrd="0" presId="urn:microsoft.com/office/officeart/2005/8/layout/cycle2"/>
    <dgm:cxn modelId="{AE226F16-5963-4B2B-90A3-8901797DA73C}" type="presParOf" srcId="{E534AA1F-1EBD-4343-91BF-1FECF7BD1978}" destId="{7EA14E8F-A135-4645-BE32-C1004420264D}" srcOrd="4" destOrd="0" presId="urn:microsoft.com/office/officeart/2005/8/layout/cycle2"/>
    <dgm:cxn modelId="{3EAD5DF0-F040-4DE6-947D-B58CAD5B4C5C}" type="presParOf" srcId="{E534AA1F-1EBD-4343-91BF-1FECF7BD1978}" destId="{368FAF68-A2BA-4CBA-B1E8-68A1AF23C145}" srcOrd="5" destOrd="0" presId="urn:microsoft.com/office/officeart/2005/8/layout/cycle2"/>
    <dgm:cxn modelId="{AE486761-0F9C-423D-A374-61ACCB8D5BCD}" type="presParOf" srcId="{368FAF68-A2BA-4CBA-B1E8-68A1AF23C145}" destId="{08EEB8BE-F88C-4E1D-B456-57914FBA30E0}" srcOrd="0" destOrd="0" presId="urn:microsoft.com/office/officeart/2005/8/layout/cycle2"/>
    <dgm:cxn modelId="{2C23F278-476A-49AD-A3B7-425D78CA19D5}" type="presParOf" srcId="{E534AA1F-1EBD-4343-91BF-1FECF7BD1978}" destId="{8194F7A5-8FD8-425A-89F0-BECFCD36D8DD}" srcOrd="6" destOrd="0" presId="urn:microsoft.com/office/officeart/2005/8/layout/cycle2"/>
    <dgm:cxn modelId="{B1FD7D28-53A4-419A-9754-9EE576383EAE}" type="presParOf" srcId="{E534AA1F-1EBD-4343-91BF-1FECF7BD1978}" destId="{F559194A-B659-4842-8B40-1D2F98D39D0A}" srcOrd="7" destOrd="0" presId="urn:microsoft.com/office/officeart/2005/8/layout/cycle2"/>
    <dgm:cxn modelId="{0C095944-E494-4E11-83EE-2C733F4FFAAA}" type="presParOf" srcId="{F559194A-B659-4842-8B40-1D2F98D39D0A}" destId="{5A7F386C-9B23-42C2-8910-73D33B206992}" srcOrd="0" destOrd="0" presId="urn:microsoft.com/office/officeart/2005/8/layout/cycle2"/>
    <dgm:cxn modelId="{F8A4DEC8-1175-4104-81B6-0D0ABBD70BAD}" type="presParOf" srcId="{E534AA1F-1EBD-4343-91BF-1FECF7BD1978}" destId="{8793C0C4-21EC-4B11-B88C-2BE4D3D4C1B4}" srcOrd="8" destOrd="0" presId="urn:microsoft.com/office/officeart/2005/8/layout/cycle2"/>
    <dgm:cxn modelId="{41E200EA-20DA-428D-81E0-74D5BEF597AA}" type="presParOf" srcId="{E534AA1F-1EBD-4343-91BF-1FECF7BD1978}" destId="{C9585F05-CD42-4845-9BF0-A23CACE1B547}" srcOrd="9" destOrd="0" presId="urn:microsoft.com/office/officeart/2005/8/layout/cycle2"/>
    <dgm:cxn modelId="{BA150749-49E2-4ECC-B3F6-6FA73DAFC0B4}" type="presParOf" srcId="{C9585F05-CD42-4845-9BF0-A23CACE1B547}" destId="{EDFDA977-5E39-4CD8-8C5A-8FADACDBFB76}" srcOrd="0" destOrd="0" presId="urn:microsoft.com/office/officeart/2005/8/layout/cycle2"/>
    <dgm:cxn modelId="{362958E1-CFEC-4F2F-82B1-CA7D315A3CE2}" type="presParOf" srcId="{E534AA1F-1EBD-4343-91BF-1FECF7BD1978}" destId="{5B1891BF-BA1A-44BF-85A0-0A014C1E5EFE}" srcOrd="10" destOrd="0" presId="urn:microsoft.com/office/officeart/2005/8/layout/cycle2"/>
    <dgm:cxn modelId="{56AF7C69-B1E8-43FE-8A01-1BCA40889F6A}" type="presParOf" srcId="{E534AA1F-1EBD-4343-91BF-1FECF7BD1978}" destId="{71BBF26C-4C33-4903-BD33-03D2DE446C1A}" srcOrd="11" destOrd="0" presId="urn:microsoft.com/office/officeart/2005/8/layout/cycle2"/>
    <dgm:cxn modelId="{6678D27F-26D7-41D1-93B3-5A072628CD20}" type="presParOf" srcId="{71BBF26C-4C33-4903-BD33-03D2DE446C1A}" destId="{4F67680E-7BE8-42AB-B00B-DD8E7CE89E48}" srcOrd="0" destOrd="0" presId="urn:microsoft.com/office/officeart/2005/8/layout/cycle2"/>
    <dgm:cxn modelId="{F07F7D1C-A197-47FB-8BD7-FABDB8F4087A}" type="presParOf" srcId="{E534AA1F-1EBD-4343-91BF-1FECF7BD1978}" destId="{F2B7323D-E767-42CE-8DDA-DE2B8C05C165}" srcOrd="12" destOrd="0" presId="urn:microsoft.com/office/officeart/2005/8/layout/cycle2"/>
    <dgm:cxn modelId="{30441D53-7DDE-4793-AC86-D375F685B2E4}" type="presParOf" srcId="{E534AA1F-1EBD-4343-91BF-1FECF7BD1978}" destId="{E3CA0F91-A1F1-4311-A31E-3B5FBB1F05B9}" srcOrd="13" destOrd="0" presId="urn:microsoft.com/office/officeart/2005/8/layout/cycle2"/>
    <dgm:cxn modelId="{3DC996D9-E0A0-437D-B872-4E650DF8DFA8}" type="presParOf" srcId="{E3CA0F91-A1F1-4311-A31E-3B5FBB1F05B9}" destId="{D4426410-EF3B-43FE-8E3E-B74AA51091CF}" srcOrd="0" destOrd="0" presId="urn:microsoft.com/office/officeart/2005/8/layout/cycle2"/>
    <dgm:cxn modelId="{967ECD26-BE73-4E98-9DCC-46488DCDB861}" type="presParOf" srcId="{E534AA1F-1EBD-4343-91BF-1FECF7BD1978}" destId="{BE8AB481-9ADF-42F1-A0F0-30672C7AFF6C}" srcOrd="14" destOrd="0" presId="urn:microsoft.com/office/officeart/2005/8/layout/cycle2"/>
    <dgm:cxn modelId="{54B590DB-AD23-4BFA-830A-EA03BAF961BD}" type="presParOf" srcId="{E534AA1F-1EBD-4343-91BF-1FECF7BD1978}" destId="{5BAC4504-8555-4D2F-A7D3-BDC7AB18CC6C}" srcOrd="15" destOrd="0" presId="urn:microsoft.com/office/officeart/2005/8/layout/cycle2"/>
    <dgm:cxn modelId="{39120853-C916-47E0-B4B9-33DF879DD2CD}" type="presParOf" srcId="{5BAC4504-8555-4D2F-A7D3-BDC7AB18CC6C}" destId="{EF853D63-B44D-45FF-AF81-320F2EA1B8C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F9F31D-FB03-4F02-AE6B-9DE302ABCF7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14CDC89-21EB-4320-926F-E1746EB7589F}">
      <dgm:prSet/>
      <dgm:spPr/>
      <dgm:t>
        <a:bodyPr/>
        <a:lstStyle/>
        <a:p>
          <a:pPr>
            <a:buNone/>
          </a:pPr>
          <a:r>
            <a:rPr lang="en-US" b="1" dirty="0" err="1"/>
            <a:t>Minimizar</a:t>
          </a:r>
          <a:r>
            <a:rPr lang="en-US" b="1" dirty="0"/>
            <a:t> </a:t>
          </a:r>
          <a:r>
            <a:rPr lang="en-US" b="1" dirty="0" err="1"/>
            <a:t>estímulos</a:t>
          </a:r>
          <a:r>
            <a:rPr lang="en-US" b="1" dirty="0"/>
            <a:t> </a:t>
          </a:r>
          <a:r>
            <a:rPr lang="en-US" b="1" dirty="0" err="1"/>
            <a:t>nocivos</a:t>
          </a:r>
          <a:r>
            <a:rPr lang="en-US" b="1" dirty="0"/>
            <a:t>:</a:t>
          </a:r>
        </a:p>
      </dgm:t>
    </dgm:pt>
    <dgm:pt modelId="{9D1C9956-B401-4E29-AC81-86E67C5BA73D}" type="parTrans" cxnId="{CD0C84A7-4009-4248-A0A0-913F5682DEB8}">
      <dgm:prSet/>
      <dgm:spPr/>
      <dgm:t>
        <a:bodyPr/>
        <a:lstStyle/>
        <a:p>
          <a:endParaRPr lang="en-US"/>
        </a:p>
      </dgm:t>
    </dgm:pt>
    <dgm:pt modelId="{015656AB-B59D-4717-9442-6F82D4422C10}" type="sibTrans" cxnId="{CD0C84A7-4009-4248-A0A0-913F5682DEB8}">
      <dgm:prSet/>
      <dgm:spPr/>
      <dgm:t>
        <a:bodyPr/>
        <a:lstStyle/>
        <a:p>
          <a:endParaRPr lang="en-US"/>
        </a:p>
      </dgm:t>
    </dgm:pt>
    <dgm:pt modelId="{9F4BFFCF-A3AB-47CB-AF28-F1058FD58C97}">
      <dgm:prSet/>
      <dgm:spPr/>
      <dgm:t>
        <a:bodyPr/>
        <a:lstStyle/>
        <a:p>
          <a:pPr>
            <a:buFont typeface="+mj-lt"/>
            <a:buAutoNum type="arabicPeriod"/>
          </a:pPr>
          <a:r>
            <a:rPr lang="es-ES" b="1" dirty="0"/>
            <a:t>Promover posturas flexoras y contenidas:</a:t>
          </a:r>
          <a:r>
            <a:rPr lang="es-ES" dirty="0"/>
            <a:t> especialmente en prematuros (nido, sujeción suave).</a:t>
          </a:r>
        </a:p>
      </dgm:t>
    </dgm:pt>
    <dgm:pt modelId="{0CF1C025-C9BE-4775-A75B-9A4102275B14}" type="parTrans" cxnId="{9F130C4B-4E3E-4FBD-856A-68D6F2BD265C}">
      <dgm:prSet/>
      <dgm:spPr/>
      <dgm:t>
        <a:bodyPr/>
        <a:lstStyle/>
        <a:p>
          <a:endParaRPr lang="en-US"/>
        </a:p>
      </dgm:t>
    </dgm:pt>
    <dgm:pt modelId="{DD1B8B74-94FD-41D7-B024-A51BA7C79136}" type="sibTrans" cxnId="{9F130C4B-4E3E-4FBD-856A-68D6F2BD265C}">
      <dgm:prSet/>
      <dgm:spPr/>
      <dgm:t>
        <a:bodyPr/>
        <a:lstStyle/>
        <a:p>
          <a:endParaRPr lang="en-US"/>
        </a:p>
      </dgm:t>
    </dgm:pt>
    <dgm:pt modelId="{0C42EB00-E763-40B2-B6F0-2C417E7C83CF}">
      <dgm:prSet/>
      <dgm:spPr/>
      <dgm:t>
        <a:bodyPr/>
        <a:lstStyle/>
        <a:p>
          <a:pPr>
            <a:buFont typeface="+mj-lt"/>
            <a:buAutoNum type="arabicPeriod"/>
          </a:pPr>
          <a:r>
            <a:rPr lang="es-ES" b="1" dirty="0"/>
            <a:t>Control del dolor neonatal:</a:t>
          </a:r>
          <a:r>
            <a:rPr lang="es-ES" dirty="0"/>
            <a:t> usar medidas no farmacológicas</a:t>
          </a:r>
        </a:p>
      </dgm:t>
    </dgm:pt>
    <dgm:pt modelId="{CF7502FC-E16E-4578-8857-24EE239C4528}" type="parTrans" cxnId="{39C2F739-E121-4202-B871-95C72AC41620}">
      <dgm:prSet/>
      <dgm:spPr/>
      <dgm:t>
        <a:bodyPr/>
        <a:lstStyle/>
        <a:p>
          <a:endParaRPr lang="en-US"/>
        </a:p>
      </dgm:t>
    </dgm:pt>
    <dgm:pt modelId="{12CABE6D-20DB-4FA5-AE4B-DD90FB3539C8}" type="sibTrans" cxnId="{39C2F739-E121-4202-B871-95C72AC41620}">
      <dgm:prSet/>
      <dgm:spPr/>
      <dgm:t>
        <a:bodyPr/>
        <a:lstStyle/>
        <a:p>
          <a:endParaRPr lang="en-US"/>
        </a:p>
      </dgm:t>
    </dgm:pt>
    <dgm:pt modelId="{100A5BA3-E752-4D4B-8CBF-A725F0A520C7}">
      <dgm:prSet/>
      <dgm:spPr/>
      <dgm:t>
        <a:bodyPr/>
        <a:lstStyle/>
        <a:p>
          <a:pPr>
            <a:buFont typeface="+mj-lt"/>
            <a:buAutoNum type="arabicPeriod"/>
          </a:pPr>
          <a:r>
            <a:rPr lang="en-US" b="1" dirty="0" err="1"/>
            <a:t>Monitorear</a:t>
          </a:r>
          <a:r>
            <a:rPr lang="en-US" b="1" dirty="0"/>
            <a:t> </a:t>
          </a:r>
          <a:r>
            <a:rPr lang="en-US" b="1" dirty="0" err="1"/>
            <a:t>signos</a:t>
          </a:r>
          <a:r>
            <a:rPr lang="en-US" b="1" dirty="0"/>
            <a:t> de </a:t>
          </a:r>
          <a:r>
            <a:rPr lang="en-US" b="1" dirty="0" err="1"/>
            <a:t>alarma</a:t>
          </a:r>
          <a:r>
            <a:rPr lang="en-US" b="1" dirty="0"/>
            <a:t> </a:t>
          </a:r>
          <a:endParaRPr lang="en-US" dirty="0"/>
        </a:p>
      </dgm:t>
    </dgm:pt>
    <dgm:pt modelId="{0824C6E7-A0B8-421F-B0BA-523D3B576EDA}" type="parTrans" cxnId="{5FA5CD33-4FAD-4F76-881F-D48AB74B166B}">
      <dgm:prSet/>
      <dgm:spPr/>
      <dgm:t>
        <a:bodyPr/>
        <a:lstStyle/>
        <a:p>
          <a:endParaRPr lang="en-US"/>
        </a:p>
      </dgm:t>
    </dgm:pt>
    <dgm:pt modelId="{3B4E7A96-442C-4911-A73F-7B2EF3FA2EDD}" type="sibTrans" cxnId="{5FA5CD33-4FAD-4F76-881F-D48AB74B166B}">
      <dgm:prSet/>
      <dgm:spPr/>
      <dgm:t>
        <a:bodyPr/>
        <a:lstStyle/>
        <a:p>
          <a:endParaRPr lang="en-US"/>
        </a:p>
      </dgm:t>
    </dgm:pt>
    <dgm:pt modelId="{087B9A2E-5DB4-4E6F-AE09-295026AD9B07}">
      <dgm:prSet/>
      <dgm:spPr/>
      <dgm:t>
        <a:bodyPr/>
        <a:lstStyle/>
        <a:p>
          <a:pPr>
            <a:buFont typeface="+mj-lt"/>
            <a:buAutoNum type="arabicPeriod"/>
          </a:pPr>
          <a:r>
            <a:rPr lang="es-ES" b="1" dirty="0"/>
            <a:t>Educar a la familia</a:t>
          </a:r>
          <a:endParaRPr lang="es-ES" dirty="0"/>
        </a:p>
      </dgm:t>
    </dgm:pt>
    <dgm:pt modelId="{BEF61FA5-2997-48E0-B8FD-95BADE2FD8E6}" type="parTrans" cxnId="{D8B4B601-30FF-4DA8-8D50-52FAACBC7C15}">
      <dgm:prSet/>
      <dgm:spPr/>
      <dgm:t>
        <a:bodyPr/>
        <a:lstStyle/>
        <a:p>
          <a:endParaRPr lang="en-US"/>
        </a:p>
      </dgm:t>
    </dgm:pt>
    <dgm:pt modelId="{D87E9EDC-F8D3-4485-8F2F-1CB84A89B50F}" type="sibTrans" cxnId="{D8B4B601-30FF-4DA8-8D50-52FAACBC7C15}">
      <dgm:prSet/>
      <dgm:spPr/>
      <dgm:t>
        <a:bodyPr/>
        <a:lstStyle/>
        <a:p>
          <a:endParaRPr lang="en-US"/>
        </a:p>
      </dgm:t>
    </dgm:pt>
    <dgm:pt modelId="{AB647199-E7AE-40AC-A939-7FF0CA3D3461}">
      <dgm:prSet/>
      <dgm:spPr/>
      <dgm:t>
        <a:bodyPr/>
        <a:lstStyle/>
        <a:p>
          <a:pPr>
            <a:buFont typeface="+mj-lt"/>
            <a:buAutoNum type="arabicPeriod"/>
          </a:pPr>
          <a:r>
            <a:rPr lang="es-ES" b="1" dirty="0"/>
            <a:t>Evitar separaciones prolongadas madre-hijo:</a:t>
          </a:r>
          <a:endParaRPr lang="es-ES" dirty="0"/>
        </a:p>
      </dgm:t>
    </dgm:pt>
    <dgm:pt modelId="{D509AE96-9829-4153-BDF1-752663DF1B87}" type="parTrans" cxnId="{00CE84C1-0D01-4812-AD09-681A8D67451C}">
      <dgm:prSet/>
      <dgm:spPr/>
      <dgm:t>
        <a:bodyPr/>
        <a:lstStyle/>
        <a:p>
          <a:endParaRPr lang="en-US"/>
        </a:p>
      </dgm:t>
    </dgm:pt>
    <dgm:pt modelId="{BAEC2A5F-540E-4689-9E16-A53FDC47F8C1}" type="sibTrans" cxnId="{00CE84C1-0D01-4812-AD09-681A8D67451C}">
      <dgm:prSet/>
      <dgm:spPr/>
      <dgm:t>
        <a:bodyPr/>
        <a:lstStyle/>
        <a:p>
          <a:endParaRPr lang="en-US"/>
        </a:p>
      </dgm:t>
    </dgm:pt>
    <dgm:pt modelId="{1CC6640A-17E7-4221-8865-CEFFB03181AF}">
      <dgm:prSet/>
      <dgm:spPr/>
      <dgm:t>
        <a:bodyPr/>
        <a:lstStyle/>
        <a:p>
          <a:pPr>
            <a:buFont typeface="+mj-lt"/>
            <a:buAutoNum type="arabicPeriod"/>
          </a:pPr>
          <a:r>
            <a:rPr lang="es-ES" b="1" dirty="0"/>
            <a:t>Favorecer el sueño fisiológico:</a:t>
          </a:r>
          <a:endParaRPr lang="es-ES" dirty="0"/>
        </a:p>
      </dgm:t>
    </dgm:pt>
    <dgm:pt modelId="{823C85CD-12B8-48B0-8F3B-1C6FD98D405B}" type="parTrans" cxnId="{7AD18CDB-0FF5-471C-8D69-E1F6E233F29B}">
      <dgm:prSet/>
      <dgm:spPr/>
      <dgm:t>
        <a:bodyPr/>
        <a:lstStyle/>
        <a:p>
          <a:endParaRPr lang="en-US"/>
        </a:p>
      </dgm:t>
    </dgm:pt>
    <dgm:pt modelId="{5D21B7DD-31C8-4EAB-9023-E4ECF9A88965}" type="sibTrans" cxnId="{7AD18CDB-0FF5-471C-8D69-E1F6E233F29B}">
      <dgm:prSet/>
      <dgm:spPr/>
      <dgm:t>
        <a:bodyPr/>
        <a:lstStyle/>
        <a:p>
          <a:endParaRPr lang="en-US"/>
        </a:p>
      </dgm:t>
    </dgm:pt>
    <dgm:pt modelId="{694EBCA0-B656-44EC-BB30-21B7F14A17A7}">
      <dgm:prSet/>
      <dgm:spPr/>
      <dgm:t>
        <a:bodyPr/>
        <a:lstStyle/>
        <a:p>
          <a:pPr>
            <a:buNone/>
          </a:pPr>
          <a:r>
            <a:rPr lang="es-ES" b="1" dirty="0"/>
            <a:t>Fomentar el contacto piel a piel:</a:t>
          </a:r>
          <a:endParaRPr lang="en-US" b="1" dirty="0"/>
        </a:p>
      </dgm:t>
    </dgm:pt>
    <dgm:pt modelId="{1298FCD7-C682-4E51-BC45-BD202ABF2375}" type="parTrans" cxnId="{B233FFD4-440E-4380-95C7-682EE3A4CE11}">
      <dgm:prSet/>
      <dgm:spPr/>
      <dgm:t>
        <a:bodyPr/>
        <a:lstStyle/>
        <a:p>
          <a:endParaRPr lang="en-US"/>
        </a:p>
      </dgm:t>
    </dgm:pt>
    <dgm:pt modelId="{61CFFD58-3FF6-4DD6-B0A0-97C6662EAC01}" type="sibTrans" cxnId="{B233FFD4-440E-4380-95C7-682EE3A4CE11}">
      <dgm:prSet/>
      <dgm:spPr/>
      <dgm:t>
        <a:bodyPr/>
        <a:lstStyle/>
        <a:p>
          <a:endParaRPr lang="en-US"/>
        </a:p>
      </dgm:t>
    </dgm:pt>
    <dgm:pt modelId="{237A8E9A-61FA-41E5-AD9D-AA9C6E4F3C88}">
      <dgm:prSet/>
      <dgm:spPr/>
      <dgm:t>
        <a:bodyPr/>
        <a:lstStyle/>
        <a:p>
          <a:pPr>
            <a:buNone/>
          </a:pPr>
          <a:r>
            <a:rPr lang="es-ES" b="1"/>
            <a:t>Lactancia materna exclusiva:</a:t>
          </a:r>
          <a:endParaRPr lang="en-US" b="1" dirty="0"/>
        </a:p>
      </dgm:t>
    </dgm:pt>
    <dgm:pt modelId="{5AF5A392-17BB-4435-A9A5-E6C44456D099}" type="parTrans" cxnId="{28F4C219-B024-452D-BD2A-794747E100BD}">
      <dgm:prSet/>
      <dgm:spPr/>
      <dgm:t>
        <a:bodyPr/>
        <a:lstStyle/>
        <a:p>
          <a:endParaRPr lang="en-US"/>
        </a:p>
      </dgm:t>
    </dgm:pt>
    <dgm:pt modelId="{557F02F9-78CE-4454-A132-C35ED0A7209E}" type="sibTrans" cxnId="{28F4C219-B024-452D-BD2A-794747E100BD}">
      <dgm:prSet/>
      <dgm:spPr/>
      <dgm:t>
        <a:bodyPr/>
        <a:lstStyle/>
        <a:p>
          <a:endParaRPr lang="en-US"/>
        </a:p>
      </dgm:t>
    </dgm:pt>
    <dgm:pt modelId="{F06BD9C0-D206-4480-8BB5-34ABAD16FB72}">
      <dgm:prSet/>
      <dgm:spPr/>
      <dgm:t>
        <a:bodyPr/>
        <a:lstStyle/>
        <a:p>
          <a:pPr>
            <a:buFont typeface="+mj-lt"/>
            <a:buAutoNum type="arabicPeriod"/>
          </a:pPr>
          <a:r>
            <a:rPr lang="es-ES" b="1" dirty="0"/>
            <a:t>Estimular el vínculo afectivo:</a:t>
          </a:r>
          <a:r>
            <a:rPr lang="es-ES" dirty="0"/>
            <a:t> </a:t>
          </a:r>
        </a:p>
      </dgm:t>
    </dgm:pt>
    <dgm:pt modelId="{EBA9337F-7584-4BE2-BB13-48DB16CEE9E4}" type="parTrans" cxnId="{E61AFEAF-B6ED-4D40-ADC4-9BA643236CB6}">
      <dgm:prSet/>
      <dgm:spPr/>
      <dgm:t>
        <a:bodyPr/>
        <a:lstStyle/>
        <a:p>
          <a:endParaRPr lang="en-US"/>
        </a:p>
      </dgm:t>
    </dgm:pt>
    <dgm:pt modelId="{3F676FF0-E881-4942-900E-CD1D7D47C89E}" type="sibTrans" cxnId="{E61AFEAF-B6ED-4D40-ADC4-9BA643236CB6}">
      <dgm:prSet/>
      <dgm:spPr/>
      <dgm:t>
        <a:bodyPr/>
        <a:lstStyle/>
        <a:p>
          <a:endParaRPr lang="en-US"/>
        </a:p>
      </dgm:t>
    </dgm:pt>
    <dgm:pt modelId="{9358582A-E183-41F1-AEC5-F9EBCDD8C6C6}" type="pres">
      <dgm:prSet presAssocID="{86F9F31D-FB03-4F02-AE6B-9DE302ABCF79}" presName="Name0" presStyleCnt="0">
        <dgm:presLayoutVars>
          <dgm:dir/>
          <dgm:resizeHandles val="exact"/>
        </dgm:presLayoutVars>
      </dgm:prSet>
      <dgm:spPr/>
    </dgm:pt>
    <dgm:pt modelId="{BF710B17-0E68-4C06-B5FF-8C193BE4FAA1}" type="pres">
      <dgm:prSet presAssocID="{86F9F31D-FB03-4F02-AE6B-9DE302ABCF79}" presName="cycle" presStyleCnt="0"/>
      <dgm:spPr/>
    </dgm:pt>
    <dgm:pt modelId="{0452DE85-C85E-490C-B6BD-D95F0424FC5F}" type="pres">
      <dgm:prSet presAssocID="{414CDC89-21EB-4320-926F-E1746EB7589F}" presName="nodeFirstNode" presStyleLbl="node1" presStyleIdx="0" presStyleCnt="10">
        <dgm:presLayoutVars>
          <dgm:bulletEnabled val="1"/>
        </dgm:presLayoutVars>
      </dgm:prSet>
      <dgm:spPr/>
    </dgm:pt>
    <dgm:pt modelId="{527C958E-0EB0-4ECD-A047-54FC827095A1}" type="pres">
      <dgm:prSet presAssocID="{015656AB-B59D-4717-9442-6F82D4422C10}" presName="sibTransFirstNode" presStyleLbl="bgShp" presStyleIdx="0" presStyleCnt="1"/>
      <dgm:spPr/>
    </dgm:pt>
    <dgm:pt modelId="{FEB1DE35-00E5-446E-8E0F-C9C53FF3AC3A}" type="pres">
      <dgm:prSet presAssocID="{694EBCA0-B656-44EC-BB30-21B7F14A17A7}" presName="nodeFollowingNodes" presStyleLbl="node1" presStyleIdx="1" presStyleCnt="10">
        <dgm:presLayoutVars>
          <dgm:bulletEnabled val="1"/>
        </dgm:presLayoutVars>
      </dgm:prSet>
      <dgm:spPr/>
    </dgm:pt>
    <dgm:pt modelId="{C44B304B-F028-480D-A986-B558452ABF57}" type="pres">
      <dgm:prSet presAssocID="{237A8E9A-61FA-41E5-AD9D-AA9C6E4F3C88}" presName="nodeFollowingNodes" presStyleLbl="node1" presStyleIdx="2" presStyleCnt="10">
        <dgm:presLayoutVars>
          <dgm:bulletEnabled val="1"/>
        </dgm:presLayoutVars>
      </dgm:prSet>
      <dgm:spPr/>
    </dgm:pt>
    <dgm:pt modelId="{D5D3B05C-E42A-4D81-A35F-A91C0B285152}" type="pres">
      <dgm:prSet presAssocID="{AB647199-E7AE-40AC-A939-7FF0CA3D3461}" presName="nodeFollowingNodes" presStyleLbl="node1" presStyleIdx="3" presStyleCnt="10">
        <dgm:presLayoutVars>
          <dgm:bulletEnabled val="1"/>
        </dgm:presLayoutVars>
      </dgm:prSet>
      <dgm:spPr/>
    </dgm:pt>
    <dgm:pt modelId="{7A25F1A7-2211-4D4B-96B2-A6FD97956F65}" type="pres">
      <dgm:prSet presAssocID="{1CC6640A-17E7-4221-8865-CEFFB03181AF}" presName="nodeFollowingNodes" presStyleLbl="node1" presStyleIdx="4" presStyleCnt="10">
        <dgm:presLayoutVars>
          <dgm:bulletEnabled val="1"/>
        </dgm:presLayoutVars>
      </dgm:prSet>
      <dgm:spPr/>
    </dgm:pt>
    <dgm:pt modelId="{EB4728C2-821C-4D96-B23D-E83EC076D01C}" type="pres">
      <dgm:prSet presAssocID="{9F4BFFCF-A3AB-47CB-AF28-F1058FD58C97}" presName="nodeFollowingNodes" presStyleLbl="node1" presStyleIdx="5" presStyleCnt="10">
        <dgm:presLayoutVars>
          <dgm:bulletEnabled val="1"/>
        </dgm:presLayoutVars>
      </dgm:prSet>
      <dgm:spPr/>
    </dgm:pt>
    <dgm:pt modelId="{DDF7C0E2-CD89-4FE1-AE12-054F3906D302}" type="pres">
      <dgm:prSet presAssocID="{0C42EB00-E763-40B2-B6F0-2C417E7C83CF}" presName="nodeFollowingNodes" presStyleLbl="node1" presStyleIdx="6" presStyleCnt="10">
        <dgm:presLayoutVars>
          <dgm:bulletEnabled val="1"/>
        </dgm:presLayoutVars>
      </dgm:prSet>
      <dgm:spPr/>
    </dgm:pt>
    <dgm:pt modelId="{8A456818-3C43-426A-9DB2-7C233C14A7BA}" type="pres">
      <dgm:prSet presAssocID="{F06BD9C0-D206-4480-8BB5-34ABAD16FB72}" presName="nodeFollowingNodes" presStyleLbl="node1" presStyleIdx="7" presStyleCnt="10">
        <dgm:presLayoutVars>
          <dgm:bulletEnabled val="1"/>
        </dgm:presLayoutVars>
      </dgm:prSet>
      <dgm:spPr/>
    </dgm:pt>
    <dgm:pt modelId="{D3FABF9A-0E86-42FD-8495-12A3A4258D95}" type="pres">
      <dgm:prSet presAssocID="{100A5BA3-E752-4D4B-8CBF-A725F0A520C7}" presName="nodeFollowingNodes" presStyleLbl="node1" presStyleIdx="8" presStyleCnt="10">
        <dgm:presLayoutVars>
          <dgm:bulletEnabled val="1"/>
        </dgm:presLayoutVars>
      </dgm:prSet>
      <dgm:spPr/>
    </dgm:pt>
    <dgm:pt modelId="{87092EFD-7661-4871-A662-11A2FDBB5A4B}" type="pres">
      <dgm:prSet presAssocID="{087B9A2E-5DB4-4E6F-AE09-295026AD9B07}" presName="nodeFollowingNodes" presStyleLbl="node1" presStyleIdx="9" presStyleCnt="10">
        <dgm:presLayoutVars>
          <dgm:bulletEnabled val="1"/>
        </dgm:presLayoutVars>
      </dgm:prSet>
      <dgm:spPr/>
    </dgm:pt>
  </dgm:ptLst>
  <dgm:cxnLst>
    <dgm:cxn modelId="{D8B4B601-30FF-4DA8-8D50-52FAACBC7C15}" srcId="{86F9F31D-FB03-4F02-AE6B-9DE302ABCF79}" destId="{087B9A2E-5DB4-4E6F-AE09-295026AD9B07}" srcOrd="9" destOrd="0" parTransId="{BEF61FA5-2997-48E0-B8FD-95BADE2FD8E6}" sibTransId="{D87E9EDC-F8D3-4485-8F2F-1CB84A89B50F}"/>
    <dgm:cxn modelId="{28F4C219-B024-452D-BD2A-794747E100BD}" srcId="{86F9F31D-FB03-4F02-AE6B-9DE302ABCF79}" destId="{237A8E9A-61FA-41E5-AD9D-AA9C6E4F3C88}" srcOrd="2" destOrd="0" parTransId="{5AF5A392-17BB-4435-A9A5-E6C44456D099}" sibTransId="{557F02F9-78CE-4454-A132-C35ED0A7209E}"/>
    <dgm:cxn modelId="{DF795E2B-47C7-4C84-A0B2-BEEB67ECABFE}" type="presOf" srcId="{86F9F31D-FB03-4F02-AE6B-9DE302ABCF79}" destId="{9358582A-E183-41F1-AEC5-F9EBCDD8C6C6}" srcOrd="0" destOrd="0" presId="urn:microsoft.com/office/officeart/2005/8/layout/cycle3"/>
    <dgm:cxn modelId="{5FA5CD33-4FAD-4F76-881F-D48AB74B166B}" srcId="{86F9F31D-FB03-4F02-AE6B-9DE302ABCF79}" destId="{100A5BA3-E752-4D4B-8CBF-A725F0A520C7}" srcOrd="8" destOrd="0" parTransId="{0824C6E7-A0B8-421F-B0BA-523D3B576EDA}" sibTransId="{3B4E7A96-442C-4911-A73F-7B2EF3FA2EDD}"/>
    <dgm:cxn modelId="{39C2F739-E121-4202-B871-95C72AC41620}" srcId="{86F9F31D-FB03-4F02-AE6B-9DE302ABCF79}" destId="{0C42EB00-E763-40B2-B6F0-2C417E7C83CF}" srcOrd="6" destOrd="0" parTransId="{CF7502FC-E16E-4578-8857-24EE239C4528}" sibTransId="{12CABE6D-20DB-4FA5-AE4B-DD90FB3539C8}"/>
    <dgm:cxn modelId="{F4A0973A-D2E7-479F-AE53-BE080B043DAB}" type="presOf" srcId="{015656AB-B59D-4717-9442-6F82D4422C10}" destId="{527C958E-0EB0-4ECD-A047-54FC827095A1}" srcOrd="0" destOrd="0" presId="urn:microsoft.com/office/officeart/2005/8/layout/cycle3"/>
    <dgm:cxn modelId="{9F130C4B-4E3E-4FBD-856A-68D6F2BD265C}" srcId="{86F9F31D-FB03-4F02-AE6B-9DE302ABCF79}" destId="{9F4BFFCF-A3AB-47CB-AF28-F1058FD58C97}" srcOrd="5" destOrd="0" parTransId="{0CF1C025-C9BE-4775-A75B-9A4102275B14}" sibTransId="{DD1B8B74-94FD-41D7-B024-A51BA7C79136}"/>
    <dgm:cxn modelId="{A81A596D-FB77-4285-9704-2957A5F48C72}" type="presOf" srcId="{9F4BFFCF-A3AB-47CB-AF28-F1058FD58C97}" destId="{EB4728C2-821C-4D96-B23D-E83EC076D01C}" srcOrd="0" destOrd="0" presId="urn:microsoft.com/office/officeart/2005/8/layout/cycle3"/>
    <dgm:cxn modelId="{90812371-253D-4DD3-9866-F216FFE486A9}" type="presOf" srcId="{0C42EB00-E763-40B2-B6F0-2C417E7C83CF}" destId="{DDF7C0E2-CD89-4FE1-AE12-054F3906D302}" srcOrd="0" destOrd="0" presId="urn:microsoft.com/office/officeart/2005/8/layout/cycle3"/>
    <dgm:cxn modelId="{BE566D75-3AF7-4079-833A-DA4AF778D721}" type="presOf" srcId="{237A8E9A-61FA-41E5-AD9D-AA9C6E4F3C88}" destId="{C44B304B-F028-480D-A986-B558452ABF57}" srcOrd="0" destOrd="0" presId="urn:microsoft.com/office/officeart/2005/8/layout/cycle3"/>
    <dgm:cxn modelId="{4293A659-5E42-48E5-B2A6-63687AABBFA5}" type="presOf" srcId="{AB647199-E7AE-40AC-A939-7FF0CA3D3461}" destId="{D5D3B05C-E42A-4D81-A35F-A91C0B285152}" srcOrd="0" destOrd="0" presId="urn:microsoft.com/office/officeart/2005/8/layout/cycle3"/>
    <dgm:cxn modelId="{3BAADB5A-A08B-4869-827B-C41AC3BE8075}" type="presOf" srcId="{694EBCA0-B656-44EC-BB30-21B7F14A17A7}" destId="{FEB1DE35-00E5-446E-8E0F-C9C53FF3AC3A}" srcOrd="0" destOrd="0" presId="urn:microsoft.com/office/officeart/2005/8/layout/cycle3"/>
    <dgm:cxn modelId="{CD0C84A7-4009-4248-A0A0-913F5682DEB8}" srcId="{86F9F31D-FB03-4F02-AE6B-9DE302ABCF79}" destId="{414CDC89-21EB-4320-926F-E1746EB7589F}" srcOrd="0" destOrd="0" parTransId="{9D1C9956-B401-4E29-AC81-86E67C5BA73D}" sibTransId="{015656AB-B59D-4717-9442-6F82D4422C10}"/>
    <dgm:cxn modelId="{1018E5AF-D0E2-4331-93B4-225D03838726}" type="presOf" srcId="{087B9A2E-5DB4-4E6F-AE09-295026AD9B07}" destId="{87092EFD-7661-4871-A662-11A2FDBB5A4B}" srcOrd="0" destOrd="0" presId="urn:microsoft.com/office/officeart/2005/8/layout/cycle3"/>
    <dgm:cxn modelId="{E61AFEAF-B6ED-4D40-ADC4-9BA643236CB6}" srcId="{86F9F31D-FB03-4F02-AE6B-9DE302ABCF79}" destId="{F06BD9C0-D206-4480-8BB5-34ABAD16FB72}" srcOrd="7" destOrd="0" parTransId="{EBA9337F-7584-4BE2-BB13-48DB16CEE9E4}" sibTransId="{3F676FF0-E881-4942-900E-CD1D7D47C89E}"/>
    <dgm:cxn modelId="{CD3952BA-0E76-4501-8D7B-71A1FDC62355}" type="presOf" srcId="{1CC6640A-17E7-4221-8865-CEFFB03181AF}" destId="{7A25F1A7-2211-4D4B-96B2-A6FD97956F65}" srcOrd="0" destOrd="0" presId="urn:microsoft.com/office/officeart/2005/8/layout/cycle3"/>
    <dgm:cxn modelId="{0DB2BBD7-93C8-4C1E-957C-CF33DF525E53}" type="presOf" srcId="{414CDC89-21EB-4320-926F-E1746EB7589F}" destId="{0452DE85-C85E-490C-B6BD-D95F0424FC5F}" srcOrd="0" destOrd="0" presId="urn:microsoft.com/office/officeart/2005/8/layout/cycle3"/>
    <dgm:cxn modelId="{00CE84C1-0D01-4812-AD09-681A8D67451C}" srcId="{86F9F31D-FB03-4F02-AE6B-9DE302ABCF79}" destId="{AB647199-E7AE-40AC-A939-7FF0CA3D3461}" srcOrd="3" destOrd="0" parTransId="{D509AE96-9829-4153-BDF1-752663DF1B87}" sibTransId="{BAEC2A5F-540E-4689-9E16-A53FDC47F8C1}"/>
    <dgm:cxn modelId="{B233FFD4-440E-4380-95C7-682EE3A4CE11}" srcId="{86F9F31D-FB03-4F02-AE6B-9DE302ABCF79}" destId="{694EBCA0-B656-44EC-BB30-21B7F14A17A7}" srcOrd="1" destOrd="0" parTransId="{1298FCD7-C682-4E51-BC45-BD202ABF2375}" sibTransId="{61CFFD58-3FF6-4DD6-B0A0-97C6662EAC01}"/>
    <dgm:cxn modelId="{BCBDFEF8-9644-4966-929F-844AEF449362}" type="presOf" srcId="{100A5BA3-E752-4D4B-8CBF-A725F0A520C7}" destId="{D3FABF9A-0E86-42FD-8495-12A3A4258D95}" srcOrd="0" destOrd="0" presId="urn:microsoft.com/office/officeart/2005/8/layout/cycle3"/>
    <dgm:cxn modelId="{7AD18CDB-0FF5-471C-8D69-E1F6E233F29B}" srcId="{86F9F31D-FB03-4F02-AE6B-9DE302ABCF79}" destId="{1CC6640A-17E7-4221-8865-CEFFB03181AF}" srcOrd="4" destOrd="0" parTransId="{823C85CD-12B8-48B0-8F3B-1C6FD98D405B}" sibTransId="{5D21B7DD-31C8-4EAB-9023-E4ECF9A88965}"/>
    <dgm:cxn modelId="{FAC84AFF-6748-468A-A54D-F9D4681908DF}" type="presOf" srcId="{F06BD9C0-D206-4480-8BB5-34ABAD16FB72}" destId="{8A456818-3C43-426A-9DB2-7C233C14A7BA}" srcOrd="0" destOrd="0" presId="urn:microsoft.com/office/officeart/2005/8/layout/cycle3"/>
    <dgm:cxn modelId="{87EC2D6F-909B-4A36-9806-90A9713156A5}" type="presParOf" srcId="{9358582A-E183-41F1-AEC5-F9EBCDD8C6C6}" destId="{BF710B17-0E68-4C06-B5FF-8C193BE4FAA1}" srcOrd="0" destOrd="0" presId="urn:microsoft.com/office/officeart/2005/8/layout/cycle3"/>
    <dgm:cxn modelId="{F59338E4-E934-466E-8138-0C843C391B04}" type="presParOf" srcId="{BF710B17-0E68-4C06-B5FF-8C193BE4FAA1}" destId="{0452DE85-C85E-490C-B6BD-D95F0424FC5F}" srcOrd="0" destOrd="0" presId="urn:microsoft.com/office/officeart/2005/8/layout/cycle3"/>
    <dgm:cxn modelId="{C048732A-ED9E-4F65-A7D6-FF96E5120413}" type="presParOf" srcId="{BF710B17-0E68-4C06-B5FF-8C193BE4FAA1}" destId="{527C958E-0EB0-4ECD-A047-54FC827095A1}" srcOrd="1" destOrd="0" presId="urn:microsoft.com/office/officeart/2005/8/layout/cycle3"/>
    <dgm:cxn modelId="{D172B795-B489-46C0-931F-3C67434B52B0}" type="presParOf" srcId="{BF710B17-0E68-4C06-B5FF-8C193BE4FAA1}" destId="{FEB1DE35-00E5-446E-8E0F-C9C53FF3AC3A}" srcOrd="2" destOrd="0" presId="urn:microsoft.com/office/officeart/2005/8/layout/cycle3"/>
    <dgm:cxn modelId="{110168B5-D78B-417C-9551-93D00CB54547}" type="presParOf" srcId="{BF710B17-0E68-4C06-B5FF-8C193BE4FAA1}" destId="{C44B304B-F028-480D-A986-B558452ABF57}" srcOrd="3" destOrd="0" presId="urn:microsoft.com/office/officeart/2005/8/layout/cycle3"/>
    <dgm:cxn modelId="{14B4CD12-C1D0-4B6D-B2CF-528CE83AADE9}" type="presParOf" srcId="{BF710B17-0E68-4C06-B5FF-8C193BE4FAA1}" destId="{D5D3B05C-E42A-4D81-A35F-A91C0B285152}" srcOrd="4" destOrd="0" presId="urn:microsoft.com/office/officeart/2005/8/layout/cycle3"/>
    <dgm:cxn modelId="{D2DB51C6-0623-4CCF-92EF-C78A8DC0C84D}" type="presParOf" srcId="{BF710B17-0E68-4C06-B5FF-8C193BE4FAA1}" destId="{7A25F1A7-2211-4D4B-96B2-A6FD97956F65}" srcOrd="5" destOrd="0" presId="urn:microsoft.com/office/officeart/2005/8/layout/cycle3"/>
    <dgm:cxn modelId="{F729C04A-B064-4D81-8FD3-43C8BEADC5C7}" type="presParOf" srcId="{BF710B17-0E68-4C06-B5FF-8C193BE4FAA1}" destId="{EB4728C2-821C-4D96-B23D-E83EC076D01C}" srcOrd="6" destOrd="0" presId="urn:microsoft.com/office/officeart/2005/8/layout/cycle3"/>
    <dgm:cxn modelId="{B0FAE233-5549-4133-913E-7B831E1EC4D4}" type="presParOf" srcId="{BF710B17-0E68-4C06-B5FF-8C193BE4FAA1}" destId="{DDF7C0E2-CD89-4FE1-AE12-054F3906D302}" srcOrd="7" destOrd="0" presId="urn:microsoft.com/office/officeart/2005/8/layout/cycle3"/>
    <dgm:cxn modelId="{7E0FF8B4-A175-421D-B758-A76397ACF86F}" type="presParOf" srcId="{BF710B17-0E68-4C06-B5FF-8C193BE4FAA1}" destId="{8A456818-3C43-426A-9DB2-7C233C14A7BA}" srcOrd="8" destOrd="0" presId="urn:microsoft.com/office/officeart/2005/8/layout/cycle3"/>
    <dgm:cxn modelId="{C09FF622-FBD3-4504-8773-3242B6C178FE}" type="presParOf" srcId="{BF710B17-0E68-4C06-B5FF-8C193BE4FAA1}" destId="{D3FABF9A-0E86-42FD-8495-12A3A4258D95}" srcOrd="9" destOrd="0" presId="urn:microsoft.com/office/officeart/2005/8/layout/cycle3"/>
    <dgm:cxn modelId="{5D545CAE-2B61-4A1D-A037-CBF21E01B1F4}" type="presParOf" srcId="{BF710B17-0E68-4C06-B5FF-8C193BE4FAA1}" destId="{87092EFD-7661-4871-A662-11A2FDBB5A4B}"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2D55-8647-4F75-8FB2-54F90630E219}">
      <dsp:nvSpPr>
        <dsp:cNvPr id="0" name=""/>
        <dsp:cNvSpPr/>
      </dsp:nvSpPr>
      <dsp:spPr>
        <a:xfrm>
          <a:off x="0" y="293411"/>
          <a:ext cx="3067326" cy="184039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t>Preparación del personal y equipos:</a:t>
          </a:r>
          <a:endParaRPr lang="en-US" sz="1800" b="1" kern="1200" dirty="0"/>
        </a:p>
      </dsp:txBody>
      <dsp:txXfrm>
        <a:off x="0" y="293411"/>
        <a:ext cx="3067326" cy="1840395"/>
      </dsp:txXfrm>
    </dsp:sp>
    <dsp:sp modelId="{B9DEA6A7-1E6A-41C2-9F59-63D117017E23}">
      <dsp:nvSpPr>
        <dsp:cNvPr id="0" name=""/>
        <dsp:cNvSpPr/>
      </dsp:nvSpPr>
      <dsp:spPr>
        <a:xfrm>
          <a:off x="3374058" y="293411"/>
          <a:ext cx="3067326" cy="1840395"/>
        </a:xfrm>
        <a:prstGeom prst="rect">
          <a:avLst/>
        </a:prstGeom>
        <a:gradFill rotWithShape="0">
          <a:gsLst>
            <a:gs pos="0">
              <a:schemeClr val="accent5">
                <a:hueOff val="-353030"/>
                <a:satOff val="-5106"/>
                <a:lumOff val="5126"/>
                <a:alphaOff val="0"/>
                <a:lumMod val="110000"/>
                <a:satMod val="105000"/>
                <a:tint val="67000"/>
              </a:schemeClr>
            </a:gs>
            <a:gs pos="50000">
              <a:schemeClr val="accent5">
                <a:hueOff val="-353030"/>
                <a:satOff val="-5106"/>
                <a:lumOff val="5126"/>
                <a:alphaOff val="0"/>
                <a:lumMod val="105000"/>
                <a:satMod val="103000"/>
                <a:tint val="73000"/>
              </a:schemeClr>
            </a:gs>
            <a:gs pos="100000">
              <a:schemeClr val="accent5">
                <a:hueOff val="-353030"/>
                <a:satOff val="-5106"/>
                <a:lumOff val="51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Se requiere que el personal de salud involucrado en la atención de partos, se encuentre capacitado y certificado en reanimación neonatal básica y/o avanzada. </a:t>
          </a:r>
          <a:endParaRPr lang="en-US" sz="1500" kern="1200" dirty="0"/>
        </a:p>
      </dsp:txBody>
      <dsp:txXfrm>
        <a:off x="3374058" y="293411"/>
        <a:ext cx="3067326" cy="1840395"/>
      </dsp:txXfrm>
    </dsp:sp>
    <dsp:sp modelId="{0E3D0C23-DB60-4B77-9B57-4E25F927E246}">
      <dsp:nvSpPr>
        <dsp:cNvPr id="0" name=""/>
        <dsp:cNvSpPr/>
      </dsp:nvSpPr>
      <dsp:spPr>
        <a:xfrm>
          <a:off x="6748117" y="293411"/>
          <a:ext cx="3067326" cy="1840395"/>
        </a:xfrm>
        <a:prstGeom prst="rect">
          <a:avLst/>
        </a:prstGeom>
        <a:gradFill rotWithShape="0">
          <a:gsLst>
            <a:gs pos="0">
              <a:schemeClr val="accent5">
                <a:hueOff val="-706061"/>
                <a:satOff val="-10213"/>
                <a:lumOff val="10252"/>
                <a:alphaOff val="0"/>
                <a:lumMod val="110000"/>
                <a:satMod val="105000"/>
                <a:tint val="67000"/>
              </a:schemeClr>
            </a:gs>
            <a:gs pos="50000">
              <a:schemeClr val="accent5">
                <a:hueOff val="-706061"/>
                <a:satOff val="-10213"/>
                <a:lumOff val="10252"/>
                <a:alphaOff val="0"/>
                <a:lumMod val="105000"/>
                <a:satMod val="103000"/>
                <a:tint val="73000"/>
              </a:schemeClr>
            </a:gs>
            <a:gs pos="100000">
              <a:schemeClr val="accent5">
                <a:hueOff val="-706061"/>
                <a:satOff val="-10213"/>
                <a:lumOff val="102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El personal de salud responsable de la recepción del recién nacido, debe identificarse, presentarse con la madre, padre y/o acompañantes, </a:t>
          </a:r>
          <a:endParaRPr lang="en-US" sz="1500" kern="1200" dirty="0"/>
        </a:p>
      </dsp:txBody>
      <dsp:txXfrm>
        <a:off x="6748117" y="293411"/>
        <a:ext cx="3067326" cy="1840395"/>
      </dsp:txXfrm>
    </dsp:sp>
    <dsp:sp modelId="{DB0261F1-FCAB-4587-AFB8-15E20C09DC41}">
      <dsp:nvSpPr>
        <dsp:cNvPr id="0" name=""/>
        <dsp:cNvSpPr/>
      </dsp:nvSpPr>
      <dsp:spPr>
        <a:xfrm>
          <a:off x="0" y="2440539"/>
          <a:ext cx="3067326" cy="1840395"/>
        </a:xfrm>
        <a:prstGeom prst="rect">
          <a:avLst/>
        </a:prstGeom>
        <a:gradFill rotWithShape="0">
          <a:gsLst>
            <a:gs pos="0">
              <a:schemeClr val="accent5">
                <a:hueOff val="-1059091"/>
                <a:satOff val="-15319"/>
                <a:lumOff val="15378"/>
                <a:alphaOff val="0"/>
                <a:lumMod val="110000"/>
                <a:satMod val="105000"/>
                <a:tint val="67000"/>
              </a:schemeClr>
            </a:gs>
            <a:gs pos="50000">
              <a:schemeClr val="accent5">
                <a:hueOff val="-1059091"/>
                <a:satOff val="-15319"/>
                <a:lumOff val="15378"/>
                <a:alphaOff val="0"/>
                <a:lumMod val="105000"/>
                <a:satMod val="103000"/>
                <a:tint val="73000"/>
              </a:schemeClr>
            </a:gs>
            <a:gs pos="100000">
              <a:schemeClr val="accent5">
                <a:hueOff val="-1059091"/>
                <a:satOff val="-15319"/>
                <a:lumOff val="153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El lugar de recepción será el mismo ambiente donde se atienden el parto o la cesárea. </a:t>
          </a:r>
          <a:endParaRPr lang="en-US" sz="1500" kern="1200" dirty="0"/>
        </a:p>
      </dsp:txBody>
      <dsp:txXfrm>
        <a:off x="0" y="2440539"/>
        <a:ext cx="3067326" cy="1840395"/>
      </dsp:txXfrm>
    </dsp:sp>
    <dsp:sp modelId="{A2BABDB2-4E99-47BD-AA8A-790AF303FA23}">
      <dsp:nvSpPr>
        <dsp:cNvPr id="0" name=""/>
        <dsp:cNvSpPr/>
      </dsp:nvSpPr>
      <dsp:spPr>
        <a:xfrm>
          <a:off x="3374058" y="2440539"/>
          <a:ext cx="3067326" cy="1840395"/>
        </a:xfrm>
        <a:prstGeom prst="rect">
          <a:avLst/>
        </a:prstGeom>
        <a:gradFill rotWithShape="0">
          <a:gsLst>
            <a:gs pos="0">
              <a:schemeClr val="accent5">
                <a:hueOff val="-1412122"/>
                <a:satOff val="-20425"/>
                <a:lumOff val="20504"/>
                <a:alphaOff val="0"/>
                <a:lumMod val="110000"/>
                <a:satMod val="105000"/>
                <a:tint val="67000"/>
              </a:schemeClr>
            </a:gs>
            <a:gs pos="50000">
              <a:schemeClr val="accent5">
                <a:hueOff val="-1412122"/>
                <a:satOff val="-20425"/>
                <a:lumOff val="20504"/>
                <a:alphaOff val="0"/>
                <a:lumMod val="105000"/>
                <a:satMod val="103000"/>
                <a:tint val="73000"/>
              </a:schemeClr>
            </a:gs>
            <a:gs pos="100000">
              <a:schemeClr val="accent5">
                <a:hueOff val="-1412122"/>
                <a:satOff val="-20425"/>
                <a:lumOff val="20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No existe al momento evidencia científica suficiente para la práctica de recepción de parto en agua y hasta el momento se la considera un método en periodo experimental.</a:t>
          </a:r>
          <a:endParaRPr lang="en-US" sz="1500" kern="1200" dirty="0"/>
        </a:p>
      </dsp:txBody>
      <dsp:txXfrm>
        <a:off x="3374058" y="2440539"/>
        <a:ext cx="3067326" cy="1840395"/>
      </dsp:txXfrm>
    </dsp:sp>
    <dsp:sp modelId="{87016E89-C129-4FDB-B9F2-1B8A7A14B752}">
      <dsp:nvSpPr>
        <dsp:cNvPr id="0" name=""/>
        <dsp:cNvSpPr/>
      </dsp:nvSpPr>
      <dsp:spPr>
        <a:xfrm>
          <a:off x="6748117" y="2440539"/>
          <a:ext cx="3067326" cy="1840395"/>
        </a:xfrm>
        <a:prstGeom prst="rect">
          <a:avLst/>
        </a:prstGeom>
        <a:gradFill rotWithShape="0">
          <a:gsLst>
            <a:gs pos="0">
              <a:schemeClr val="accent5">
                <a:hueOff val="-1765153"/>
                <a:satOff val="-25531"/>
                <a:lumOff val="25630"/>
                <a:alphaOff val="0"/>
                <a:lumMod val="110000"/>
                <a:satMod val="105000"/>
                <a:tint val="67000"/>
              </a:schemeClr>
            </a:gs>
            <a:gs pos="50000">
              <a:schemeClr val="accent5">
                <a:hueOff val="-1765153"/>
                <a:satOff val="-25531"/>
                <a:lumOff val="25630"/>
                <a:alphaOff val="0"/>
                <a:lumMod val="105000"/>
                <a:satMod val="103000"/>
                <a:tint val="73000"/>
              </a:schemeClr>
            </a:gs>
            <a:gs pos="100000">
              <a:schemeClr val="accent5">
                <a:hueOff val="-1765153"/>
                <a:satOff val="-25531"/>
                <a:lumOff val="256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Es importante garantizar, en lo posible, que la temperatura en sala de parto o quirófanos, se encuentre entre 23° a 25° C (no &lt; 23°C).(41,44–46)</a:t>
          </a:r>
          <a:endParaRPr lang="en-US" sz="1500" kern="1200" dirty="0"/>
        </a:p>
      </dsp:txBody>
      <dsp:txXfrm>
        <a:off x="6748117" y="2440539"/>
        <a:ext cx="3067326" cy="1840395"/>
      </dsp:txXfrm>
    </dsp:sp>
    <dsp:sp modelId="{E74831A3-EC6F-438B-904A-89EDE9BD5134}">
      <dsp:nvSpPr>
        <dsp:cNvPr id="0" name=""/>
        <dsp:cNvSpPr/>
      </dsp:nvSpPr>
      <dsp:spPr>
        <a:xfrm>
          <a:off x="1687029" y="4587668"/>
          <a:ext cx="3067326" cy="1840395"/>
        </a:xfrm>
        <a:prstGeom prst="rect">
          <a:avLst/>
        </a:prstGeom>
        <a:gradFill rotWithShape="0">
          <a:gsLst>
            <a:gs pos="0">
              <a:schemeClr val="accent5">
                <a:hueOff val="-2118183"/>
                <a:satOff val="-30638"/>
                <a:lumOff val="30756"/>
                <a:alphaOff val="0"/>
                <a:lumMod val="110000"/>
                <a:satMod val="105000"/>
                <a:tint val="67000"/>
              </a:schemeClr>
            </a:gs>
            <a:gs pos="50000">
              <a:schemeClr val="accent5">
                <a:hueOff val="-2118183"/>
                <a:satOff val="-30638"/>
                <a:lumOff val="30756"/>
                <a:alphaOff val="0"/>
                <a:lumMod val="105000"/>
                <a:satMod val="103000"/>
                <a:tint val="73000"/>
              </a:schemeClr>
            </a:gs>
            <a:gs pos="100000">
              <a:schemeClr val="accent5">
                <a:hueOff val="-2118183"/>
                <a:satOff val="-30638"/>
                <a:lumOff val="307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El personal de salud que realizará la recepción debe estar preparado con un correcto lavado de manos y antebrazos con agua y jabón y si es posible con antisépticos. </a:t>
          </a:r>
          <a:endParaRPr lang="en-US" sz="1500" kern="1200" dirty="0"/>
        </a:p>
      </dsp:txBody>
      <dsp:txXfrm>
        <a:off x="1687029" y="4587668"/>
        <a:ext cx="3067326" cy="1840395"/>
      </dsp:txXfrm>
    </dsp:sp>
    <dsp:sp modelId="{CE3DD13D-52B7-44E2-8394-0534B16EEF4C}">
      <dsp:nvSpPr>
        <dsp:cNvPr id="0" name=""/>
        <dsp:cNvSpPr/>
      </dsp:nvSpPr>
      <dsp:spPr>
        <a:xfrm>
          <a:off x="5061088" y="4587668"/>
          <a:ext cx="3067326" cy="1840395"/>
        </a:xfrm>
        <a:prstGeom prst="rect">
          <a:avLst/>
        </a:prstGeom>
        <a:gradFill rotWithShape="0">
          <a:gsLst>
            <a:gs pos="0">
              <a:schemeClr val="accent5">
                <a:hueOff val="-2471213"/>
                <a:satOff val="-35744"/>
                <a:lumOff val="35882"/>
                <a:alphaOff val="0"/>
                <a:lumMod val="110000"/>
                <a:satMod val="105000"/>
                <a:tint val="67000"/>
              </a:schemeClr>
            </a:gs>
            <a:gs pos="50000">
              <a:schemeClr val="accent5">
                <a:hueOff val="-2471213"/>
                <a:satOff val="-35744"/>
                <a:lumOff val="35882"/>
                <a:alphaOff val="0"/>
                <a:lumMod val="105000"/>
                <a:satMod val="103000"/>
                <a:tint val="73000"/>
              </a:schemeClr>
            </a:gs>
            <a:gs pos="100000">
              <a:schemeClr val="accent5">
                <a:hueOff val="-2471213"/>
                <a:satOff val="-35744"/>
                <a:lumOff val="35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El personal, equipos, insumos y medicamentos deben estar listos y preparados en cada sala de partos, antes de cada nacimiento, cumpliendo con las normas de higiene, limpieza y desinfección de los equipos que se van a utilizar.</a:t>
          </a:r>
          <a:endParaRPr lang="en-US" sz="1500" kern="1200" dirty="0"/>
        </a:p>
      </dsp:txBody>
      <dsp:txXfrm>
        <a:off x="5061088" y="4587668"/>
        <a:ext cx="3067326" cy="1840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EF272-36E1-4EE4-A498-12F5D6103DD8}">
      <dsp:nvSpPr>
        <dsp:cNvPr id="0" name=""/>
        <dsp:cNvSpPr/>
      </dsp:nvSpPr>
      <dsp:spPr>
        <a:xfrm>
          <a:off x="3978354" y="1653"/>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err="1"/>
            <a:t>Contacto</a:t>
          </a:r>
          <a:r>
            <a:rPr lang="de-DE" sz="1300" kern="1200" dirty="0"/>
            <a:t> </a:t>
          </a:r>
          <a:r>
            <a:rPr lang="de-DE" sz="1300" kern="1200" dirty="0" err="1"/>
            <a:t>piel</a:t>
          </a:r>
          <a:r>
            <a:rPr lang="de-DE" sz="1300" kern="1200" dirty="0"/>
            <a:t> a </a:t>
          </a:r>
          <a:r>
            <a:rPr lang="de-DE" sz="1300" kern="1200" dirty="0" err="1"/>
            <a:t>piel</a:t>
          </a:r>
          <a:endParaRPr lang="en-US" sz="1300" kern="1200" dirty="0"/>
        </a:p>
      </dsp:txBody>
      <dsp:txXfrm>
        <a:off x="4030394" y="53693"/>
        <a:ext cx="1535995" cy="961969"/>
      </dsp:txXfrm>
    </dsp:sp>
    <dsp:sp modelId="{D9260B4C-1D6E-4809-BD92-ECEEF3245630}">
      <dsp:nvSpPr>
        <dsp:cNvPr id="0" name=""/>
        <dsp:cNvSpPr/>
      </dsp:nvSpPr>
      <dsp:spPr>
        <a:xfrm>
          <a:off x="1753289" y="534677"/>
          <a:ext cx="6090204" cy="6090204"/>
        </a:xfrm>
        <a:custGeom>
          <a:avLst/>
          <a:gdLst/>
          <a:ahLst/>
          <a:cxnLst/>
          <a:rect l="0" t="0" r="0" b="0"/>
          <a:pathLst>
            <a:path>
              <a:moveTo>
                <a:pt x="3876017" y="115558"/>
              </a:moveTo>
              <a:arcTo wR="3045102" hR="3045102" stAng="17150105" swAng="125772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20DC93-9946-43A0-A154-75581DE5B249}">
      <dsp:nvSpPr>
        <dsp:cNvPr id="0" name=""/>
        <dsp:cNvSpPr/>
      </dsp:nvSpPr>
      <dsp:spPr>
        <a:xfrm>
          <a:off x="6359111" y="1148165"/>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Ex</a:t>
          </a:r>
          <a:r>
            <a:rPr lang="es-CO" sz="1300" kern="1200" dirty="0" err="1"/>
            <a:t>ámen</a:t>
          </a:r>
          <a:r>
            <a:rPr lang="es-CO" sz="1300" kern="1200" dirty="0"/>
            <a:t> rápido descartar malformaciones evidentes</a:t>
          </a:r>
          <a:endParaRPr lang="en-US" sz="1300" kern="1200" dirty="0"/>
        </a:p>
      </dsp:txBody>
      <dsp:txXfrm>
        <a:off x="6411151" y="1200205"/>
        <a:ext cx="1535995" cy="961969"/>
      </dsp:txXfrm>
    </dsp:sp>
    <dsp:sp modelId="{B7EFBE19-9213-4D47-AB51-1E51248137CB}">
      <dsp:nvSpPr>
        <dsp:cNvPr id="0" name=""/>
        <dsp:cNvSpPr/>
      </dsp:nvSpPr>
      <dsp:spPr>
        <a:xfrm>
          <a:off x="1753289" y="534677"/>
          <a:ext cx="6090204" cy="6090204"/>
        </a:xfrm>
        <a:custGeom>
          <a:avLst/>
          <a:gdLst/>
          <a:ahLst/>
          <a:cxnLst/>
          <a:rect l="0" t="0" r="0" b="0"/>
          <a:pathLst>
            <a:path>
              <a:moveTo>
                <a:pt x="5773731" y="1693351"/>
              </a:moveTo>
              <a:arcTo wR="3045102" hR="3045102" stAng="20018783" swAng="17270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F79B30-D717-4757-B9B9-2A984FDF935C}">
      <dsp:nvSpPr>
        <dsp:cNvPr id="0" name=""/>
        <dsp:cNvSpPr/>
      </dsp:nvSpPr>
      <dsp:spPr>
        <a:xfrm>
          <a:off x="6947109" y="3724354"/>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Test de APGAR (transición neonatal)</a:t>
          </a:r>
          <a:endParaRPr lang="en-US" sz="1300" kern="1200" dirty="0"/>
        </a:p>
      </dsp:txBody>
      <dsp:txXfrm>
        <a:off x="6999149" y="3776394"/>
        <a:ext cx="1535995" cy="961969"/>
      </dsp:txXfrm>
    </dsp:sp>
    <dsp:sp modelId="{1EA0DDA8-DAFF-4734-881E-E027AE97EC44}">
      <dsp:nvSpPr>
        <dsp:cNvPr id="0" name=""/>
        <dsp:cNvSpPr/>
      </dsp:nvSpPr>
      <dsp:spPr>
        <a:xfrm>
          <a:off x="1753289" y="534677"/>
          <a:ext cx="6090204" cy="6090204"/>
        </a:xfrm>
        <a:custGeom>
          <a:avLst/>
          <a:gdLst/>
          <a:ahLst/>
          <a:cxnLst/>
          <a:rect l="0" t="0" r="0" b="0"/>
          <a:pathLst>
            <a:path>
              <a:moveTo>
                <a:pt x="5834335" y="4266914"/>
              </a:moveTo>
              <a:arcTo wR="3045102" hR="3045102" stAng="1419337" swAng="13596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BDA7E3-B207-4EA2-B83D-8D243A85E751}">
      <dsp:nvSpPr>
        <dsp:cNvPr id="0" name=""/>
        <dsp:cNvSpPr/>
      </dsp:nvSpPr>
      <dsp:spPr>
        <a:xfrm>
          <a:off x="5299574" y="5790297"/>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Pinzamiento y corte del cordón umbilical (Hb, Fe)</a:t>
          </a:r>
          <a:endParaRPr lang="en-US" sz="1300" kern="1200" dirty="0"/>
        </a:p>
      </dsp:txBody>
      <dsp:txXfrm>
        <a:off x="5351614" y="5842337"/>
        <a:ext cx="1535995" cy="961969"/>
      </dsp:txXfrm>
    </dsp:sp>
    <dsp:sp modelId="{47AA6AD2-FBA6-4AB9-B298-840844AA0062}">
      <dsp:nvSpPr>
        <dsp:cNvPr id="0" name=""/>
        <dsp:cNvSpPr/>
      </dsp:nvSpPr>
      <dsp:spPr>
        <a:xfrm>
          <a:off x="1753289" y="534677"/>
          <a:ext cx="6090204" cy="6090204"/>
        </a:xfrm>
        <a:custGeom>
          <a:avLst/>
          <a:gdLst/>
          <a:ahLst/>
          <a:cxnLst/>
          <a:rect l="0" t="0" r="0" b="0"/>
          <a:pathLst>
            <a:path>
              <a:moveTo>
                <a:pt x="3536395" y="6050310"/>
              </a:moveTo>
              <a:arcTo wR="3045102" hR="3045102" stAng="4842923" swAng="11141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77E290-9EF9-45BF-ADDC-7F81292B6E47}">
      <dsp:nvSpPr>
        <dsp:cNvPr id="0" name=""/>
        <dsp:cNvSpPr/>
      </dsp:nvSpPr>
      <dsp:spPr>
        <a:xfrm>
          <a:off x="2657133" y="5790297"/>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Identificación del recién nacido</a:t>
          </a:r>
          <a:endParaRPr lang="en-US" sz="1300" kern="1200" dirty="0"/>
        </a:p>
      </dsp:txBody>
      <dsp:txXfrm>
        <a:off x="2709173" y="5842337"/>
        <a:ext cx="1535995" cy="961969"/>
      </dsp:txXfrm>
    </dsp:sp>
    <dsp:sp modelId="{98E038F8-061A-468E-B5DF-F526F8D80F54}">
      <dsp:nvSpPr>
        <dsp:cNvPr id="0" name=""/>
        <dsp:cNvSpPr/>
      </dsp:nvSpPr>
      <dsp:spPr>
        <a:xfrm>
          <a:off x="1753289" y="534677"/>
          <a:ext cx="6090204" cy="6090204"/>
        </a:xfrm>
        <a:custGeom>
          <a:avLst/>
          <a:gdLst/>
          <a:ahLst/>
          <a:cxnLst/>
          <a:rect l="0" t="0" r="0" b="0"/>
          <a:pathLst>
            <a:path>
              <a:moveTo>
                <a:pt x="941919" y="5247208"/>
              </a:moveTo>
              <a:arcTo wR="3045102" hR="3045102" stAng="8021024" swAng="13596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9A9990-A09E-4540-936D-64CA12FAB440}">
      <dsp:nvSpPr>
        <dsp:cNvPr id="0" name=""/>
        <dsp:cNvSpPr/>
      </dsp:nvSpPr>
      <dsp:spPr>
        <a:xfrm>
          <a:off x="1009599" y="3724354"/>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Toma de muestras para tipificación (cordón umbilical)</a:t>
          </a:r>
          <a:endParaRPr lang="en-US" sz="1300" kern="1200" dirty="0"/>
        </a:p>
      </dsp:txBody>
      <dsp:txXfrm>
        <a:off x="1061639" y="3776394"/>
        <a:ext cx="1535995" cy="961969"/>
      </dsp:txXfrm>
    </dsp:sp>
    <dsp:sp modelId="{F2D33575-A474-4C98-A1A6-FC58A7963611}">
      <dsp:nvSpPr>
        <dsp:cNvPr id="0" name=""/>
        <dsp:cNvSpPr/>
      </dsp:nvSpPr>
      <dsp:spPr>
        <a:xfrm>
          <a:off x="1753289" y="534677"/>
          <a:ext cx="6090204" cy="6090204"/>
        </a:xfrm>
        <a:custGeom>
          <a:avLst/>
          <a:gdLst/>
          <a:ahLst/>
          <a:cxnLst/>
          <a:rect l="0" t="0" r="0" b="0"/>
          <a:pathLst>
            <a:path>
              <a:moveTo>
                <a:pt x="2740" y="3174255"/>
              </a:moveTo>
              <a:arcTo wR="3045102" hR="3045102" stAng="10654149" swAng="17270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F2344A-F718-414C-AD47-20B8C877B479}">
      <dsp:nvSpPr>
        <dsp:cNvPr id="0" name=""/>
        <dsp:cNvSpPr/>
      </dsp:nvSpPr>
      <dsp:spPr>
        <a:xfrm>
          <a:off x="1597597" y="1148165"/>
          <a:ext cx="1640075" cy="10660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Registro de atención (Formularios)</a:t>
          </a:r>
          <a:endParaRPr lang="en-US" sz="1300" kern="1200" dirty="0"/>
        </a:p>
      </dsp:txBody>
      <dsp:txXfrm>
        <a:off x="1649637" y="1200205"/>
        <a:ext cx="1535995" cy="961969"/>
      </dsp:txXfrm>
    </dsp:sp>
    <dsp:sp modelId="{42F7EED8-1639-4859-BE4E-6C9CD1D7129A}">
      <dsp:nvSpPr>
        <dsp:cNvPr id="0" name=""/>
        <dsp:cNvSpPr/>
      </dsp:nvSpPr>
      <dsp:spPr>
        <a:xfrm>
          <a:off x="1753289" y="534677"/>
          <a:ext cx="6090204" cy="6090204"/>
        </a:xfrm>
        <a:custGeom>
          <a:avLst/>
          <a:gdLst/>
          <a:ahLst/>
          <a:cxnLst/>
          <a:rect l="0" t="0" r="0" b="0"/>
          <a:pathLst>
            <a:path>
              <a:moveTo>
                <a:pt x="1221136" y="606701"/>
              </a:moveTo>
              <a:arcTo wR="3045102" hR="3045102" stAng="13992173" swAng="125772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440A7-8DE6-4A92-B2AB-6B0848429EF1}">
      <dsp:nvSpPr>
        <dsp:cNvPr id="0" name=""/>
        <dsp:cNvSpPr/>
      </dsp:nvSpPr>
      <dsp:spPr>
        <a:xfrm>
          <a:off x="5077400" y="3517"/>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Monitoreo del periodo transicional</a:t>
          </a:r>
          <a:endParaRPr lang="en-US" sz="1400" kern="1200" dirty="0"/>
        </a:p>
      </dsp:txBody>
      <dsp:txXfrm>
        <a:off x="5115883" y="42000"/>
        <a:ext cx="1135837" cy="711356"/>
      </dsp:txXfrm>
    </dsp:sp>
    <dsp:sp modelId="{B6FAE58F-2EF5-48FA-A09F-59C99570DFF0}">
      <dsp:nvSpPr>
        <dsp:cNvPr id="0" name=""/>
        <dsp:cNvSpPr/>
      </dsp:nvSpPr>
      <dsp:spPr>
        <a:xfrm>
          <a:off x="2657214" y="397678"/>
          <a:ext cx="6053175" cy="6053175"/>
        </a:xfrm>
        <a:custGeom>
          <a:avLst/>
          <a:gdLst/>
          <a:ahLst/>
          <a:cxnLst/>
          <a:rect l="0" t="0" r="0" b="0"/>
          <a:pathLst>
            <a:path>
              <a:moveTo>
                <a:pt x="3784566" y="96451"/>
              </a:moveTo>
              <a:arcTo wR="3026587" hR="3026587" stAng="17070214" swAng="5326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1FAE019-0EB2-4C7E-8F7B-DC6951753D68}">
      <dsp:nvSpPr>
        <dsp:cNvPr id="0" name=""/>
        <dsp:cNvSpPr/>
      </dsp:nvSpPr>
      <dsp:spPr>
        <a:xfrm>
          <a:off x="6892519" y="711604"/>
          <a:ext cx="1473471"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Alimentación inicial</a:t>
          </a:r>
          <a:endParaRPr lang="en-US" sz="1400" kern="1200" dirty="0"/>
        </a:p>
      </dsp:txBody>
      <dsp:txXfrm>
        <a:off x="6931002" y="750087"/>
        <a:ext cx="1396505" cy="711356"/>
      </dsp:txXfrm>
    </dsp:sp>
    <dsp:sp modelId="{24CE35DB-6A20-419D-9B35-7E37A44C97F6}">
      <dsp:nvSpPr>
        <dsp:cNvPr id="0" name=""/>
        <dsp:cNvSpPr/>
      </dsp:nvSpPr>
      <dsp:spPr>
        <a:xfrm>
          <a:off x="2657214" y="397678"/>
          <a:ext cx="6053175" cy="6053175"/>
        </a:xfrm>
        <a:custGeom>
          <a:avLst/>
          <a:gdLst/>
          <a:ahLst/>
          <a:cxnLst/>
          <a:rect l="0" t="0" r="0" b="0"/>
          <a:pathLst>
            <a:path>
              <a:moveTo>
                <a:pt x="5501313" y="1284186"/>
              </a:moveTo>
              <a:arcTo wR="3026587" hR="3026587" stAng="19491087" swAng="78756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10FB1A6-DF14-49C2-B0DE-2C25922DBA7A}">
      <dsp:nvSpPr>
        <dsp:cNvPr id="0" name=""/>
        <dsp:cNvSpPr/>
      </dsp:nvSpPr>
      <dsp:spPr>
        <a:xfrm>
          <a:off x="8058007" y="2504543"/>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Profilaxis ocular</a:t>
          </a:r>
          <a:endParaRPr lang="en-US" sz="1400" kern="1200" dirty="0"/>
        </a:p>
      </dsp:txBody>
      <dsp:txXfrm>
        <a:off x="8096490" y="2543026"/>
        <a:ext cx="1135837" cy="711356"/>
      </dsp:txXfrm>
    </dsp:sp>
    <dsp:sp modelId="{D578B821-8102-4E88-8A02-A6613CC7CC49}">
      <dsp:nvSpPr>
        <dsp:cNvPr id="0" name=""/>
        <dsp:cNvSpPr/>
      </dsp:nvSpPr>
      <dsp:spPr>
        <a:xfrm>
          <a:off x="2657214" y="397678"/>
          <a:ext cx="6053175" cy="6053175"/>
        </a:xfrm>
        <a:custGeom>
          <a:avLst/>
          <a:gdLst/>
          <a:ahLst/>
          <a:cxnLst/>
          <a:rect l="0" t="0" r="0" b="0"/>
          <a:pathLst>
            <a:path>
              <a:moveTo>
                <a:pt x="6050707" y="3148776"/>
              </a:moveTo>
              <a:arcTo wR="3026587" hR="3026587" stAng="21738826" swAng="8751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C23848-BAD6-48D8-9191-C53DD41D7502}">
      <dsp:nvSpPr>
        <dsp:cNvPr id="0" name=""/>
        <dsp:cNvSpPr/>
      </dsp:nvSpPr>
      <dsp:spPr>
        <a:xfrm>
          <a:off x="7698502" y="4543398"/>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Profilaxis vitamina K</a:t>
          </a:r>
          <a:endParaRPr lang="en-US" sz="1400" kern="1200" dirty="0"/>
        </a:p>
      </dsp:txBody>
      <dsp:txXfrm>
        <a:off x="7736985" y="4581881"/>
        <a:ext cx="1135837" cy="711356"/>
      </dsp:txXfrm>
    </dsp:sp>
    <dsp:sp modelId="{D476E381-A4C7-4E82-B7E7-733FA25B6E54}">
      <dsp:nvSpPr>
        <dsp:cNvPr id="0" name=""/>
        <dsp:cNvSpPr/>
      </dsp:nvSpPr>
      <dsp:spPr>
        <a:xfrm>
          <a:off x="2657214" y="397678"/>
          <a:ext cx="6053175" cy="6053175"/>
        </a:xfrm>
        <a:custGeom>
          <a:avLst/>
          <a:gdLst/>
          <a:ahLst/>
          <a:cxnLst/>
          <a:rect l="0" t="0" r="0" b="0"/>
          <a:pathLst>
            <a:path>
              <a:moveTo>
                <a:pt x="5251955" y="5077920"/>
              </a:moveTo>
              <a:arcTo wR="3026587" hR="3026587" stAng="2560182" swAng="6529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3DB401-D08C-433E-A9FB-393CE154CC76}">
      <dsp:nvSpPr>
        <dsp:cNvPr id="0" name=""/>
        <dsp:cNvSpPr/>
      </dsp:nvSpPr>
      <dsp:spPr>
        <a:xfrm>
          <a:off x="6112554" y="5874166"/>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Vacunación</a:t>
          </a:r>
          <a:endParaRPr lang="en-US" sz="1400" kern="1200" dirty="0"/>
        </a:p>
      </dsp:txBody>
      <dsp:txXfrm>
        <a:off x="6151037" y="5912649"/>
        <a:ext cx="1135837" cy="711356"/>
      </dsp:txXfrm>
    </dsp:sp>
    <dsp:sp modelId="{0145320C-DDDE-403A-B1D3-AD9093995863}">
      <dsp:nvSpPr>
        <dsp:cNvPr id="0" name=""/>
        <dsp:cNvSpPr/>
      </dsp:nvSpPr>
      <dsp:spPr>
        <a:xfrm>
          <a:off x="2657214" y="397678"/>
          <a:ext cx="6053175" cy="6053175"/>
        </a:xfrm>
        <a:custGeom>
          <a:avLst/>
          <a:gdLst/>
          <a:ahLst/>
          <a:cxnLst/>
          <a:rect l="0" t="0" r="0" b="0"/>
          <a:pathLst>
            <a:path>
              <a:moveTo>
                <a:pt x="3318567" y="6039058"/>
              </a:moveTo>
              <a:arcTo wR="3026587" hR="3026587" stAng="5067838" swAng="4711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E03C14-E699-4228-BCC0-41F7E115ADF1}">
      <dsp:nvSpPr>
        <dsp:cNvPr id="0" name=""/>
        <dsp:cNvSpPr/>
      </dsp:nvSpPr>
      <dsp:spPr>
        <a:xfrm>
          <a:off x="3873291" y="5874166"/>
          <a:ext cx="1550714"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Antropometría</a:t>
          </a:r>
          <a:endParaRPr lang="en-US" sz="1400" kern="1200" dirty="0"/>
        </a:p>
      </dsp:txBody>
      <dsp:txXfrm>
        <a:off x="3911774" y="5912649"/>
        <a:ext cx="1473748" cy="711356"/>
      </dsp:txXfrm>
    </dsp:sp>
    <dsp:sp modelId="{A5FA515D-3B99-4D74-A200-3A5D5993399B}">
      <dsp:nvSpPr>
        <dsp:cNvPr id="0" name=""/>
        <dsp:cNvSpPr/>
      </dsp:nvSpPr>
      <dsp:spPr>
        <a:xfrm>
          <a:off x="2657214" y="397678"/>
          <a:ext cx="6053175" cy="6053175"/>
        </a:xfrm>
        <a:custGeom>
          <a:avLst/>
          <a:gdLst/>
          <a:ahLst/>
          <a:cxnLst/>
          <a:rect l="0" t="0" r="0" b="0"/>
          <a:pathLst>
            <a:path>
              <a:moveTo>
                <a:pt x="1124215" y="5380565"/>
              </a:moveTo>
              <a:arcTo wR="3026587" hR="3026587" stAng="7736608" swAng="5401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2B7281A-65E6-4083-9DD5-D2E98D9C117C}">
      <dsp:nvSpPr>
        <dsp:cNvPr id="0" name=""/>
        <dsp:cNvSpPr/>
      </dsp:nvSpPr>
      <dsp:spPr>
        <a:xfrm>
          <a:off x="2456299" y="4543398"/>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Examen físico minucioso</a:t>
          </a:r>
          <a:endParaRPr lang="en-US" sz="1400" kern="1200" dirty="0"/>
        </a:p>
      </dsp:txBody>
      <dsp:txXfrm>
        <a:off x="2494782" y="4581881"/>
        <a:ext cx="1135837" cy="711356"/>
      </dsp:txXfrm>
    </dsp:sp>
    <dsp:sp modelId="{C285BC49-1EBE-4175-9B2E-85DFE2254151}">
      <dsp:nvSpPr>
        <dsp:cNvPr id="0" name=""/>
        <dsp:cNvSpPr/>
      </dsp:nvSpPr>
      <dsp:spPr>
        <a:xfrm>
          <a:off x="2657214" y="397678"/>
          <a:ext cx="6053175" cy="6053175"/>
        </a:xfrm>
        <a:custGeom>
          <a:avLst/>
          <a:gdLst/>
          <a:ahLst/>
          <a:cxnLst/>
          <a:rect l="0" t="0" r="0" b="0"/>
          <a:pathLst>
            <a:path>
              <a:moveTo>
                <a:pt x="130695" y="3906382"/>
              </a:moveTo>
              <a:arcTo wR="3026587" hR="3026587" stAng="9786048" swAng="8751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613EE6F-F7ED-44C7-AABF-03123DB25AC3}">
      <dsp:nvSpPr>
        <dsp:cNvPr id="0" name=""/>
        <dsp:cNvSpPr/>
      </dsp:nvSpPr>
      <dsp:spPr>
        <a:xfrm>
          <a:off x="2096793" y="2504543"/>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Control de excretas</a:t>
          </a:r>
          <a:endParaRPr lang="en-US" sz="1400" kern="1200" dirty="0"/>
        </a:p>
      </dsp:txBody>
      <dsp:txXfrm>
        <a:off x="2135276" y="2543026"/>
        <a:ext cx="1135837" cy="711356"/>
      </dsp:txXfrm>
    </dsp:sp>
    <dsp:sp modelId="{28C2E620-641B-446F-880A-C61FCADCF0AE}">
      <dsp:nvSpPr>
        <dsp:cNvPr id="0" name=""/>
        <dsp:cNvSpPr/>
      </dsp:nvSpPr>
      <dsp:spPr>
        <a:xfrm>
          <a:off x="2657214" y="397678"/>
          <a:ext cx="6053175" cy="6053175"/>
        </a:xfrm>
        <a:custGeom>
          <a:avLst/>
          <a:gdLst/>
          <a:ahLst/>
          <a:cxnLst/>
          <a:rect l="0" t="0" r="0" b="0"/>
          <a:pathLst>
            <a:path>
              <a:moveTo>
                <a:pt x="220830" y="1891705"/>
              </a:moveTo>
              <a:arcTo wR="3026587" hR="3026587" stAng="12121351" swAng="78756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6E66A3-745C-46F8-AE78-2DD5F3B62BAD}">
      <dsp:nvSpPr>
        <dsp:cNvPr id="0" name=""/>
        <dsp:cNvSpPr/>
      </dsp:nvSpPr>
      <dsp:spPr>
        <a:xfrm>
          <a:off x="3131947" y="711604"/>
          <a:ext cx="1212803" cy="788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Baño, vestido</a:t>
          </a:r>
          <a:endParaRPr lang="en-US" sz="1400" kern="1200" dirty="0"/>
        </a:p>
      </dsp:txBody>
      <dsp:txXfrm>
        <a:off x="3170430" y="750087"/>
        <a:ext cx="1135837" cy="711356"/>
      </dsp:txXfrm>
    </dsp:sp>
    <dsp:sp modelId="{840AA564-B6B4-4CFF-8C36-A6DBDA243FF8}">
      <dsp:nvSpPr>
        <dsp:cNvPr id="0" name=""/>
        <dsp:cNvSpPr/>
      </dsp:nvSpPr>
      <dsp:spPr>
        <a:xfrm>
          <a:off x="2657214" y="397678"/>
          <a:ext cx="6053175" cy="6053175"/>
        </a:xfrm>
        <a:custGeom>
          <a:avLst/>
          <a:gdLst/>
          <a:ahLst/>
          <a:cxnLst/>
          <a:rect l="0" t="0" r="0" b="0"/>
          <a:pathLst>
            <a:path>
              <a:moveTo>
                <a:pt x="1825487" y="248532"/>
              </a:moveTo>
              <a:arcTo wR="3026587" hR="3026587" stAng="14797117" swAng="5326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2B5D7-DA6D-4B1B-AEA5-A9BF599A09A1}">
      <dsp:nvSpPr>
        <dsp:cNvPr id="0" name=""/>
        <dsp:cNvSpPr/>
      </dsp:nvSpPr>
      <dsp:spPr>
        <a:xfrm>
          <a:off x="4235188" y="3995"/>
          <a:ext cx="1411327" cy="1411327"/>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48 h parto normal y 72 </a:t>
          </a:r>
          <a:r>
            <a:rPr lang="es-CO" sz="1100" kern="1200" dirty="0" err="1"/>
            <a:t>cesarea</a:t>
          </a:r>
          <a:endParaRPr lang="en-US" sz="1100" kern="1200" dirty="0"/>
        </a:p>
      </dsp:txBody>
      <dsp:txXfrm>
        <a:off x="4441872" y="210679"/>
        <a:ext cx="997959" cy="997959"/>
      </dsp:txXfrm>
    </dsp:sp>
    <dsp:sp modelId="{D59F245B-B1AF-42B4-BB5B-A14D5CCB6D3D}">
      <dsp:nvSpPr>
        <dsp:cNvPr id="0" name=""/>
        <dsp:cNvSpPr/>
      </dsp:nvSpPr>
      <dsp:spPr>
        <a:xfrm rot="1350000">
          <a:off x="5722138" y="872662"/>
          <a:ext cx="374419" cy="476322"/>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726413" y="946433"/>
        <a:ext cx="262093" cy="285794"/>
      </dsp:txXfrm>
    </dsp:sp>
    <dsp:sp modelId="{15028EAF-B831-494B-9202-557E32348294}">
      <dsp:nvSpPr>
        <dsp:cNvPr id="0" name=""/>
        <dsp:cNvSpPr/>
      </dsp:nvSpPr>
      <dsp:spPr>
        <a:xfrm>
          <a:off x="6191761" y="814434"/>
          <a:ext cx="1411327" cy="1411327"/>
        </a:xfrm>
        <a:prstGeom prst="ellipse">
          <a:avLst/>
        </a:prstGeom>
        <a:gradFill rotWithShape="0">
          <a:gsLst>
            <a:gs pos="0">
              <a:schemeClr val="accent4">
                <a:hueOff val="-190493"/>
                <a:satOff val="-7792"/>
                <a:lumOff val="-3221"/>
                <a:alphaOff val="0"/>
                <a:lumMod val="110000"/>
                <a:satMod val="105000"/>
                <a:tint val="67000"/>
              </a:schemeClr>
            </a:gs>
            <a:gs pos="50000">
              <a:schemeClr val="accent4">
                <a:hueOff val="-190493"/>
                <a:satOff val="-7792"/>
                <a:lumOff val="-3221"/>
                <a:alphaOff val="0"/>
                <a:lumMod val="105000"/>
                <a:satMod val="103000"/>
                <a:tint val="73000"/>
              </a:schemeClr>
            </a:gs>
            <a:gs pos="100000">
              <a:schemeClr val="accent4">
                <a:hueOff val="-190493"/>
                <a:satOff val="-7792"/>
                <a:lumOff val="-32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Verificar que no posee criterios de restricción</a:t>
          </a:r>
          <a:endParaRPr lang="en-US" sz="1100" kern="1200" dirty="0"/>
        </a:p>
      </dsp:txBody>
      <dsp:txXfrm>
        <a:off x="6398445" y="1021118"/>
        <a:ext cx="997959" cy="997959"/>
      </dsp:txXfrm>
    </dsp:sp>
    <dsp:sp modelId="{DEF6DA5B-4DB2-4DB5-8246-EB4394675098}">
      <dsp:nvSpPr>
        <dsp:cNvPr id="0" name=""/>
        <dsp:cNvSpPr/>
      </dsp:nvSpPr>
      <dsp:spPr>
        <a:xfrm rot="4050000">
          <a:off x="7111379" y="2250433"/>
          <a:ext cx="374419" cy="476322"/>
        </a:xfrm>
        <a:prstGeom prst="rightArrow">
          <a:avLst>
            <a:gd name="adj1" fmla="val 60000"/>
            <a:gd name="adj2" fmla="val 50000"/>
          </a:avLst>
        </a:prstGeom>
        <a:gradFill rotWithShape="0">
          <a:gsLst>
            <a:gs pos="0">
              <a:schemeClr val="accent4">
                <a:hueOff val="-190493"/>
                <a:satOff val="-7792"/>
                <a:lumOff val="-3221"/>
                <a:alphaOff val="0"/>
                <a:lumMod val="110000"/>
                <a:satMod val="105000"/>
                <a:tint val="67000"/>
              </a:schemeClr>
            </a:gs>
            <a:gs pos="50000">
              <a:schemeClr val="accent4">
                <a:hueOff val="-190493"/>
                <a:satOff val="-7792"/>
                <a:lumOff val="-3221"/>
                <a:alphaOff val="0"/>
                <a:lumMod val="105000"/>
                <a:satMod val="103000"/>
                <a:tint val="73000"/>
              </a:schemeClr>
            </a:gs>
            <a:gs pos="100000">
              <a:schemeClr val="accent4">
                <a:hueOff val="-190493"/>
                <a:satOff val="-7792"/>
                <a:lumOff val="-322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146049" y="2293809"/>
        <a:ext cx="262093" cy="285794"/>
      </dsp:txXfrm>
    </dsp:sp>
    <dsp:sp modelId="{7EA14E8F-A135-4645-BE32-C1004420264D}">
      <dsp:nvSpPr>
        <dsp:cNvPr id="0" name=""/>
        <dsp:cNvSpPr/>
      </dsp:nvSpPr>
      <dsp:spPr>
        <a:xfrm>
          <a:off x="7002200" y="2771007"/>
          <a:ext cx="1411327" cy="1411327"/>
        </a:xfrm>
        <a:prstGeom prst="ellipse">
          <a:avLst/>
        </a:prstGeom>
        <a:gradFill rotWithShape="0">
          <a:gsLst>
            <a:gs pos="0">
              <a:schemeClr val="accent4">
                <a:hueOff val="-380987"/>
                <a:satOff val="-15585"/>
                <a:lumOff val="-6443"/>
                <a:alphaOff val="0"/>
                <a:lumMod val="110000"/>
                <a:satMod val="105000"/>
                <a:tint val="67000"/>
              </a:schemeClr>
            </a:gs>
            <a:gs pos="50000">
              <a:schemeClr val="accent4">
                <a:hueOff val="-380987"/>
                <a:satOff val="-15585"/>
                <a:lumOff val="-6443"/>
                <a:alphaOff val="0"/>
                <a:lumMod val="105000"/>
                <a:satMod val="103000"/>
                <a:tint val="73000"/>
              </a:schemeClr>
            </a:gs>
            <a:gs pos="100000">
              <a:schemeClr val="accent4">
                <a:hueOff val="-380987"/>
                <a:satOff val="-15585"/>
                <a:lumOff val="-64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Antropometría</a:t>
          </a:r>
          <a:endParaRPr lang="en-US" sz="1100" kern="1200" dirty="0"/>
        </a:p>
      </dsp:txBody>
      <dsp:txXfrm>
        <a:off x="7208884" y="2977691"/>
        <a:ext cx="997959" cy="997959"/>
      </dsp:txXfrm>
    </dsp:sp>
    <dsp:sp modelId="{368FAF68-A2BA-4CBA-B1E8-68A1AF23C145}">
      <dsp:nvSpPr>
        <dsp:cNvPr id="0" name=""/>
        <dsp:cNvSpPr/>
      </dsp:nvSpPr>
      <dsp:spPr>
        <a:xfrm rot="6750000">
          <a:off x="7119490" y="4207006"/>
          <a:ext cx="374419" cy="476322"/>
        </a:xfrm>
        <a:prstGeom prst="rightArrow">
          <a:avLst>
            <a:gd name="adj1" fmla="val 60000"/>
            <a:gd name="adj2" fmla="val 50000"/>
          </a:avLst>
        </a:prstGeom>
        <a:gradFill rotWithShape="0">
          <a:gsLst>
            <a:gs pos="0">
              <a:schemeClr val="accent4">
                <a:hueOff val="-380987"/>
                <a:satOff val="-15585"/>
                <a:lumOff val="-6443"/>
                <a:alphaOff val="0"/>
                <a:lumMod val="110000"/>
                <a:satMod val="105000"/>
                <a:tint val="67000"/>
              </a:schemeClr>
            </a:gs>
            <a:gs pos="50000">
              <a:schemeClr val="accent4">
                <a:hueOff val="-380987"/>
                <a:satOff val="-15585"/>
                <a:lumOff val="-6443"/>
                <a:alphaOff val="0"/>
                <a:lumMod val="105000"/>
                <a:satMod val="103000"/>
                <a:tint val="73000"/>
              </a:schemeClr>
            </a:gs>
            <a:gs pos="100000">
              <a:schemeClr val="accent4">
                <a:hueOff val="-380987"/>
                <a:satOff val="-15585"/>
                <a:lumOff val="-64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7197146" y="4250382"/>
        <a:ext cx="262093" cy="285794"/>
      </dsp:txXfrm>
    </dsp:sp>
    <dsp:sp modelId="{8194F7A5-8FD8-425A-89F0-BECFCD36D8DD}">
      <dsp:nvSpPr>
        <dsp:cNvPr id="0" name=""/>
        <dsp:cNvSpPr/>
      </dsp:nvSpPr>
      <dsp:spPr>
        <a:xfrm>
          <a:off x="6191761" y="4727580"/>
          <a:ext cx="1411327" cy="1411327"/>
        </a:xfrm>
        <a:prstGeom prst="ellipse">
          <a:avLst/>
        </a:prstGeom>
        <a:gradFill rotWithShape="0">
          <a:gsLst>
            <a:gs pos="0">
              <a:schemeClr val="accent4">
                <a:hueOff val="-571480"/>
                <a:satOff val="-23377"/>
                <a:lumOff val="-9664"/>
                <a:alphaOff val="0"/>
                <a:lumMod val="110000"/>
                <a:satMod val="105000"/>
                <a:tint val="67000"/>
              </a:schemeClr>
            </a:gs>
            <a:gs pos="50000">
              <a:schemeClr val="accent4">
                <a:hueOff val="-571480"/>
                <a:satOff val="-23377"/>
                <a:lumOff val="-9664"/>
                <a:alphaOff val="0"/>
                <a:lumMod val="105000"/>
                <a:satMod val="103000"/>
                <a:tint val="73000"/>
              </a:schemeClr>
            </a:gs>
            <a:gs pos="100000">
              <a:schemeClr val="accent4">
                <a:hueOff val="-571480"/>
                <a:satOff val="-23377"/>
                <a:lumOff val="-96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Examen físico</a:t>
          </a:r>
          <a:endParaRPr lang="en-US" sz="1100" kern="1200" dirty="0"/>
        </a:p>
      </dsp:txBody>
      <dsp:txXfrm>
        <a:off x="6398445" y="4934264"/>
        <a:ext cx="997959" cy="997959"/>
      </dsp:txXfrm>
    </dsp:sp>
    <dsp:sp modelId="{F559194A-B659-4842-8B40-1D2F98D39D0A}">
      <dsp:nvSpPr>
        <dsp:cNvPr id="0" name=""/>
        <dsp:cNvSpPr/>
      </dsp:nvSpPr>
      <dsp:spPr>
        <a:xfrm rot="9450000">
          <a:off x="5741718" y="5596247"/>
          <a:ext cx="374419" cy="476322"/>
        </a:xfrm>
        <a:prstGeom prst="rightArrow">
          <a:avLst>
            <a:gd name="adj1" fmla="val 60000"/>
            <a:gd name="adj2" fmla="val 50000"/>
          </a:avLst>
        </a:prstGeom>
        <a:gradFill rotWithShape="0">
          <a:gsLst>
            <a:gs pos="0">
              <a:schemeClr val="accent4">
                <a:hueOff val="-571480"/>
                <a:satOff val="-23377"/>
                <a:lumOff val="-9664"/>
                <a:alphaOff val="0"/>
                <a:lumMod val="110000"/>
                <a:satMod val="105000"/>
                <a:tint val="67000"/>
              </a:schemeClr>
            </a:gs>
            <a:gs pos="50000">
              <a:schemeClr val="accent4">
                <a:hueOff val="-571480"/>
                <a:satOff val="-23377"/>
                <a:lumOff val="-9664"/>
                <a:alphaOff val="0"/>
                <a:lumMod val="105000"/>
                <a:satMod val="103000"/>
                <a:tint val="73000"/>
              </a:schemeClr>
            </a:gs>
            <a:gs pos="100000">
              <a:schemeClr val="accent4">
                <a:hueOff val="-571480"/>
                <a:satOff val="-23377"/>
                <a:lumOff val="-966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849769" y="5670018"/>
        <a:ext cx="262093" cy="285794"/>
      </dsp:txXfrm>
    </dsp:sp>
    <dsp:sp modelId="{8793C0C4-21EC-4B11-B88C-2BE4D3D4C1B4}">
      <dsp:nvSpPr>
        <dsp:cNvPr id="0" name=""/>
        <dsp:cNvSpPr/>
      </dsp:nvSpPr>
      <dsp:spPr>
        <a:xfrm>
          <a:off x="4235188" y="5538019"/>
          <a:ext cx="1411327" cy="1411327"/>
        </a:xfrm>
        <a:prstGeom prst="ellipse">
          <a:avLst/>
        </a:prstGeom>
        <a:gradFill rotWithShape="0">
          <a:gsLst>
            <a:gs pos="0">
              <a:schemeClr val="accent4">
                <a:hueOff val="-761973"/>
                <a:satOff val="-31170"/>
                <a:lumOff val="-12885"/>
                <a:alphaOff val="0"/>
                <a:lumMod val="110000"/>
                <a:satMod val="105000"/>
                <a:tint val="67000"/>
              </a:schemeClr>
            </a:gs>
            <a:gs pos="50000">
              <a:schemeClr val="accent4">
                <a:hueOff val="-761973"/>
                <a:satOff val="-31170"/>
                <a:lumOff val="-12885"/>
                <a:alphaOff val="0"/>
                <a:lumMod val="105000"/>
                <a:satMod val="103000"/>
                <a:tint val="73000"/>
              </a:schemeClr>
            </a:gs>
            <a:gs pos="100000">
              <a:schemeClr val="accent4">
                <a:hueOff val="-761973"/>
                <a:satOff val="-31170"/>
                <a:lumOff val="-128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Verificación de estado vacunal</a:t>
          </a:r>
          <a:endParaRPr lang="en-US" sz="1100" kern="1200" dirty="0"/>
        </a:p>
      </dsp:txBody>
      <dsp:txXfrm>
        <a:off x="4441872" y="5744703"/>
        <a:ext cx="997959" cy="997959"/>
      </dsp:txXfrm>
    </dsp:sp>
    <dsp:sp modelId="{C9585F05-CD42-4845-9BF0-A23CACE1B547}">
      <dsp:nvSpPr>
        <dsp:cNvPr id="0" name=""/>
        <dsp:cNvSpPr/>
      </dsp:nvSpPr>
      <dsp:spPr>
        <a:xfrm rot="12150000">
          <a:off x="3785145" y="5604357"/>
          <a:ext cx="374419" cy="476322"/>
        </a:xfrm>
        <a:prstGeom prst="rightArrow">
          <a:avLst>
            <a:gd name="adj1" fmla="val 60000"/>
            <a:gd name="adj2" fmla="val 50000"/>
          </a:avLst>
        </a:prstGeom>
        <a:gradFill rotWithShape="0">
          <a:gsLst>
            <a:gs pos="0">
              <a:schemeClr val="accent4">
                <a:hueOff val="-761973"/>
                <a:satOff val="-31170"/>
                <a:lumOff val="-12885"/>
                <a:alphaOff val="0"/>
                <a:lumMod val="110000"/>
                <a:satMod val="105000"/>
                <a:tint val="67000"/>
              </a:schemeClr>
            </a:gs>
            <a:gs pos="50000">
              <a:schemeClr val="accent4">
                <a:hueOff val="-761973"/>
                <a:satOff val="-31170"/>
                <a:lumOff val="-12885"/>
                <a:alphaOff val="0"/>
                <a:lumMod val="105000"/>
                <a:satMod val="103000"/>
                <a:tint val="73000"/>
              </a:schemeClr>
            </a:gs>
            <a:gs pos="100000">
              <a:schemeClr val="accent4">
                <a:hueOff val="-761973"/>
                <a:satOff val="-31170"/>
                <a:lumOff val="-1288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893196" y="5721114"/>
        <a:ext cx="262093" cy="285794"/>
      </dsp:txXfrm>
    </dsp:sp>
    <dsp:sp modelId="{5B1891BF-BA1A-44BF-85A0-0A014C1E5EFE}">
      <dsp:nvSpPr>
        <dsp:cNvPr id="0" name=""/>
        <dsp:cNvSpPr/>
      </dsp:nvSpPr>
      <dsp:spPr>
        <a:xfrm>
          <a:off x="2278615" y="4727580"/>
          <a:ext cx="1411327" cy="1411327"/>
        </a:xfrm>
        <a:prstGeom prst="ellipse">
          <a:avLst/>
        </a:prstGeom>
        <a:gradFill rotWithShape="0">
          <a:gsLst>
            <a:gs pos="0">
              <a:schemeClr val="accent4">
                <a:hueOff val="-952466"/>
                <a:satOff val="-38962"/>
                <a:lumOff val="-16106"/>
                <a:alphaOff val="0"/>
                <a:lumMod val="110000"/>
                <a:satMod val="105000"/>
                <a:tint val="67000"/>
              </a:schemeClr>
            </a:gs>
            <a:gs pos="50000">
              <a:schemeClr val="accent4">
                <a:hueOff val="-952466"/>
                <a:satOff val="-38962"/>
                <a:lumOff val="-16106"/>
                <a:alphaOff val="0"/>
                <a:lumMod val="105000"/>
                <a:satMod val="103000"/>
                <a:tint val="73000"/>
              </a:schemeClr>
            </a:gs>
            <a:gs pos="100000">
              <a:schemeClr val="accent4">
                <a:hueOff val="-952466"/>
                <a:satOff val="-38962"/>
                <a:lumOff val="-161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Tamizaje de cardiopatía</a:t>
          </a:r>
          <a:endParaRPr lang="en-US" sz="1100" kern="1200" dirty="0"/>
        </a:p>
      </dsp:txBody>
      <dsp:txXfrm>
        <a:off x="2485299" y="4934264"/>
        <a:ext cx="997959" cy="997959"/>
      </dsp:txXfrm>
    </dsp:sp>
    <dsp:sp modelId="{71BBF26C-4C33-4903-BD33-03D2DE446C1A}">
      <dsp:nvSpPr>
        <dsp:cNvPr id="0" name=""/>
        <dsp:cNvSpPr/>
      </dsp:nvSpPr>
      <dsp:spPr>
        <a:xfrm rot="14850000">
          <a:off x="2395904" y="4226586"/>
          <a:ext cx="374419" cy="476322"/>
        </a:xfrm>
        <a:prstGeom prst="rightArrow">
          <a:avLst>
            <a:gd name="adj1" fmla="val 60000"/>
            <a:gd name="adj2" fmla="val 50000"/>
          </a:avLst>
        </a:prstGeom>
        <a:gradFill rotWithShape="0">
          <a:gsLst>
            <a:gs pos="0">
              <a:schemeClr val="accent4">
                <a:hueOff val="-952466"/>
                <a:satOff val="-38962"/>
                <a:lumOff val="-16106"/>
                <a:alphaOff val="0"/>
                <a:lumMod val="110000"/>
                <a:satMod val="105000"/>
                <a:tint val="67000"/>
              </a:schemeClr>
            </a:gs>
            <a:gs pos="50000">
              <a:schemeClr val="accent4">
                <a:hueOff val="-952466"/>
                <a:satOff val="-38962"/>
                <a:lumOff val="-16106"/>
                <a:alphaOff val="0"/>
                <a:lumMod val="105000"/>
                <a:satMod val="103000"/>
                <a:tint val="73000"/>
              </a:schemeClr>
            </a:gs>
            <a:gs pos="100000">
              <a:schemeClr val="accent4">
                <a:hueOff val="-952466"/>
                <a:satOff val="-38962"/>
                <a:lumOff val="-161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473560" y="4373738"/>
        <a:ext cx="262093" cy="285794"/>
      </dsp:txXfrm>
    </dsp:sp>
    <dsp:sp modelId="{F2B7323D-E767-42CE-8DDA-DE2B8C05C165}">
      <dsp:nvSpPr>
        <dsp:cNvPr id="0" name=""/>
        <dsp:cNvSpPr/>
      </dsp:nvSpPr>
      <dsp:spPr>
        <a:xfrm>
          <a:off x="1468176" y="2771007"/>
          <a:ext cx="1411327" cy="1411327"/>
        </a:xfrm>
        <a:prstGeom prst="ellipse">
          <a:avLst/>
        </a:prstGeom>
        <a:gradFill rotWithShape="0">
          <a:gsLst>
            <a:gs pos="0">
              <a:schemeClr val="accent4">
                <a:hueOff val="-1142960"/>
                <a:satOff val="-46755"/>
                <a:lumOff val="-19328"/>
                <a:alphaOff val="0"/>
                <a:lumMod val="110000"/>
                <a:satMod val="105000"/>
                <a:tint val="67000"/>
              </a:schemeClr>
            </a:gs>
            <a:gs pos="50000">
              <a:schemeClr val="accent4">
                <a:hueOff val="-1142960"/>
                <a:satOff val="-46755"/>
                <a:lumOff val="-19328"/>
                <a:alphaOff val="0"/>
                <a:lumMod val="105000"/>
                <a:satMod val="103000"/>
                <a:tint val="73000"/>
              </a:schemeClr>
            </a:gs>
            <a:gs pos="100000">
              <a:schemeClr val="accent4">
                <a:hueOff val="-1142960"/>
                <a:satOff val="-46755"/>
                <a:lumOff val="-193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Tamizaje auditivo</a:t>
          </a:r>
          <a:endParaRPr lang="en-US" sz="1100" kern="1200" dirty="0"/>
        </a:p>
      </dsp:txBody>
      <dsp:txXfrm>
        <a:off x="1674860" y="2977691"/>
        <a:ext cx="997959" cy="997959"/>
      </dsp:txXfrm>
    </dsp:sp>
    <dsp:sp modelId="{E3CA0F91-A1F1-4311-A31E-3B5FBB1F05B9}">
      <dsp:nvSpPr>
        <dsp:cNvPr id="0" name=""/>
        <dsp:cNvSpPr/>
      </dsp:nvSpPr>
      <dsp:spPr>
        <a:xfrm rot="17550000">
          <a:off x="2387794" y="2270013"/>
          <a:ext cx="374419" cy="476322"/>
        </a:xfrm>
        <a:prstGeom prst="rightArrow">
          <a:avLst>
            <a:gd name="adj1" fmla="val 60000"/>
            <a:gd name="adj2" fmla="val 50000"/>
          </a:avLst>
        </a:prstGeom>
        <a:gradFill rotWithShape="0">
          <a:gsLst>
            <a:gs pos="0">
              <a:schemeClr val="accent4">
                <a:hueOff val="-1142960"/>
                <a:satOff val="-46755"/>
                <a:lumOff val="-19328"/>
                <a:alphaOff val="0"/>
                <a:lumMod val="110000"/>
                <a:satMod val="105000"/>
                <a:tint val="67000"/>
              </a:schemeClr>
            </a:gs>
            <a:gs pos="50000">
              <a:schemeClr val="accent4">
                <a:hueOff val="-1142960"/>
                <a:satOff val="-46755"/>
                <a:lumOff val="-19328"/>
                <a:alphaOff val="0"/>
                <a:lumMod val="105000"/>
                <a:satMod val="103000"/>
                <a:tint val="73000"/>
              </a:schemeClr>
            </a:gs>
            <a:gs pos="100000">
              <a:schemeClr val="accent4">
                <a:hueOff val="-1142960"/>
                <a:satOff val="-46755"/>
                <a:lumOff val="-193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22464" y="2417165"/>
        <a:ext cx="262093" cy="285794"/>
      </dsp:txXfrm>
    </dsp:sp>
    <dsp:sp modelId="{BE8AB481-9ADF-42F1-A0F0-30672C7AFF6C}">
      <dsp:nvSpPr>
        <dsp:cNvPr id="0" name=""/>
        <dsp:cNvSpPr/>
      </dsp:nvSpPr>
      <dsp:spPr>
        <a:xfrm>
          <a:off x="2278615" y="814434"/>
          <a:ext cx="1411327" cy="1411327"/>
        </a:xfrm>
        <a:prstGeom prst="ellipse">
          <a:avLst/>
        </a:prstGeom>
        <a:gradFill rotWithShape="0">
          <a:gsLst>
            <a:gs pos="0">
              <a:schemeClr val="accent4">
                <a:hueOff val="-1333453"/>
                <a:satOff val="-54547"/>
                <a:lumOff val="-22549"/>
                <a:alphaOff val="0"/>
                <a:lumMod val="110000"/>
                <a:satMod val="105000"/>
                <a:tint val="67000"/>
              </a:schemeClr>
            </a:gs>
            <a:gs pos="50000">
              <a:schemeClr val="accent4">
                <a:hueOff val="-1333453"/>
                <a:satOff val="-54547"/>
                <a:lumOff val="-22549"/>
                <a:alphaOff val="0"/>
                <a:lumMod val="105000"/>
                <a:satMod val="103000"/>
                <a:tint val="73000"/>
              </a:schemeClr>
            </a:gs>
            <a:gs pos="100000">
              <a:schemeClr val="accent4">
                <a:hueOff val="-1333453"/>
                <a:satOff val="-54547"/>
                <a:lumOff val="-2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t>Educación al alta</a:t>
          </a:r>
          <a:endParaRPr lang="en-US" sz="1100" kern="1200" dirty="0"/>
        </a:p>
      </dsp:txBody>
      <dsp:txXfrm>
        <a:off x="2485299" y="1021118"/>
        <a:ext cx="997959" cy="997959"/>
      </dsp:txXfrm>
    </dsp:sp>
    <dsp:sp modelId="{5BAC4504-8555-4D2F-A7D3-BDC7AB18CC6C}">
      <dsp:nvSpPr>
        <dsp:cNvPr id="0" name=""/>
        <dsp:cNvSpPr/>
      </dsp:nvSpPr>
      <dsp:spPr>
        <a:xfrm rot="20250000">
          <a:off x="3765565" y="880772"/>
          <a:ext cx="374419" cy="476322"/>
        </a:xfrm>
        <a:prstGeom prst="rightArrow">
          <a:avLst>
            <a:gd name="adj1" fmla="val 60000"/>
            <a:gd name="adj2" fmla="val 50000"/>
          </a:avLst>
        </a:prstGeom>
        <a:gradFill rotWithShape="0">
          <a:gsLst>
            <a:gs pos="0">
              <a:schemeClr val="accent4">
                <a:hueOff val="-1333453"/>
                <a:satOff val="-54547"/>
                <a:lumOff val="-22549"/>
                <a:alphaOff val="0"/>
                <a:lumMod val="110000"/>
                <a:satMod val="105000"/>
                <a:tint val="67000"/>
              </a:schemeClr>
            </a:gs>
            <a:gs pos="50000">
              <a:schemeClr val="accent4">
                <a:hueOff val="-1333453"/>
                <a:satOff val="-54547"/>
                <a:lumOff val="-22549"/>
                <a:alphaOff val="0"/>
                <a:lumMod val="105000"/>
                <a:satMod val="103000"/>
                <a:tint val="73000"/>
              </a:schemeClr>
            </a:gs>
            <a:gs pos="100000">
              <a:schemeClr val="accent4">
                <a:hueOff val="-1333453"/>
                <a:satOff val="-54547"/>
                <a:lumOff val="-2254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69840" y="997529"/>
        <a:ext cx="262093" cy="285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C958E-0EB0-4ECD-A047-54FC827095A1}">
      <dsp:nvSpPr>
        <dsp:cNvPr id="0" name=""/>
        <dsp:cNvSpPr/>
      </dsp:nvSpPr>
      <dsp:spPr>
        <a:xfrm>
          <a:off x="1553951" y="-89626"/>
          <a:ext cx="7050097" cy="7050097"/>
        </a:xfrm>
        <a:prstGeom prst="circularArrow">
          <a:avLst>
            <a:gd name="adj1" fmla="val 5544"/>
            <a:gd name="adj2" fmla="val 330680"/>
            <a:gd name="adj3" fmla="val 14841019"/>
            <a:gd name="adj4" fmla="val 167661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2DE85-C85E-490C-B6BD-D95F0424FC5F}">
      <dsp:nvSpPr>
        <dsp:cNvPr id="0" name=""/>
        <dsp:cNvSpPr/>
      </dsp:nvSpPr>
      <dsp:spPr>
        <a:xfrm>
          <a:off x="4238286" y="3516"/>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err="1"/>
            <a:t>Minimizar</a:t>
          </a:r>
          <a:r>
            <a:rPr lang="en-US" sz="900" b="1" kern="1200" dirty="0"/>
            <a:t> </a:t>
          </a:r>
          <a:r>
            <a:rPr lang="en-US" sz="900" b="1" kern="1200" dirty="0" err="1"/>
            <a:t>estímulos</a:t>
          </a:r>
          <a:r>
            <a:rPr lang="en-US" sz="900" b="1" kern="1200" dirty="0"/>
            <a:t> </a:t>
          </a:r>
          <a:r>
            <a:rPr lang="en-US" sz="900" b="1" kern="1200" dirty="0" err="1"/>
            <a:t>nocivos</a:t>
          </a:r>
          <a:r>
            <a:rPr lang="en-US" sz="900" b="1" kern="1200" dirty="0"/>
            <a:t>:</a:t>
          </a:r>
        </a:p>
      </dsp:txBody>
      <dsp:txXfrm>
        <a:off x="4279326" y="44556"/>
        <a:ext cx="1599346" cy="758633"/>
      </dsp:txXfrm>
    </dsp:sp>
    <dsp:sp modelId="{FEB1DE35-00E5-446E-8E0F-C9C53FF3AC3A}">
      <dsp:nvSpPr>
        <dsp:cNvPr id="0" name=""/>
        <dsp:cNvSpPr/>
      </dsp:nvSpPr>
      <dsp:spPr>
        <a:xfrm>
          <a:off x="6005426" y="577695"/>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1" kern="1200" dirty="0"/>
            <a:t>Fomentar el contacto piel a piel:</a:t>
          </a:r>
          <a:endParaRPr lang="en-US" sz="900" b="1" kern="1200" dirty="0"/>
        </a:p>
      </dsp:txBody>
      <dsp:txXfrm>
        <a:off x="6046466" y="618735"/>
        <a:ext cx="1599346" cy="758633"/>
      </dsp:txXfrm>
    </dsp:sp>
    <dsp:sp modelId="{C44B304B-F028-480D-A986-B558452ABF57}">
      <dsp:nvSpPr>
        <dsp:cNvPr id="0" name=""/>
        <dsp:cNvSpPr/>
      </dsp:nvSpPr>
      <dsp:spPr>
        <a:xfrm>
          <a:off x="7097579" y="2080914"/>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1" kern="1200"/>
            <a:t>Lactancia materna exclusiva:</a:t>
          </a:r>
          <a:endParaRPr lang="en-US" sz="900" b="1" kern="1200" dirty="0"/>
        </a:p>
      </dsp:txBody>
      <dsp:txXfrm>
        <a:off x="7138619" y="2121954"/>
        <a:ext cx="1599346" cy="758633"/>
      </dsp:txXfrm>
    </dsp:sp>
    <dsp:sp modelId="{D5D3B05C-E42A-4D81-A35F-A91C0B285152}">
      <dsp:nvSpPr>
        <dsp:cNvPr id="0" name=""/>
        <dsp:cNvSpPr/>
      </dsp:nvSpPr>
      <dsp:spPr>
        <a:xfrm>
          <a:off x="7097579" y="3938995"/>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s-ES" sz="900" b="1" kern="1200" dirty="0"/>
            <a:t>Evitar separaciones prolongadas madre-hijo:</a:t>
          </a:r>
          <a:endParaRPr lang="es-ES" sz="900" kern="1200" dirty="0"/>
        </a:p>
      </dsp:txBody>
      <dsp:txXfrm>
        <a:off x="7138619" y="3980035"/>
        <a:ext cx="1599346" cy="758633"/>
      </dsp:txXfrm>
    </dsp:sp>
    <dsp:sp modelId="{7A25F1A7-2211-4D4B-96B2-A6FD97956F65}">
      <dsp:nvSpPr>
        <dsp:cNvPr id="0" name=""/>
        <dsp:cNvSpPr/>
      </dsp:nvSpPr>
      <dsp:spPr>
        <a:xfrm>
          <a:off x="6005426" y="5442214"/>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s-ES" sz="900" b="1" kern="1200" dirty="0"/>
            <a:t>Favorecer el sueño fisiológico:</a:t>
          </a:r>
          <a:endParaRPr lang="es-ES" sz="900" kern="1200" dirty="0"/>
        </a:p>
      </dsp:txBody>
      <dsp:txXfrm>
        <a:off x="6046466" y="5483254"/>
        <a:ext cx="1599346" cy="758633"/>
      </dsp:txXfrm>
    </dsp:sp>
    <dsp:sp modelId="{EB4728C2-821C-4D96-B23D-E83EC076D01C}">
      <dsp:nvSpPr>
        <dsp:cNvPr id="0" name=""/>
        <dsp:cNvSpPr/>
      </dsp:nvSpPr>
      <dsp:spPr>
        <a:xfrm>
          <a:off x="4238286" y="6016392"/>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s-ES" sz="900" b="1" kern="1200" dirty="0"/>
            <a:t>Promover posturas flexoras y contenidas:</a:t>
          </a:r>
          <a:r>
            <a:rPr lang="es-ES" sz="900" kern="1200" dirty="0"/>
            <a:t> especialmente en prematuros (nido, sujeción suave).</a:t>
          </a:r>
        </a:p>
      </dsp:txBody>
      <dsp:txXfrm>
        <a:off x="4279326" y="6057432"/>
        <a:ext cx="1599346" cy="758633"/>
      </dsp:txXfrm>
    </dsp:sp>
    <dsp:sp modelId="{DDF7C0E2-CD89-4FE1-AE12-054F3906D302}">
      <dsp:nvSpPr>
        <dsp:cNvPr id="0" name=""/>
        <dsp:cNvSpPr/>
      </dsp:nvSpPr>
      <dsp:spPr>
        <a:xfrm>
          <a:off x="2471146" y="5442214"/>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s-ES" sz="900" b="1" kern="1200" dirty="0"/>
            <a:t>Control del dolor neonatal:</a:t>
          </a:r>
          <a:r>
            <a:rPr lang="es-ES" sz="900" kern="1200" dirty="0"/>
            <a:t> usar medidas no farmacológicas</a:t>
          </a:r>
        </a:p>
      </dsp:txBody>
      <dsp:txXfrm>
        <a:off x="2512186" y="5483254"/>
        <a:ext cx="1599346" cy="758633"/>
      </dsp:txXfrm>
    </dsp:sp>
    <dsp:sp modelId="{8A456818-3C43-426A-9DB2-7C233C14A7BA}">
      <dsp:nvSpPr>
        <dsp:cNvPr id="0" name=""/>
        <dsp:cNvSpPr/>
      </dsp:nvSpPr>
      <dsp:spPr>
        <a:xfrm>
          <a:off x="1378994" y="3938995"/>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s-ES" sz="900" b="1" kern="1200" dirty="0"/>
            <a:t>Estimular el vínculo afectivo:</a:t>
          </a:r>
          <a:r>
            <a:rPr lang="es-ES" sz="900" kern="1200" dirty="0"/>
            <a:t> </a:t>
          </a:r>
        </a:p>
      </dsp:txBody>
      <dsp:txXfrm>
        <a:off x="1420034" y="3980035"/>
        <a:ext cx="1599346" cy="758633"/>
      </dsp:txXfrm>
    </dsp:sp>
    <dsp:sp modelId="{D3FABF9A-0E86-42FD-8495-12A3A4258D95}">
      <dsp:nvSpPr>
        <dsp:cNvPr id="0" name=""/>
        <dsp:cNvSpPr/>
      </dsp:nvSpPr>
      <dsp:spPr>
        <a:xfrm>
          <a:off x="1378994" y="2080914"/>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US" sz="900" b="1" kern="1200" dirty="0" err="1"/>
            <a:t>Monitorear</a:t>
          </a:r>
          <a:r>
            <a:rPr lang="en-US" sz="900" b="1" kern="1200" dirty="0"/>
            <a:t> </a:t>
          </a:r>
          <a:r>
            <a:rPr lang="en-US" sz="900" b="1" kern="1200" dirty="0" err="1"/>
            <a:t>signos</a:t>
          </a:r>
          <a:r>
            <a:rPr lang="en-US" sz="900" b="1" kern="1200" dirty="0"/>
            <a:t> de </a:t>
          </a:r>
          <a:r>
            <a:rPr lang="en-US" sz="900" b="1" kern="1200" dirty="0" err="1"/>
            <a:t>alarma</a:t>
          </a:r>
          <a:r>
            <a:rPr lang="en-US" sz="900" b="1" kern="1200" dirty="0"/>
            <a:t> </a:t>
          </a:r>
          <a:endParaRPr lang="en-US" sz="900" kern="1200" dirty="0"/>
        </a:p>
      </dsp:txBody>
      <dsp:txXfrm>
        <a:off x="1420034" y="2121954"/>
        <a:ext cx="1599346" cy="758633"/>
      </dsp:txXfrm>
    </dsp:sp>
    <dsp:sp modelId="{87092EFD-7661-4871-A662-11A2FDBB5A4B}">
      <dsp:nvSpPr>
        <dsp:cNvPr id="0" name=""/>
        <dsp:cNvSpPr/>
      </dsp:nvSpPr>
      <dsp:spPr>
        <a:xfrm>
          <a:off x="2471146" y="577695"/>
          <a:ext cx="1681426" cy="840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s-ES" sz="900" b="1" kern="1200" dirty="0"/>
            <a:t>Educar a la familia</a:t>
          </a:r>
          <a:endParaRPr lang="es-ES" sz="900" kern="1200" dirty="0"/>
        </a:p>
      </dsp:txBody>
      <dsp:txXfrm>
        <a:off x="2512186" y="618735"/>
        <a:ext cx="1599346" cy="7586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6/16/2025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‹Nº›</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6/16/2025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‹Nº›</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5464-6FC6-7AC3-E764-60C00E7A24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3AA49-C93A-816B-4D8B-926A507E9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167CA-4F11-4894-76C8-4B32AAB3E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38712E-33D7-2D59-5A30-45F5A449DCDF}"/>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9986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22</a:t>
            </a:fld>
            <a:endParaRPr lang="en-US" dirty="0"/>
          </a:p>
        </p:txBody>
      </p:sp>
    </p:spTree>
    <p:extLst>
      <p:ext uri="{BB962C8B-B14F-4D97-AF65-F5344CB8AC3E}">
        <p14:creationId xmlns:p14="http://schemas.microsoft.com/office/powerpoint/2010/main" val="360712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el título">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‹Nº›</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‹Nº›</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‹Nº›</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61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s-ES"/>
              <a:t>Haga clic en el icono para agregar una tabla</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‹Nº›</a:t>
            </a:fld>
            <a:endParaRPr lang="en-US" dirty="0"/>
          </a:p>
        </p:txBody>
      </p:sp>
    </p:spTree>
    <p:extLst>
      <p:ext uri="{BB962C8B-B14F-4D97-AF65-F5344CB8AC3E}">
        <p14:creationId xmlns:p14="http://schemas.microsoft.com/office/powerpoint/2010/main" val="20999342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‹Nº›</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‹Nº›</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‹Nº›</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‹Nº›</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‹Nº›</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‹Nº›</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‹Nº›</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 id="2147483708" r:id="rId14"/>
    <p:sldLayoutId id="2147483709" r:id="rId1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tiktok.com/@alvaroriojas/video/7180498402340359429"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dirty="0" err="1"/>
              <a:t>Cuidados</a:t>
            </a:r>
            <a:r>
              <a:rPr lang="en-US" dirty="0"/>
              <a:t> </a:t>
            </a:r>
            <a:r>
              <a:rPr lang="en-US" dirty="0" err="1"/>
              <a:t>inmediatos</a:t>
            </a:r>
            <a:r>
              <a:rPr lang="en-US" dirty="0"/>
              <a:t>, </a:t>
            </a:r>
            <a:r>
              <a:rPr lang="en-US" dirty="0" err="1"/>
              <a:t>Mediatos</a:t>
            </a:r>
            <a:r>
              <a:rPr lang="en-US" dirty="0"/>
              <a:t> </a:t>
            </a:r>
            <a:r>
              <a:rPr lang="en-US" dirty="0" err="1"/>
              <a:t>en</a:t>
            </a:r>
            <a:r>
              <a:rPr lang="en-US" dirty="0"/>
              <a:t> </a:t>
            </a:r>
            <a:r>
              <a:rPr lang="en-US" dirty="0" err="1"/>
              <a:t>el</a:t>
            </a:r>
            <a:r>
              <a:rPr lang="en-US" dirty="0"/>
              <a:t> </a:t>
            </a:r>
            <a:r>
              <a:rPr lang="en-US" dirty="0" err="1"/>
              <a:t>neonato</a:t>
            </a:r>
            <a:endParaRPr lang="en-U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A3F9E-E7D3-D9D7-56A3-EA6C8B4EB9AC}"/>
              </a:ext>
            </a:extLst>
          </p:cNvPr>
          <p:cNvSpPr>
            <a:spLocks noGrp="1"/>
          </p:cNvSpPr>
          <p:nvPr>
            <p:ph type="title"/>
          </p:nvPr>
        </p:nvSpPr>
        <p:spPr/>
        <p:txBody>
          <a:bodyPr/>
          <a:lstStyle/>
          <a:p>
            <a:r>
              <a:rPr lang="de-DE" dirty="0"/>
              <a:t>APGAR</a:t>
            </a:r>
            <a:endParaRPr lang="en-US" dirty="0"/>
          </a:p>
        </p:txBody>
      </p:sp>
      <p:sp>
        <p:nvSpPr>
          <p:cNvPr id="3" name="Marcador de tabla 2">
            <a:extLst>
              <a:ext uri="{FF2B5EF4-FFF2-40B4-BE49-F238E27FC236}">
                <a16:creationId xmlns:a16="http://schemas.microsoft.com/office/drawing/2014/main" id="{54513DD8-5027-08C0-84D0-4C1FD1AD96FE}"/>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E6D5C6AC-EB46-CAF8-8B16-9D0DDF7A8031}"/>
              </a:ext>
            </a:extLst>
          </p:cNvPr>
          <p:cNvSpPr>
            <a:spLocks noGrp="1"/>
          </p:cNvSpPr>
          <p:nvPr>
            <p:ph type="sldNum" sz="quarter" idx="12"/>
          </p:nvPr>
        </p:nvSpPr>
        <p:spPr/>
        <p:txBody>
          <a:bodyPr/>
          <a:lstStyle/>
          <a:p>
            <a:fld id="{B5CEABB6-07DC-46E8-9B57-56EC44A396E5}" type="slidenum">
              <a:rPr lang="en-US" smtClean="0"/>
              <a:pPr/>
              <a:t>10</a:t>
            </a:fld>
            <a:endParaRPr lang="en-US" dirty="0"/>
          </a:p>
        </p:txBody>
      </p:sp>
      <p:pic>
        <p:nvPicPr>
          <p:cNvPr id="6" name="Imagen 5">
            <a:extLst>
              <a:ext uri="{FF2B5EF4-FFF2-40B4-BE49-F238E27FC236}">
                <a16:creationId xmlns:a16="http://schemas.microsoft.com/office/drawing/2014/main" id="{5D11B17C-F542-6BEC-5E33-C5187EE77963}"/>
              </a:ext>
            </a:extLst>
          </p:cNvPr>
          <p:cNvPicPr>
            <a:picLocks noChangeAspect="1"/>
          </p:cNvPicPr>
          <p:nvPr/>
        </p:nvPicPr>
        <p:blipFill>
          <a:blip r:embed="rId2"/>
          <a:stretch>
            <a:fillRect/>
          </a:stretch>
        </p:blipFill>
        <p:spPr>
          <a:xfrm>
            <a:off x="4109154" y="762002"/>
            <a:ext cx="7316221" cy="5430008"/>
          </a:xfrm>
          <a:prstGeom prst="rect">
            <a:avLst/>
          </a:prstGeom>
        </p:spPr>
      </p:pic>
    </p:spTree>
    <p:extLst>
      <p:ext uri="{BB962C8B-B14F-4D97-AF65-F5344CB8AC3E}">
        <p14:creationId xmlns:p14="http://schemas.microsoft.com/office/powerpoint/2010/main" val="223041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4A32F-804C-8445-4080-50E3E3947695}"/>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E7413BAF-E9E6-90FD-8CD7-C329E4F1D431}"/>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0D3747C8-685B-EBCD-657A-854C1B9B2F77}"/>
              </a:ext>
            </a:extLst>
          </p:cNvPr>
          <p:cNvSpPr>
            <a:spLocks noGrp="1"/>
          </p:cNvSpPr>
          <p:nvPr>
            <p:ph type="sldNum" sz="quarter" idx="12"/>
          </p:nvPr>
        </p:nvSpPr>
        <p:spPr/>
        <p:txBody>
          <a:bodyPr/>
          <a:lstStyle/>
          <a:p>
            <a:fld id="{B5CEABB6-07DC-46E8-9B57-56EC44A396E5}" type="slidenum">
              <a:rPr lang="en-US" smtClean="0"/>
              <a:pPr/>
              <a:t>11</a:t>
            </a:fld>
            <a:endParaRPr lang="en-US" dirty="0"/>
          </a:p>
        </p:txBody>
      </p:sp>
      <p:pic>
        <p:nvPicPr>
          <p:cNvPr id="6" name="Imagen 5">
            <a:extLst>
              <a:ext uri="{FF2B5EF4-FFF2-40B4-BE49-F238E27FC236}">
                <a16:creationId xmlns:a16="http://schemas.microsoft.com/office/drawing/2014/main" id="{0A10CF10-6795-9DA3-7BE4-EECDEEEF0F38}"/>
              </a:ext>
            </a:extLst>
          </p:cNvPr>
          <p:cNvPicPr>
            <a:picLocks noChangeAspect="1"/>
          </p:cNvPicPr>
          <p:nvPr/>
        </p:nvPicPr>
        <p:blipFill>
          <a:blip r:embed="rId2"/>
          <a:stretch>
            <a:fillRect/>
          </a:stretch>
        </p:blipFill>
        <p:spPr>
          <a:xfrm>
            <a:off x="2389348" y="0"/>
            <a:ext cx="7413304" cy="6858000"/>
          </a:xfrm>
          <a:prstGeom prst="rect">
            <a:avLst/>
          </a:prstGeom>
        </p:spPr>
      </p:pic>
    </p:spTree>
    <p:extLst>
      <p:ext uri="{BB962C8B-B14F-4D97-AF65-F5344CB8AC3E}">
        <p14:creationId xmlns:p14="http://schemas.microsoft.com/office/powerpoint/2010/main" val="405362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F6510-1C1E-22EB-F2C6-DCAC2ADE67B0}"/>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E7B9887C-C1B0-C0B4-135D-BAB04AB87506}"/>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10FA4274-121F-3194-8F1E-CF6903691416}"/>
              </a:ext>
            </a:extLst>
          </p:cNvPr>
          <p:cNvSpPr>
            <a:spLocks noGrp="1"/>
          </p:cNvSpPr>
          <p:nvPr>
            <p:ph type="sldNum" sz="quarter" idx="12"/>
          </p:nvPr>
        </p:nvSpPr>
        <p:spPr/>
        <p:txBody>
          <a:bodyPr/>
          <a:lstStyle/>
          <a:p>
            <a:fld id="{B5CEABB6-07DC-46E8-9B57-56EC44A396E5}" type="slidenum">
              <a:rPr lang="en-US" smtClean="0"/>
              <a:pPr/>
              <a:t>12</a:t>
            </a:fld>
            <a:endParaRPr lang="en-US" dirty="0"/>
          </a:p>
        </p:txBody>
      </p:sp>
      <p:pic>
        <p:nvPicPr>
          <p:cNvPr id="6" name="Imagen 5">
            <a:extLst>
              <a:ext uri="{FF2B5EF4-FFF2-40B4-BE49-F238E27FC236}">
                <a16:creationId xmlns:a16="http://schemas.microsoft.com/office/drawing/2014/main" id="{36F074A9-04CB-7E97-E0D9-F2E135A7393D}"/>
              </a:ext>
            </a:extLst>
          </p:cNvPr>
          <p:cNvPicPr>
            <a:picLocks noChangeAspect="1"/>
          </p:cNvPicPr>
          <p:nvPr/>
        </p:nvPicPr>
        <p:blipFill>
          <a:blip r:embed="rId2"/>
          <a:stretch>
            <a:fillRect/>
          </a:stretch>
        </p:blipFill>
        <p:spPr>
          <a:xfrm>
            <a:off x="4111706" y="0"/>
            <a:ext cx="3968588" cy="6858000"/>
          </a:xfrm>
          <a:prstGeom prst="rect">
            <a:avLst/>
          </a:prstGeom>
        </p:spPr>
      </p:pic>
    </p:spTree>
    <p:extLst>
      <p:ext uri="{BB962C8B-B14F-4D97-AF65-F5344CB8AC3E}">
        <p14:creationId xmlns:p14="http://schemas.microsoft.com/office/powerpoint/2010/main" val="72765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3BA01-D46D-389F-C915-89AB92A923DC}"/>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30861ABB-331F-E575-F4D6-6EA38CD75D4B}"/>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5B035478-ADC8-2CD8-49EF-393F2FD6F561}"/>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6" name="Imagen 5">
            <a:extLst>
              <a:ext uri="{FF2B5EF4-FFF2-40B4-BE49-F238E27FC236}">
                <a16:creationId xmlns:a16="http://schemas.microsoft.com/office/drawing/2014/main" id="{BBFD9309-F622-27AA-DB88-B2236EFACCA8}"/>
              </a:ext>
            </a:extLst>
          </p:cNvPr>
          <p:cNvPicPr>
            <a:picLocks noChangeAspect="1"/>
          </p:cNvPicPr>
          <p:nvPr/>
        </p:nvPicPr>
        <p:blipFill>
          <a:blip r:embed="rId2"/>
          <a:stretch>
            <a:fillRect/>
          </a:stretch>
        </p:blipFill>
        <p:spPr>
          <a:xfrm>
            <a:off x="3542393" y="0"/>
            <a:ext cx="5107214" cy="6858000"/>
          </a:xfrm>
          <a:prstGeom prst="rect">
            <a:avLst/>
          </a:prstGeom>
        </p:spPr>
      </p:pic>
    </p:spTree>
    <p:extLst>
      <p:ext uri="{BB962C8B-B14F-4D97-AF65-F5344CB8AC3E}">
        <p14:creationId xmlns:p14="http://schemas.microsoft.com/office/powerpoint/2010/main" val="371558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61135-0FBA-641D-D47B-5AF91D98CE52}"/>
              </a:ext>
            </a:extLst>
          </p:cNvPr>
          <p:cNvSpPr>
            <a:spLocks noGrp="1"/>
          </p:cNvSpPr>
          <p:nvPr>
            <p:ph type="title"/>
          </p:nvPr>
        </p:nvSpPr>
        <p:spPr>
          <a:xfrm>
            <a:off x="762000" y="458791"/>
            <a:ext cx="10665845" cy="1325563"/>
          </a:xfrm>
        </p:spPr>
        <p:txBody>
          <a:bodyPr>
            <a:normAutofit fontScale="90000"/>
          </a:bodyPr>
          <a:lstStyle/>
          <a:p>
            <a:r>
              <a:rPr lang="es-ES" dirty="0"/>
              <a:t>Maniobras contraindicadas en la recepción y cuidado esencial inmediato.</a:t>
            </a:r>
            <a:endParaRPr lang="en-US" dirty="0"/>
          </a:p>
        </p:txBody>
      </p:sp>
      <p:sp>
        <p:nvSpPr>
          <p:cNvPr id="3" name="Marcador de tabla 2">
            <a:extLst>
              <a:ext uri="{FF2B5EF4-FFF2-40B4-BE49-F238E27FC236}">
                <a16:creationId xmlns:a16="http://schemas.microsoft.com/office/drawing/2014/main" id="{11813C1C-294D-1146-87B7-622FD0A5E30C}"/>
              </a:ext>
            </a:extLst>
          </p:cNvPr>
          <p:cNvSpPr>
            <a:spLocks noGrp="1"/>
          </p:cNvSpPr>
          <p:nvPr>
            <p:ph type="tbl" sz="quarter" idx="13"/>
          </p:nvPr>
        </p:nvSpPr>
        <p:spPr>
          <a:xfrm>
            <a:off x="302330" y="2417763"/>
            <a:ext cx="10665845" cy="3981446"/>
          </a:xfrm>
        </p:spPr>
        <p:txBody>
          <a:bodyPr>
            <a:normAutofit fontScale="62500" lnSpcReduction="20000"/>
          </a:bodyPr>
          <a:lstStyle/>
          <a:p>
            <a:r>
              <a:rPr lang="es-ES" dirty="0"/>
              <a:t>Dar palmadas en la espalda o nalgas, presionar el tórax, sacudir al recién nacido, colocar compresas frías o calientes, para estimular el llanto son prácticas peligrosas y contraindicadas.</a:t>
            </a:r>
          </a:p>
          <a:p>
            <a:r>
              <a:rPr lang="es-ES" dirty="0"/>
              <a:t>No se debe pasar sondas o perillas de succión por las fosas nasales, boca o ano de rutina para la exploración del recién nacido.</a:t>
            </a:r>
          </a:p>
          <a:p>
            <a:r>
              <a:rPr lang="es-ES" dirty="0"/>
              <a:t>El lavado o la aspiración gástrica después el nacimiento son prácticas no exentas de riesgo y que no ofrecen ventajas. No debe realizarse de forma rutinaria.</a:t>
            </a:r>
          </a:p>
          <a:p>
            <a:r>
              <a:rPr lang="es-ES" dirty="0"/>
              <a:t>Tomar la temperatura rectal en un recién nacido tiene riesgo de perforación rectal. Solamente en caso de hipotermia de moderada a grave o alza térmica se realizará este procedimiento.</a:t>
            </a:r>
          </a:p>
          <a:p>
            <a:r>
              <a:rPr lang="es-ES" dirty="0"/>
              <a:t>Los termómetros de mercurio ya no se recomiendan utilizar, por contener un metal tóxico altamente contaminante para el ambiente.</a:t>
            </a:r>
          </a:p>
          <a:p>
            <a:r>
              <a:rPr lang="es-ES" dirty="0"/>
              <a:t>No se recomienda el baño inmediatamente después del nacimiento.</a:t>
            </a:r>
            <a:endParaRPr lang="en-US" dirty="0"/>
          </a:p>
        </p:txBody>
      </p:sp>
      <p:sp>
        <p:nvSpPr>
          <p:cNvPr id="4" name="Marcador de número de diapositiva 3">
            <a:extLst>
              <a:ext uri="{FF2B5EF4-FFF2-40B4-BE49-F238E27FC236}">
                <a16:creationId xmlns:a16="http://schemas.microsoft.com/office/drawing/2014/main" id="{19A75255-11D4-D303-1267-6650F15B9350}"/>
              </a:ext>
            </a:extLst>
          </p:cNvPr>
          <p:cNvSpPr>
            <a:spLocks noGrp="1"/>
          </p:cNvSpPr>
          <p:nvPr>
            <p:ph type="sldNum" sz="quarter" idx="12"/>
          </p:nvPr>
        </p:nvSpPr>
        <p:spPr/>
        <p:txBody>
          <a:bodyPr/>
          <a:lstStyle/>
          <a:p>
            <a:fld id="{B5CEABB6-07DC-46E8-9B57-56EC44A396E5}" type="slidenum">
              <a:rPr lang="en-US" smtClean="0"/>
              <a:pPr/>
              <a:t>14</a:t>
            </a:fld>
            <a:endParaRPr lang="en-US" dirty="0"/>
          </a:p>
        </p:txBody>
      </p:sp>
      <p:pic>
        <p:nvPicPr>
          <p:cNvPr id="3074" name="Picture 2" descr="Farmacos contraindicados depilacion laser">
            <a:extLst>
              <a:ext uri="{FF2B5EF4-FFF2-40B4-BE49-F238E27FC236}">
                <a16:creationId xmlns:a16="http://schemas.microsoft.com/office/drawing/2014/main" id="{45D76653-48F7-7F6A-C3A9-8EA564C33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765" y="4664765"/>
            <a:ext cx="2193235" cy="219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4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D542F-DE78-60C0-FBBB-7017E7476716}"/>
              </a:ext>
            </a:extLst>
          </p:cNvPr>
          <p:cNvSpPr>
            <a:spLocks noGrp="1"/>
          </p:cNvSpPr>
          <p:nvPr>
            <p:ph type="title"/>
          </p:nvPr>
        </p:nvSpPr>
        <p:spPr/>
        <p:txBody>
          <a:bodyPr/>
          <a:lstStyle/>
          <a:p>
            <a:endParaRPr lang="en-US"/>
          </a:p>
        </p:txBody>
      </p:sp>
      <p:graphicFrame>
        <p:nvGraphicFramePr>
          <p:cNvPr id="6" name="Marcador de tabla 5">
            <a:extLst>
              <a:ext uri="{FF2B5EF4-FFF2-40B4-BE49-F238E27FC236}">
                <a16:creationId xmlns:a16="http://schemas.microsoft.com/office/drawing/2014/main" id="{62F0171E-83C8-6F8B-AF26-39E90097FFC5}"/>
              </a:ext>
            </a:extLst>
          </p:cNvPr>
          <p:cNvGraphicFramePr>
            <a:graphicFrameLocks noGrp="1"/>
          </p:cNvGraphicFramePr>
          <p:nvPr>
            <p:ph type="tbl" sz="quarter" idx="13"/>
            <p:extLst>
              <p:ext uri="{D42A27DB-BD31-4B8C-83A1-F6EECF244321}">
                <p14:modId xmlns:p14="http://schemas.microsoft.com/office/powerpoint/2010/main" val="3268980379"/>
              </p:ext>
            </p:extLst>
          </p:nvPr>
        </p:nvGraphicFramePr>
        <p:xfrm>
          <a:off x="7133535" y="55468"/>
          <a:ext cx="4886739" cy="2656840"/>
        </p:xfrm>
        <a:graphic>
          <a:graphicData uri="http://schemas.openxmlformats.org/drawingml/2006/table">
            <a:tbl>
              <a:tblPr firstRow="1" bandRow="1">
                <a:tableStyleId>{C4B1156A-380E-4F78-BDF5-A606A8083BF9}</a:tableStyleId>
              </a:tblPr>
              <a:tblGrid>
                <a:gridCol w="1628913">
                  <a:extLst>
                    <a:ext uri="{9D8B030D-6E8A-4147-A177-3AD203B41FA5}">
                      <a16:colId xmlns:a16="http://schemas.microsoft.com/office/drawing/2014/main" val="1183340912"/>
                    </a:ext>
                  </a:extLst>
                </a:gridCol>
                <a:gridCol w="995016">
                  <a:extLst>
                    <a:ext uri="{9D8B030D-6E8A-4147-A177-3AD203B41FA5}">
                      <a16:colId xmlns:a16="http://schemas.microsoft.com/office/drawing/2014/main" val="3354060114"/>
                    </a:ext>
                  </a:extLst>
                </a:gridCol>
                <a:gridCol w="2262810">
                  <a:extLst>
                    <a:ext uri="{9D8B030D-6E8A-4147-A177-3AD203B41FA5}">
                      <a16:colId xmlns:a16="http://schemas.microsoft.com/office/drawing/2014/main" val="62769989"/>
                    </a:ext>
                  </a:extLst>
                </a:gridCol>
              </a:tblGrid>
              <a:tr h="370840">
                <a:tc>
                  <a:txBody>
                    <a:bodyPr/>
                    <a:lstStyle/>
                    <a:p>
                      <a:r>
                        <a:rPr lang="es-CO" sz="1400" b="0" dirty="0"/>
                        <a:t>Temperatura</a:t>
                      </a:r>
                      <a:endParaRPr lang="en-US" sz="1400" b="0" dirty="0"/>
                    </a:p>
                  </a:txBody>
                  <a:tcPr/>
                </a:tc>
                <a:tc>
                  <a:txBody>
                    <a:bodyPr/>
                    <a:lstStyle/>
                    <a:p>
                      <a:r>
                        <a:rPr lang="en-US" sz="1400" b="0" dirty="0"/>
                        <a:t>36.5 a 37.5ºC</a:t>
                      </a:r>
                    </a:p>
                  </a:txBody>
                  <a:tcPr/>
                </a:tc>
                <a:tc>
                  <a:txBody>
                    <a:bodyPr/>
                    <a:lstStyle/>
                    <a:p>
                      <a:r>
                        <a:rPr lang="es-CO" sz="1400" b="0" dirty="0"/>
                        <a:t>Hipertermia inicial</a:t>
                      </a:r>
                    </a:p>
                    <a:p>
                      <a:r>
                        <a:rPr lang="es-CO" sz="1400" b="0" dirty="0"/>
                        <a:t>Hipertermia secundaria sepsis y acidosis</a:t>
                      </a:r>
                      <a:endParaRPr lang="en-US" sz="1400" b="0" dirty="0"/>
                    </a:p>
                  </a:txBody>
                  <a:tcPr/>
                </a:tc>
                <a:extLst>
                  <a:ext uri="{0D108BD9-81ED-4DB2-BD59-A6C34878D82A}">
                    <a16:rowId xmlns:a16="http://schemas.microsoft.com/office/drawing/2014/main" val="986411830"/>
                  </a:ext>
                </a:extLst>
              </a:tr>
              <a:tr h="370840">
                <a:tc>
                  <a:txBody>
                    <a:bodyPr/>
                    <a:lstStyle/>
                    <a:p>
                      <a:r>
                        <a:rPr lang="es-CO" sz="1400" dirty="0"/>
                        <a:t>Respiración</a:t>
                      </a:r>
                      <a:endParaRPr lang="en-US" sz="1400" dirty="0"/>
                    </a:p>
                  </a:txBody>
                  <a:tcPr/>
                </a:tc>
                <a:tc>
                  <a:txBody>
                    <a:bodyPr/>
                    <a:lstStyle/>
                    <a:p>
                      <a:r>
                        <a:rPr lang="es-CO" sz="1400" dirty="0"/>
                        <a:t>40 a 60rpm</a:t>
                      </a:r>
                      <a:endParaRPr lang="en-US" sz="1400" dirty="0"/>
                    </a:p>
                  </a:txBody>
                  <a:tcPr/>
                </a:tc>
                <a:tc>
                  <a:txBody>
                    <a:bodyPr/>
                    <a:lstStyle/>
                    <a:p>
                      <a:r>
                        <a:rPr lang="es-CO" sz="1400" dirty="0"/>
                        <a:t>Signo de sepsis, problemas neurológicos</a:t>
                      </a:r>
                      <a:endParaRPr lang="en-US" sz="1400" dirty="0"/>
                    </a:p>
                  </a:txBody>
                  <a:tcPr/>
                </a:tc>
                <a:extLst>
                  <a:ext uri="{0D108BD9-81ED-4DB2-BD59-A6C34878D82A}">
                    <a16:rowId xmlns:a16="http://schemas.microsoft.com/office/drawing/2014/main" val="2995418205"/>
                  </a:ext>
                </a:extLst>
              </a:tr>
              <a:tr h="370840">
                <a:tc>
                  <a:txBody>
                    <a:bodyPr/>
                    <a:lstStyle/>
                    <a:p>
                      <a:r>
                        <a:rPr lang="es-CO" sz="1400" dirty="0"/>
                        <a:t>Frecuencia cardiaca</a:t>
                      </a:r>
                      <a:endParaRPr lang="en-US" sz="1400" dirty="0"/>
                    </a:p>
                  </a:txBody>
                  <a:tcPr/>
                </a:tc>
                <a:tc>
                  <a:txBody>
                    <a:bodyPr/>
                    <a:lstStyle/>
                    <a:p>
                      <a:r>
                        <a:rPr lang="es-CO" sz="1400" dirty="0"/>
                        <a:t>120 a 160lpm</a:t>
                      </a:r>
                      <a:endParaRPr lang="en-US" sz="1400" dirty="0"/>
                    </a:p>
                  </a:txBody>
                  <a:tcPr/>
                </a:tc>
                <a:tc>
                  <a:txBody>
                    <a:bodyPr/>
                    <a:lstStyle/>
                    <a:p>
                      <a:r>
                        <a:rPr lang="es-CO" sz="1400" dirty="0"/>
                        <a:t>80 a 95 en reposo</a:t>
                      </a:r>
                      <a:endParaRPr lang="en-US" sz="1400" dirty="0"/>
                    </a:p>
                  </a:txBody>
                  <a:tcPr/>
                </a:tc>
                <a:extLst>
                  <a:ext uri="{0D108BD9-81ED-4DB2-BD59-A6C34878D82A}">
                    <a16:rowId xmlns:a16="http://schemas.microsoft.com/office/drawing/2014/main" val="2480250003"/>
                  </a:ext>
                </a:extLst>
              </a:tr>
              <a:tr h="370840">
                <a:tc>
                  <a:txBody>
                    <a:bodyPr/>
                    <a:lstStyle/>
                    <a:p>
                      <a:r>
                        <a:rPr lang="es-CO" sz="1400" dirty="0"/>
                        <a:t>SO2</a:t>
                      </a:r>
                      <a:endParaRPr lang="en-US" sz="1400" dirty="0"/>
                    </a:p>
                  </a:txBody>
                  <a:tcPr/>
                </a:tc>
                <a:tc>
                  <a:txBody>
                    <a:bodyPr/>
                    <a:lstStyle/>
                    <a:p>
                      <a:r>
                        <a:rPr lang="es-CO" sz="1400" dirty="0"/>
                        <a:t>+ 90%</a:t>
                      </a:r>
                      <a:endParaRPr lang="en-US" sz="1400" dirty="0"/>
                    </a:p>
                  </a:txBody>
                  <a:tcPr/>
                </a:tc>
                <a:tc>
                  <a:txBody>
                    <a:bodyPr/>
                    <a:lstStyle/>
                    <a:p>
                      <a:endParaRPr lang="en-US" sz="1400" dirty="0"/>
                    </a:p>
                  </a:txBody>
                  <a:tcPr/>
                </a:tc>
                <a:extLst>
                  <a:ext uri="{0D108BD9-81ED-4DB2-BD59-A6C34878D82A}">
                    <a16:rowId xmlns:a16="http://schemas.microsoft.com/office/drawing/2014/main" val="3893078289"/>
                  </a:ext>
                </a:extLst>
              </a:tr>
              <a:tr h="370840">
                <a:tc>
                  <a:txBody>
                    <a:bodyPr/>
                    <a:lstStyle/>
                    <a:p>
                      <a:r>
                        <a:rPr lang="es-CO" sz="1400" dirty="0"/>
                        <a:t>Tono muscular</a:t>
                      </a:r>
                      <a:endParaRPr lang="en-US" sz="1400" dirty="0"/>
                    </a:p>
                  </a:txBody>
                  <a:tcPr/>
                </a:tc>
                <a:tc>
                  <a:txBody>
                    <a:bodyPr/>
                    <a:lstStyle/>
                    <a:p>
                      <a:endParaRPr lang="en-US" sz="1400" dirty="0"/>
                    </a:p>
                  </a:txBody>
                  <a:tcPr/>
                </a:tc>
                <a:tc>
                  <a:txBody>
                    <a:bodyPr/>
                    <a:lstStyle/>
                    <a:p>
                      <a:r>
                        <a:rPr lang="es-CO" sz="1400" dirty="0" err="1"/>
                        <a:t>Hipotonia</a:t>
                      </a:r>
                      <a:r>
                        <a:rPr lang="es-CO" sz="1400" dirty="0"/>
                        <a:t> </a:t>
                      </a:r>
                      <a:r>
                        <a:rPr lang="es-CO" sz="1400" dirty="0" err="1"/>
                        <a:t>down</a:t>
                      </a:r>
                      <a:r>
                        <a:rPr lang="es-CO" sz="1400" dirty="0"/>
                        <a:t>, problemas neurológicos</a:t>
                      </a:r>
                      <a:endParaRPr lang="en-US" sz="1400" dirty="0"/>
                    </a:p>
                  </a:txBody>
                  <a:tcPr/>
                </a:tc>
                <a:extLst>
                  <a:ext uri="{0D108BD9-81ED-4DB2-BD59-A6C34878D82A}">
                    <a16:rowId xmlns:a16="http://schemas.microsoft.com/office/drawing/2014/main" val="2973423579"/>
                  </a:ext>
                </a:extLst>
              </a:tr>
            </a:tbl>
          </a:graphicData>
        </a:graphic>
      </p:graphicFrame>
      <p:sp>
        <p:nvSpPr>
          <p:cNvPr id="4" name="Marcador de número de diapositiva 3">
            <a:extLst>
              <a:ext uri="{FF2B5EF4-FFF2-40B4-BE49-F238E27FC236}">
                <a16:creationId xmlns:a16="http://schemas.microsoft.com/office/drawing/2014/main" id="{48B9F6D4-256C-9699-2EED-C9286080CF42}"/>
              </a:ext>
            </a:extLst>
          </p:cNvPr>
          <p:cNvSpPr>
            <a:spLocks noGrp="1"/>
          </p:cNvSpPr>
          <p:nvPr>
            <p:ph type="sldNum" sz="quarter" idx="12"/>
          </p:nvPr>
        </p:nvSpPr>
        <p:spPr/>
        <p:txBody>
          <a:bodyPr/>
          <a:lstStyle/>
          <a:p>
            <a:fld id="{B5CEABB6-07DC-46E8-9B57-56EC44A396E5}" type="slidenum">
              <a:rPr lang="en-US" smtClean="0"/>
              <a:pPr/>
              <a:t>15</a:t>
            </a:fld>
            <a:endParaRPr lang="en-US" dirty="0"/>
          </a:p>
        </p:txBody>
      </p:sp>
      <p:graphicFrame>
        <p:nvGraphicFramePr>
          <p:cNvPr id="5" name="Diagrama 4">
            <a:extLst>
              <a:ext uri="{FF2B5EF4-FFF2-40B4-BE49-F238E27FC236}">
                <a16:creationId xmlns:a16="http://schemas.microsoft.com/office/drawing/2014/main" id="{994F40AB-6EA9-7BF2-7437-2CECD52AC947}"/>
              </a:ext>
            </a:extLst>
          </p:cNvPr>
          <p:cNvGraphicFramePr/>
          <p:nvPr>
            <p:extLst>
              <p:ext uri="{D42A27DB-BD31-4B8C-83A1-F6EECF244321}">
                <p14:modId xmlns:p14="http://schemas.microsoft.com/office/powerpoint/2010/main" val="206986621"/>
              </p:ext>
            </p:extLst>
          </p:nvPr>
        </p:nvGraphicFramePr>
        <p:xfrm>
          <a:off x="-1995005" y="191994"/>
          <a:ext cx="11367605" cy="666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8E89C5A6-5D78-DED4-FE45-274AEDC01AE0}"/>
              </a:ext>
            </a:extLst>
          </p:cNvPr>
          <p:cNvSpPr/>
          <p:nvPr/>
        </p:nvSpPr>
        <p:spPr>
          <a:xfrm>
            <a:off x="8199783" y="4393096"/>
            <a:ext cx="3011556" cy="15687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CUIDADOS MEDIATOS</a:t>
            </a:r>
            <a:endParaRPr lang="en-US" dirty="0"/>
          </a:p>
        </p:txBody>
      </p:sp>
    </p:spTree>
    <p:extLst>
      <p:ext uri="{BB962C8B-B14F-4D97-AF65-F5344CB8AC3E}">
        <p14:creationId xmlns:p14="http://schemas.microsoft.com/office/powerpoint/2010/main" val="358565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D7D54-764D-83A4-168F-96FF5907E004}"/>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E6863691-F5C2-8A2C-F9F3-42BB71AC8991}"/>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D6ACB128-1D5C-B19B-A65B-2B7F278750CD}"/>
              </a:ext>
            </a:extLst>
          </p:cNvPr>
          <p:cNvSpPr>
            <a:spLocks noGrp="1"/>
          </p:cNvSpPr>
          <p:nvPr>
            <p:ph type="sldNum" sz="quarter" idx="12"/>
          </p:nvPr>
        </p:nvSpPr>
        <p:spPr/>
        <p:txBody>
          <a:bodyPr/>
          <a:lstStyle/>
          <a:p>
            <a:fld id="{B5CEABB6-07DC-46E8-9B57-56EC44A396E5}" type="slidenum">
              <a:rPr lang="en-US" smtClean="0"/>
              <a:pPr/>
              <a:t>16</a:t>
            </a:fld>
            <a:endParaRPr lang="en-US" dirty="0"/>
          </a:p>
        </p:txBody>
      </p:sp>
      <p:graphicFrame>
        <p:nvGraphicFramePr>
          <p:cNvPr id="5" name="Diagrama 4">
            <a:extLst>
              <a:ext uri="{FF2B5EF4-FFF2-40B4-BE49-F238E27FC236}">
                <a16:creationId xmlns:a16="http://schemas.microsoft.com/office/drawing/2014/main" id="{81EAFDBC-567C-7869-D602-7D7D99F3BA94}"/>
              </a:ext>
            </a:extLst>
          </p:cNvPr>
          <p:cNvGraphicFramePr/>
          <p:nvPr>
            <p:extLst>
              <p:ext uri="{D42A27DB-BD31-4B8C-83A1-F6EECF244321}">
                <p14:modId xmlns:p14="http://schemas.microsoft.com/office/powerpoint/2010/main" val="1121008484"/>
              </p:ext>
            </p:extLst>
          </p:nvPr>
        </p:nvGraphicFramePr>
        <p:xfrm>
          <a:off x="1154070" y="-47672"/>
          <a:ext cx="9881704" cy="695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BFEA91D7-6099-C916-8892-111F2A5BE613}"/>
              </a:ext>
            </a:extLst>
          </p:cNvPr>
          <p:cNvSpPr/>
          <p:nvPr/>
        </p:nvSpPr>
        <p:spPr>
          <a:xfrm>
            <a:off x="8953001" y="-47672"/>
            <a:ext cx="3236843" cy="22363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400" dirty="0"/>
              <a:t>Signos vitales dentro de parámetros al menos 12 horas antes</a:t>
            </a:r>
          </a:p>
          <a:p>
            <a:pPr algn="ctr"/>
            <a:r>
              <a:rPr lang="es-CO" sz="1400" dirty="0"/>
              <a:t>Porcentaje de perdida de peso no mayor al 10%</a:t>
            </a:r>
          </a:p>
          <a:p>
            <a:pPr algn="ctr"/>
            <a:r>
              <a:rPr lang="es-CO" sz="1400" dirty="0"/>
              <a:t>Diuresis y una deposición espontánea</a:t>
            </a:r>
          </a:p>
          <a:p>
            <a:pPr algn="ctr"/>
            <a:r>
              <a:rPr lang="es-CO" sz="1400" dirty="0"/>
              <a:t>Alimentaciones verificando la técnica</a:t>
            </a:r>
          </a:p>
          <a:p>
            <a:pPr algn="ctr"/>
            <a:r>
              <a:rPr lang="es-CO" sz="1400" dirty="0"/>
              <a:t>Verificar la existencia de algún riesgo</a:t>
            </a:r>
          </a:p>
          <a:p>
            <a:pPr algn="ctr"/>
            <a:r>
              <a:rPr lang="es-CO" sz="1400" dirty="0"/>
              <a:t>Manejo</a:t>
            </a:r>
            <a:endParaRPr lang="en-US" sz="1400" dirty="0"/>
          </a:p>
        </p:txBody>
      </p:sp>
      <p:sp>
        <p:nvSpPr>
          <p:cNvPr id="7" name="Rectángulo: esquinas redondeadas 6">
            <a:extLst>
              <a:ext uri="{FF2B5EF4-FFF2-40B4-BE49-F238E27FC236}">
                <a16:creationId xmlns:a16="http://schemas.microsoft.com/office/drawing/2014/main" id="{3CB2AD27-6E73-67E3-9635-CB8958ED55DC}"/>
              </a:ext>
            </a:extLst>
          </p:cNvPr>
          <p:cNvSpPr/>
          <p:nvPr/>
        </p:nvSpPr>
        <p:spPr>
          <a:xfrm>
            <a:off x="0" y="134110"/>
            <a:ext cx="3236843" cy="16697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600" dirty="0"/>
              <a:t>Alimentación, salud oral, baño, cuidado del cordón umbilical, piel y uñas, exposición solar, reacciones vacunas, prevención, seguridad al dormir, signos de peligro.</a:t>
            </a:r>
            <a:endParaRPr lang="en-US" sz="1600" dirty="0"/>
          </a:p>
        </p:txBody>
      </p:sp>
      <p:sp>
        <p:nvSpPr>
          <p:cNvPr id="8" name="Elipse 7">
            <a:extLst>
              <a:ext uri="{FF2B5EF4-FFF2-40B4-BE49-F238E27FC236}">
                <a16:creationId xmlns:a16="http://schemas.microsoft.com/office/drawing/2014/main" id="{A92917AA-D077-F255-4915-F85374523ADA}"/>
              </a:ext>
            </a:extLst>
          </p:cNvPr>
          <p:cNvSpPr/>
          <p:nvPr/>
        </p:nvSpPr>
        <p:spPr>
          <a:xfrm>
            <a:off x="4939749" y="2576929"/>
            <a:ext cx="2454965" cy="180892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Cuidados antes del alta</a:t>
            </a:r>
            <a:endParaRPr lang="en-US" b="1" dirty="0"/>
          </a:p>
        </p:txBody>
      </p:sp>
    </p:spTree>
    <p:extLst>
      <p:ext uri="{BB962C8B-B14F-4D97-AF65-F5344CB8AC3E}">
        <p14:creationId xmlns:p14="http://schemas.microsoft.com/office/powerpoint/2010/main" val="368688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A863E-2660-A99C-0AD9-78D385ED510F}"/>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5B2371AD-B17F-7D3B-A6C5-8E4D225B2A51}"/>
              </a:ext>
            </a:extLst>
          </p:cNvPr>
          <p:cNvSpPr>
            <a:spLocks noGrp="1"/>
          </p:cNvSpPr>
          <p:nvPr>
            <p:ph type="tbl" sz="quarter" idx="13"/>
          </p:nvPr>
        </p:nvSpPr>
        <p:spPr>
          <a:xfrm>
            <a:off x="762000" y="3220278"/>
            <a:ext cx="2309191" cy="2365513"/>
          </a:xfrm>
        </p:spPr>
        <p:style>
          <a:lnRef idx="1">
            <a:schemeClr val="accent2"/>
          </a:lnRef>
          <a:fillRef idx="2">
            <a:schemeClr val="accent2"/>
          </a:fillRef>
          <a:effectRef idx="1">
            <a:schemeClr val="accent2"/>
          </a:effectRef>
          <a:fontRef idx="minor">
            <a:schemeClr val="dk1"/>
          </a:fontRef>
        </p:style>
        <p:txBody>
          <a:bodyPr>
            <a:normAutofit/>
          </a:bodyPr>
          <a:lstStyle/>
          <a:p>
            <a:r>
              <a:rPr lang="es-ES" sz="2000" dirty="0"/>
              <a:t>es influenciado por factores ambientales, sensoriales y emocionales. desde el nacimiento,</a:t>
            </a:r>
            <a:endParaRPr lang="en-US" sz="2000" dirty="0"/>
          </a:p>
        </p:txBody>
      </p:sp>
      <p:sp>
        <p:nvSpPr>
          <p:cNvPr id="4" name="Marcador de número de diapositiva 3">
            <a:extLst>
              <a:ext uri="{FF2B5EF4-FFF2-40B4-BE49-F238E27FC236}">
                <a16:creationId xmlns:a16="http://schemas.microsoft.com/office/drawing/2014/main" id="{271A3FA4-2025-1E73-8111-51A5B9792783}"/>
              </a:ext>
            </a:extLst>
          </p:cNvPr>
          <p:cNvSpPr>
            <a:spLocks noGrp="1"/>
          </p:cNvSpPr>
          <p:nvPr>
            <p:ph type="sldNum" sz="quarter" idx="12"/>
          </p:nvPr>
        </p:nvSpPr>
        <p:spPr/>
        <p:txBody>
          <a:bodyPr/>
          <a:lstStyle/>
          <a:p>
            <a:fld id="{B5CEABB6-07DC-46E8-9B57-56EC44A396E5}" type="slidenum">
              <a:rPr lang="en-US" smtClean="0"/>
              <a:pPr/>
              <a:t>17</a:t>
            </a:fld>
            <a:endParaRPr lang="en-US" dirty="0"/>
          </a:p>
        </p:txBody>
      </p:sp>
      <p:graphicFrame>
        <p:nvGraphicFramePr>
          <p:cNvPr id="5" name="Diagrama 4">
            <a:extLst>
              <a:ext uri="{FF2B5EF4-FFF2-40B4-BE49-F238E27FC236}">
                <a16:creationId xmlns:a16="http://schemas.microsoft.com/office/drawing/2014/main" id="{DAD54A4D-DABC-E101-9EAA-25B8613E242C}"/>
              </a:ext>
            </a:extLst>
          </p:cNvPr>
          <p:cNvGraphicFramePr/>
          <p:nvPr>
            <p:extLst>
              <p:ext uri="{D42A27DB-BD31-4B8C-83A1-F6EECF244321}">
                <p14:modId xmlns:p14="http://schemas.microsoft.com/office/powerpoint/2010/main" val="4247863918"/>
              </p:ext>
            </p:extLst>
          </p:nvPr>
        </p:nvGraphicFramePr>
        <p:xfrm>
          <a:off x="2275852" y="-76857"/>
          <a:ext cx="10158000" cy="6860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Hexágono 5">
            <a:extLst>
              <a:ext uri="{FF2B5EF4-FFF2-40B4-BE49-F238E27FC236}">
                <a16:creationId xmlns:a16="http://schemas.microsoft.com/office/drawing/2014/main" id="{10812A8A-4229-97D7-E883-E115B9F77961}"/>
              </a:ext>
            </a:extLst>
          </p:cNvPr>
          <p:cNvSpPr/>
          <p:nvPr/>
        </p:nvSpPr>
        <p:spPr>
          <a:xfrm>
            <a:off x="5406782" y="2484998"/>
            <a:ext cx="3896139" cy="1419292"/>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dirty="0"/>
              <a:t>Cuidados centrados en la protección del neurodesarrollo</a:t>
            </a:r>
            <a:endParaRPr lang="en-US" dirty="0"/>
          </a:p>
        </p:txBody>
      </p:sp>
    </p:spTree>
    <p:extLst>
      <p:ext uri="{BB962C8B-B14F-4D97-AF65-F5344CB8AC3E}">
        <p14:creationId xmlns:p14="http://schemas.microsoft.com/office/powerpoint/2010/main" val="96306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F85BA-F572-EFBA-9321-D50311C5395C}"/>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0206673D-6C64-63FA-8FFB-26BB396FD6D3}"/>
              </a:ext>
            </a:extLst>
          </p:cNvPr>
          <p:cNvSpPr>
            <a:spLocks noGrp="1"/>
          </p:cNvSpPr>
          <p:nvPr>
            <p:ph type="tbl" sz="quarter" idx="14"/>
          </p:nvPr>
        </p:nvSpPr>
        <p:spPr/>
        <p:txBody>
          <a:bodyPr/>
          <a:lstStyle/>
          <a:p>
            <a:endParaRPr lang="en-US"/>
          </a:p>
        </p:txBody>
      </p:sp>
      <p:sp>
        <p:nvSpPr>
          <p:cNvPr id="4" name="Marcador de número de diapositiva 3">
            <a:extLst>
              <a:ext uri="{FF2B5EF4-FFF2-40B4-BE49-F238E27FC236}">
                <a16:creationId xmlns:a16="http://schemas.microsoft.com/office/drawing/2014/main" id="{26CAC1E5-3D8C-35AF-F38E-D5FB46945EBE}"/>
              </a:ext>
            </a:extLst>
          </p:cNvPr>
          <p:cNvSpPr>
            <a:spLocks noGrp="1"/>
          </p:cNvSpPr>
          <p:nvPr>
            <p:ph type="sldNum" sz="quarter" idx="12"/>
          </p:nvPr>
        </p:nvSpPr>
        <p:spPr/>
        <p:txBody>
          <a:bodyPr/>
          <a:lstStyle/>
          <a:p>
            <a:fld id="{A49DFD55-3C28-40EF-9E31-A92D2E4017FF}" type="slidenum">
              <a:rPr lang="en-US" smtClean="0"/>
              <a:pPr/>
              <a:t>18</a:t>
            </a:fld>
            <a:endParaRPr lang="en-US" dirty="0"/>
          </a:p>
        </p:txBody>
      </p:sp>
      <p:pic>
        <p:nvPicPr>
          <p:cNvPr id="6" name="Imagen 5">
            <a:extLst>
              <a:ext uri="{FF2B5EF4-FFF2-40B4-BE49-F238E27FC236}">
                <a16:creationId xmlns:a16="http://schemas.microsoft.com/office/drawing/2014/main" id="{7C0372F6-9AC8-F725-BD1C-9A8CE0C60463}"/>
              </a:ext>
            </a:extLst>
          </p:cNvPr>
          <p:cNvPicPr>
            <a:picLocks noChangeAspect="1"/>
          </p:cNvPicPr>
          <p:nvPr/>
        </p:nvPicPr>
        <p:blipFill>
          <a:blip r:embed="rId2"/>
          <a:stretch>
            <a:fillRect/>
          </a:stretch>
        </p:blipFill>
        <p:spPr>
          <a:xfrm>
            <a:off x="1035521" y="459140"/>
            <a:ext cx="10573286" cy="5223204"/>
          </a:xfrm>
          <a:prstGeom prst="rect">
            <a:avLst/>
          </a:prstGeom>
        </p:spPr>
      </p:pic>
    </p:spTree>
    <p:extLst>
      <p:ext uri="{BB962C8B-B14F-4D97-AF65-F5344CB8AC3E}">
        <p14:creationId xmlns:p14="http://schemas.microsoft.com/office/powerpoint/2010/main" val="198146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B6D68-F8A4-09DF-028B-8FE607DF3C8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8B95B4-BE0A-45FE-3239-2C04F13101DD}"/>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6FB6E0A3-AC1D-1D07-329F-ED16CF0AF026}"/>
              </a:ext>
            </a:extLst>
          </p:cNvPr>
          <p:cNvSpPr>
            <a:spLocks noGrp="1"/>
          </p:cNvSpPr>
          <p:nvPr>
            <p:ph type="tbl" sz="quarter" idx="14"/>
          </p:nvPr>
        </p:nvSpPr>
        <p:spPr/>
        <p:txBody>
          <a:bodyPr/>
          <a:lstStyle/>
          <a:p>
            <a:endParaRPr lang="en-US"/>
          </a:p>
        </p:txBody>
      </p:sp>
      <p:sp>
        <p:nvSpPr>
          <p:cNvPr id="4" name="Marcador de número de diapositiva 3">
            <a:extLst>
              <a:ext uri="{FF2B5EF4-FFF2-40B4-BE49-F238E27FC236}">
                <a16:creationId xmlns:a16="http://schemas.microsoft.com/office/drawing/2014/main" id="{CB1BB917-88F6-5A35-E2E2-31575AA77EBE}"/>
              </a:ext>
            </a:extLst>
          </p:cNvPr>
          <p:cNvSpPr>
            <a:spLocks noGrp="1"/>
          </p:cNvSpPr>
          <p:nvPr>
            <p:ph type="sldNum" sz="quarter" idx="12"/>
          </p:nvPr>
        </p:nvSpPr>
        <p:spPr/>
        <p:txBody>
          <a:bodyPr/>
          <a:lstStyle/>
          <a:p>
            <a:fld id="{A49DFD55-3C28-40EF-9E31-A92D2E4017FF}" type="slidenum">
              <a:rPr lang="en-US" smtClean="0"/>
              <a:pPr/>
              <a:t>19</a:t>
            </a:fld>
            <a:endParaRPr lang="en-US" dirty="0"/>
          </a:p>
        </p:txBody>
      </p:sp>
      <p:pic>
        <p:nvPicPr>
          <p:cNvPr id="7" name="Imagen 6">
            <a:extLst>
              <a:ext uri="{FF2B5EF4-FFF2-40B4-BE49-F238E27FC236}">
                <a16:creationId xmlns:a16="http://schemas.microsoft.com/office/drawing/2014/main" id="{6D889456-C96F-9B3D-FBC9-CCFCF47AF4D9}"/>
              </a:ext>
            </a:extLst>
          </p:cNvPr>
          <p:cNvPicPr>
            <a:picLocks noChangeAspect="1"/>
          </p:cNvPicPr>
          <p:nvPr/>
        </p:nvPicPr>
        <p:blipFill>
          <a:blip r:embed="rId2"/>
          <a:stretch>
            <a:fillRect/>
          </a:stretch>
        </p:blipFill>
        <p:spPr>
          <a:xfrm>
            <a:off x="1417962" y="524230"/>
            <a:ext cx="9822477" cy="5158114"/>
          </a:xfrm>
          <a:prstGeom prst="rect">
            <a:avLst/>
          </a:prstGeom>
        </p:spPr>
      </p:pic>
    </p:spTree>
    <p:extLst>
      <p:ext uri="{BB962C8B-B14F-4D97-AF65-F5344CB8AC3E}">
        <p14:creationId xmlns:p14="http://schemas.microsoft.com/office/powerpoint/2010/main" val="35112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Agenda</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338887" cy="2668587"/>
          </a:xfrm>
        </p:spPr>
        <p:txBody>
          <a:bodyPr>
            <a:normAutofit lnSpcReduction="10000"/>
          </a:bodyPr>
          <a:lstStyle/>
          <a:p>
            <a:r>
              <a:rPr lang="en-US" dirty="0"/>
              <a:t>Introduction</a:t>
            </a:r>
          </a:p>
          <a:p>
            <a:r>
              <a:rPr lang="en-US" dirty="0"/>
              <a:t>Building confidence</a:t>
            </a:r>
          </a:p>
          <a:p>
            <a:r>
              <a:rPr lang="en-US" dirty="0"/>
              <a:t>Engaging the audience</a:t>
            </a:r>
          </a:p>
          <a:p>
            <a:r>
              <a:rPr lang="en-US" dirty="0"/>
              <a:t>Visual aids</a:t>
            </a:r>
          </a:p>
          <a:p>
            <a:r>
              <a:rPr lang="en-US" dirty="0"/>
              <a:t>Final tips &amp; takeaways</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68E42-1A94-B20B-16E8-78EBE6CA2F6E}"/>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CF3AE69E-5F44-105A-7E1D-B8118C7F3354}"/>
              </a:ext>
            </a:extLst>
          </p:cNvPr>
          <p:cNvSpPr>
            <a:spLocks noGrp="1"/>
          </p:cNvSpPr>
          <p:nvPr>
            <p:ph type="tbl" sz="quarter" idx="14"/>
          </p:nvPr>
        </p:nvSpPr>
        <p:spPr/>
        <p:txBody>
          <a:bodyPr/>
          <a:lstStyle/>
          <a:p>
            <a:endParaRPr lang="en-US"/>
          </a:p>
        </p:txBody>
      </p:sp>
      <p:sp>
        <p:nvSpPr>
          <p:cNvPr id="4" name="Marcador de número de diapositiva 3">
            <a:extLst>
              <a:ext uri="{FF2B5EF4-FFF2-40B4-BE49-F238E27FC236}">
                <a16:creationId xmlns:a16="http://schemas.microsoft.com/office/drawing/2014/main" id="{9E3E8817-AE12-C668-15A6-0BF9ECFBA0DE}"/>
              </a:ext>
            </a:extLst>
          </p:cNvPr>
          <p:cNvSpPr>
            <a:spLocks noGrp="1"/>
          </p:cNvSpPr>
          <p:nvPr>
            <p:ph type="sldNum" sz="quarter" idx="12"/>
          </p:nvPr>
        </p:nvSpPr>
        <p:spPr/>
        <p:txBody>
          <a:bodyPr/>
          <a:lstStyle/>
          <a:p>
            <a:fld id="{A49DFD55-3C28-40EF-9E31-A92D2E4017FF}" type="slidenum">
              <a:rPr lang="en-US" smtClean="0"/>
              <a:pPr/>
              <a:t>20</a:t>
            </a:fld>
            <a:endParaRPr lang="en-US" dirty="0"/>
          </a:p>
        </p:txBody>
      </p:sp>
      <p:pic>
        <p:nvPicPr>
          <p:cNvPr id="6" name="Imagen 5">
            <a:extLst>
              <a:ext uri="{FF2B5EF4-FFF2-40B4-BE49-F238E27FC236}">
                <a16:creationId xmlns:a16="http://schemas.microsoft.com/office/drawing/2014/main" id="{CB5B51C6-D1E3-7AD8-6C05-1F0B877B5C8F}"/>
              </a:ext>
            </a:extLst>
          </p:cNvPr>
          <p:cNvPicPr>
            <a:picLocks noChangeAspect="1"/>
          </p:cNvPicPr>
          <p:nvPr/>
        </p:nvPicPr>
        <p:blipFill>
          <a:blip r:embed="rId2"/>
          <a:stretch>
            <a:fillRect/>
          </a:stretch>
        </p:blipFill>
        <p:spPr>
          <a:xfrm>
            <a:off x="1618625" y="604443"/>
            <a:ext cx="8954750" cy="5649113"/>
          </a:xfrm>
          <a:prstGeom prst="rect">
            <a:avLst/>
          </a:prstGeom>
        </p:spPr>
      </p:pic>
    </p:spTree>
    <p:extLst>
      <p:ext uri="{BB962C8B-B14F-4D97-AF65-F5344CB8AC3E}">
        <p14:creationId xmlns:p14="http://schemas.microsoft.com/office/powerpoint/2010/main" val="366212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6952B-7ED4-C8B0-1CEF-BD8B2767E566}"/>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780B6F84-15FC-3593-7B10-F5F18004DED2}"/>
              </a:ext>
            </a:extLst>
          </p:cNvPr>
          <p:cNvSpPr>
            <a:spLocks noGrp="1"/>
          </p:cNvSpPr>
          <p:nvPr>
            <p:ph type="tbl" sz="quarter" idx="14"/>
          </p:nvPr>
        </p:nvSpPr>
        <p:spPr/>
        <p:txBody>
          <a:bodyPr/>
          <a:lstStyle/>
          <a:p>
            <a:endParaRPr lang="en-US"/>
          </a:p>
        </p:txBody>
      </p:sp>
      <p:sp>
        <p:nvSpPr>
          <p:cNvPr id="4" name="Marcador de número de diapositiva 3">
            <a:extLst>
              <a:ext uri="{FF2B5EF4-FFF2-40B4-BE49-F238E27FC236}">
                <a16:creationId xmlns:a16="http://schemas.microsoft.com/office/drawing/2014/main" id="{622EBCAF-6AFE-14EE-B1D5-CCE8932058FD}"/>
              </a:ext>
            </a:extLst>
          </p:cNvPr>
          <p:cNvSpPr>
            <a:spLocks noGrp="1"/>
          </p:cNvSpPr>
          <p:nvPr>
            <p:ph type="sldNum" sz="quarter" idx="12"/>
          </p:nvPr>
        </p:nvSpPr>
        <p:spPr/>
        <p:txBody>
          <a:bodyPr/>
          <a:lstStyle/>
          <a:p>
            <a:fld id="{A49DFD55-3C28-40EF-9E31-A92D2E4017FF}" type="slidenum">
              <a:rPr lang="en-US" smtClean="0"/>
              <a:pPr/>
              <a:t>21</a:t>
            </a:fld>
            <a:endParaRPr lang="en-US" dirty="0"/>
          </a:p>
        </p:txBody>
      </p:sp>
      <p:pic>
        <p:nvPicPr>
          <p:cNvPr id="6" name="Imagen 5">
            <a:extLst>
              <a:ext uri="{FF2B5EF4-FFF2-40B4-BE49-F238E27FC236}">
                <a16:creationId xmlns:a16="http://schemas.microsoft.com/office/drawing/2014/main" id="{0993214A-3F81-A61D-798D-73438EE63CE6}"/>
              </a:ext>
            </a:extLst>
          </p:cNvPr>
          <p:cNvPicPr>
            <a:picLocks noChangeAspect="1"/>
          </p:cNvPicPr>
          <p:nvPr/>
        </p:nvPicPr>
        <p:blipFill>
          <a:blip r:embed="rId2"/>
          <a:stretch>
            <a:fillRect/>
          </a:stretch>
        </p:blipFill>
        <p:spPr>
          <a:xfrm>
            <a:off x="1351888" y="690180"/>
            <a:ext cx="9488224" cy="5477639"/>
          </a:xfrm>
          <a:prstGeom prst="rect">
            <a:avLst/>
          </a:prstGeom>
        </p:spPr>
      </p:pic>
    </p:spTree>
    <p:extLst>
      <p:ext uri="{BB962C8B-B14F-4D97-AF65-F5344CB8AC3E}">
        <p14:creationId xmlns:p14="http://schemas.microsoft.com/office/powerpoint/2010/main" val="8139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00245" y="544285"/>
            <a:ext cx="5528217" cy="2685383"/>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896340" y="3423773"/>
            <a:ext cx="5528217" cy="2029969"/>
          </a:xfrm>
        </p:spPr>
        <p:txBody>
          <a:bodyPr bIns="0">
            <a:normAutofit/>
          </a:bodyPr>
          <a:lstStyle/>
          <a:p>
            <a:r>
              <a:rPr lang="en-US" dirty="0"/>
              <a:t>Gabriela Damián</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D71AA-79EB-9FC9-9261-A8ED33FFBCAB}"/>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BB237F84-20C0-F8CD-1892-11478BFDEA2A}"/>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BF2D3A6A-A561-312B-06B2-59B6F0098EDB}"/>
              </a:ext>
            </a:extLst>
          </p:cNvPr>
          <p:cNvSpPr>
            <a:spLocks noGrp="1"/>
          </p:cNvSpPr>
          <p:nvPr>
            <p:ph type="sldNum" sz="quarter" idx="12"/>
          </p:nvPr>
        </p:nvSpPr>
        <p:spPr/>
        <p:txBody>
          <a:bodyPr/>
          <a:lstStyle/>
          <a:p>
            <a:fld id="{B5CEABB6-07DC-46E8-9B57-56EC44A396E5}" type="slidenum">
              <a:rPr lang="en-US" smtClean="0"/>
              <a:pPr/>
              <a:t>3</a:t>
            </a:fld>
            <a:endParaRPr lang="en-US" dirty="0"/>
          </a:p>
        </p:txBody>
      </p:sp>
      <p:pic>
        <p:nvPicPr>
          <p:cNvPr id="6" name="Imagen 5">
            <a:extLst>
              <a:ext uri="{FF2B5EF4-FFF2-40B4-BE49-F238E27FC236}">
                <a16:creationId xmlns:a16="http://schemas.microsoft.com/office/drawing/2014/main" id="{09680286-CFF6-8D1D-47D9-95E92865AD86}"/>
              </a:ext>
            </a:extLst>
          </p:cNvPr>
          <p:cNvPicPr>
            <a:picLocks noChangeAspect="1"/>
          </p:cNvPicPr>
          <p:nvPr/>
        </p:nvPicPr>
        <p:blipFill>
          <a:blip r:embed="rId2"/>
          <a:stretch>
            <a:fillRect/>
          </a:stretch>
        </p:blipFill>
        <p:spPr>
          <a:xfrm>
            <a:off x="2188534" y="0"/>
            <a:ext cx="7814931" cy="6858000"/>
          </a:xfrm>
          <a:prstGeom prst="rect">
            <a:avLst/>
          </a:prstGeom>
        </p:spPr>
      </p:pic>
    </p:spTree>
    <p:extLst>
      <p:ext uri="{BB962C8B-B14F-4D97-AF65-F5344CB8AC3E}">
        <p14:creationId xmlns:p14="http://schemas.microsoft.com/office/powerpoint/2010/main" val="321808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a:noAutofit/>
          </a:bodyPr>
          <a:lstStyle/>
          <a:p>
            <a:r>
              <a:rPr lang="es-ES" sz="2400" dirty="0"/>
              <a:t>Aproximadamente el 90% de los recién nacidos, no requieren ninguna intervención en la transición de la vida intrauterina a extrauterina, un 10 % podría requerir alguna asistencia para iniciar la respiración, y de este grupo, el 1% requerirá una reanimación avanzada.(41) Incluso si se espera un recién nacido sano sin factores de riesgo perinatales, es muy importante estar preparado antes de la recepción del recién nacido para anticipar posibles problemas</a:t>
            </a:r>
            <a:endParaRPr lang="en-US" sz="2400" dirty="0"/>
          </a:p>
        </p:txBody>
      </p:sp>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Neonato - Wikipedia, la enciclopedia libre">
            <a:extLst>
              <a:ext uri="{FF2B5EF4-FFF2-40B4-BE49-F238E27FC236}">
                <a16:creationId xmlns:a16="http://schemas.microsoft.com/office/drawing/2014/main" id="{3386B6B8-C8BB-C6B3-10DC-41C65A26F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 y="4009845"/>
            <a:ext cx="4177294" cy="284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8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61DAE-ED9E-6901-CB11-11414C2482DD}"/>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98D76E79-7DEE-3B6D-6741-2C929697FBD5}"/>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DEC6774F-14D9-EAEC-8FF6-FC719906B651}"/>
              </a:ext>
            </a:extLst>
          </p:cNvPr>
          <p:cNvSpPr>
            <a:spLocks noGrp="1"/>
          </p:cNvSpPr>
          <p:nvPr>
            <p:ph type="sldNum" sz="quarter" idx="12"/>
          </p:nvPr>
        </p:nvSpPr>
        <p:spPr/>
        <p:txBody>
          <a:bodyPr/>
          <a:lstStyle/>
          <a:p>
            <a:fld id="{B5CEABB6-07DC-46E8-9B57-56EC44A396E5}" type="slidenum">
              <a:rPr lang="en-US" smtClean="0"/>
              <a:pPr/>
              <a:t>5</a:t>
            </a:fld>
            <a:endParaRPr lang="en-US" dirty="0"/>
          </a:p>
        </p:txBody>
      </p:sp>
      <p:graphicFrame>
        <p:nvGraphicFramePr>
          <p:cNvPr id="5" name="Diagrama 4">
            <a:extLst>
              <a:ext uri="{FF2B5EF4-FFF2-40B4-BE49-F238E27FC236}">
                <a16:creationId xmlns:a16="http://schemas.microsoft.com/office/drawing/2014/main" id="{99D83E4C-9FD9-43EF-9510-E195A5755F3C}"/>
              </a:ext>
            </a:extLst>
          </p:cNvPr>
          <p:cNvGraphicFramePr/>
          <p:nvPr>
            <p:extLst>
              <p:ext uri="{D42A27DB-BD31-4B8C-83A1-F6EECF244321}">
                <p14:modId xmlns:p14="http://schemas.microsoft.com/office/powerpoint/2010/main" val="3384795664"/>
              </p:ext>
            </p:extLst>
          </p:nvPr>
        </p:nvGraphicFramePr>
        <p:xfrm>
          <a:off x="1381331" y="68262"/>
          <a:ext cx="9815444"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68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9C5A2-AC96-DD4F-49B0-F22A87FE08DB}"/>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34626B26-F4C1-4590-45D6-7155EDFE6320}"/>
              </a:ext>
            </a:extLst>
          </p:cNvPr>
          <p:cNvSpPr>
            <a:spLocks noGrp="1"/>
          </p:cNvSpPr>
          <p:nvPr>
            <p:ph type="tbl" sz="quarter" idx="13"/>
          </p:nvPr>
        </p:nvSpPr>
        <p:spPr>
          <a:xfrm>
            <a:off x="8070574" y="2417763"/>
            <a:ext cx="3357271" cy="3678235"/>
          </a:xfrm>
        </p:spPr>
        <p:txBody>
          <a:bodyPr>
            <a:normAutofit/>
          </a:bodyPr>
          <a:lstStyle/>
          <a:p>
            <a:r>
              <a:rPr lang="en-US" dirty="0">
                <a:hlinkClick r:id="rId2"/>
              </a:rPr>
              <a:t>https://www.tiktok.com/@alvaroriojas/video/7180498402340359429</a:t>
            </a:r>
            <a:endParaRPr lang="en-US" dirty="0"/>
          </a:p>
          <a:p>
            <a:endParaRPr lang="en-US" dirty="0"/>
          </a:p>
        </p:txBody>
      </p:sp>
      <p:sp>
        <p:nvSpPr>
          <p:cNvPr id="4" name="Marcador de número de diapositiva 3">
            <a:extLst>
              <a:ext uri="{FF2B5EF4-FFF2-40B4-BE49-F238E27FC236}">
                <a16:creationId xmlns:a16="http://schemas.microsoft.com/office/drawing/2014/main" id="{89F780C7-D9FC-F7EA-EABC-06ECFE599F9B}"/>
              </a:ext>
            </a:extLst>
          </p:cNvPr>
          <p:cNvSpPr>
            <a:spLocks noGrp="1"/>
          </p:cNvSpPr>
          <p:nvPr>
            <p:ph type="sldNum" sz="quarter" idx="12"/>
          </p:nvPr>
        </p:nvSpPr>
        <p:spPr/>
        <p:txBody>
          <a:bodyPr/>
          <a:lstStyle/>
          <a:p>
            <a:fld id="{B5CEABB6-07DC-46E8-9B57-56EC44A396E5}" type="slidenum">
              <a:rPr lang="en-US" smtClean="0"/>
              <a:pPr/>
              <a:t>6</a:t>
            </a:fld>
            <a:endParaRPr lang="en-US" dirty="0"/>
          </a:p>
        </p:txBody>
      </p:sp>
      <p:pic>
        <p:nvPicPr>
          <p:cNvPr id="2052" name="Picture 4" descr="Fotoattēla apraksts nav pieejams.">
            <a:extLst>
              <a:ext uri="{FF2B5EF4-FFF2-40B4-BE49-F238E27FC236}">
                <a16:creationId xmlns:a16="http://schemas.microsoft.com/office/drawing/2014/main" id="{F17EE74A-A8A8-6F78-261A-CE9A0084F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83"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0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0AE56-1439-FAC0-AC8C-6859EFECD842}"/>
              </a:ext>
            </a:extLst>
          </p:cNvPr>
          <p:cNvSpPr>
            <a:spLocks noGrp="1"/>
          </p:cNvSpPr>
          <p:nvPr>
            <p:ph type="title"/>
          </p:nvPr>
        </p:nvSpPr>
        <p:spPr/>
        <p:txBody>
          <a:bodyPr/>
          <a:lstStyle/>
          <a:p>
            <a:endParaRPr lang="en-US"/>
          </a:p>
        </p:txBody>
      </p:sp>
      <p:sp>
        <p:nvSpPr>
          <p:cNvPr id="3" name="Marcador de tabla 2">
            <a:extLst>
              <a:ext uri="{FF2B5EF4-FFF2-40B4-BE49-F238E27FC236}">
                <a16:creationId xmlns:a16="http://schemas.microsoft.com/office/drawing/2014/main" id="{72BC7B06-0350-95CB-3479-781E5DBF0ECE}"/>
              </a:ext>
            </a:extLst>
          </p:cNvPr>
          <p:cNvSpPr>
            <a:spLocks noGrp="1"/>
          </p:cNvSpPr>
          <p:nvPr>
            <p:ph type="tbl" sz="quarter" idx="13"/>
          </p:nvPr>
        </p:nvSpPr>
        <p:spPr/>
        <p:txBody>
          <a:bodyPr/>
          <a:lstStyle/>
          <a:p>
            <a:endParaRPr lang="en-US"/>
          </a:p>
        </p:txBody>
      </p:sp>
      <p:sp>
        <p:nvSpPr>
          <p:cNvPr id="4" name="Marcador de número de diapositiva 3">
            <a:extLst>
              <a:ext uri="{FF2B5EF4-FFF2-40B4-BE49-F238E27FC236}">
                <a16:creationId xmlns:a16="http://schemas.microsoft.com/office/drawing/2014/main" id="{9689C315-2A7E-BED8-8685-1F54B95DEB19}"/>
              </a:ext>
            </a:extLst>
          </p:cNvPr>
          <p:cNvSpPr>
            <a:spLocks noGrp="1"/>
          </p:cNvSpPr>
          <p:nvPr>
            <p:ph type="sldNum" sz="quarter" idx="12"/>
          </p:nvPr>
        </p:nvSpPr>
        <p:spPr/>
        <p:txBody>
          <a:bodyPr/>
          <a:lstStyle/>
          <a:p>
            <a:fld id="{B5CEABB6-07DC-46E8-9B57-56EC44A396E5}" type="slidenum">
              <a:rPr lang="en-US" smtClean="0"/>
              <a:pPr/>
              <a:t>7</a:t>
            </a:fld>
            <a:endParaRPr lang="en-US" dirty="0"/>
          </a:p>
        </p:txBody>
      </p:sp>
      <p:pic>
        <p:nvPicPr>
          <p:cNvPr id="6" name="Imagen 5">
            <a:extLst>
              <a:ext uri="{FF2B5EF4-FFF2-40B4-BE49-F238E27FC236}">
                <a16:creationId xmlns:a16="http://schemas.microsoft.com/office/drawing/2014/main" id="{FC079309-94B3-CB28-E523-CF1C915A1517}"/>
              </a:ext>
            </a:extLst>
          </p:cNvPr>
          <p:cNvPicPr>
            <a:picLocks noChangeAspect="1"/>
          </p:cNvPicPr>
          <p:nvPr/>
        </p:nvPicPr>
        <p:blipFill>
          <a:blip r:embed="rId2"/>
          <a:stretch>
            <a:fillRect/>
          </a:stretch>
        </p:blipFill>
        <p:spPr>
          <a:xfrm>
            <a:off x="246219" y="0"/>
            <a:ext cx="6956740" cy="6858000"/>
          </a:xfrm>
          <a:prstGeom prst="rect">
            <a:avLst/>
          </a:prstGeom>
        </p:spPr>
      </p:pic>
      <p:pic>
        <p:nvPicPr>
          <p:cNvPr id="8" name="Imagen 7">
            <a:extLst>
              <a:ext uri="{FF2B5EF4-FFF2-40B4-BE49-F238E27FC236}">
                <a16:creationId xmlns:a16="http://schemas.microsoft.com/office/drawing/2014/main" id="{C2BA57C9-6510-D9D6-96AC-32E3134175AA}"/>
              </a:ext>
            </a:extLst>
          </p:cNvPr>
          <p:cNvPicPr>
            <a:picLocks noChangeAspect="1"/>
          </p:cNvPicPr>
          <p:nvPr/>
        </p:nvPicPr>
        <p:blipFill>
          <a:blip r:embed="rId3"/>
          <a:stretch>
            <a:fillRect/>
          </a:stretch>
        </p:blipFill>
        <p:spPr>
          <a:xfrm>
            <a:off x="7714978" y="2221675"/>
            <a:ext cx="3200847" cy="3581900"/>
          </a:xfrm>
          <a:prstGeom prst="rect">
            <a:avLst/>
          </a:prstGeom>
        </p:spPr>
      </p:pic>
    </p:spTree>
    <p:extLst>
      <p:ext uri="{BB962C8B-B14F-4D97-AF65-F5344CB8AC3E}">
        <p14:creationId xmlns:p14="http://schemas.microsoft.com/office/powerpoint/2010/main" val="171346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38ADD-0D80-D81B-446E-2B7B825AFA2C}"/>
            </a:ext>
          </a:extLst>
        </p:cNvPr>
        <p:cNvGrpSpPr/>
        <p:nvPr/>
      </p:nvGrpSpPr>
      <p:grpSpPr>
        <a:xfrm>
          <a:off x="0" y="0"/>
          <a:ext cx="0" cy="0"/>
          <a:chOff x="0" y="0"/>
          <a:chExt cx="0" cy="0"/>
        </a:xfrm>
      </p:grpSpPr>
      <p:pic>
        <p:nvPicPr>
          <p:cNvPr id="1027" name="Picture 3">
            <a:extLst>
              <a:ext uri="{FF2B5EF4-FFF2-40B4-BE49-F238E27FC236}">
                <a16:creationId xmlns:a16="http://schemas.microsoft.com/office/drawing/2014/main" id="{D30B2718-4659-4386-E636-DDAD9B5E1FD2}"/>
              </a:ext>
            </a:extLst>
          </p:cNvPr>
          <p:cNvPicPr>
            <a:picLocks noChangeAspect="1" noChangeArrowheads="1"/>
          </p:cNvPicPr>
          <p:nvPr/>
        </p:nvPicPr>
        <p:blipFill>
          <a:blip r:embed="rId3">
            <a:alphaModFix amt="2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266" y="134919"/>
            <a:ext cx="11943468" cy="6534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 0">
            <a:extLst>
              <a:ext uri="{FF2B5EF4-FFF2-40B4-BE49-F238E27FC236}">
                <a16:creationId xmlns:a16="http://schemas.microsoft.com/office/drawing/2014/main" id="{D9CAD01B-2937-D130-1159-AC06648348B1}"/>
              </a:ext>
            </a:extLst>
          </p:cNvPr>
          <p:cNvSpPr/>
          <p:nvPr/>
        </p:nvSpPr>
        <p:spPr>
          <a:xfrm>
            <a:off x="1054444" y="427139"/>
            <a:ext cx="10083113" cy="593923"/>
          </a:xfrm>
          <a:prstGeom prst="rect">
            <a:avLst/>
          </a:prstGeom>
          <a:noFill/>
          <a:ln/>
        </p:spPr>
        <p:txBody>
          <a:bodyPr wrap="none" lIns="0" tIns="0" rIns="0" bIns="0" rtlCol="0" anchor="t"/>
          <a:lstStyle/>
          <a:p>
            <a:pPr>
              <a:lnSpc>
                <a:spcPts val="4666"/>
              </a:lnSpc>
            </a:pPr>
            <a:r>
              <a:rPr lang="es-ES" sz="3333" b="1" dirty="0">
                <a:solidFill>
                  <a:schemeClr val="accent5">
                    <a:lumMod val="50000"/>
                  </a:schemeClr>
                </a:solidFill>
                <a:latin typeface="Century Gothic" panose="020B0502020202020204" pitchFamily="34" charset="0"/>
                <a:ea typeface="Alexandria Semi Bold" pitchFamily="34" charset="-122"/>
                <a:cs typeface="Alexandria Semi Bold" pitchFamily="34" charset="-120"/>
              </a:rPr>
              <a:t>ENFOQUE HUMANIZADO Y PRINCIPIOS BIOÉTICOS</a:t>
            </a:r>
            <a:endParaRPr lang="en-US" sz="3333" b="1" dirty="0">
              <a:solidFill>
                <a:schemeClr val="accent5">
                  <a:lumMod val="50000"/>
                </a:schemeClr>
              </a:solidFill>
              <a:latin typeface="Century Gothic" panose="020B0502020202020204" pitchFamily="34" charset="0"/>
            </a:endParaRPr>
          </a:p>
        </p:txBody>
      </p:sp>
      <p:sp>
        <p:nvSpPr>
          <p:cNvPr id="3" name="Text 1">
            <a:extLst>
              <a:ext uri="{FF2B5EF4-FFF2-40B4-BE49-F238E27FC236}">
                <a16:creationId xmlns:a16="http://schemas.microsoft.com/office/drawing/2014/main" id="{CA378A26-4546-815E-63A9-BE3998313E03}"/>
              </a:ext>
            </a:extLst>
          </p:cNvPr>
          <p:cNvSpPr/>
          <p:nvPr/>
        </p:nvSpPr>
        <p:spPr>
          <a:xfrm>
            <a:off x="616082" y="3445530"/>
            <a:ext cx="2729821" cy="296863"/>
          </a:xfrm>
          <a:prstGeom prst="rect">
            <a:avLst/>
          </a:prstGeom>
          <a:noFill/>
          <a:ln/>
        </p:spPr>
        <p:txBody>
          <a:bodyPr wrap="none" lIns="0" tIns="0" rIns="0" bIns="0" rtlCol="0" anchor="t"/>
          <a:lstStyle/>
          <a:p>
            <a:pPr>
              <a:lnSpc>
                <a:spcPts val="2333"/>
              </a:lnSpc>
            </a:pPr>
            <a:r>
              <a:rPr lang="es-ES" sz="2500" dirty="0">
                <a:solidFill>
                  <a:schemeClr val="accent1">
                    <a:lumMod val="50000"/>
                  </a:schemeClr>
                </a:solidFill>
                <a:latin typeface="Century Gothic" panose="020B0502020202020204" pitchFamily="34" charset="0"/>
                <a:cs typeface="Alexandria Semi Bold" pitchFamily="34" charset="-120"/>
              </a:rPr>
              <a:t>Enfoque </a:t>
            </a:r>
          </a:p>
          <a:p>
            <a:pPr>
              <a:lnSpc>
                <a:spcPts val="2333"/>
              </a:lnSpc>
            </a:pPr>
            <a:r>
              <a:rPr lang="es-ES" sz="2500" dirty="0">
                <a:solidFill>
                  <a:schemeClr val="accent1">
                    <a:lumMod val="50000"/>
                  </a:schemeClr>
                </a:solidFill>
                <a:latin typeface="Century Gothic" panose="020B0502020202020204" pitchFamily="34" charset="0"/>
                <a:cs typeface="Alexandria Semi Bold" pitchFamily="34" charset="-120"/>
              </a:rPr>
              <a:t>humanizado</a:t>
            </a:r>
            <a:endParaRPr lang="es-ES" sz="2500" dirty="0">
              <a:solidFill>
                <a:schemeClr val="accent1">
                  <a:lumMod val="50000"/>
                </a:schemeClr>
              </a:solidFill>
              <a:latin typeface="Century Gothic" panose="020B0502020202020204" pitchFamily="34" charset="0"/>
            </a:endParaRPr>
          </a:p>
        </p:txBody>
      </p:sp>
      <p:sp>
        <p:nvSpPr>
          <p:cNvPr id="4" name="Text 2">
            <a:extLst>
              <a:ext uri="{FF2B5EF4-FFF2-40B4-BE49-F238E27FC236}">
                <a16:creationId xmlns:a16="http://schemas.microsoft.com/office/drawing/2014/main" id="{BD0B3259-A764-2A3B-ECB2-F177F70E7E96}"/>
              </a:ext>
            </a:extLst>
          </p:cNvPr>
          <p:cNvSpPr/>
          <p:nvPr/>
        </p:nvSpPr>
        <p:spPr>
          <a:xfrm>
            <a:off x="575612" y="4339315"/>
            <a:ext cx="2729821" cy="1159442"/>
          </a:xfrm>
          <a:prstGeom prst="rect">
            <a:avLst/>
          </a:prstGeom>
          <a:noFill/>
          <a:ln/>
        </p:spPr>
        <p:txBody>
          <a:bodyPr wrap="square" lIns="0" tIns="0" rIns="0" bIns="0" rtlCol="0" anchor="t"/>
          <a:lstStyle/>
          <a:p>
            <a:pPr algn="just">
              <a:lnSpc>
                <a:spcPts val="2250"/>
              </a:lnSpc>
            </a:pPr>
            <a:r>
              <a:rPr lang="es-ES" sz="1667" dirty="0">
                <a:solidFill>
                  <a:srgbClr val="3B3535"/>
                </a:solidFill>
                <a:latin typeface="Century Gothic" panose="020B0502020202020204" pitchFamily="34" charset="0"/>
                <a:ea typeface="Sora Light" pitchFamily="34" charset="-122"/>
                <a:cs typeface="Sora Light" pitchFamily="34" charset="-120"/>
              </a:rPr>
              <a:t>Cada recién nacido merece un cuidado personalizado que respete su singularidad.</a:t>
            </a:r>
            <a:endParaRPr lang="es-ES" sz="1667" dirty="0">
              <a:latin typeface="Century Gothic" panose="020B0502020202020204" pitchFamily="34" charset="0"/>
            </a:endParaRPr>
          </a:p>
        </p:txBody>
      </p:sp>
      <p:sp>
        <p:nvSpPr>
          <p:cNvPr id="5" name="Text 3">
            <a:extLst>
              <a:ext uri="{FF2B5EF4-FFF2-40B4-BE49-F238E27FC236}">
                <a16:creationId xmlns:a16="http://schemas.microsoft.com/office/drawing/2014/main" id="{1EAFD4BD-11AD-5770-3656-0687C153D997}"/>
              </a:ext>
            </a:extLst>
          </p:cNvPr>
          <p:cNvSpPr/>
          <p:nvPr/>
        </p:nvSpPr>
        <p:spPr>
          <a:xfrm>
            <a:off x="4102129" y="2517348"/>
            <a:ext cx="2375594" cy="296863"/>
          </a:xfrm>
          <a:prstGeom prst="rect">
            <a:avLst/>
          </a:prstGeom>
          <a:noFill/>
          <a:ln/>
        </p:spPr>
        <p:txBody>
          <a:bodyPr wrap="none" lIns="0" tIns="0" rIns="0" bIns="0" rtlCol="0" anchor="t"/>
          <a:lstStyle/>
          <a:p>
            <a:pPr>
              <a:lnSpc>
                <a:spcPts val="2333"/>
              </a:lnSpc>
            </a:pPr>
            <a:r>
              <a:rPr lang="es-ES" sz="2500" dirty="0">
                <a:solidFill>
                  <a:schemeClr val="accent1">
                    <a:lumMod val="50000"/>
                  </a:schemeClr>
                </a:solidFill>
                <a:latin typeface="Century Gothic" panose="020B0502020202020204" pitchFamily="34" charset="0"/>
                <a:cs typeface="Alexandria Semi Bold" pitchFamily="34" charset="-120"/>
              </a:rPr>
              <a:t>Evidencia</a:t>
            </a:r>
            <a:endParaRPr lang="es-ES" sz="2500" dirty="0">
              <a:solidFill>
                <a:schemeClr val="accent1">
                  <a:lumMod val="50000"/>
                </a:schemeClr>
              </a:solidFill>
              <a:latin typeface="Century Gothic" panose="020B0502020202020204" pitchFamily="34" charset="0"/>
            </a:endParaRPr>
          </a:p>
        </p:txBody>
      </p:sp>
      <p:sp>
        <p:nvSpPr>
          <p:cNvPr id="6" name="Text 4">
            <a:extLst>
              <a:ext uri="{FF2B5EF4-FFF2-40B4-BE49-F238E27FC236}">
                <a16:creationId xmlns:a16="http://schemas.microsoft.com/office/drawing/2014/main" id="{8F61A4E6-754D-ABEE-7655-4F7BF393712E}"/>
              </a:ext>
            </a:extLst>
          </p:cNvPr>
          <p:cNvSpPr/>
          <p:nvPr/>
        </p:nvSpPr>
        <p:spPr>
          <a:xfrm>
            <a:off x="4102129" y="3093016"/>
            <a:ext cx="3075088" cy="2898834"/>
          </a:xfrm>
          <a:prstGeom prst="rect">
            <a:avLst/>
          </a:prstGeom>
          <a:noFill/>
          <a:ln/>
        </p:spPr>
        <p:txBody>
          <a:bodyPr wrap="square" lIns="0" tIns="0" rIns="0" bIns="0" rtlCol="0" anchor="t"/>
          <a:lstStyle/>
          <a:p>
            <a:pPr algn="just">
              <a:lnSpc>
                <a:spcPts val="2250"/>
              </a:lnSpc>
            </a:pPr>
            <a:r>
              <a:rPr lang="es-ES" sz="1667" dirty="0">
                <a:solidFill>
                  <a:srgbClr val="3B3535"/>
                </a:solidFill>
                <a:latin typeface="Century Gothic" panose="020B0502020202020204" pitchFamily="34" charset="0"/>
                <a:ea typeface="Sora Light" pitchFamily="34" charset="-122"/>
                <a:cs typeface="Sora Light" pitchFamily="34" charset="-120"/>
              </a:rPr>
              <a:t>Mejora en la estabilidad fisiológica del neonato. </a:t>
            </a:r>
          </a:p>
          <a:p>
            <a:pPr algn="just">
              <a:lnSpc>
                <a:spcPts val="2250"/>
              </a:lnSpc>
            </a:pPr>
            <a:endParaRPr lang="es-ES" sz="1667" dirty="0">
              <a:solidFill>
                <a:srgbClr val="3B3535"/>
              </a:solidFill>
              <a:latin typeface="Century Gothic" panose="020B0502020202020204" pitchFamily="34" charset="0"/>
              <a:ea typeface="Sora Light" pitchFamily="34" charset="-122"/>
              <a:cs typeface="Sora Light" pitchFamily="34" charset="-120"/>
            </a:endParaRPr>
          </a:p>
          <a:p>
            <a:pPr algn="just">
              <a:lnSpc>
                <a:spcPts val="2250"/>
              </a:lnSpc>
            </a:pPr>
            <a:endParaRPr lang="es-ES" sz="1667" dirty="0">
              <a:solidFill>
                <a:srgbClr val="3B3535"/>
              </a:solidFill>
              <a:latin typeface="Century Gothic" panose="020B0502020202020204" pitchFamily="34" charset="0"/>
              <a:ea typeface="Sora Light" pitchFamily="34" charset="-122"/>
              <a:cs typeface="Sora Light" pitchFamily="34" charset="-120"/>
            </a:endParaRPr>
          </a:p>
          <a:p>
            <a:pPr algn="just">
              <a:lnSpc>
                <a:spcPts val="2250"/>
              </a:lnSpc>
            </a:pPr>
            <a:r>
              <a:rPr lang="es-ES" sz="1667" dirty="0">
                <a:solidFill>
                  <a:srgbClr val="3B3535"/>
                </a:solidFill>
                <a:latin typeface="Century Gothic" panose="020B0502020202020204" pitchFamily="34" charset="0"/>
                <a:ea typeface="Sora Light" pitchFamily="34" charset="-122"/>
                <a:cs typeface="Sora Light" pitchFamily="34" charset="-120"/>
              </a:rPr>
              <a:t>Fortalece el vínculo emocional.</a:t>
            </a:r>
            <a:endParaRPr lang="en-US" sz="1667" dirty="0">
              <a:latin typeface="Century Gothic" panose="020B0502020202020204" pitchFamily="34" charset="0"/>
            </a:endParaRPr>
          </a:p>
        </p:txBody>
      </p:sp>
      <p:sp>
        <p:nvSpPr>
          <p:cNvPr id="7" name="Text 5">
            <a:extLst>
              <a:ext uri="{FF2B5EF4-FFF2-40B4-BE49-F238E27FC236}">
                <a16:creationId xmlns:a16="http://schemas.microsoft.com/office/drawing/2014/main" id="{C6AD8C0E-B108-972F-4530-86571B47B018}"/>
              </a:ext>
            </a:extLst>
          </p:cNvPr>
          <p:cNvSpPr/>
          <p:nvPr/>
        </p:nvSpPr>
        <p:spPr>
          <a:xfrm>
            <a:off x="7846016" y="1473132"/>
            <a:ext cx="2587037" cy="451346"/>
          </a:xfrm>
          <a:prstGeom prst="rect">
            <a:avLst/>
          </a:prstGeom>
          <a:noFill/>
          <a:ln/>
        </p:spPr>
        <p:txBody>
          <a:bodyPr wrap="none" lIns="0" tIns="0" rIns="0" bIns="0" rtlCol="0" anchor="t"/>
          <a:lstStyle/>
          <a:p>
            <a:pPr>
              <a:lnSpc>
                <a:spcPts val="2333"/>
              </a:lnSpc>
            </a:pPr>
            <a:r>
              <a:rPr lang="es-ES" sz="2500" dirty="0">
                <a:solidFill>
                  <a:schemeClr val="accent1">
                    <a:lumMod val="50000"/>
                  </a:schemeClr>
                </a:solidFill>
                <a:latin typeface="Century Gothic" panose="020B0502020202020204" pitchFamily="34" charset="0"/>
                <a:ea typeface="Alexandria Semi Bold" pitchFamily="34" charset="-122"/>
                <a:cs typeface="Alexandria Semi Bold" pitchFamily="34" charset="-120"/>
              </a:rPr>
              <a:t>Principios bioéticos</a:t>
            </a:r>
            <a:endParaRPr lang="es-ES" sz="2500" dirty="0">
              <a:solidFill>
                <a:schemeClr val="accent1">
                  <a:lumMod val="50000"/>
                </a:schemeClr>
              </a:solidFill>
              <a:latin typeface="Century Gothic" panose="020B0502020202020204" pitchFamily="34" charset="0"/>
            </a:endParaRPr>
          </a:p>
        </p:txBody>
      </p:sp>
      <p:sp>
        <p:nvSpPr>
          <p:cNvPr id="8" name="Text 6">
            <a:extLst>
              <a:ext uri="{FF2B5EF4-FFF2-40B4-BE49-F238E27FC236}">
                <a16:creationId xmlns:a16="http://schemas.microsoft.com/office/drawing/2014/main" id="{862295B5-E992-4E80-E683-F592650CC2AA}"/>
              </a:ext>
            </a:extLst>
          </p:cNvPr>
          <p:cNvSpPr/>
          <p:nvPr/>
        </p:nvSpPr>
        <p:spPr>
          <a:xfrm>
            <a:off x="8128001" y="3358444"/>
            <a:ext cx="3443585" cy="1183988"/>
          </a:xfrm>
          <a:prstGeom prst="rect">
            <a:avLst/>
          </a:prstGeom>
          <a:noFill/>
          <a:ln/>
        </p:spPr>
        <p:txBody>
          <a:bodyPr wrap="square" lIns="0" tIns="0" rIns="0" bIns="0" rtlCol="0" anchor="t"/>
          <a:lstStyle/>
          <a:p>
            <a:pPr>
              <a:lnSpc>
                <a:spcPts val="2250"/>
              </a:lnSpc>
            </a:pPr>
            <a:endParaRPr lang="en-US" sz="1417" dirty="0"/>
          </a:p>
        </p:txBody>
      </p:sp>
      <p:sp>
        <p:nvSpPr>
          <p:cNvPr id="13" name="CuadroTexto 12">
            <a:extLst>
              <a:ext uri="{FF2B5EF4-FFF2-40B4-BE49-F238E27FC236}">
                <a16:creationId xmlns:a16="http://schemas.microsoft.com/office/drawing/2014/main" id="{104B6B11-2610-9124-FD71-C718ED8BA817}"/>
              </a:ext>
            </a:extLst>
          </p:cNvPr>
          <p:cNvSpPr txBox="1"/>
          <p:nvPr/>
        </p:nvSpPr>
        <p:spPr>
          <a:xfrm>
            <a:off x="7791093" y="2003874"/>
            <a:ext cx="3927231" cy="4586518"/>
          </a:xfrm>
          <a:prstGeom prst="rect">
            <a:avLst/>
          </a:prstGeom>
          <a:noFill/>
          <a:ln/>
        </p:spPr>
        <p:txBody>
          <a:bodyPr wrap="square" lIns="0" tIns="0" rIns="0" bIns="0" rtlCol="0" anchor="t"/>
          <a:lstStyle>
            <a:defPPr>
              <a:defRPr lang="en-US"/>
            </a:defPPr>
            <a:lvl1pPr indent="0">
              <a:lnSpc>
                <a:spcPts val="2700"/>
              </a:lnSpc>
              <a:buNone/>
              <a:defRPr sz="1700">
                <a:solidFill>
                  <a:srgbClr val="3B3535"/>
                </a:solidFill>
                <a:latin typeface="Sora Light" pitchFamily="34" charset="0"/>
                <a:ea typeface="Sora Light" pitchFamily="34" charset="-122"/>
                <a:cs typeface="Sora Light" pitchFamily="34" charset="-120"/>
              </a:defRPr>
            </a:lvl1pPr>
          </a:lstStyle>
          <a:p>
            <a:pPr algn="ctr"/>
            <a:endParaRPr lang="es-ES" sz="2667" b="1" dirty="0">
              <a:solidFill>
                <a:schemeClr val="accent5">
                  <a:lumMod val="50000"/>
                </a:schemeClr>
              </a:solidFill>
              <a:latin typeface="Century Gothic" panose="020B0502020202020204" pitchFamily="34" charset="0"/>
            </a:endParaRPr>
          </a:p>
          <a:p>
            <a:pPr algn="ctr"/>
            <a:r>
              <a:rPr lang="es-ES" sz="2667" b="1" dirty="0">
                <a:solidFill>
                  <a:schemeClr val="accent5">
                    <a:lumMod val="50000"/>
                  </a:schemeClr>
                </a:solidFill>
                <a:latin typeface="Century Gothic" panose="020B0502020202020204" pitchFamily="34" charset="0"/>
              </a:rPr>
              <a:t>Autonomía: </a:t>
            </a:r>
          </a:p>
          <a:p>
            <a:pPr algn="ctr"/>
            <a:endParaRPr lang="es-ES" sz="2667" b="1" dirty="0">
              <a:solidFill>
                <a:schemeClr val="accent5">
                  <a:lumMod val="50000"/>
                </a:schemeClr>
              </a:solidFill>
              <a:latin typeface="Century Gothic" panose="020B0502020202020204" pitchFamily="34" charset="0"/>
            </a:endParaRPr>
          </a:p>
          <a:p>
            <a:pPr algn="ctr"/>
            <a:endParaRPr lang="es-ES" sz="2667" b="1" dirty="0">
              <a:solidFill>
                <a:schemeClr val="accent5">
                  <a:lumMod val="50000"/>
                </a:schemeClr>
              </a:solidFill>
              <a:latin typeface="Century Gothic" panose="020B0502020202020204" pitchFamily="34" charset="0"/>
            </a:endParaRPr>
          </a:p>
          <a:p>
            <a:pPr algn="ctr"/>
            <a:r>
              <a:rPr lang="es-ES" sz="2667" b="1" dirty="0">
                <a:solidFill>
                  <a:schemeClr val="accent5">
                    <a:lumMod val="50000"/>
                  </a:schemeClr>
                </a:solidFill>
                <a:latin typeface="Century Gothic" panose="020B0502020202020204" pitchFamily="34" charset="0"/>
              </a:rPr>
              <a:t>Beneficencia: </a:t>
            </a:r>
          </a:p>
          <a:p>
            <a:pPr algn="ctr"/>
            <a:endParaRPr lang="es-ES" sz="2667" b="1" dirty="0">
              <a:solidFill>
                <a:schemeClr val="accent5">
                  <a:lumMod val="50000"/>
                </a:schemeClr>
              </a:solidFill>
              <a:latin typeface="Century Gothic" panose="020B0502020202020204" pitchFamily="34" charset="0"/>
            </a:endParaRPr>
          </a:p>
          <a:p>
            <a:pPr algn="ctr"/>
            <a:endParaRPr lang="es-ES" sz="2667" b="1" dirty="0">
              <a:solidFill>
                <a:schemeClr val="accent5">
                  <a:lumMod val="50000"/>
                </a:schemeClr>
              </a:solidFill>
              <a:latin typeface="Century Gothic" panose="020B0502020202020204" pitchFamily="34" charset="0"/>
            </a:endParaRPr>
          </a:p>
          <a:p>
            <a:pPr algn="ctr"/>
            <a:r>
              <a:rPr lang="es-ES" sz="2667" b="1" dirty="0">
                <a:solidFill>
                  <a:schemeClr val="accent5">
                    <a:lumMod val="50000"/>
                  </a:schemeClr>
                </a:solidFill>
                <a:latin typeface="Century Gothic" panose="020B0502020202020204" pitchFamily="34" charset="0"/>
              </a:rPr>
              <a:t>No maleficencia: </a:t>
            </a:r>
            <a:endParaRPr lang="es-ES" sz="2667" dirty="0">
              <a:solidFill>
                <a:schemeClr val="accent5">
                  <a:lumMod val="50000"/>
                </a:schemeClr>
              </a:solidFill>
              <a:latin typeface="Century Gothic" panose="020B0502020202020204" pitchFamily="34" charset="0"/>
            </a:endParaRPr>
          </a:p>
          <a:p>
            <a:pPr algn="ctr"/>
            <a:endParaRPr lang="es-ES" sz="2667" b="1" dirty="0">
              <a:solidFill>
                <a:schemeClr val="accent5">
                  <a:lumMod val="50000"/>
                </a:schemeClr>
              </a:solidFill>
              <a:latin typeface="Century Gothic" panose="020B0502020202020204" pitchFamily="34" charset="0"/>
            </a:endParaRPr>
          </a:p>
          <a:p>
            <a:pPr algn="ctr"/>
            <a:endParaRPr lang="es-ES" sz="2667" b="1" dirty="0">
              <a:solidFill>
                <a:schemeClr val="accent5">
                  <a:lumMod val="50000"/>
                </a:schemeClr>
              </a:solidFill>
              <a:latin typeface="Century Gothic" panose="020B0502020202020204" pitchFamily="34" charset="0"/>
            </a:endParaRPr>
          </a:p>
          <a:p>
            <a:pPr algn="ctr"/>
            <a:r>
              <a:rPr lang="es-ES" sz="2667" b="1" dirty="0">
                <a:solidFill>
                  <a:schemeClr val="accent5">
                    <a:lumMod val="50000"/>
                  </a:schemeClr>
                </a:solidFill>
                <a:latin typeface="Century Gothic" panose="020B0502020202020204" pitchFamily="34" charset="0"/>
              </a:rPr>
              <a:t>Justicia:</a:t>
            </a:r>
            <a:endParaRPr lang="en-US" sz="2667" dirty="0">
              <a:solidFill>
                <a:schemeClr val="accent5">
                  <a:lumMod val="50000"/>
                </a:schemeClr>
              </a:solidFill>
              <a:latin typeface="Century Gothic" panose="020B0502020202020204" pitchFamily="34" charset="0"/>
            </a:endParaRPr>
          </a:p>
        </p:txBody>
      </p:sp>
      <p:pic>
        <p:nvPicPr>
          <p:cNvPr id="14" name="Image 1" descr="preencoded.png">
            <a:extLst>
              <a:ext uri="{FF2B5EF4-FFF2-40B4-BE49-F238E27FC236}">
                <a16:creationId xmlns:a16="http://schemas.microsoft.com/office/drawing/2014/main" id="{656BBD54-32D5-0F0D-0DA9-0D21672C2FB8}"/>
              </a:ext>
            </a:extLst>
          </p:cNvPr>
          <p:cNvPicPr>
            <a:picLocks noChangeAspect="1"/>
          </p:cNvPicPr>
          <p:nvPr/>
        </p:nvPicPr>
        <p:blipFill>
          <a:blip r:embed="rId4"/>
          <a:stretch>
            <a:fillRect/>
          </a:stretch>
        </p:blipFill>
        <p:spPr>
          <a:xfrm>
            <a:off x="7339748" y="1380020"/>
            <a:ext cx="451346" cy="451346"/>
          </a:xfrm>
          <a:prstGeom prst="rect">
            <a:avLst/>
          </a:prstGeom>
        </p:spPr>
      </p:pic>
      <p:pic>
        <p:nvPicPr>
          <p:cNvPr id="15" name="Image 2" descr="preencoded.png">
            <a:extLst>
              <a:ext uri="{FF2B5EF4-FFF2-40B4-BE49-F238E27FC236}">
                <a16:creationId xmlns:a16="http://schemas.microsoft.com/office/drawing/2014/main" id="{D777AFD0-3606-B2F2-24E4-E43A8C877730}"/>
              </a:ext>
            </a:extLst>
          </p:cNvPr>
          <p:cNvPicPr>
            <a:picLocks noChangeAspect="1"/>
          </p:cNvPicPr>
          <p:nvPr/>
        </p:nvPicPr>
        <p:blipFill>
          <a:blip r:embed="rId5"/>
          <a:stretch>
            <a:fillRect/>
          </a:stretch>
        </p:blipFill>
        <p:spPr>
          <a:xfrm>
            <a:off x="112756" y="3429102"/>
            <a:ext cx="451346" cy="451346"/>
          </a:xfrm>
          <a:prstGeom prst="rect">
            <a:avLst/>
          </a:prstGeom>
        </p:spPr>
      </p:pic>
      <p:pic>
        <p:nvPicPr>
          <p:cNvPr id="16" name="Image 3" descr="preencoded.png">
            <a:extLst>
              <a:ext uri="{FF2B5EF4-FFF2-40B4-BE49-F238E27FC236}">
                <a16:creationId xmlns:a16="http://schemas.microsoft.com/office/drawing/2014/main" id="{2C6C9243-5CC4-B2A3-28D1-2087EFE1056B}"/>
              </a:ext>
            </a:extLst>
          </p:cNvPr>
          <p:cNvPicPr>
            <a:picLocks noChangeAspect="1"/>
          </p:cNvPicPr>
          <p:nvPr/>
        </p:nvPicPr>
        <p:blipFill>
          <a:blip r:embed="rId6"/>
          <a:stretch>
            <a:fillRect/>
          </a:stretch>
        </p:blipFill>
        <p:spPr>
          <a:xfrm>
            <a:off x="3532625" y="2396525"/>
            <a:ext cx="451346" cy="441946"/>
          </a:xfrm>
          <a:prstGeom prst="rect">
            <a:avLst/>
          </a:prstGeom>
        </p:spPr>
      </p:pic>
    </p:spTree>
    <p:extLst>
      <p:ext uri="{BB962C8B-B14F-4D97-AF65-F5344CB8AC3E}">
        <p14:creationId xmlns:p14="http://schemas.microsoft.com/office/powerpoint/2010/main" val="397284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2E391DF-3847-A18C-6E6C-3C9F3C22E3E6}"/>
              </a:ext>
            </a:extLst>
          </p:cNvPr>
          <p:cNvSpPr>
            <a:spLocks noGrp="1"/>
          </p:cNvSpPr>
          <p:nvPr>
            <p:ph type="sldNum" sz="quarter" idx="12"/>
          </p:nvPr>
        </p:nvSpPr>
        <p:spPr/>
        <p:txBody>
          <a:bodyPr/>
          <a:lstStyle/>
          <a:p>
            <a:fld id="{B5CEABB6-07DC-46E8-9B57-56EC44A396E5}" type="slidenum">
              <a:rPr lang="en-US" smtClean="0"/>
              <a:pPr/>
              <a:t>9</a:t>
            </a:fld>
            <a:endParaRPr lang="en-US" dirty="0"/>
          </a:p>
        </p:txBody>
      </p:sp>
      <p:graphicFrame>
        <p:nvGraphicFramePr>
          <p:cNvPr id="5" name="Diagrama 4">
            <a:extLst>
              <a:ext uri="{FF2B5EF4-FFF2-40B4-BE49-F238E27FC236}">
                <a16:creationId xmlns:a16="http://schemas.microsoft.com/office/drawing/2014/main" id="{0E269FEA-99A7-D545-0CDE-1D807C557E85}"/>
              </a:ext>
            </a:extLst>
          </p:cNvPr>
          <p:cNvGraphicFramePr/>
          <p:nvPr>
            <p:extLst>
              <p:ext uri="{D42A27DB-BD31-4B8C-83A1-F6EECF244321}">
                <p14:modId xmlns:p14="http://schemas.microsoft.com/office/powerpoint/2010/main" val="2941632910"/>
              </p:ext>
            </p:extLst>
          </p:nvPr>
        </p:nvGraphicFramePr>
        <p:xfrm>
          <a:off x="2031999" y="0"/>
          <a:ext cx="959678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esquinas redondeadas 5">
            <a:extLst>
              <a:ext uri="{FF2B5EF4-FFF2-40B4-BE49-F238E27FC236}">
                <a16:creationId xmlns:a16="http://schemas.microsoft.com/office/drawing/2014/main" id="{A4ACE513-B107-9928-CF0F-8D45144071DB}"/>
              </a:ext>
            </a:extLst>
          </p:cNvPr>
          <p:cNvSpPr/>
          <p:nvPr/>
        </p:nvSpPr>
        <p:spPr>
          <a:xfrm>
            <a:off x="5744817" y="2951922"/>
            <a:ext cx="2504661" cy="1371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CUIDADOS INMEDIATOS</a:t>
            </a:r>
            <a:endParaRPr lang="en-US" dirty="0"/>
          </a:p>
        </p:txBody>
      </p:sp>
    </p:spTree>
    <p:extLst>
      <p:ext uri="{BB962C8B-B14F-4D97-AF65-F5344CB8AC3E}">
        <p14:creationId xmlns:p14="http://schemas.microsoft.com/office/powerpoint/2010/main" val="1906643003"/>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{0865856C-93BB-4F59-85C8-5BF5C3FCCA91}TF55c86556-70ea-476e-aa05-13a38f2d5b0ddd87a974_win32-3b1ac6a0ede5</Template>
  <TotalTime>90</TotalTime>
  <Words>858</Words>
  <Application>Microsoft Office PowerPoint</Application>
  <PresentationFormat>Panorámica</PresentationFormat>
  <Paragraphs>131</Paragraphs>
  <Slides>22</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Avenir Next LT Pro</vt:lpstr>
      <vt:lpstr>Calibri</vt:lpstr>
      <vt:lpstr>Century Gothic</vt:lpstr>
      <vt:lpstr>Custom</vt:lpstr>
      <vt:lpstr>Cuidados inmediatos, Mediatos en el neonato</vt:lpstr>
      <vt:lpstr>Agenda</vt:lpstr>
      <vt:lpstr>Presentación de PowerPoint</vt:lpstr>
      <vt:lpstr>Aproximadamente el 90% de los recién nacidos, no requieren ninguna intervención en la transición de la vida intrauterina a extrauterina, un 10 % podría requerir alguna asistencia para iniciar la respiración, y de este grupo, el 1% requerirá una reanimación avanzada.(41) Incluso si se espera un recién nacido sano sin factores de riesgo perinatales, es muy importante estar preparado antes de la recepción del recién nacido para anticipar posibles problemas</vt:lpstr>
      <vt:lpstr>Presentación de PowerPoint</vt:lpstr>
      <vt:lpstr>Presentación de PowerPoint</vt:lpstr>
      <vt:lpstr>Presentación de PowerPoint</vt:lpstr>
      <vt:lpstr>Presentación de PowerPoint</vt:lpstr>
      <vt:lpstr>Presentación de PowerPoint</vt:lpstr>
      <vt:lpstr>APGAR</vt:lpstr>
      <vt:lpstr>Presentación de PowerPoint</vt:lpstr>
      <vt:lpstr>Presentación de PowerPoint</vt:lpstr>
      <vt:lpstr>Presentación de PowerPoint</vt:lpstr>
      <vt:lpstr>Maniobras contraindicadas en la recepción y cuidado esencial inmediato.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Gabriela Elizabeth Damian Sinchiguano</dc:creator>
  <cp:lastModifiedBy>Gabriela Elizabeth Damian Sinchiguano</cp:lastModifiedBy>
  <cp:revision>1</cp:revision>
  <dcterms:created xsi:type="dcterms:W3CDTF">2025-06-17T02:50:22Z</dcterms:created>
  <dcterms:modified xsi:type="dcterms:W3CDTF">2025-06-17T04:20:32Z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