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85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744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626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205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004" y="395744"/>
            <a:ext cx="11581990" cy="381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16" b="1" i="0">
                <a:solidFill>
                  <a:srgbClr val="2B58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7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32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518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157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530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138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820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003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771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07A5-FCBF-4A8B-A615-4BBE928F422A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7273-354A-4CEB-9A3C-D36CB1A765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910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BA8A7-1D5A-90C1-B472-89A72147E2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FINANZAS I</a:t>
            </a:r>
            <a:endParaRPr lang="es-EC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6B013F-9979-B35B-7D79-9F2137CD0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Tercer semestre </a:t>
            </a:r>
          </a:p>
          <a:p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39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1157" y="73104"/>
              <a:ext cx="5914009" cy="59140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56129" y="192063"/>
            <a:ext cx="4569485" cy="462563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916" b="1" spc="-292" dirty="0">
                <a:solidFill>
                  <a:srgbClr val="2B589E"/>
                </a:solidFill>
                <a:latin typeface="Arial"/>
                <a:cs typeface="Arial"/>
              </a:rPr>
              <a:t>1.2.</a:t>
            </a:r>
            <a:r>
              <a:rPr sz="2916" b="1" spc="-76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2916" b="1" spc="-481" dirty="0">
                <a:solidFill>
                  <a:srgbClr val="2B589E"/>
                </a:solidFill>
                <a:latin typeface="Arial"/>
                <a:cs typeface="Arial"/>
              </a:rPr>
              <a:t>LA</a:t>
            </a:r>
            <a:r>
              <a:rPr sz="2916" b="1" spc="-76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2916" b="1" spc="-238" dirty="0">
                <a:solidFill>
                  <a:srgbClr val="2B589E"/>
                </a:solidFill>
                <a:latin typeface="Arial"/>
                <a:cs typeface="Arial"/>
              </a:rPr>
              <a:t>FUNCIÓN</a:t>
            </a:r>
            <a:r>
              <a:rPr sz="2916" b="1" spc="-76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2916" b="1" spc="-274" dirty="0">
                <a:solidFill>
                  <a:srgbClr val="2B589E"/>
                </a:solidFill>
                <a:latin typeface="Arial"/>
                <a:cs typeface="Arial"/>
              </a:rPr>
              <a:t>FINANCIERA</a:t>
            </a:r>
            <a:endParaRPr sz="2916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2918" y="934054"/>
            <a:ext cx="2704865" cy="396134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484" b="1" i="1" dirty="0">
                <a:solidFill>
                  <a:srgbClr val="2B589E"/>
                </a:solidFill>
                <a:latin typeface="Roboto Bk"/>
                <a:cs typeface="Roboto Bk"/>
              </a:rPr>
              <a:t>FINANZAS</a:t>
            </a:r>
            <a:endParaRPr sz="2484" dirty="0">
              <a:latin typeface="Roboto Bk"/>
              <a:cs typeface="Roboto B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9259" y="2318058"/>
            <a:ext cx="8385646" cy="3350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182" y="291160"/>
              <a:ext cx="5914017" cy="59140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9385" y="376755"/>
            <a:ext cx="4877410" cy="379463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2376" b="1" spc="0" dirty="0">
                <a:solidFill>
                  <a:srgbClr val="2B5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1.3. EL OBJETIVO BÁSICO FINANCIERO</a:t>
            </a:r>
            <a:endParaRPr sz="2376" b="1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0737" y="1044596"/>
            <a:ext cx="4784827" cy="1588781"/>
          </a:xfrm>
          <a:prstGeom prst="rect">
            <a:avLst/>
          </a:prstGeom>
        </p:spPr>
        <p:txBody>
          <a:bodyPr vert="horz" wrap="square" lIns="0" tIns="98755" rIns="0" bIns="0" rtlCol="0">
            <a:spAutoFit/>
          </a:bodyPr>
          <a:lstStyle/>
          <a:p>
            <a:pPr marL="272263" indent="-259231">
              <a:spcBef>
                <a:spcPts val="778"/>
              </a:spcBef>
              <a:buSzPct val="94736"/>
              <a:buFont typeface="Tahoma"/>
              <a:buChar char="►"/>
              <a:tabLst>
                <a:tab pos="272947" algn="l"/>
              </a:tabLst>
            </a:pPr>
            <a:r>
              <a:rPr sz="2052" spc="-16" dirty="0">
                <a:solidFill>
                  <a:srgbClr val="2B589E"/>
                </a:solidFill>
                <a:latin typeface="Roboto"/>
                <a:cs typeface="Roboto"/>
              </a:rPr>
              <a:t>Maximización</a:t>
            </a:r>
            <a:r>
              <a:rPr sz="2052" spc="-27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dirty="0">
                <a:solidFill>
                  <a:srgbClr val="2B589E"/>
                </a:solidFill>
                <a:latin typeface="Roboto"/>
                <a:cs typeface="Roboto"/>
              </a:rPr>
              <a:t>de</a:t>
            </a:r>
            <a:r>
              <a:rPr sz="2052" spc="-2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16" dirty="0">
                <a:solidFill>
                  <a:srgbClr val="2B589E"/>
                </a:solidFill>
                <a:latin typeface="Roboto"/>
                <a:cs typeface="Roboto"/>
              </a:rPr>
              <a:t>las</a:t>
            </a:r>
            <a:r>
              <a:rPr sz="2052" spc="-22" dirty="0">
                <a:solidFill>
                  <a:srgbClr val="2B589E"/>
                </a:solidFill>
                <a:latin typeface="Roboto"/>
                <a:cs typeface="Roboto"/>
              </a:rPr>
              <a:t> utilidades</a:t>
            </a:r>
            <a:endParaRPr sz="2052">
              <a:latin typeface="Roboto"/>
              <a:cs typeface="Roboto"/>
            </a:endParaRPr>
          </a:p>
          <a:p>
            <a:pPr marL="272263" indent="-259231">
              <a:spcBef>
                <a:spcPts val="664"/>
              </a:spcBef>
              <a:buSzPct val="94736"/>
              <a:buFont typeface="Tahoma"/>
              <a:buChar char="►"/>
              <a:tabLst>
                <a:tab pos="272947" algn="l"/>
              </a:tabLst>
            </a:pPr>
            <a:r>
              <a:rPr sz="2052" spc="-22" dirty="0">
                <a:solidFill>
                  <a:srgbClr val="2B589E"/>
                </a:solidFill>
                <a:latin typeface="Roboto"/>
                <a:cs typeface="Roboto"/>
              </a:rPr>
              <a:t>Basada</a:t>
            </a:r>
            <a:r>
              <a:rPr sz="2052" spc="-16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11" dirty="0">
                <a:solidFill>
                  <a:srgbClr val="2B589E"/>
                </a:solidFill>
                <a:latin typeface="Roboto"/>
                <a:cs typeface="Roboto"/>
              </a:rPr>
              <a:t>en</a:t>
            </a:r>
            <a:r>
              <a:rPr sz="2052" spc="-16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32" dirty="0">
                <a:solidFill>
                  <a:srgbClr val="2B589E"/>
                </a:solidFill>
                <a:latin typeface="Roboto"/>
                <a:cs typeface="Roboto"/>
              </a:rPr>
              <a:t>una</a:t>
            </a:r>
            <a:r>
              <a:rPr sz="2052" spc="-16" dirty="0">
                <a:solidFill>
                  <a:srgbClr val="2B589E"/>
                </a:solidFill>
                <a:latin typeface="Roboto"/>
                <a:cs typeface="Roboto"/>
              </a:rPr>
              <a:t> estrategia</a:t>
            </a:r>
            <a:r>
              <a:rPr sz="2052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16" dirty="0">
                <a:solidFill>
                  <a:srgbClr val="2B589E"/>
                </a:solidFill>
                <a:latin typeface="Roboto"/>
                <a:cs typeface="Roboto"/>
              </a:rPr>
              <a:t>planificada</a:t>
            </a:r>
            <a:endParaRPr sz="2052">
              <a:latin typeface="Roboto"/>
              <a:cs typeface="Roboto"/>
            </a:endParaRPr>
          </a:p>
          <a:p>
            <a:pPr marL="13716" marR="5486">
              <a:lnSpc>
                <a:spcPct val="127200"/>
              </a:lnSpc>
              <a:buSzPct val="94736"/>
              <a:buFont typeface="Tahoma"/>
              <a:buChar char="►"/>
              <a:tabLst>
                <a:tab pos="272947" algn="l"/>
              </a:tabLst>
            </a:pPr>
            <a:r>
              <a:rPr sz="2052" spc="-11" dirty="0">
                <a:solidFill>
                  <a:srgbClr val="2B589E"/>
                </a:solidFill>
                <a:latin typeface="Roboto"/>
                <a:cs typeface="Roboto"/>
              </a:rPr>
              <a:t>Debe</a:t>
            </a:r>
            <a:r>
              <a:rPr sz="205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27" dirty="0">
                <a:solidFill>
                  <a:srgbClr val="2B589E"/>
                </a:solidFill>
                <a:latin typeface="Roboto"/>
                <a:cs typeface="Roboto"/>
              </a:rPr>
              <a:t>visualizarse</a:t>
            </a:r>
            <a:r>
              <a:rPr sz="205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Roboto"/>
                <a:cs typeface="Roboto"/>
              </a:rPr>
              <a:t>desde</a:t>
            </a:r>
            <a:r>
              <a:rPr sz="205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32" dirty="0">
                <a:solidFill>
                  <a:srgbClr val="2B589E"/>
                </a:solidFill>
                <a:latin typeface="Roboto"/>
                <a:cs typeface="Roboto"/>
              </a:rPr>
              <a:t>una</a:t>
            </a:r>
            <a:r>
              <a:rPr sz="205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54" dirty="0">
                <a:solidFill>
                  <a:srgbClr val="2B589E"/>
                </a:solidFill>
                <a:latin typeface="Roboto"/>
                <a:cs typeface="Roboto"/>
              </a:rPr>
              <a:t>perspecti- </a:t>
            </a:r>
            <a:r>
              <a:rPr sz="2052" spc="-49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38" dirty="0">
                <a:solidFill>
                  <a:srgbClr val="2B589E"/>
                </a:solidFill>
                <a:latin typeface="Roboto"/>
                <a:cs typeface="Roboto"/>
              </a:rPr>
              <a:t>va</a:t>
            </a:r>
            <a:r>
              <a:rPr sz="2052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dirty="0">
                <a:solidFill>
                  <a:srgbClr val="2B589E"/>
                </a:solidFill>
                <a:latin typeface="Roboto"/>
                <a:cs typeface="Roboto"/>
              </a:rPr>
              <a:t>de</a:t>
            </a:r>
            <a:r>
              <a:rPr sz="2052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22" dirty="0">
                <a:solidFill>
                  <a:srgbClr val="2B589E"/>
                </a:solidFill>
                <a:latin typeface="Roboto"/>
                <a:cs typeface="Roboto"/>
              </a:rPr>
              <a:t>largo</a:t>
            </a:r>
            <a:r>
              <a:rPr sz="2052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2052" spc="-22" dirty="0">
                <a:solidFill>
                  <a:srgbClr val="2B589E"/>
                </a:solidFill>
                <a:latin typeface="Roboto"/>
                <a:cs typeface="Roboto"/>
              </a:rPr>
              <a:t>plazo</a:t>
            </a:r>
            <a:endParaRPr sz="2052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2783" y="20656"/>
            <a:ext cx="9634118" cy="6837426"/>
            <a:chOff x="37299" y="19126"/>
            <a:chExt cx="8920480" cy="6330950"/>
          </a:xfrm>
        </p:grpSpPr>
        <p:sp>
          <p:nvSpPr>
            <p:cNvPr id="8" name="object 8"/>
            <p:cNvSpPr/>
            <p:nvPr/>
          </p:nvSpPr>
          <p:spPr>
            <a:xfrm>
              <a:off x="5524258" y="3072574"/>
              <a:ext cx="3433445" cy="2846070"/>
            </a:xfrm>
            <a:custGeom>
              <a:avLst/>
              <a:gdLst/>
              <a:ahLst/>
              <a:cxnLst/>
              <a:rect l="l" t="t" r="r" b="b"/>
              <a:pathLst>
                <a:path w="3433445" h="2846070">
                  <a:moveTo>
                    <a:pt x="773023" y="408203"/>
                  </a:moveTo>
                  <a:lnTo>
                    <a:pt x="473900" y="408203"/>
                  </a:lnTo>
                  <a:lnTo>
                    <a:pt x="473900" y="2437561"/>
                  </a:lnTo>
                  <a:lnTo>
                    <a:pt x="773023" y="2437561"/>
                  </a:lnTo>
                  <a:lnTo>
                    <a:pt x="773023" y="408203"/>
                  </a:lnTo>
                  <a:close/>
                </a:path>
                <a:path w="3433445" h="2846070">
                  <a:moveTo>
                    <a:pt x="1430401" y="2427186"/>
                  </a:moveTo>
                  <a:lnTo>
                    <a:pt x="1429905" y="1382077"/>
                  </a:lnTo>
                  <a:lnTo>
                    <a:pt x="1400073" y="1314119"/>
                  </a:lnTo>
                  <a:lnTo>
                    <a:pt x="1380515" y="1280071"/>
                  </a:lnTo>
                  <a:lnTo>
                    <a:pt x="1360589" y="1246238"/>
                  </a:lnTo>
                  <a:lnTo>
                    <a:pt x="1340243" y="1212684"/>
                  </a:lnTo>
                  <a:lnTo>
                    <a:pt x="1266748" y="1193723"/>
                  </a:lnTo>
                  <a:lnTo>
                    <a:pt x="1219682" y="1193507"/>
                  </a:lnTo>
                  <a:lnTo>
                    <a:pt x="1124254" y="1193698"/>
                  </a:lnTo>
                  <a:lnTo>
                    <a:pt x="1124254" y="2436533"/>
                  </a:lnTo>
                  <a:lnTo>
                    <a:pt x="1427784" y="2436533"/>
                  </a:lnTo>
                  <a:lnTo>
                    <a:pt x="1429029" y="2430653"/>
                  </a:lnTo>
                  <a:lnTo>
                    <a:pt x="1430401" y="2427186"/>
                  </a:lnTo>
                  <a:close/>
                </a:path>
                <a:path w="3433445" h="2846070">
                  <a:moveTo>
                    <a:pt x="2069719" y="1675587"/>
                  </a:moveTo>
                  <a:lnTo>
                    <a:pt x="1769503" y="1626387"/>
                  </a:lnTo>
                  <a:lnTo>
                    <a:pt x="1769503" y="2437828"/>
                  </a:lnTo>
                  <a:lnTo>
                    <a:pt x="2069719" y="2437828"/>
                  </a:lnTo>
                  <a:lnTo>
                    <a:pt x="2069719" y="1675587"/>
                  </a:lnTo>
                  <a:close/>
                </a:path>
                <a:path w="3433445" h="2846070">
                  <a:moveTo>
                    <a:pt x="2211501" y="1007694"/>
                  </a:moveTo>
                  <a:lnTo>
                    <a:pt x="2205266" y="953630"/>
                  </a:lnTo>
                  <a:lnTo>
                    <a:pt x="2183193" y="909294"/>
                  </a:lnTo>
                  <a:lnTo>
                    <a:pt x="2147608" y="873658"/>
                  </a:lnTo>
                  <a:lnTo>
                    <a:pt x="2100859" y="845693"/>
                  </a:lnTo>
                  <a:lnTo>
                    <a:pt x="2073465" y="832878"/>
                  </a:lnTo>
                  <a:lnTo>
                    <a:pt x="2046160" y="819746"/>
                  </a:lnTo>
                  <a:lnTo>
                    <a:pt x="1994458" y="789330"/>
                  </a:lnTo>
                  <a:lnTo>
                    <a:pt x="1968334" y="746861"/>
                  </a:lnTo>
                  <a:lnTo>
                    <a:pt x="1967522" y="732002"/>
                  </a:lnTo>
                  <a:lnTo>
                    <a:pt x="1972932" y="718515"/>
                  </a:lnTo>
                  <a:lnTo>
                    <a:pt x="1983473" y="705421"/>
                  </a:lnTo>
                  <a:lnTo>
                    <a:pt x="1996960" y="694093"/>
                  </a:lnTo>
                  <a:lnTo>
                    <a:pt x="2011222" y="685927"/>
                  </a:lnTo>
                  <a:lnTo>
                    <a:pt x="2042782" y="677684"/>
                  </a:lnTo>
                  <a:lnTo>
                    <a:pt x="2074087" y="679094"/>
                  </a:lnTo>
                  <a:lnTo>
                    <a:pt x="2104783" y="687603"/>
                  </a:lnTo>
                  <a:lnTo>
                    <a:pt x="2134514" y="700709"/>
                  </a:lnTo>
                  <a:lnTo>
                    <a:pt x="2148713" y="705612"/>
                  </a:lnTo>
                  <a:lnTo>
                    <a:pt x="2182533" y="667270"/>
                  </a:lnTo>
                  <a:lnTo>
                    <a:pt x="2187410" y="648284"/>
                  </a:lnTo>
                  <a:lnTo>
                    <a:pt x="2186876" y="640308"/>
                  </a:lnTo>
                  <a:lnTo>
                    <a:pt x="2149284" y="604850"/>
                  </a:lnTo>
                  <a:lnTo>
                    <a:pt x="2121649" y="598119"/>
                  </a:lnTo>
                  <a:lnTo>
                    <a:pt x="2095284" y="594131"/>
                  </a:lnTo>
                  <a:lnTo>
                    <a:pt x="2080831" y="582256"/>
                  </a:lnTo>
                  <a:lnTo>
                    <a:pt x="2075116" y="563638"/>
                  </a:lnTo>
                  <a:lnTo>
                    <a:pt x="2074938" y="539445"/>
                  </a:lnTo>
                  <a:lnTo>
                    <a:pt x="2073681" y="529120"/>
                  </a:lnTo>
                  <a:lnTo>
                    <a:pt x="2069541" y="517994"/>
                  </a:lnTo>
                  <a:lnTo>
                    <a:pt x="2063483" y="508558"/>
                  </a:lnTo>
                  <a:lnTo>
                    <a:pt x="2056511" y="503288"/>
                  </a:lnTo>
                  <a:lnTo>
                    <a:pt x="2026983" y="497751"/>
                  </a:lnTo>
                  <a:lnTo>
                    <a:pt x="2006714" y="504012"/>
                  </a:lnTo>
                  <a:lnTo>
                    <a:pt x="1995030" y="522135"/>
                  </a:lnTo>
                  <a:lnTo>
                    <a:pt x="1991258" y="552221"/>
                  </a:lnTo>
                  <a:lnTo>
                    <a:pt x="1991258" y="592543"/>
                  </a:lnTo>
                  <a:lnTo>
                    <a:pt x="1983625" y="585597"/>
                  </a:lnTo>
                  <a:lnTo>
                    <a:pt x="1956930" y="605713"/>
                  </a:lnTo>
                  <a:lnTo>
                    <a:pt x="1929676" y="625424"/>
                  </a:lnTo>
                  <a:lnTo>
                    <a:pt x="1904111" y="646366"/>
                  </a:lnTo>
                  <a:lnTo>
                    <a:pt x="1882521" y="670217"/>
                  </a:lnTo>
                  <a:lnTo>
                    <a:pt x="1862086" y="709853"/>
                  </a:lnTo>
                  <a:lnTo>
                    <a:pt x="1855965" y="750989"/>
                  </a:lnTo>
                  <a:lnTo>
                    <a:pt x="1863267" y="791654"/>
                  </a:lnTo>
                  <a:lnTo>
                    <a:pt x="1883092" y="829919"/>
                  </a:lnTo>
                  <a:lnTo>
                    <a:pt x="1914525" y="863841"/>
                  </a:lnTo>
                  <a:lnTo>
                    <a:pt x="1956689" y="891501"/>
                  </a:lnTo>
                  <a:lnTo>
                    <a:pt x="2010892" y="918006"/>
                  </a:lnTo>
                  <a:lnTo>
                    <a:pt x="2037854" y="931494"/>
                  </a:lnTo>
                  <a:lnTo>
                    <a:pt x="2064359" y="945794"/>
                  </a:lnTo>
                  <a:lnTo>
                    <a:pt x="2084108" y="960716"/>
                  </a:lnTo>
                  <a:lnTo>
                    <a:pt x="2097265" y="979335"/>
                  </a:lnTo>
                  <a:lnTo>
                    <a:pt x="2103132" y="1001356"/>
                  </a:lnTo>
                  <a:lnTo>
                    <a:pt x="2101024" y="1026452"/>
                  </a:lnTo>
                  <a:lnTo>
                    <a:pt x="2092109" y="1048385"/>
                  </a:lnTo>
                  <a:lnTo>
                    <a:pt x="2077732" y="1064907"/>
                  </a:lnTo>
                  <a:lnTo>
                    <a:pt x="2059139" y="1075131"/>
                  </a:lnTo>
                  <a:lnTo>
                    <a:pt x="2037549" y="1078204"/>
                  </a:lnTo>
                  <a:lnTo>
                    <a:pt x="2006434" y="1075474"/>
                  </a:lnTo>
                  <a:lnTo>
                    <a:pt x="1975396" y="1070241"/>
                  </a:lnTo>
                  <a:lnTo>
                    <a:pt x="1944458" y="1063612"/>
                  </a:lnTo>
                  <a:lnTo>
                    <a:pt x="1913636" y="1056652"/>
                  </a:lnTo>
                  <a:lnTo>
                    <a:pt x="1888299" y="1047051"/>
                  </a:lnTo>
                  <a:lnTo>
                    <a:pt x="1877441" y="1048524"/>
                  </a:lnTo>
                  <a:lnTo>
                    <a:pt x="1869757" y="1062507"/>
                  </a:lnTo>
                  <a:lnTo>
                    <a:pt x="1861007" y="1082116"/>
                  </a:lnTo>
                  <a:lnTo>
                    <a:pt x="1851406" y="1102550"/>
                  </a:lnTo>
                  <a:lnTo>
                    <a:pt x="1873440" y="1139685"/>
                  </a:lnTo>
                  <a:lnTo>
                    <a:pt x="1926971" y="1159484"/>
                  </a:lnTo>
                  <a:lnTo>
                    <a:pt x="1978418" y="1175880"/>
                  </a:lnTo>
                  <a:lnTo>
                    <a:pt x="1984565" y="1200594"/>
                  </a:lnTo>
                  <a:lnTo>
                    <a:pt x="1981873" y="1228699"/>
                  </a:lnTo>
                  <a:lnTo>
                    <a:pt x="1988718" y="1251623"/>
                  </a:lnTo>
                  <a:lnTo>
                    <a:pt x="2023491" y="1260843"/>
                  </a:lnTo>
                  <a:lnTo>
                    <a:pt x="2048764" y="1259243"/>
                  </a:lnTo>
                  <a:lnTo>
                    <a:pt x="2062480" y="1249095"/>
                  </a:lnTo>
                  <a:lnTo>
                    <a:pt x="2069414" y="1221409"/>
                  </a:lnTo>
                  <a:lnTo>
                    <a:pt x="2074329" y="1167218"/>
                  </a:lnTo>
                  <a:lnTo>
                    <a:pt x="2082520" y="1164031"/>
                  </a:lnTo>
                  <a:lnTo>
                    <a:pt x="2086952" y="1162519"/>
                  </a:lnTo>
                  <a:lnTo>
                    <a:pt x="2137283" y="1138872"/>
                  </a:lnTo>
                  <a:lnTo>
                    <a:pt x="2175840" y="1105560"/>
                  </a:lnTo>
                  <a:lnTo>
                    <a:pt x="2201100" y="1062012"/>
                  </a:lnTo>
                  <a:lnTo>
                    <a:pt x="2211501" y="1007694"/>
                  </a:lnTo>
                  <a:close/>
                </a:path>
                <a:path w="3433445" h="2846070">
                  <a:moveTo>
                    <a:pt x="2746705" y="2436228"/>
                  </a:moveTo>
                  <a:lnTo>
                    <a:pt x="2745879" y="1863471"/>
                  </a:lnTo>
                  <a:lnTo>
                    <a:pt x="2727033" y="1830095"/>
                  </a:lnTo>
                  <a:lnTo>
                    <a:pt x="2690177" y="1792033"/>
                  </a:lnTo>
                  <a:lnTo>
                    <a:pt x="2616073" y="1716303"/>
                  </a:lnTo>
                  <a:lnTo>
                    <a:pt x="2541498" y="1641030"/>
                  </a:lnTo>
                  <a:lnTo>
                    <a:pt x="2443302" y="1547025"/>
                  </a:lnTo>
                  <a:lnTo>
                    <a:pt x="2443302" y="2436228"/>
                  </a:lnTo>
                  <a:lnTo>
                    <a:pt x="2746705" y="2436228"/>
                  </a:lnTo>
                  <a:close/>
                </a:path>
                <a:path w="3433445" h="2846070">
                  <a:moveTo>
                    <a:pt x="3020657" y="2800464"/>
                  </a:moveTo>
                  <a:lnTo>
                    <a:pt x="2987294" y="2759824"/>
                  </a:lnTo>
                  <a:lnTo>
                    <a:pt x="2768612" y="2756738"/>
                  </a:lnTo>
                  <a:lnTo>
                    <a:pt x="2764002" y="2715349"/>
                  </a:lnTo>
                  <a:lnTo>
                    <a:pt x="2765310" y="2674416"/>
                  </a:lnTo>
                  <a:lnTo>
                    <a:pt x="2764409" y="2634665"/>
                  </a:lnTo>
                  <a:lnTo>
                    <a:pt x="2753195" y="2596845"/>
                  </a:lnTo>
                  <a:lnTo>
                    <a:pt x="2737358" y="2597505"/>
                  </a:lnTo>
                  <a:lnTo>
                    <a:pt x="2737358" y="2754566"/>
                  </a:lnTo>
                  <a:lnTo>
                    <a:pt x="2463127" y="2754566"/>
                  </a:lnTo>
                  <a:lnTo>
                    <a:pt x="2463381" y="2692222"/>
                  </a:lnTo>
                  <a:lnTo>
                    <a:pt x="2463254" y="2661755"/>
                  </a:lnTo>
                  <a:lnTo>
                    <a:pt x="2462542" y="2631516"/>
                  </a:lnTo>
                  <a:lnTo>
                    <a:pt x="2461082" y="2622816"/>
                  </a:lnTo>
                  <a:lnTo>
                    <a:pt x="2457983" y="2614168"/>
                  </a:lnTo>
                  <a:lnTo>
                    <a:pt x="2450642" y="2596934"/>
                  </a:lnTo>
                  <a:lnTo>
                    <a:pt x="2445804" y="2605532"/>
                  </a:lnTo>
                  <a:lnTo>
                    <a:pt x="2440648" y="2614117"/>
                  </a:lnTo>
                  <a:lnTo>
                    <a:pt x="2436431" y="2622753"/>
                  </a:lnTo>
                  <a:lnTo>
                    <a:pt x="2434463" y="2631490"/>
                  </a:lnTo>
                  <a:lnTo>
                    <a:pt x="2433485" y="2662351"/>
                  </a:lnTo>
                  <a:lnTo>
                    <a:pt x="2433320" y="2693136"/>
                  </a:lnTo>
                  <a:lnTo>
                    <a:pt x="2433688" y="2753957"/>
                  </a:lnTo>
                  <a:lnTo>
                    <a:pt x="2162327" y="2753957"/>
                  </a:lnTo>
                  <a:lnTo>
                    <a:pt x="2162467" y="2690825"/>
                  </a:lnTo>
                  <a:lnTo>
                    <a:pt x="2161552" y="2652001"/>
                  </a:lnTo>
                  <a:lnTo>
                    <a:pt x="2158593" y="2596070"/>
                  </a:lnTo>
                  <a:lnTo>
                    <a:pt x="2141245" y="2596045"/>
                  </a:lnTo>
                  <a:lnTo>
                    <a:pt x="2132330" y="2634843"/>
                  </a:lnTo>
                  <a:lnTo>
                    <a:pt x="2131898" y="2674772"/>
                  </a:lnTo>
                  <a:lnTo>
                    <a:pt x="2133155" y="2714891"/>
                  </a:lnTo>
                  <a:lnTo>
                    <a:pt x="2129269" y="2754261"/>
                  </a:lnTo>
                  <a:lnTo>
                    <a:pt x="1868208" y="2754261"/>
                  </a:lnTo>
                  <a:lnTo>
                    <a:pt x="1865185" y="2714002"/>
                  </a:lnTo>
                  <a:lnTo>
                    <a:pt x="1866671" y="2673858"/>
                  </a:lnTo>
                  <a:lnTo>
                    <a:pt x="1865845" y="2634513"/>
                  </a:lnTo>
                  <a:lnTo>
                    <a:pt x="1855889" y="2596692"/>
                  </a:lnTo>
                  <a:lnTo>
                    <a:pt x="1838325" y="2597594"/>
                  </a:lnTo>
                  <a:lnTo>
                    <a:pt x="1838325" y="2754731"/>
                  </a:lnTo>
                  <a:lnTo>
                    <a:pt x="1563535" y="2754731"/>
                  </a:lnTo>
                  <a:lnTo>
                    <a:pt x="1563547" y="2653919"/>
                  </a:lnTo>
                  <a:lnTo>
                    <a:pt x="1561668" y="2615082"/>
                  </a:lnTo>
                  <a:lnTo>
                    <a:pt x="1551470" y="2597683"/>
                  </a:lnTo>
                  <a:lnTo>
                    <a:pt x="1542034" y="2609164"/>
                  </a:lnTo>
                  <a:lnTo>
                    <a:pt x="1537792" y="2615069"/>
                  </a:lnTo>
                  <a:lnTo>
                    <a:pt x="1534807" y="2621369"/>
                  </a:lnTo>
                  <a:lnTo>
                    <a:pt x="1533461" y="2628303"/>
                  </a:lnTo>
                  <a:lnTo>
                    <a:pt x="1533372" y="2635656"/>
                  </a:lnTo>
                  <a:lnTo>
                    <a:pt x="1534109" y="2650655"/>
                  </a:lnTo>
                  <a:lnTo>
                    <a:pt x="1534109" y="2754299"/>
                  </a:lnTo>
                  <a:lnTo>
                    <a:pt x="1259293" y="2754299"/>
                  </a:lnTo>
                  <a:lnTo>
                    <a:pt x="1259293" y="2595562"/>
                  </a:lnTo>
                  <a:lnTo>
                    <a:pt x="1243736" y="2595257"/>
                  </a:lnTo>
                  <a:lnTo>
                    <a:pt x="1235595" y="2634411"/>
                  </a:lnTo>
                  <a:lnTo>
                    <a:pt x="1235227" y="2674467"/>
                  </a:lnTo>
                  <a:lnTo>
                    <a:pt x="1236230" y="2714574"/>
                  </a:lnTo>
                  <a:lnTo>
                    <a:pt x="1232204" y="2753880"/>
                  </a:lnTo>
                  <a:lnTo>
                    <a:pt x="969035" y="2753880"/>
                  </a:lnTo>
                  <a:lnTo>
                    <a:pt x="965682" y="2713736"/>
                  </a:lnTo>
                  <a:lnTo>
                    <a:pt x="967054" y="2673794"/>
                  </a:lnTo>
                  <a:lnTo>
                    <a:pt x="966177" y="2634742"/>
                  </a:lnTo>
                  <a:lnTo>
                    <a:pt x="956119" y="2597327"/>
                  </a:lnTo>
                  <a:lnTo>
                    <a:pt x="938110" y="2598356"/>
                  </a:lnTo>
                  <a:lnTo>
                    <a:pt x="938110" y="2754211"/>
                  </a:lnTo>
                  <a:lnTo>
                    <a:pt x="660615" y="2754211"/>
                  </a:lnTo>
                  <a:lnTo>
                    <a:pt x="660615" y="2597289"/>
                  </a:lnTo>
                  <a:lnTo>
                    <a:pt x="645960" y="2596629"/>
                  </a:lnTo>
                  <a:lnTo>
                    <a:pt x="634149" y="2634894"/>
                  </a:lnTo>
                  <a:lnTo>
                    <a:pt x="633704" y="2675039"/>
                  </a:lnTo>
                  <a:lnTo>
                    <a:pt x="635431" y="2715730"/>
                  </a:lnTo>
                  <a:lnTo>
                    <a:pt x="630135" y="2755582"/>
                  </a:lnTo>
                  <a:lnTo>
                    <a:pt x="92824" y="2755582"/>
                  </a:lnTo>
                  <a:lnTo>
                    <a:pt x="92824" y="2417241"/>
                  </a:lnTo>
                  <a:lnTo>
                    <a:pt x="143230" y="2417648"/>
                  </a:lnTo>
                  <a:lnTo>
                    <a:pt x="167436" y="2417495"/>
                  </a:lnTo>
                  <a:lnTo>
                    <a:pt x="191312" y="2416505"/>
                  </a:lnTo>
                  <a:lnTo>
                    <a:pt x="199313" y="2414549"/>
                  </a:lnTo>
                  <a:lnTo>
                    <a:pt x="207187" y="2410536"/>
                  </a:lnTo>
                  <a:lnTo>
                    <a:pt x="215011" y="2405646"/>
                  </a:lnTo>
                  <a:lnTo>
                    <a:pt x="222846" y="2401062"/>
                  </a:lnTo>
                  <a:lnTo>
                    <a:pt x="166052" y="2387257"/>
                  </a:lnTo>
                  <a:lnTo>
                    <a:pt x="141503" y="2387130"/>
                  </a:lnTo>
                  <a:lnTo>
                    <a:pt x="92151" y="2387473"/>
                  </a:lnTo>
                  <a:lnTo>
                    <a:pt x="92151" y="2115426"/>
                  </a:lnTo>
                  <a:lnTo>
                    <a:pt x="143446" y="2115794"/>
                  </a:lnTo>
                  <a:lnTo>
                    <a:pt x="168351" y="2115642"/>
                  </a:lnTo>
                  <a:lnTo>
                    <a:pt x="193014" y="2114702"/>
                  </a:lnTo>
                  <a:lnTo>
                    <a:pt x="200761" y="2112810"/>
                  </a:lnTo>
                  <a:lnTo>
                    <a:pt x="208394" y="2108898"/>
                  </a:lnTo>
                  <a:lnTo>
                    <a:pt x="215976" y="2104097"/>
                  </a:lnTo>
                  <a:lnTo>
                    <a:pt x="223583" y="2099614"/>
                  </a:lnTo>
                  <a:lnTo>
                    <a:pt x="168567" y="2085708"/>
                  </a:lnTo>
                  <a:lnTo>
                    <a:pt x="143332" y="2085568"/>
                  </a:lnTo>
                  <a:lnTo>
                    <a:pt x="93700" y="2085873"/>
                  </a:lnTo>
                  <a:lnTo>
                    <a:pt x="93700" y="1816557"/>
                  </a:lnTo>
                  <a:lnTo>
                    <a:pt x="147002" y="1816785"/>
                  </a:lnTo>
                  <a:lnTo>
                    <a:pt x="163563" y="1816315"/>
                  </a:lnTo>
                  <a:lnTo>
                    <a:pt x="179336" y="1815274"/>
                  </a:lnTo>
                  <a:lnTo>
                    <a:pt x="226580" y="1810461"/>
                  </a:lnTo>
                  <a:lnTo>
                    <a:pt x="226390" y="1790788"/>
                  </a:lnTo>
                  <a:lnTo>
                    <a:pt x="92494" y="1784819"/>
                  </a:lnTo>
                  <a:lnTo>
                    <a:pt x="92494" y="1518031"/>
                  </a:lnTo>
                  <a:lnTo>
                    <a:pt x="144348" y="1518373"/>
                  </a:lnTo>
                  <a:lnTo>
                    <a:pt x="169418" y="1518208"/>
                  </a:lnTo>
                  <a:lnTo>
                    <a:pt x="194195" y="1517332"/>
                  </a:lnTo>
                  <a:lnTo>
                    <a:pt x="201574" y="1515554"/>
                  </a:lnTo>
                  <a:lnTo>
                    <a:pt x="208851" y="1511808"/>
                  </a:lnTo>
                  <a:lnTo>
                    <a:pt x="223329" y="1502918"/>
                  </a:lnTo>
                  <a:lnTo>
                    <a:pt x="209461" y="1494332"/>
                  </a:lnTo>
                  <a:lnTo>
                    <a:pt x="202501" y="1490713"/>
                  </a:lnTo>
                  <a:lnTo>
                    <a:pt x="195453" y="1489024"/>
                  </a:lnTo>
                  <a:lnTo>
                    <a:pt x="169964" y="1488198"/>
                  </a:lnTo>
                  <a:lnTo>
                    <a:pt x="144399" y="1488046"/>
                  </a:lnTo>
                  <a:lnTo>
                    <a:pt x="92976" y="1488363"/>
                  </a:lnTo>
                  <a:lnTo>
                    <a:pt x="92976" y="1213205"/>
                  </a:lnTo>
                  <a:lnTo>
                    <a:pt x="222186" y="1213205"/>
                  </a:lnTo>
                  <a:lnTo>
                    <a:pt x="224307" y="1197013"/>
                  </a:lnTo>
                  <a:lnTo>
                    <a:pt x="192747" y="1186281"/>
                  </a:lnTo>
                  <a:lnTo>
                    <a:pt x="159080" y="1185760"/>
                  </a:lnTo>
                  <a:lnTo>
                    <a:pt x="125133" y="1187297"/>
                  </a:lnTo>
                  <a:lnTo>
                    <a:pt x="92748" y="1182725"/>
                  </a:lnTo>
                  <a:lnTo>
                    <a:pt x="92748" y="912317"/>
                  </a:lnTo>
                  <a:lnTo>
                    <a:pt x="226123" y="912317"/>
                  </a:lnTo>
                  <a:lnTo>
                    <a:pt x="226606" y="895934"/>
                  </a:lnTo>
                  <a:lnTo>
                    <a:pt x="194043" y="889152"/>
                  </a:lnTo>
                  <a:lnTo>
                    <a:pt x="160388" y="888834"/>
                  </a:lnTo>
                  <a:lnTo>
                    <a:pt x="126225" y="889584"/>
                  </a:lnTo>
                  <a:lnTo>
                    <a:pt x="92163" y="886002"/>
                  </a:lnTo>
                  <a:lnTo>
                    <a:pt x="92163" y="618451"/>
                  </a:lnTo>
                  <a:lnTo>
                    <a:pt x="145338" y="618782"/>
                  </a:lnTo>
                  <a:lnTo>
                    <a:pt x="171183" y="618617"/>
                  </a:lnTo>
                  <a:lnTo>
                    <a:pt x="196799" y="617689"/>
                  </a:lnTo>
                  <a:lnTo>
                    <a:pt x="203606" y="615772"/>
                  </a:lnTo>
                  <a:lnTo>
                    <a:pt x="210312" y="611632"/>
                  </a:lnTo>
                  <a:lnTo>
                    <a:pt x="216941" y="606564"/>
                  </a:lnTo>
                  <a:lnTo>
                    <a:pt x="223608" y="601814"/>
                  </a:lnTo>
                  <a:lnTo>
                    <a:pt x="171221" y="588937"/>
                  </a:lnTo>
                  <a:lnTo>
                    <a:pt x="144970" y="588810"/>
                  </a:lnTo>
                  <a:lnTo>
                    <a:pt x="92786" y="589051"/>
                  </a:lnTo>
                  <a:lnTo>
                    <a:pt x="92786" y="312724"/>
                  </a:lnTo>
                  <a:lnTo>
                    <a:pt x="225640" y="312724"/>
                  </a:lnTo>
                  <a:lnTo>
                    <a:pt x="226136" y="298005"/>
                  </a:lnTo>
                  <a:lnTo>
                    <a:pt x="194183" y="287959"/>
                  </a:lnTo>
                  <a:lnTo>
                    <a:pt x="160540" y="287070"/>
                  </a:lnTo>
                  <a:lnTo>
                    <a:pt x="126149" y="288124"/>
                  </a:lnTo>
                  <a:lnTo>
                    <a:pt x="91986" y="283946"/>
                  </a:lnTo>
                  <a:lnTo>
                    <a:pt x="91008" y="265607"/>
                  </a:lnTo>
                  <a:lnTo>
                    <a:pt x="90436" y="247573"/>
                  </a:lnTo>
                  <a:lnTo>
                    <a:pt x="90208" y="48552"/>
                  </a:lnTo>
                  <a:lnTo>
                    <a:pt x="87795" y="29794"/>
                  </a:lnTo>
                  <a:lnTo>
                    <a:pt x="80429" y="14973"/>
                  </a:lnTo>
                  <a:lnTo>
                    <a:pt x="68021" y="4800"/>
                  </a:lnTo>
                  <a:lnTo>
                    <a:pt x="50469" y="0"/>
                  </a:lnTo>
                  <a:lnTo>
                    <a:pt x="30937" y="2057"/>
                  </a:lnTo>
                  <a:lnTo>
                    <a:pt x="1333" y="44475"/>
                  </a:lnTo>
                  <a:lnTo>
                    <a:pt x="0" y="62699"/>
                  </a:lnTo>
                  <a:lnTo>
                    <a:pt x="444" y="81241"/>
                  </a:lnTo>
                  <a:lnTo>
                    <a:pt x="508" y="2779725"/>
                  </a:lnTo>
                  <a:lnTo>
                    <a:pt x="14795" y="2830487"/>
                  </a:lnTo>
                  <a:lnTo>
                    <a:pt x="63398" y="2845244"/>
                  </a:lnTo>
                  <a:lnTo>
                    <a:pt x="2960941" y="2846057"/>
                  </a:lnTo>
                  <a:lnTo>
                    <a:pt x="2984309" y="2843111"/>
                  </a:lnTo>
                  <a:lnTo>
                    <a:pt x="3002508" y="2834398"/>
                  </a:lnTo>
                  <a:lnTo>
                    <a:pt x="3014853" y="2820111"/>
                  </a:lnTo>
                  <a:lnTo>
                    <a:pt x="3020657" y="2800464"/>
                  </a:lnTo>
                  <a:close/>
                </a:path>
                <a:path w="3433445" h="2846070">
                  <a:moveTo>
                    <a:pt x="3433229" y="2232329"/>
                  </a:moveTo>
                  <a:lnTo>
                    <a:pt x="3420160" y="2176310"/>
                  </a:lnTo>
                  <a:lnTo>
                    <a:pt x="2803131" y="1545196"/>
                  </a:lnTo>
                  <a:lnTo>
                    <a:pt x="2765806" y="1508010"/>
                  </a:lnTo>
                  <a:lnTo>
                    <a:pt x="2728163" y="1471180"/>
                  </a:lnTo>
                  <a:lnTo>
                    <a:pt x="2699689" y="1443647"/>
                  </a:lnTo>
                  <a:lnTo>
                    <a:pt x="2668143" y="1413319"/>
                  </a:lnTo>
                  <a:lnTo>
                    <a:pt x="2614726" y="1362049"/>
                  </a:lnTo>
                  <a:lnTo>
                    <a:pt x="2577185" y="1325854"/>
                  </a:lnTo>
                  <a:lnTo>
                    <a:pt x="2607132" y="1282192"/>
                  </a:lnTo>
                  <a:lnTo>
                    <a:pt x="2633408" y="1237894"/>
                  </a:lnTo>
                  <a:lnTo>
                    <a:pt x="2656103" y="1193076"/>
                  </a:lnTo>
                  <a:lnTo>
                    <a:pt x="2675305" y="1147889"/>
                  </a:lnTo>
                  <a:lnTo>
                    <a:pt x="2691092" y="1102436"/>
                  </a:lnTo>
                  <a:lnTo>
                    <a:pt x="2703550" y="1056855"/>
                  </a:lnTo>
                  <a:lnTo>
                    <a:pt x="2712770" y="1011262"/>
                  </a:lnTo>
                  <a:lnTo>
                    <a:pt x="2718828" y="965796"/>
                  </a:lnTo>
                  <a:lnTo>
                    <a:pt x="2721813" y="920572"/>
                  </a:lnTo>
                  <a:lnTo>
                    <a:pt x="2721813" y="875728"/>
                  </a:lnTo>
                  <a:lnTo>
                    <a:pt x="2718905" y="831367"/>
                  </a:lnTo>
                  <a:lnTo>
                    <a:pt x="2713177" y="787641"/>
                  </a:lnTo>
                  <a:lnTo>
                    <a:pt x="2704706" y="744664"/>
                  </a:lnTo>
                  <a:lnTo>
                    <a:pt x="2693593" y="702551"/>
                  </a:lnTo>
                  <a:lnTo>
                    <a:pt x="2679903" y="661441"/>
                  </a:lnTo>
                  <a:lnTo>
                    <a:pt x="2663736" y="621474"/>
                  </a:lnTo>
                  <a:lnTo>
                    <a:pt x="2645181" y="582739"/>
                  </a:lnTo>
                  <a:lnTo>
                    <a:pt x="2624302" y="545388"/>
                  </a:lnTo>
                  <a:lnTo>
                    <a:pt x="2601188" y="509549"/>
                  </a:lnTo>
                  <a:lnTo>
                    <a:pt x="2575941" y="475335"/>
                  </a:lnTo>
                  <a:lnTo>
                    <a:pt x="2551658" y="446481"/>
                  </a:lnTo>
                  <a:lnTo>
                    <a:pt x="2551658" y="901865"/>
                  </a:lnTo>
                  <a:lnTo>
                    <a:pt x="2549309" y="950734"/>
                  </a:lnTo>
                  <a:lnTo>
                    <a:pt x="2542362" y="998372"/>
                  </a:lnTo>
                  <a:lnTo>
                    <a:pt x="2531059" y="1044536"/>
                  </a:lnTo>
                  <a:lnTo>
                    <a:pt x="2515603" y="1089037"/>
                  </a:lnTo>
                  <a:lnTo>
                    <a:pt x="2496248" y="1131620"/>
                  </a:lnTo>
                  <a:lnTo>
                    <a:pt x="2473185" y="1172083"/>
                  </a:lnTo>
                  <a:lnTo>
                    <a:pt x="2446667" y="1210195"/>
                  </a:lnTo>
                  <a:lnTo>
                    <a:pt x="2416886" y="1245743"/>
                  </a:lnTo>
                  <a:lnTo>
                    <a:pt x="2384082" y="1278496"/>
                  </a:lnTo>
                  <a:lnTo>
                    <a:pt x="2348471" y="1308227"/>
                  </a:lnTo>
                  <a:lnTo>
                    <a:pt x="2310282" y="1334731"/>
                  </a:lnTo>
                  <a:lnTo>
                    <a:pt x="2269731" y="1357769"/>
                  </a:lnTo>
                  <a:lnTo>
                    <a:pt x="2227046" y="1377137"/>
                  </a:lnTo>
                  <a:lnTo>
                    <a:pt x="2182444" y="1392593"/>
                  </a:lnTo>
                  <a:lnTo>
                    <a:pt x="2136152" y="1403921"/>
                  </a:lnTo>
                  <a:lnTo>
                    <a:pt x="2088388" y="1410906"/>
                  </a:lnTo>
                  <a:lnTo>
                    <a:pt x="2039378" y="1413319"/>
                  </a:lnTo>
                  <a:lnTo>
                    <a:pt x="1993150" y="1411224"/>
                  </a:lnTo>
                  <a:lnTo>
                    <a:pt x="1947989" y="1404962"/>
                  </a:lnTo>
                  <a:lnTo>
                    <a:pt x="1904072" y="1394739"/>
                  </a:lnTo>
                  <a:lnTo>
                    <a:pt x="1861591" y="1380731"/>
                  </a:lnTo>
                  <a:lnTo>
                    <a:pt x="1820760" y="1363141"/>
                  </a:lnTo>
                  <a:lnTo>
                    <a:pt x="1781746" y="1342174"/>
                  </a:lnTo>
                  <a:lnTo>
                    <a:pt x="1744776" y="1318018"/>
                  </a:lnTo>
                  <a:lnTo>
                    <a:pt x="1710016" y="1290853"/>
                  </a:lnTo>
                  <a:lnTo>
                    <a:pt x="1677657" y="1260894"/>
                  </a:lnTo>
                  <a:lnTo>
                    <a:pt x="1647913" y="1228331"/>
                  </a:lnTo>
                  <a:lnTo>
                    <a:pt x="1620977" y="1193355"/>
                  </a:lnTo>
                  <a:lnTo>
                    <a:pt x="1597025" y="1156169"/>
                  </a:lnTo>
                  <a:lnTo>
                    <a:pt x="1576260" y="1116965"/>
                  </a:lnTo>
                  <a:lnTo>
                    <a:pt x="1558874" y="1075918"/>
                  </a:lnTo>
                  <a:lnTo>
                    <a:pt x="1545069" y="1033259"/>
                  </a:lnTo>
                  <a:lnTo>
                    <a:pt x="1535023" y="989152"/>
                  </a:lnTo>
                  <a:lnTo>
                    <a:pt x="1528940" y="943800"/>
                  </a:lnTo>
                  <a:lnTo>
                    <a:pt x="1527009" y="897407"/>
                  </a:lnTo>
                  <a:lnTo>
                    <a:pt x="1529575" y="848702"/>
                  </a:lnTo>
                  <a:lnTo>
                    <a:pt x="1536674" y="801268"/>
                  </a:lnTo>
                  <a:lnTo>
                    <a:pt x="1548079" y="755319"/>
                  </a:lnTo>
                  <a:lnTo>
                    <a:pt x="1563585" y="711085"/>
                  </a:lnTo>
                  <a:lnTo>
                    <a:pt x="1582966" y="668769"/>
                  </a:lnTo>
                  <a:lnTo>
                    <a:pt x="1606003" y="628599"/>
                  </a:lnTo>
                  <a:lnTo>
                    <a:pt x="1632470" y="590778"/>
                  </a:lnTo>
                  <a:lnTo>
                    <a:pt x="1662176" y="555536"/>
                  </a:lnTo>
                  <a:lnTo>
                    <a:pt x="1694865" y="523087"/>
                  </a:lnTo>
                  <a:lnTo>
                    <a:pt x="1730349" y="493636"/>
                  </a:lnTo>
                  <a:lnTo>
                    <a:pt x="1768398" y="467410"/>
                  </a:lnTo>
                  <a:lnTo>
                    <a:pt x="1808797" y="444627"/>
                  </a:lnTo>
                  <a:lnTo>
                    <a:pt x="1851329" y="425500"/>
                  </a:lnTo>
                  <a:lnTo>
                    <a:pt x="1895767" y="410248"/>
                  </a:lnTo>
                  <a:lnTo>
                    <a:pt x="1941893" y="399084"/>
                  </a:lnTo>
                  <a:lnTo>
                    <a:pt x="1989505" y="392226"/>
                  </a:lnTo>
                  <a:lnTo>
                    <a:pt x="2038362" y="389890"/>
                  </a:lnTo>
                  <a:lnTo>
                    <a:pt x="2085416" y="391972"/>
                  </a:lnTo>
                  <a:lnTo>
                    <a:pt x="2131212" y="398068"/>
                  </a:lnTo>
                  <a:lnTo>
                    <a:pt x="2175586" y="408025"/>
                  </a:lnTo>
                  <a:lnTo>
                    <a:pt x="2218359" y="421665"/>
                  </a:lnTo>
                  <a:lnTo>
                    <a:pt x="2259355" y="438810"/>
                  </a:lnTo>
                  <a:lnTo>
                    <a:pt x="2298408" y="459295"/>
                  </a:lnTo>
                  <a:lnTo>
                    <a:pt x="2335339" y="482930"/>
                  </a:lnTo>
                  <a:lnTo>
                    <a:pt x="2369972" y="509562"/>
                  </a:lnTo>
                  <a:lnTo>
                    <a:pt x="2402128" y="539000"/>
                  </a:lnTo>
                  <a:lnTo>
                    <a:pt x="2431656" y="571080"/>
                  </a:lnTo>
                  <a:lnTo>
                    <a:pt x="2458351" y="605637"/>
                  </a:lnTo>
                  <a:lnTo>
                    <a:pt x="2482050" y="642467"/>
                  </a:lnTo>
                  <a:lnTo>
                    <a:pt x="2502585" y="681418"/>
                  </a:lnTo>
                  <a:lnTo>
                    <a:pt x="2519781" y="722325"/>
                  </a:lnTo>
                  <a:lnTo>
                    <a:pt x="2533459" y="764984"/>
                  </a:lnTo>
                  <a:lnTo>
                    <a:pt x="2543454" y="809244"/>
                  </a:lnTo>
                  <a:lnTo>
                    <a:pt x="2549575" y="854938"/>
                  </a:lnTo>
                  <a:lnTo>
                    <a:pt x="2551658" y="901865"/>
                  </a:lnTo>
                  <a:lnTo>
                    <a:pt x="2551658" y="446481"/>
                  </a:lnTo>
                  <a:lnTo>
                    <a:pt x="2519337" y="412305"/>
                  </a:lnTo>
                  <a:lnTo>
                    <a:pt x="2488158" y="383730"/>
                  </a:lnTo>
                  <a:lnTo>
                    <a:pt x="2450134" y="353326"/>
                  </a:lnTo>
                  <a:lnTo>
                    <a:pt x="2410688" y="325983"/>
                  </a:lnTo>
                  <a:lnTo>
                    <a:pt x="2369947" y="301713"/>
                  </a:lnTo>
                  <a:lnTo>
                    <a:pt x="2328087" y="280504"/>
                  </a:lnTo>
                  <a:lnTo>
                    <a:pt x="2285276" y="262331"/>
                  </a:lnTo>
                  <a:lnTo>
                    <a:pt x="2241639" y="247205"/>
                  </a:lnTo>
                  <a:lnTo>
                    <a:pt x="2197354" y="235115"/>
                  </a:lnTo>
                  <a:lnTo>
                    <a:pt x="2152573" y="226047"/>
                  </a:lnTo>
                  <a:lnTo>
                    <a:pt x="2107450" y="220002"/>
                  </a:lnTo>
                  <a:lnTo>
                    <a:pt x="2062137" y="216966"/>
                  </a:lnTo>
                  <a:lnTo>
                    <a:pt x="2016798" y="216928"/>
                  </a:lnTo>
                  <a:lnTo>
                    <a:pt x="1971586" y="219887"/>
                  </a:lnTo>
                  <a:lnTo>
                    <a:pt x="1926653" y="225831"/>
                  </a:lnTo>
                  <a:lnTo>
                    <a:pt x="1882152" y="234746"/>
                  </a:lnTo>
                  <a:lnTo>
                    <a:pt x="1838248" y="246634"/>
                  </a:lnTo>
                  <a:lnTo>
                    <a:pt x="1795094" y="261493"/>
                  </a:lnTo>
                  <a:lnTo>
                    <a:pt x="1752841" y="279298"/>
                  </a:lnTo>
                  <a:lnTo>
                    <a:pt x="1711655" y="300062"/>
                  </a:lnTo>
                  <a:lnTo>
                    <a:pt x="1671688" y="323748"/>
                  </a:lnTo>
                  <a:lnTo>
                    <a:pt x="1633093" y="350380"/>
                  </a:lnTo>
                  <a:lnTo>
                    <a:pt x="1596021" y="379920"/>
                  </a:lnTo>
                  <a:lnTo>
                    <a:pt x="1560626" y="412381"/>
                  </a:lnTo>
                  <a:lnTo>
                    <a:pt x="1528343" y="446328"/>
                  </a:lnTo>
                  <a:lnTo>
                    <a:pt x="1498727" y="481952"/>
                  </a:lnTo>
                  <a:lnTo>
                    <a:pt x="1471790" y="519125"/>
                  </a:lnTo>
                  <a:lnTo>
                    <a:pt x="1447584" y="557695"/>
                  </a:lnTo>
                  <a:lnTo>
                    <a:pt x="1426121" y="597535"/>
                  </a:lnTo>
                  <a:lnTo>
                    <a:pt x="1407426" y="638492"/>
                  </a:lnTo>
                  <a:lnTo>
                    <a:pt x="1391526" y="680427"/>
                  </a:lnTo>
                  <a:lnTo>
                    <a:pt x="1378470" y="723201"/>
                  </a:lnTo>
                  <a:lnTo>
                    <a:pt x="1368259" y="766673"/>
                  </a:lnTo>
                  <a:lnTo>
                    <a:pt x="1360932" y="810704"/>
                  </a:lnTo>
                  <a:lnTo>
                    <a:pt x="1356512" y="855141"/>
                  </a:lnTo>
                  <a:lnTo>
                    <a:pt x="1355115" y="897407"/>
                  </a:lnTo>
                  <a:lnTo>
                    <a:pt x="1355102" y="901865"/>
                  </a:lnTo>
                  <a:lnTo>
                    <a:pt x="1356525" y="944689"/>
                  </a:lnTo>
                  <a:lnTo>
                    <a:pt x="1360995" y="989520"/>
                  </a:lnTo>
                  <a:lnTo>
                    <a:pt x="1368488" y="1034199"/>
                  </a:lnTo>
                  <a:lnTo>
                    <a:pt x="1379029" y="1078585"/>
                  </a:lnTo>
                  <a:lnTo>
                    <a:pt x="1392643" y="1122540"/>
                  </a:lnTo>
                  <a:lnTo>
                    <a:pt x="1409357" y="1165923"/>
                  </a:lnTo>
                  <a:lnTo>
                    <a:pt x="1429207" y="1208582"/>
                  </a:lnTo>
                  <a:lnTo>
                    <a:pt x="1452206" y="1250378"/>
                  </a:lnTo>
                  <a:lnTo>
                    <a:pt x="1478381" y="1291183"/>
                  </a:lnTo>
                  <a:lnTo>
                    <a:pt x="1507769" y="1330833"/>
                  </a:lnTo>
                  <a:lnTo>
                    <a:pt x="1534388" y="1362163"/>
                  </a:lnTo>
                  <a:lnTo>
                    <a:pt x="1563230" y="1391958"/>
                  </a:lnTo>
                  <a:lnTo>
                    <a:pt x="1594180" y="1420101"/>
                  </a:lnTo>
                  <a:lnTo>
                    <a:pt x="1627098" y="1446453"/>
                  </a:lnTo>
                  <a:lnTo>
                    <a:pt x="1661871" y="1470901"/>
                  </a:lnTo>
                  <a:lnTo>
                    <a:pt x="1698358" y="1493316"/>
                  </a:lnTo>
                  <a:lnTo>
                    <a:pt x="1736432" y="1513573"/>
                  </a:lnTo>
                  <a:lnTo>
                    <a:pt x="1775980" y="1531556"/>
                  </a:lnTo>
                  <a:lnTo>
                    <a:pt x="1816862" y="1547139"/>
                  </a:lnTo>
                  <a:lnTo>
                    <a:pt x="1858949" y="1560195"/>
                  </a:lnTo>
                  <a:lnTo>
                    <a:pt x="1902129" y="1570609"/>
                  </a:lnTo>
                  <a:lnTo>
                    <a:pt x="1946262" y="1578241"/>
                  </a:lnTo>
                  <a:lnTo>
                    <a:pt x="1991220" y="1582966"/>
                  </a:lnTo>
                  <a:lnTo>
                    <a:pt x="2036889" y="1584680"/>
                  </a:lnTo>
                  <a:lnTo>
                    <a:pt x="2083130" y="1583245"/>
                  </a:lnTo>
                  <a:lnTo>
                    <a:pt x="2129802" y="1578546"/>
                  </a:lnTo>
                  <a:lnTo>
                    <a:pt x="2176805" y="1570443"/>
                  </a:lnTo>
                  <a:lnTo>
                    <a:pt x="2223998" y="1558836"/>
                  </a:lnTo>
                  <a:lnTo>
                    <a:pt x="2271268" y="1543570"/>
                  </a:lnTo>
                  <a:lnTo>
                    <a:pt x="2318461" y="1524558"/>
                  </a:lnTo>
                  <a:lnTo>
                    <a:pt x="2365464" y="1501635"/>
                  </a:lnTo>
                  <a:lnTo>
                    <a:pt x="2412149" y="1474711"/>
                  </a:lnTo>
                  <a:lnTo>
                    <a:pt x="2458389" y="1443647"/>
                  </a:lnTo>
                  <a:lnTo>
                    <a:pt x="2463482" y="1448219"/>
                  </a:lnTo>
                  <a:lnTo>
                    <a:pt x="2469108" y="1452727"/>
                  </a:lnTo>
                  <a:lnTo>
                    <a:pt x="3285007" y="2278278"/>
                  </a:lnTo>
                  <a:lnTo>
                    <a:pt x="3322104" y="2301798"/>
                  </a:lnTo>
                  <a:lnTo>
                    <a:pt x="3361740" y="2305939"/>
                  </a:lnTo>
                  <a:lnTo>
                    <a:pt x="3397872" y="2291753"/>
                  </a:lnTo>
                  <a:lnTo>
                    <a:pt x="3424440" y="2260295"/>
                  </a:lnTo>
                  <a:lnTo>
                    <a:pt x="3433229" y="2232329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99" y="19126"/>
              <a:ext cx="4831956" cy="63308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13"/>
            <a:ext cx="10287000" cy="6858000"/>
          </a:xfrm>
          <a:custGeom>
            <a:avLst/>
            <a:gdLst/>
            <a:ahLst/>
            <a:cxnLst/>
            <a:rect l="l" t="t" r="r" b="b"/>
            <a:pathLst>
              <a:path w="9525000" h="6350000">
                <a:moveTo>
                  <a:pt x="9525000" y="0"/>
                </a:moveTo>
                <a:lnTo>
                  <a:pt x="0" y="0"/>
                </a:lnTo>
                <a:lnTo>
                  <a:pt x="0" y="6349987"/>
                </a:lnTo>
                <a:lnTo>
                  <a:pt x="9525000" y="6349987"/>
                </a:lnTo>
                <a:lnTo>
                  <a:pt x="9525000" y="0"/>
                </a:lnTo>
                <a:close/>
              </a:path>
            </a:pathLst>
          </a:custGeom>
          <a:solidFill>
            <a:srgbClr val="29589A">
              <a:alpha val="9999"/>
            </a:srgbClr>
          </a:solidFill>
        </p:spPr>
        <p:txBody>
          <a:bodyPr wrap="square" lIns="0" tIns="0" rIns="0" bIns="0" rtlCol="0"/>
          <a:lstStyle/>
          <a:p>
            <a:endParaRPr sz="1944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3376" y="405102"/>
            <a:ext cx="6387138" cy="63871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62159" y="374919"/>
            <a:ext cx="4030447" cy="379463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2376" spc="-184" dirty="0">
                <a:solidFill>
                  <a:srgbClr val="2B589E"/>
                </a:solidFill>
              </a:rPr>
              <a:t>1.4.</a:t>
            </a:r>
            <a:r>
              <a:rPr sz="2376" spc="-59" dirty="0">
                <a:solidFill>
                  <a:srgbClr val="2B589E"/>
                </a:solidFill>
              </a:rPr>
              <a:t> </a:t>
            </a:r>
            <a:r>
              <a:rPr sz="2376" spc="-211" dirty="0">
                <a:solidFill>
                  <a:srgbClr val="2B589E"/>
                </a:solidFill>
              </a:rPr>
              <a:t>DIAGNÓSTICO</a:t>
            </a:r>
            <a:r>
              <a:rPr sz="2376" spc="-59" dirty="0">
                <a:solidFill>
                  <a:srgbClr val="2B589E"/>
                </a:solidFill>
              </a:rPr>
              <a:t> </a:t>
            </a:r>
            <a:r>
              <a:rPr sz="2376" spc="-220" dirty="0">
                <a:solidFill>
                  <a:srgbClr val="2B589E"/>
                </a:solidFill>
              </a:rPr>
              <a:t>FINANCIERO</a:t>
            </a:r>
            <a:endParaRPr sz="2376"/>
          </a:p>
        </p:txBody>
      </p:sp>
      <p:sp>
        <p:nvSpPr>
          <p:cNvPr id="5" name="object 5"/>
          <p:cNvSpPr txBox="1"/>
          <p:nvPr/>
        </p:nvSpPr>
        <p:spPr>
          <a:xfrm>
            <a:off x="6273518" y="1084869"/>
            <a:ext cx="4812259" cy="2637582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 marR="34975">
              <a:lnSpc>
                <a:spcPct val="117700"/>
              </a:lnSpc>
              <a:spcBef>
                <a:spcPts val="108"/>
              </a:spcBef>
            </a:pPr>
            <a:r>
              <a:rPr sz="1836" b="1" dirty="0">
                <a:solidFill>
                  <a:srgbClr val="2B589E"/>
                </a:solidFill>
                <a:latin typeface="Tahoma"/>
                <a:cs typeface="Tahoma"/>
              </a:rPr>
              <a:t>ANÁLISIS </a:t>
            </a:r>
            <a:r>
              <a:rPr sz="1836" b="1" spc="-5" dirty="0">
                <a:solidFill>
                  <a:srgbClr val="2B589E"/>
                </a:solidFill>
                <a:latin typeface="Tahoma"/>
                <a:cs typeface="Tahoma"/>
              </a:rPr>
              <a:t>FINANCIERO </a:t>
            </a:r>
            <a:r>
              <a:rPr sz="1836" b="1" dirty="0">
                <a:solidFill>
                  <a:srgbClr val="2B589E"/>
                </a:solidFill>
                <a:latin typeface="Tahoma"/>
                <a:cs typeface="Tahoma"/>
              </a:rPr>
              <a:t>– </a:t>
            </a:r>
            <a:r>
              <a:rPr sz="1836" b="1" spc="-5" dirty="0">
                <a:solidFill>
                  <a:srgbClr val="2B589E"/>
                </a:solidFill>
                <a:latin typeface="Tahoma"/>
                <a:cs typeface="Tahoma"/>
              </a:rPr>
              <a:t>DIAGNÓSTICO </a:t>
            </a:r>
            <a:r>
              <a:rPr sz="1836" b="1" spc="-523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836" b="1" spc="-5" dirty="0">
                <a:solidFill>
                  <a:srgbClr val="2B589E"/>
                </a:solidFill>
                <a:latin typeface="Tahoma"/>
                <a:cs typeface="Tahoma"/>
              </a:rPr>
              <a:t>FINANCIERO</a:t>
            </a:r>
            <a:endParaRPr sz="1836">
              <a:latin typeface="Tahoma"/>
              <a:cs typeface="Tahoma"/>
            </a:endParaRPr>
          </a:p>
          <a:p>
            <a:pPr>
              <a:spcBef>
                <a:spcPts val="43"/>
              </a:spcBef>
            </a:pPr>
            <a:endParaRPr sz="2592">
              <a:latin typeface="Tahoma"/>
              <a:cs typeface="Tahoma"/>
            </a:endParaRPr>
          </a:p>
          <a:p>
            <a:pPr marL="13716" marR="5486">
              <a:lnSpc>
                <a:spcPct val="127200"/>
              </a:lnSpc>
              <a:tabLst>
                <a:tab pos="1247470" algn="l"/>
                <a:tab pos="4109314" algn="l"/>
              </a:tabLst>
            </a:pP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Se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define	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como</a:t>
            </a:r>
            <a:r>
              <a:rPr sz="2052" spc="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el</a:t>
            </a:r>
            <a:r>
              <a:rPr sz="2052" spc="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estudio</a:t>
            </a:r>
            <a:r>
              <a:rPr sz="2052" spc="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que</a:t>
            </a:r>
            <a:r>
              <a:rPr sz="2052" spc="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se</a:t>
            </a:r>
            <a:r>
              <a:rPr sz="2052" spc="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hace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 de</a:t>
            </a:r>
            <a:r>
              <a:rPr sz="2052" spc="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la</a:t>
            </a:r>
            <a:r>
              <a:rPr sz="2052" spc="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información</a:t>
            </a:r>
            <a:r>
              <a:rPr sz="2052" spc="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que</a:t>
            </a:r>
            <a:r>
              <a:rPr sz="2052" spc="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proporciona	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la </a:t>
            </a:r>
            <a:r>
              <a:rPr sz="2052" spc="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contabilidad </a:t>
            </a:r>
            <a:r>
              <a:rPr sz="2052" spc="-11" dirty="0">
                <a:solidFill>
                  <a:srgbClr val="2B589E"/>
                </a:solidFill>
                <a:latin typeface="Tahoma"/>
                <a:cs typeface="Tahoma"/>
              </a:rPr>
              <a:t>para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determinar el estado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de </a:t>
            </a:r>
            <a:r>
              <a:rPr sz="2052" spc="-62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la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 situación </a:t>
            </a:r>
            <a:r>
              <a:rPr sz="2052" spc="-11" dirty="0">
                <a:solidFill>
                  <a:srgbClr val="2B589E"/>
                </a:solidFill>
                <a:latin typeface="Tahoma"/>
                <a:cs typeface="Tahoma"/>
              </a:rPr>
              <a:t>financiera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 de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la </a:t>
            </a:r>
            <a:r>
              <a:rPr sz="2052" spc="-11" dirty="0">
                <a:solidFill>
                  <a:srgbClr val="2B589E"/>
                </a:solidFill>
                <a:latin typeface="Tahoma"/>
                <a:cs typeface="Tahoma"/>
              </a:rPr>
              <a:t>empresa</a:t>
            </a:r>
            <a:endParaRPr sz="2052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4461" y="0"/>
            <a:ext cx="8863279" cy="6851828"/>
            <a:chOff x="1816" y="0"/>
            <a:chExt cx="8206740" cy="6344285"/>
          </a:xfrm>
        </p:grpSpPr>
        <p:sp>
          <p:nvSpPr>
            <p:cNvPr id="7" name="object 7"/>
            <p:cNvSpPr/>
            <p:nvPr/>
          </p:nvSpPr>
          <p:spPr>
            <a:xfrm>
              <a:off x="5781459" y="3743845"/>
              <a:ext cx="2426970" cy="2454275"/>
            </a:xfrm>
            <a:custGeom>
              <a:avLst/>
              <a:gdLst/>
              <a:ahLst/>
              <a:cxnLst/>
              <a:rect l="l" t="t" r="r" b="b"/>
              <a:pathLst>
                <a:path w="2426970" h="2454275">
                  <a:moveTo>
                    <a:pt x="265722" y="654151"/>
                  </a:moveTo>
                  <a:lnTo>
                    <a:pt x="196189" y="583488"/>
                  </a:lnTo>
                  <a:lnTo>
                    <a:pt x="161213" y="548297"/>
                  </a:lnTo>
                  <a:lnTo>
                    <a:pt x="125793" y="513562"/>
                  </a:lnTo>
                  <a:lnTo>
                    <a:pt x="74853" y="492455"/>
                  </a:lnTo>
                  <a:lnTo>
                    <a:pt x="48361" y="497738"/>
                  </a:lnTo>
                  <a:lnTo>
                    <a:pt x="24472" y="513041"/>
                  </a:lnTo>
                  <a:lnTo>
                    <a:pt x="7620" y="535559"/>
                  </a:lnTo>
                  <a:lnTo>
                    <a:pt x="0" y="561721"/>
                  </a:lnTo>
                  <a:lnTo>
                    <a:pt x="2628" y="588238"/>
                  </a:lnTo>
                  <a:lnTo>
                    <a:pt x="16510" y="611822"/>
                  </a:lnTo>
                  <a:lnTo>
                    <a:pt x="52768" y="649033"/>
                  </a:lnTo>
                  <a:lnTo>
                    <a:pt x="89763" y="685317"/>
                  </a:lnTo>
                  <a:lnTo>
                    <a:pt x="163614" y="756437"/>
                  </a:lnTo>
                  <a:lnTo>
                    <a:pt x="265722" y="654151"/>
                  </a:lnTo>
                  <a:close/>
                </a:path>
                <a:path w="2426970" h="2454275">
                  <a:moveTo>
                    <a:pt x="386727" y="774852"/>
                  </a:moveTo>
                  <a:lnTo>
                    <a:pt x="329501" y="718578"/>
                  </a:lnTo>
                  <a:lnTo>
                    <a:pt x="228777" y="819569"/>
                  </a:lnTo>
                  <a:lnTo>
                    <a:pt x="285673" y="875512"/>
                  </a:lnTo>
                  <a:lnTo>
                    <a:pt x="386727" y="774852"/>
                  </a:lnTo>
                  <a:close/>
                </a:path>
                <a:path w="2426970" h="2454275">
                  <a:moveTo>
                    <a:pt x="572325" y="1126680"/>
                  </a:moveTo>
                  <a:lnTo>
                    <a:pt x="553021" y="1081938"/>
                  </a:lnTo>
                  <a:lnTo>
                    <a:pt x="500532" y="1064945"/>
                  </a:lnTo>
                  <a:lnTo>
                    <a:pt x="246418" y="1064895"/>
                  </a:lnTo>
                  <a:lnTo>
                    <a:pt x="246418" y="985443"/>
                  </a:lnTo>
                  <a:lnTo>
                    <a:pt x="260108" y="981290"/>
                  </a:lnTo>
                  <a:lnTo>
                    <a:pt x="123075" y="844156"/>
                  </a:lnTo>
                  <a:lnTo>
                    <a:pt x="123151" y="1059662"/>
                  </a:lnTo>
                  <a:lnTo>
                    <a:pt x="132702" y="1111567"/>
                  </a:lnTo>
                  <a:lnTo>
                    <a:pt x="159080" y="1151851"/>
                  </a:lnTo>
                  <a:lnTo>
                    <a:pt x="199707" y="1177963"/>
                  </a:lnTo>
                  <a:lnTo>
                    <a:pt x="252031" y="1187373"/>
                  </a:lnTo>
                  <a:lnTo>
                    <a:pt x="301510" y="1187513"/>
                  </a:lnTo>
                  <a:lnTo>
                    <a:pt x="499440" y="1187411"/>
                  </a:lnTo>
                  <a:lnTo>
                    <a:pt x="529551" y="1183106"/>
                  </a:lnTo>
                  <a:lnTo>
                    <a:pt x="552450" y="1170927"/>
                  </a:lnTo>
                  <a:lnTo>
                    <a:pt x="567055" y="1151801"/>
                  </a:lnTo>
                  <a:lnTo>
                    <a:pt x="572325" y="1126680"/>
                  </a:lnTo>
                  <a:close/>
                </a:path>
                <a:path w="2426970" h="2454275">
                  <a:moveTo>
                    <a:pt x="776770" y="246519"/>
                  </a:moveTo>
                  <a:lnTo>
                    <a:pt x="771613" y="197319"/>
                  </a:lnTo>
                  <a:lnTo>
                    <a:pt x="757123" y="151460"/>
                  </a:lnTo>
                  <a:lnTo>
                    <a:pt x="734301" y="109956"/>
                  </a:lnTo>
                  <a:lnTo>
                    <a:pt x="704164" y="73774"/>
                  </a:lnTo>
                  <a:lnTo>
                    <a:pt x="667715" y="43942"/>
                  </a:lnTo>
                  <a:lnTo>
                    <a:pt x="625970" y="21463"/>
                  </a:lnTo>
                  <a:lnTo>
                    <a:pt x="579932" y="7302"/>
                  </a:lnTo>
                  <a:lnTo>
                    <a:pt x="530606" y="2501"/>
                  </a:lnTo>
                  <a:lnTo>
                    <a:pt x="481406" y="7683"/>
                  </a:lnTo>
                  <a:lnTo>
                    <a:pt x="435546" y="22199"/>
                  </a:lnTo>
                  <a:lnTo>
                    <a:pt x="394042" y="45008"/>
                  </a:lnTo>
                  <a:lnTo>
                    <a:pt x="357886" y="75145"/>
                  </a:lnTo>
                  <a:lnTo>
                    <a:pt x="328066" y="111569"/>
                  </a:lnTo>
                  <a:lnTo>
                    <a:pt x="305587" y="153314"/>
                  </a:lnTo>
                  <a:lnTo>
                    <a:pt x="291426" y="199339"/>
                  </a:lnTo>
                  <a:lnTo>
                    <a:pt x="286600" y="248666"/>
                  </a:lnTo>
                  <a:lnTo>
                    <a:pt x="291782" y="297840"/>
                  </a:lnTo>
                  <a:lnTo>
                    <a:pt x="306285" y="343674"/>
                  </a:lnTo>
                  <a:lnTo>
                    <a:pt x="329120" y="385191"/>
                  </a:lnTo>
                  <a:lnTo>
                    <a:pt x="359270" y="421360"/>
                  </a:lnTo>
                  <a:lnTo>
                    <a:pt x="395719" y="451205"/>
                  </a:lnTo>
                  <a:lnTo>
                    <a:pt x="437451" y="473697"/>
                  </a:lnTo>
                  <a:lnTo>
                    <a:pt x="483476" y="487857"/>
                  </a:lnTo>
                  <a:lnTo>
                    <a:pt x="532777" y="492683"/>
                  </a:lnTo>
                  <a:lnTo>
                    <a:pt x="581990" y="487502"/>
                  </a:lnTo>
                  <a:lnTo>
                    <a:pt x="627849" y="473011"/>
                  </a:lnTo>
                  <a:lnTo>
                    <a:pt x="669340" y="450215"/>
                  </a:lnTo>
                  <a:lnTo>
                    <a:pt x="705497" y="420090"/>
                  </a:lnTo>
                  <a:lnTo>
                    <a:pt x="735304" y="383654"/>
                  </a:lnTo>
                  <a:lnTo>
                    <a:pt x="757783" y="341922"/>
                  </a:lnTo>
                  <a:lnTo>
                    <a:pt x="771944" y="295871"/>
                  </a:lnTo>
                  <a:lnTo>
                    <a:pt x="776770" y="246519"/>
                  </a:lnTo>
                  <a:close/>
                </a:path>
                <a:path w="2426970" h="2454275">
                  <a:moveTo>
                    <a:pt x="1010323" y="1502638"/>
                  </a:moveTo>
                  <a:lnTo>
                    <a:pt x="999731" y="1446695"/>
                  </a:lnTo>
                  <a:lnTo>
                    <a:pt x="988466" y="1394193"/>
                  </a:lnTo>
                  <a:lnTo>
                    <a:pt x="967828" y="1355318"/>
                  </a:lnTo>
                  <a:lnTo>
                    <a:pt x="462203" y="849007"/>
                  </a:lnTo>
                  <a:lnTo>
                    <a:pt x="454279" y="842264"/>
                  </a:lnTo>
                  <a:lnTo>
                    <a:pt x="350075" y="945934"/>
                  </a:lnTo>
                  <a:lnTo>
                    <a:pt x="383082" y="977328"/>
                  </a:lnTo>
                  <a:lnTo>
                    <a:pt x="431266" y="983767"/>
                  </a:lnTo>
                  <a:lnTo>
                    <a:pt x="452170" y="982256"/>
                  </a:lnTo>
                  <a:lnTo>
                    <a:pt x="473227" y="982078"/>
                  </a:lnTo>
                  <a:lnTo>
                    <a:pt x="515467" y="983373"/>
                  </a:lnTo>
                  <a:lnTo>
                    <a:pt x="561594" y="992365"/>
                  </a:lnTo>
                  <a:lnTo>
                    <a:pt x="601091" y="1015085"/>
                  </a:lnTo>
                  <a:lnTo>
                    <a:pt x="631405" y="1049235"/>
                  </a:lnTo>
                  <a:lnTo>
                    <a:pt x="649973" y="1092517"/>
                  </a:lnTo>
                  <a:lnTo>
                    <a:pt x="654253" y="1126286"/>
                  </a:lnTo>
                  <a:lnTo>
                    <a:pt x="650303" y="1158125"/>
                  </a:lnTo>
                  <a:lnTo>
                    <a:pt x="639241" y="1188237"/>
                  </a:lnTo>
                  <a:lnTo>
                    <a:pt x="622160" y="1216875"/>
                  </a:lnTo>
                  <a:lnTo>
                    <a:pt x="624281" y="1220266"/>
                  </a:lnTo>
                  <a:lnTo>
                    <a:pt x="625246" y="1222705"/>
                  </a:lnTo>
                  <a:lnTo>
                    <a:pt x="875296" y="1472692"/>
                  </a:lnTo>
                  <a:lnTo>
                    <a:pt x="881595" y="1476870"/>
                  </a:lnTo>
                  <a:lnTo>
                    <a:pt x="917117" y="1484261"/>
                  </a:lnTo>
                  <a:lnTo>
                    <a:pt x="1010323" y="1502638"/>
                  </a:lnTo>
                  <a:close/>
                </a:path>
                <a:path w="2426970" h="2454275">
                  <a:moveTo>
                    <a:pt x="1066279" y="1637004"/>
                  </a:moveTo>
                  <a:lnTo>
                    <a:pt x="963307" y="1636953"/>
                  </a:lnTo>
                  <a:lnTo>
                    <a:pt x="735990" y="1637004"/>
                  </a:lnTo>
                  <a:lnTo>
                    <a:pt x="1066279" y="1637004"/>
                  </a:lnTo>
                  <a:close/>
                </a:path>
                <a:path w="2426970" h="2454275">
                  <a:moveTo>
                    <a:pt x="1219619" y="697090"/>
                  </a:moveTo>
                  <a:lnTo>
                    <a:pt x="1194650" y="640156"/>
                  </a:lnTo>
                  <a:lnTo>
                    <a:pt x="1182331" y="612724"/>
                  </a:lnTo>
                  <a:lnTo>
                    <a:pt x="1166787" y="579932"/>
                  </a:lnTo>
                  <a:lnTo>
                    <a:pt x="1155446" y="575017"/>
                  </a:lnTo>
                  <a:lnTo>
                    <a:pt x="402361" y="575208"/>
                  </a:lnTo>
                  <a:lnTo>
                    <a:pt x="382536" y="576440"/>
                  </a:lnTo>
                  <a:lnTo>
                    <a:pt x="363105" y="579335"/>
                  </a:lnTo>
                  <a:lnTo>
                    <a:pt x="327012" y="585876"/>
                  </a:lnTo>
                  <a:lnTo>
                    <a:pt x="736003" y="994829"/>
                  </a:lnTo>
                  <a:lnTo>
                    <a:pt x="736003" y="836396"/>
                  </a:lnTo>
                  <a:lnTo>
                    <a:pt x="741756" y="787133"/>
                  </a:lnTo>
                  <a:lnTo>
                    <a:pt x="758761" y="748245"/>
                  </a:lnTo>
                  <a:lnTo>
                    <a:pt x="786688" y="720051"/>
                  </a:lnTo>
                  <a:lnTo>
                    <a:pt x="825233" y="702894"/>
                  </a:lnTo>
                  <a:lnTo>
                    <a:pt x="874064" y="697090"/>
                  </a:lnTo>
                  <a:lnTo>
                    <a:pt x="1219619" y="697090"/>
                  </a:lnTo>
                  <a:close/>
                </a:path>
                <a:path w="2426970" h="2454275">
                  <a:moveTo>
                    <a:pt x="1797316" y="1066457"/>
                  </a:moveTo>
                  <a:lnTo>
                    <a:pt x="1472692" y="1066457"/>
                  </a:lnTo>
                  <a:lnTo>
                    <a:pt x="1478305" y="1109091"/>
                  </a:lnTo>
                  <a:lnTo>
                    <a:pt x="1494574" y="1147572"/>
                  </a:lnTo>
                  <a:lnTo>
                    <a:pt x="1519885" y="1180299"/>
                  </a:lnTo>
                  <a:lnTo>
                    <a:pt x="1552613" y="1205699"/>
                  </a:lnTo>
                  <a:lnTo>
                    <a:pt x="1591119" y="1222209"/>
                  </a:lnTo>
                  <a:lnTo>
                    <a:pt x="1633766" y="1228242"/>
                  </a:lnTo>
                  <a:lnTo>
                    <a:pt x="1677085" y="1222654"/>
                  </a:lnTo>
                  <a:lnTo>
                    <a:pt x="1716176" y="1206411"/>
                  </a:lnTo>
                  <a:lnTo>
                    <a:pt x="1749399" y="1181074"/>
                  </a:lnTo>
                  <a:lnTo>
                    <a:pt x="1775104" y="1148257"/>
                  </a:lnTo>
                  <a:lnTo>
                    <a:pt x="1791627" y="1109522"/>
                  </a:lnTo>
                  <a:lnTo>
                    <a:pt x="1797316" y="1066457"/>
                  </a:lnTo>
                  <a:close/>
                </a:path>
                <a:path w="2426970" h="2454275">
                  <a:moveTo>
                    <a:pt x="1920836" y="941959"/>
                  </a:moveTo>
                  <a:lnTo>
                    <a:pt x="1891207" y="904278"/>
                  </a:lnTo>
                  <a:lnTo>
                    <a:pt x="1637245" y="901446"/>
                  </a:lnTo>
                  <a:lnTo>
                    <a:pt x="1399806" y="901496"/>
                  </a:lnTo>
                  <a:lnTo>
                    <a:pt x="1378356" y="904367"/>
                  </a:lnTo>
                  <a:lnTo>
                    <a:pt x="1362417" y="912520"/>
                  </a:lnTo>
                  <a:lnTo>
                    <a:pt x="1352524" y="925436"/>
                  </a:lnTo>
                  <a:lnTo>
                    <a:pt x="1349209" y="942581"/>
                  </a:lnTo>
                  <a:lnTo>
                    <a:pt x="1352765" y="959637"/>
                  </a:lnTo>
                  <a:lnTo>
                    <a:pt x="1362773" y="972350"/>
                  </a:lnTo>
                  <a:lnTo>
                    <a:pt x="1378813" y="980313"/>
                  </a:lnTo>
                  <a:lnTo>
                    <a:pt x="1400429" y="983081"/>
                  </a:lnTo>
                  <a:lnTo>
                    <a:pt x="1870227" y="983068"/>
                  </a:lnTo>
                  <a:lnTo>
                    <a:pt x="1891715" y="980224"/>
                  </a:lnTo>
                  <a:lnTo>
                    <a:pt x="1907654" y="972083"/>
                  </a:lnTo>
                  <a:lnTo>
                    <a:pt x="1917534" y="959154"/>
                  </a:lnTo>
                  <a:lnTo>
                    <a:pt x="1920836" y="941959"/>
                  </a:lnTo>
                  <a:close/>
                </a:path>
                <a:path w="2426970" h="2454275">
                  <a:moveTo>
                    <a:pt x="2043239" y="403733"/>
                  </a:moveTo>
                  <a:lnTo>
                    <a:pt x="2038845" y="354749"/>
                  </a:lnTo>
                  <a:lnTo>
                    <a:pt x="2034044" y="329247"/>
                  </a:lnTo>
                  <a:lnTo>
                    <a:pt x="2030018" y="307784"/>
                  </a:lnTo>
                  <a:lnTo>
                    <a:pt x="2023681" y="286600"/>
                  </a:lnTo>
                  <a:lnTo>
                    <a:pt x="2016810" y="263601"/>
                  </a:lnTo>
                  <a:lnTo>
                    <a:pt x="1999208" y="222300"/>
                  </a:lnTo>
                  <a:lnTo>
                    <a:pt x="1977199" y="183934"/>
                  </a:lnTo>
                  <a:lnTo>
                    <a:pt x="1950758" y="148590"/>
                  </a:lnTo>
                  <a:lnTo>
                    <a:pt x="1919884" y="116344"/>
                  </a:lnTo>
                  <a:lnTo>
                    <a:pt x="1884540" y="87274"/>
                  </a:lnTo>
                  <a:lnTo>
                    <a:pt x="1881949" y="85598"/>
                  </a:lnTo>
                  <a:lnTo>
                    <a:pt x="1844713" y="61455"/>
                  </a:lnTo>
                  <a:lnTo>
                    <a:pt x="1805647" y="41617"/>
                  </a:lnTo>
                  <a:lnTo>
                    <a:pt x="1805647" y="286600"/>
                  </a:lnTo>
                  <a:lnTo>
                    <a:pt x="1718132" y="286600"/>
                  </a:lnTo>
                  <a:lnTo>
                    <a:pt x="1710118" y="266115"/>
                  </a:lnTo>
                  <a:lnTo>
                    <a:pt x="1696415" y="253834"/>
                  </a:lnTo>
                  <a:lnTo>
                    <a:pt x="1678000" y="248094"/>
                  </a:lnTo>
                  <a:lnTo>
                    <a:pt x="1675892" y="248018"/>
                  </a:lnTo>
                  <a:lnTo>
                    <a:pt x="1655876" y="247281"/>
                  </a:lnTo>
                  <a:lnTo>
                    <a:pt x="1631048" y="247980"/>
                  </a:lnTo>
                  <a:lnTo>
                    <a:pt x="1605876" y="248018"/>
                  </a:lnTo>
                  <a:lnTo>
                    <a:pt x="1553387" y="247624"/>
                  </a:lnTo>
                  <a:lnTo>
                    <a:pt x="1553222" y="277088"/>
                  </a:lnTo>
                  <a:lnTo>
                    <a:pt x="1565630" y="317563"/>
                  </a:lnTo>
                  <a:lnTo>
                    <a:pt x="1617091" y="329387"/>
                  </a:lnTo>
                  <a:lnTo>
                    <a:pt x="1670253" y="329374"/>
                  </a:lnTo>
                  <a:lnTo>
                    <a:pt x="1676488" y="329425"/>
                  </a:lnTo>
                  <a:lnTo>
                    <a:pt x="1724202" y="339471"/>
                  </a:lnTo>
                  <a:lnTo>
                    <a:pt x="1762594" y="365302"/>
                  </a:lnTo>
                  <a:lnTo>
                    <a:pt x="1788388" y="403733"/>
                  </a:lnTo>
                  <a:lnTo>
                    <a:pt x="1798320" y="451523"/>
                  </a:lnTo>
                  <a:lnTo>
                    <a:pt x="1798561" y="533514"/>
                  </a:lnTo>
                  <a:lnTo>
                    <a:pt x="1798447" y="573989"/>
                  </a:lnTo>
                  <a:lnTo>
                    <a:pt x="1676692" y="573989"/>
                  </a:lnTo>
                  <a:lnTo>
                    <a:pt x="1676692" y="654329"/>
                  </a:lnTo>
                  <a:lnTo>
                    <a:pt x="1594777" y="654329"/>
                  </a:lnTo>
                  <a:lnTo>
                    <a:pt x="1594777" y="577291"/>
                  </a:lnTo>
                  <a:lnTo>
                    <a:pt x="1541424" y="559981"/>
                  </a:lnTo>
                  <a:lnTo>
                    <a:pt x="1503337" y="533514"/>
                  </a:lnTo>
                  <a:lnTo>
                    <a:pt x="1480502" y="497903"/>
                  </a:lnTo>
                  <a:lnTo>
                    <a:pt x="1472844" y="453186"/>
                  </a:lnTo>
                  <a:lnTo>
                    <a:pt x="1551254" y="453186"/>
                  </a:lnTo>
                  <a:lnTo>
                    <a:pt x="1560156" y="474738"/>
                  </a:lnTo>
                  <a:lnTo>
                    <a:pt x="1575092" y="487159"/>
                  </a:lnTo>
                  <a:lnTo>
                    <a:pt x="1594789" y="492582"/>
                  </a:lnTo>
                  <a:lnTo>
                    <a:pt x="1617992" y="493102"/>
                  </a:lnTo>
                  <a:lnTo>
                    <a:pt x="1642097" y="492391"/>
                  </a:lnTo>
                  <a:lnTo>
                    <a:pt x="1670227" y="492379"/>
                  </a:lnTo>
                  <a:lnTo>
                    <a:pt x="1716646" y="492760"/>
                  </a:lnTo>
                  <a:lnTo>
                    <a:pt x="1716646" y="492340"/>
                  </a:lnTo>
                  <a:lnTo>
                    <a:pt x="1716735" y="481482"/>
                  </a:lnTo>
                  <a:lnTo>
                    <a:pt x="1716849" y="462153"/>
                  </a:lnTo>
                  <a:lnTo>
                    <a:pt x="1716532" y="453186"/>
                  </a:lnTo>
                  <a:lnTo>
                    <a:pt x="1716519" y="452729"/>
                  </a:lnTo>
                  <a:lnTo>
                    <a:pt x="1691347" y="414553"/>
                  </a:lnTo>
                  <a:lnTo>
                    <a:pt x="1653616" y="410997"/>
                  </a:lnTo>
                  <a:lnTo>
                    <a:pt x="1612747" y="411137"/>
                  </a:lnTo>
                  <a:lnTo>
                    <a:pt x="1592326" y="410895"/>
                  </a:lnTo>
                  <a:lnTo>
                    <a:pt x="1545399" y="400723"/>
                  </a:lnTo>
                  <a:lnTo>
                    <a:pt x="1507426" y="375005"/>
                  </a:lnTo>
                  <a:lnTo>
                    <a:pt x="1481747" y="337032"/>
                  </a:lnTo>
                  <a:lnTo>
                    <a:pt x="1471752" y="290144"/>
                  </a:lnTo>
                  <a:lnTo>
                    <a:pt x="1471485" y="267614"/>
                  </a:lnTo>
                  <a:lnTo>
                    <a:pt x="1471612" y="166395"/>
                  </a:lnTo>
                  <a:lnTo>
                    <a:pt x="1593354" y="166395"/>
                  </a:lnTo>
                  <a:lnTo>
                    <a:pt x="1593354" y="85598"/>
                  </a:lnTo>
                  <a:lnTo>
                    <a:pt x="1674520" y="85598"/>
                  </a:lnTo>
                  <a:lnTo>
                    <a:pt x="1674520" y="164414"/>
                  </a:lnTo>
                  <a:lnTo>
                    <a:pt x="1703285" y="168986"/>
                  </a:lnTo>
                  <a:lnTo>
                    <a:pt x="1752130" y="191922"/>
                  </a:lnTo>
                  <a:lnTo>
                    <a:pt x="1780400" y="228981"/>
                  </a:lnTo>
                  <a:lnTo>
                    <a:pt x="1796783" y="266153"/>
                  </a:lnTo>
                  <a:lnTo>
                    <a:pt x="1805647" y="286600"/>
                  </a:lnTo>
                  <a:lnTo>
                    <a:pt x="1805647" y="41617"/>
                  </a:lnTo>
                  <a:lnTo>
                    <a:pt x="1800402" y="38950"/>
                  </a:lnTo>
                  <a:lnTo>
                    <a:pt x="1754289" y="21005"/>
                  </a:lnTo>
                  <a:lnTo>
                    <a:pt x="1708632" y="8559"/>
                  </a:lnTo>
                  <a:lnTo>
                    <a:pt x="1663509" y="1574"/>
                  </a:lnTo>
                  <a:lnTo>
                    <a:pt x="1618996" y="0"/>
                  </a:lnTo>
                  <a:lnTo>
                    <a:pt x="1575181" y="3810"/>
                  </a:lnTo>
                  <a:lnTo>
                    <a:pt x="1532115" y="12966"/>
                  </a:lnTo>
                  <a:lnTo>
                    <a:pt x="1489887" y="27444"/>
                  </a:lnTo>
                  <a:lnTo>
                    <a:pt x="1448574" y="47180"/>
                  </a:lnTo>
                  <a:lnTo>
                    <a:pt x="1408239" y="72148"/>
                  </a:lnTo>
                  <a:lnTo>
                    <a:pt x="1368971" y="102323"/>
                  </a:lnTo>
                  <a:lnTo>
                    <a:pt x="1334833" y="134810"/>
                  </a:lnTo>
                  <a:lnTo>
                    <a:pt x="1305280" y="170370"/>
                  </a:lnTo>
                  <a:lnTo>
                    <a:pt x="1280299" y="208559"/>
                  </a:lnTo>
                  <a:lnTo>
                    <a:pt x="1259916" y="248945"/>
                  </a:lnTo>
                  <a:lnTo>
                    <a:pt x="1244130" y="291096"/>
                  </a:lnTo>
                  <a:lnTo>
                    <a:pt x="1232954" y="334556"/>
                  </a:lnTo>
                  <a:lnTo>
                    <a:pt x="1226400" y="378917"/>
                  </a:lnTo>
                  <a:lnTo>
                    <a:pt x="1224483" y="423710"/>
                  </a:lnTo>
                  <a:lnTo>
                    <a:pt x="1227201" y="468528"/>
                  </a:lnTo>
                  <a:lnTo>
                    <a:pt x="1234554" y="512914"/>
                  </a:lnTo>
                  <a:lnTo>
                    <a:pt x="1246568" y="556450"/>
                  </a:lnTo>
                  <a:lnTo>
                    <a:pt x="1263256" y="598690"/>
                  </a:lnTo>
                  <a:lnTo>
                    <a:pt x="1284617" y="639191"/>
                  </a:lnTo>
                  <a:lnTo>
                    <a:pt x="1310652" y="677519"/>
                  </a:lnTo>
                  <a:lnTo>
                    <a:pt x="1341386" y="713244"/>
                  </a:lnTo>
                  <a:lnTo>
                    <a:pt x="1363992" y="737400"/>
                  </a:lnTo>
                  <a:lnTo>
                    <a:pt x="1408264" y="786612"/>
                  </a:lnTo>
                  <a:lnTo>
                    <a:pt x="1435633" y="814527"/>
                  </a:lnTo>
                  <a:lnTo>
                    <a:pt x="1545590" y="819746"/>
                  </a:lnTo>
                  <a:lnTo>
                    <a:pt x="1666455" y="819708"/>
                  </a:lnTo>
                  <a:lnTo>
                    <a:pt x="1725536" y="819772"/>
                  </a:lnTo>
                  <a:lnTo>
                    <a:pt x="1766049" y="819670"/>
                  </a:lnTo>
                  <a:lnTo>
                    <a:pt x="1814855" y="819213"/>
                  </a:lnTo>
                  <a:lnTo>
                    <a:pt x="1858213" y="789711"/>
                  </a:lnTo>
                  <a:lnTo>
                    <a:pt x="1875383" y="770026"/>
                  </a:lnTo>
                  <a:lnTo>
                    <a:pt x="1892693" y="750493"/>
                  </a:lnTo>
                  <a:lnTo>
                    <a:pt x="1910803" y="731786"/>
                  </a:lnTo>
                  <a:lnTo>
                    <a:pt x="1947697" y="692162"/>
                  </a:lnTo>
                  <a:lnTo>
                    <a:pt x="1975650" y="654329"/>
                  </a:lnTo>
                  <a:lnTo>
                    <a:pt x="1978710" y="650189"/>
                  </a:lnTo>
                  <a:lnTo>
                    <a:pt x="2003767" y="605840"/>
                  </a:lnTo>
                  <a:lnTo>
                    <a:pt x="2022830" y="559104"/>
                  </a:lnTo>
                  <a:lnTo>
                    <a:pt x="2035810" y="509968"/>
                  </a:lnTo>
                  <a:lnTo>
                    <a:pt x="2042655" y="458406"/>
                  </a:lnTo>
                  <a:lnTo>
                    <a:pt x="2043188" y="414553"/>
                  </a:lnTo>
                  <a:lnTo>
                    <a:pt x="2043239" y="403733"/>
                  </a:lnTo>
                  <a:close/>
                </a:path>
                <a:path w="2426970" h="2454275">
                  <a:moveTo>
                    <a:pt x="2426512" y="1008926"/>
                  </a:moveTo>
                  <a:lnTo>
                    <a:pt x="1962848" y="1124927"/>
                  </a:lnTo>
                  <a:lnTo>
                    <a:pt x="2104364" y="1265250"/>
                  </a:lnTo>
                  <a:lnTo>
                    <a:pt x="1959724" y="1410195"/>
                  </a:lnTo>
                  <a:lnTo>
                    <a:pt x="1959724" y="1537296"/>
                  </a:lnTo>
                  <a:lnTo>
                    <a:pt x="1959724" y="2371331"/>
                  </a:lnTo>
                  <a:lnTo>
                    <a:pt x="1799729" y="2371331"/>
                  </a:lnTo>
                  <a:lnTo>
                    <a:pt x="1799729" y="2370696"/>
                  </a:lnTo>
                  <a:lnTo>
                    <a:pt x="1799729" y="1534528"/>
                  </a:lnTo>
                  <a:lnTo>
                    <a:pt x="1874113" y="1617129"/>
                  </a:lnTo>
                  <a:lnTo>
                    <a:pt x="1953437" y="1534528"/>
                  </a:lnTo>
                  <a:lnTo>
                    <a:pt x="1954085" y="1533855"/>
                  </a:lnTo>
                  <a:lnTo>
                    <a:pt x="1959724" y="1537296"/>
                  </a:lnTo>
                  <a:lnTo>
                    <a:pt x="1959724" y="1410195"/>
                  </a:lnTo>
                  <a:lnTo>
                    <a:pt x="1874380" y="1495704"/>
                  </a:lnTo>
                  <a:lnTo>
                    <a:pt x="1755825" y="1376045"/>
                  </a:lnTo>
                  <a:lnTo>
                    <a:pt x="1715706" y="1416291"/>
                  </a:lnTo>
                  <a:lnTo>
                    <a:pt x="1715706" y="1532051"/>
                  </a:lnTo>
                  <a:lnTo>
                    <a:pt x="1715706" y="2370696"/>
                  </a:lnTo>
                  <a:lnTo>
                    <a:pt x="1553273" y="2370696"/>
                  </a:lnTo>
                  <a:lnTo>
                    <a:pt x="1553146" y="1812798"/>
                  </a:lnTo>
                  <a:lnTo>
                    <a:pt x="1553095" y="1778635"/>
                  </a:lnTo>
                  <a:lnTo>
                    <a:pt x="1553032" y="1743913"/>
                  </a:lnTo>
                  <a:lnTo>
                    <a:pt x="1552994" y="1718868"/>
                  </a:lnTo>
                  <a:lnTo>
                    <a:pt x="1568945" y="1678660"/>
                  </a:lnTo>
                  <a:lnTo>
                    <a:pt x="1604911" y="1643291"/>
                  </a:lnTo>
                  <a:lnTo>
                    <a:pt x="1611261" y="1636953"/>
                  </a:lnTo>
                  <a:lnTo>
                    <a:pt x="1715706" y="1532051"/>
                  </a:lnTo>
                  <a:lnTo>
                    <a:pt x="1715706" y="1416291"/>
                  </a:lnTo>
                  <a:lnTo>
                    <a:pt x="1598460" y="1533880"/>
                  </a:lnTo>
                  <a:lnTo>
                    <a:pt x="1495450" y="1637080"/>
                  </a:lnTo>
                  <a:lnTo>
                    <a:pt x="1469339" y="1663217"/>
                  </a:lnTo>
                  <a:lnTo>
                    <a:pt x="1469339" y="1782521"/>
                  </a:lnTo>
                  <a:lnTo>
                    <a:pt x="1469339" y="2371331"/>
                  </a:lnTo>
                  <a:lnTo>
                    <a:pt x="1309357" y="2371331"/>
                  </a:lnTo>
                  <a:lnTo>
                    <a:pt x="1309357" y="1779930"/>
                  </a:lnTo>
                  <a:lnTo>
                    <a:pt x="1383728" y="1862696"/>
                  </a:lnTo>
                  <a:lnTo>
                    <a:pt x="1461985" y="1779930"/>
                  </a:lnTo>
                  <a:lnTo>
                    <a:pt x="1463205" y="1778635"/>
                  </a:lnTo>
                  <a:lnTo>
                    <a:pt x="1469339" y="1782521"/>
                  </a:lnTo>
                  <a:lnTo>
                    <a:pt x="1469339" y="1663217"/>
                  </a:lnTo>
                  <a:lnTo>
                    <a:pt x="1388719" y="1743913"/>
                  </a:lnTo>
                  <a:lnTo>
                    <a:pt x="1366367" y="1720710"/>
                  </a:lnTo>
                  <a:lnTo>
                    <a:pt x="1365758" y="1720075"/>
                  </a:lnTo>
                  <a:lnTo>
                    <a:pt x="1343660" y="1697075"/>
                  </a:lnTo>
                  <a:lnTo>
                    <a:pt x="1299171" y="1652943"/>
                  </a:lnTo>
                  <a:lnTo>
                    <a:pt x="1262075" y="1637665"/>
                  </a:lnTo>
                  <a:lnTo>
                    <a:pt x="1224661" y="1637626"/>
                  </a:lnTo>
                  <a:lnTo>
                    <a:pt x="1224661" y="1720710"/>
                  </a:lnTo>
                  <a:lnTo>
                    <a:pt x="1224661" y="2371356"/>
                  </a:lnTo>
                  <a:lnTo>
                    <a:pt x="1064183" y="2371356"/>
                  </a:lnTo>
                  <a:lnTo>
                    <a:pt x="1064183" y="2370734"/>
                  </a:lnTo>
                  <a:lnTo>
                    <a:pt x="1064183" y="1720710"/>
                  </a:lnTo>
                  <a:lnTo>
                    <a:pt x="1224661" y="1720710"/>
                  </a:lnTo>
                  <a:lnTo>
                    <a:pt x="1224661" y="1637626"/>
                  </a:lnTo>
                  <a:lnTo>
                    <a:pt x="979208" y="1637322"/>
                  </a:lnTo>
                  <a:lnTo>
                    <a:pt x="979208" y="1720075"/>
                  </a:lnTo>
                  <a:lnTo>
                    <a:pt x="979208" y="2370734"/>
                  </a:lnTo>
                  <a:lnTo>
                    <a:pt x="737120" y="2370734"/>
                  </a:lnTo>
                  <a:lnTo>
                    <a:pt x="737120" y="1720075"/>
                  </a:lnTo>
                  <a:lnTo>
                    <a:pt x="979208" y="1720075"/>
                  </a:lnTo>
                  <a:lnTo>
                    <a:pt x="979208" y="1637322"/>
                  </a:lnTo>
                  <a:lnTo>
                    <a:pt x="735990" y="1637004"/>
                  </a:lnTo>
                  <a:lnTo>
                    <a:pt x="736117" y="1593469"/>
                  </a:lnTo>
                  <a:lnTo>
                    <a:pt x="736041" y="1508937"/>
                  </a:lnTo>
                  <a:lnTo>
                    <a:pt x="735317" y="1470152"/>
                  </a:lnTo>
                  <a:lnTo>
                    <a:pt x="692404" y="1406334"/>
                  </a:lnTo>
                  <a:lnTo>
                    <a:pt x="622185" y="1336065"/>
                  </a:lnTo>
                  <a:lnTo>
                    <a:pt x="589661" y="1302702"/>
                  </a:lnTo>
                  <a:lnTo>
                    <a:pt x="572617" y="1285468"/>
                  </a:lnTo>
                  <a:lnTo>
                    <a:pt x="554520" y="1271841"/>
                  </a:lnTo>
                  <a:lnTo>
                    <a:pt x="552729" y="1271270"/>
                  </a:lnTo>
                  <a:lnTo>
                    <a:pt x="533603" y="1265186"/>
                  </a:lnTo>
                  <a:lnTo>
                    <a:pt x="508114" y="1268869"/>
                  </a:lnTo>
                  <a:lnTo>
                    <a:pt x="501294" y="1271270"/>
                  </a:lnTo>
                  <a:lnTo>
                    <a:pt x="492912" y="1269225"/>
                  </a:lnTo>
                  <a:lnTo>
                    <a:pt x="327393" y="1269225"/>
                  </a:lnTo>
                  <a:lnTo>
                    <a:pt x="327342" y="2369883"/>
                  </a:lnTo>
                  <a:lnTo>
                    <a:pt x="327113" y="2373769"/>
                  </a:lnTo>
                  <a:lnTo>
                    <a:pt x="344373" y="2422499"/>
                  </a:lnTo>
                  <a:lnTo>
                    <a:pt x="382384" y="2449258"/>
                  </a:lnTo>
                  <a:lnTo>
                    <a:pt x="422681" y="2453462"/>
                  </a:lnTo>
                  <a:lnTo>
                    <a:pt x="457314" y="2438298"/>
                  </a:lnTo>
                  <a:lnTo>
                    <a:pt x="481571" y="2407462"/>
                  </a:lnTo>
                  <a:lnTo>
                    <a:pt x="490728" y="2364625"/>
                  </a:lnTo>
                  <a:lnTo>
                    <a:pt x="490791" y="2313216"/>
                  </a:lnTo>
                  <a:lnTo>
                    <a:pt x="490880" y="2261806"/>
                  </a:lnTo>
                  <a:lnTo>
                    <a:pt x="491337" y="2056155"/>
                  </a:lnTo>
                  <a:lnTo>
                    <a:pt x="491223" y="1799094"/>
                  </a:lnTo>
                  <a:lnTo>
                    <a:pt x="490969" y="1743913"/>
                  </a:lnTo>
                  <a:lnTo>
                    <a:pt x="490588" y="1687639"/>
                  </a:lnTo>
                  <a:lnTo>
                    <a:pt x="490245" y="1646923"/>
                  </a:lnTo>
                  <a:lnTo>
                    <a:pt x="489661" y="1593469"/>
                  </a:lnTo>
                  <a:lnTo>
                    <a:pt x="495439" y="1536319"/>
                  </a:lnTo>
                  <a:lnTo>
                    <a:pt x="513753" y="1487017"/>
                  </a:lnTo>
                  <a:lnTo>
                    <a:pt x="543852" y="1444155"/>
                  </a:lnTo>
                  <a:lnTo>
                    <a:pt x="584987" y="1406334"/>
                  </a:lnTo>
                  <a:lnTo>
                    <a:pt x="643826" y="1464894"/>
                  </a:lnTo>
                  <a:lnTo>
                    <a:pt x="622592" y="1482725"/>
                  </a:lnTo>
                  <a:lnTo>
                    <a:pt x="615670" y="1488325"/>
                  </a:lnTo>
                  <a:lnTo>
                    <a:pt x="594741" y="1509649"/>
                  </a:lnTo>
                  <a:lnTo>
                    <a:pt x="581190" y="1533880"/>
                  </a:lnTo>
                  <a:lnTo>
                    <a:pt x="573938" y="1561134"/>
                  </a:lnTo>
                  <a:lnTo>
                    <a:pt x="571881" y="1591487"/>
                  </a:lnTo>
                  <a:lnTo>
                    <a:pt x="572135" y="1642554"/>
                  </a:lnTo>
                  <a:lnTo>
                    <a:pt x="572376" y="1707362"/>
                  </a:lnTo>
                  <a:lnTo>
                    <a:pt x="572490" y="1743913"/>
                  </a:lnTo>
                  <a:lnTo>
                    <a:pt x="572566" y="1778635"/>
                  </a:lnTo>
                  <a:lnTo>
                    <a:pt x="572693" y="2135505"/>
                  </a:lnTo>
                  <a:lnTo>
                    <a:pt x="572592" y="2357539"/>
                  </a:lnTo>
                  <a:lnTo>
                    <a:pt x="578408" y="2400566"/>
                  </a:lnTo>
                  <a:lnTo>
                    <a:pt x="596176" y="2430703"/>
                  </a:lnTo>
                  <a:lnTo>
                    <a:pt x="626364" y="2448420"/>
                  </a:lnTo>
                  <a:lnTo>
                    <a:pt x="669455" y="2454224"/>
                  </a:lnTo>
                  <a:lnTo>
                    <a:pt x="2043658" y="2454237"/>
                  </a:lnTo>
                  <a:lnTo>
                    <a:pt x="2043671" y="2371356"/>
                  </a:lnTo>
                  <a:lnTo>
                    <a:pt x="2043785" y="2135505"/>
                  </a:lnTo>
                  <a:lnTo>
                    <a:pt x="2043684" y="1778635"/>
                  </a:lnTo>
                  <a:lnTo>
                    <a:pt x="2043557" y="1720075"/>
                  </a:lnTo>
                  <a:lnTo>
                    <a:pt x="2043315" y="1642097"/>
                  </a:lnTo>
                  <a:lnTo>
                    <a:pt x="2042934" y="1552181"/>
                  </a:lnTo>
                  <a:lnTo>
                    <a:pt x="2042820" y="1532051"/>
                  </a:lnTo>
                  <a:lnTo>
                    <a:pt x="2042693" y="1508937"/>
                  </a:lnTo>
                  <a:lnTo>
                    <a:pt x="2043493" y="1495704"/>
                  </a:lnTo>
                  <a:lnTo>
                    <a:pt x="2044496" y="1479054"/>
                  </a:lnTo>
                  <a:lnTo>
                    <a:pt x="2051177" y="1452575"/>
                  </a:lnTo>
                  <a:lnTo>
                    <a:pt x="2064156" y="1428915"/>
                  </a:lnTo>
                  <a:lnTo>
                    <a:pt x="2084781" y="1407502"/>
                  </a:lnTo>
                  <a:lnTo>
                    <a:pt x="2106053" y="1388618"/>
                  </a:lnTo>
                  <a:lnTo>
                    <a:pt x="2126907" y="1367904"/>
                  </a:lnTo>
                  <a:lnTo>
                    <a:pt x="2148497" y="1345488"/>
                  </a:lnTo>
                  <a:lnTo>
                    <a:pt x="2171992" y="1321435"/>
                  </a:lnTo>
                  <a:lnTo>
                    <a:pt x="2313140" y="1463192"/>
                  </a:lnTo>
                  <a:lnTo>
                    <a:pt x="2348522" y="1321435"/>
                  </a:lnTo>
                  <a:lnTo>
                    <a:pt x="2426512" y="1008926"/>
                  </a:lnTo>
                  <a:close/>
                </a:path>
              </a:pathLst>
            </a:custGeom>
            <a:solidFill>
              <a:srgbClr val="2E57A5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6" y="0"/>
              <a:ext cx="4831969" cy="63436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1922" y="375094"/>
              <a:ext cx="5914017" cy="59140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9399" y="370117"/>
            <a:ext cx="4758080" cy="445956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2808" spc="-220" dirty="0">
                <a:solidFill>
                  <a:srgbClr val="2B589E"/>
                </a:solidFill>
              </a:rPr>
              <a:t>1.4.</a:t>
            </a:r>
            <a:r>
              <a:rPr sz="2808" spc="-65" dirty="0">
                <a:solidFill>
                  <a:srgbClr val="2B589E"/>
                </a:solidFill>
              </a:rPr>
              <a:t> </a:t>
            </a:r>
            <a:r>
              <a:rPr sz="2808" spc="-247" dirty="0">
                <a:solidFill>
                  <a:srgbClr val="2B589E"/>
                </a:solidFill>
              </a:rPr>
              <a:t>DIAGNÓSTICO</a:t>
            </a:r>
            <a:r>
              <a:rPr sz="2808" spc="-65" dirty="0">
                <a:solidFill>
                  <a:srgbClr val="2B589E"/>
                </a:solidFill>
              </a:rPr>
              <a:t> </a:t>
            </a:r>
            <a:r>
              <a:rPr sz="2808" spc="-265" dirty="0">
                <a:solidFill>
                  <a:srgbClr val="2B589E"/>
                </a:solidFill>
              </a:rPr>
              <a:t>FINANCIERO</a:t>
            </a:r>
            <a:endParaRPr sz="2808"/>
          </a:p>
        </p:txBody>
      </p:sp>
      <p:sp>
        <p:nvSpPr>
          <p:cNvPr id="6" name="object 6"/>
          <p:cNvSpPr txBox="1"/>
          <p:nvPr/>
        </p:nvSpPr>
        <p:spPr>
          <a:xfrm>
            <a:off x="6294466" y="1107956"/>
            <a:ext cx="4641494" cy="4000134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 marR="137846">
              <a:lnSpc>
                <a:spcPct val="111100"/>
              </a:lnSpc>
              <a:spcBef>
                <a:spcPts val="108"/>
              </a:spcBef>
            </a:pPr>
            <a:r>
              <a:rPr sz="1944" b="1" spc="-5" dirty="0">
                <a:solidFill>
                  <a:srgbClr val="2B589E"/>
                </a:solidFill>
                <a:latin typeface="Tahoma"/>
                <a:cs typeface="Tahoma"/>
              </a:rPr>
              <a:t>EL </a:t>
            </a:r>
            <a:r>
              <a:rPr sz="1944" b="1" dirty="0">
                <a:solidFill>
                  <a:srgbClr val="2B589E"/>
                </a:solidFill>
                <a:latin typeface="Tahoma"/>
                <a:cs typeface="Tahoma"/>
              </a:rPr>
              <a:t>ANÁLISIS </a:t>
            </a:r>
            <a:r>
              <a:rPr sz="1944" b="1" spc="-5" dirty="0">
                <a:solidFill>
                  <a:srgbClr val="2B589E"/>
                </a:solidFill>
                <a:latin typeface="Tahoma"/>
                <a:cs typeface="Tahoma"/>
              </a:rPr>
              <a:t>FINANCIERO </a:t>
            </a:r>
            <a:r>
              <a:rPr sz="1944" b="1" dirty="0">
                <a:solidFill>
                  <a:srgbClr val="2B589E"/>
                </a:solidFill>
                <a:latin typeface="Tahoma"/>
                <a:cs typeface="Tahoma"/>
              </a:rPr>
              <a:t>AYUDA </a:t>
            </a:r>
            <a:r>
              <a:rPr sz="1944" b="1" spc="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b="1" spc="-5" dirty="0">
                <a:solidFill>
                  <a:srgbClr val="2B589E"/>
                </a:solidFill>
                <a:latin typeface="Tahoma"/>
                <a:cs typeface="Tahoma"/>
              </a:rPr>
              <a:t>DAR RESPUESTA </a:t>
            </a:r>
            <a:r>
              <a:rPr sz="1944" b="1" dirty="0">
                <a:solidFill>
                  <a:srgbClr val="2B589E"/>
                </a:solidFill>
                <a:latin typeface="Tahoma"/>
                <a:cs typeface="Tahoma"/>
              </a:rPr>
              <a:t>A </a:t>
            </a:r>
            <a:r>
              <a:rPr sz="1944" b="1" spc="-5" dirty="0">
                <a:solidFill>
                  <a:srgbClr val="2B589E"/>
                </a:solidFill>
                <a:latin typeface="Tahoma"/>
                <a:cs typeface="Tahoma"/>
              </a:rPr>
              <a:t>LAS SIGUIENTES </a:t>
            </a:r>
            <a:r>
              <a:rPr sz="1944" b="1" spc="-55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b="1" spc="-5" dirty="0">
                <a:solidFill>
                  <a:srgbClr val="2B589E"/>
                </a:solidFill>
                <a:latin typeface="Tahoma"/>
                <a:cs typeface="Tahoma"/>
              </a:rPr>
              <a:t>INTERRIOGANTES</a:t>
            </a:r>
            <a:endParaRPr sz="1944">
              <a:latin typeface="Tahoma"/>
              <a:cs typeface="Tahoma"/>
            </a:endParaRPr>
          </a:p>
          <a:p>
            <a:pPr>
              <a:spcBef>
                <a:spcPts val="22"/>
              </a:spcBef>
            </a:pPr>
            <a:endParaRPr sz="2700">
              <a:latin typeface="Tahoma"/>
              <a:cs typeface="Tahoma"/>
            </a:endParaRPr>
          </a:p>
          <a:p>
            <a:pPr marL="13716"/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►¿El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capital</a:t>
            </a:r>
            <a:r>
              <a:rPr sz="1512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 trabajo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es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suficiente</a:t>
            </a:r>
            <a:r>
              <a:rPr sz="1512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para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atender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el</a:t>
            </a:r>
            <a:endParaRPr sz="1512">
              <a:latin typeface="Tahoma"/>
              <a:cs typeface="Tahoma"/>
            </a:endParaRPr>
          </a:p>
          <a:p>
            <a:pPr marL="13716">
              <a:spcBef>
                <a:spcPts val="778"/>
              </a:spcBef>
            </a:pP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desarrollo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la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empresa?</a:t>
            </a:r>
            <a:endParaRPr sz="1512">
              <a:latin typeface="Tahoma"/>
              <a:cs typeface="Tahoma"/>
            </a:endParaRPr>
          </a:p>
          <a:p>
            <a:pPr marL="13716">
              <a:spcBef>
                <a:spcPts val="778"/>
              </a:spcBef>
            </a:pP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►¿Cómo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se</a:t>
            </a:r>
            <a:r>
              <a:rPr sz="1512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ha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financiado</a:t>
            </a:r>
            <a:r>
              <a:rPr sz="1512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la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empresa?</a:t>
            </a:r>
            <a:endParaRPr sz="1512">
              <a:latin typeface="Tahoma"/>
              <a:cs typeface="Tahoma"/>
            </a:endParaRPr>
          </a:p>
          <a:p>
            <a:pPr marL="13716">
              <a:spcBef>
                <a:spcPts val="778"/>
              </a:spcBef>
            </a:pP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►¿La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empresa</a:t>
            </a:r>
            <a:r>
              <a:rPr sz="1512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ha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fortalecido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su</a:t>
            </a:r>
            <a:r>
              <a:rPr sz="1512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patrimonio?</a:t>
            </a:r>
            <a:endParaRPr sz="1512">
              <a:latin typeface="Tahoma"/>
              <a:cs typeface="Tahoma"/>
            </a:endParaRPr>
          </a:p>
          <a:p>
            <a:pPr marL="13716" marR="183794">
              <a:lnSpc>
                <a:spcPct val="142800"/>
              </a:lnSpc>
            </a:pP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►¿Qué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variaciones positivas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o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negativas presenta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la </a:t>
            </a:r>
            <a:r>
              <a:rPr sz="1512" spc="-459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empresa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a lo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largo</a:t>
            </a:r>
            <a:endParaRPr sz="1512">
              <a:latin typeface="Tahoma"/>
              <a:cs typeface="Tahoma"/>
            </a:endParaRPr>
          </a:p>
          <a:p>
            <a:pPr marL="13716">
              <a:spcBef>
                <a:spcPts val="778"/>
              </a:spcBef>
            </a:pP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►¿Se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están</a:t>
            </a:r>
            <a:r>
              <a:rPr sz="151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logrando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los 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objetivos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 rentabilidad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 que</a:t>
            </a:r>
            <a:endParaRPr sz="1512">
              <a:latin typeface="Tahoma"/>
              <a:cs typeface="Tahoma"/>
            </a:endParaRPr>
          </a:p>
          <a:p>
            <a:pPr marL="13716">
              <a:spcBef>
                <a:spcPts val="778"/>
              </a:spcBef>
            </a:pPr>
            <a:r>
              <a:rPr sz="1512" spc="-5" dirty="0">
                <a:solidFill>
                  <a:srgbClr val="2B589E"/>
                </a:solidFill>
                <a:latin typeface="Tahoma"/>
                <a:cs typeface="Tahoma"/>
              </a:rPr>
              <a:t>se</a:t>
            </a:r>
            <a:r>
              <a:rPr sz="1512" spc="-43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han</a:t>
            </a:r>
            <a:r>
              <a:rPr sz="1512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512" dirty="0">
                <a:solidFill>
                  <a:srgbClr val="2B589E"/>
                </a:solidFill>
                <a:latin typeface="Tahoma"/>
                <a:cs typeface="Tahoma"/>
              </a:rPr>
              <a:t>definido?</a:t>
            </a:r>
            <a:endParaRPr sz="1512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2595" y="124"/>
            <a:ext cx="8488147" cy="6851828"/>
            <a:chOff x="88" y="114"/>
            <a:chExt cx="7859395" cy="63442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5089" y="4830893"/>
              <a:ext cx="1444378" cy="14574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" y="114"/>
              <a:ext cx="4831956" cy="6344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0"/>
            <a:ext cx="10287000" cy="6858000"/>
            <a:chOff x="0" y="0"/>
            <a:chExt cx="9525000" cy="6350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16016" y="0"/>
                  </a:moveTo>
                  <a:lnTo>
                    <a:pt x="4762901" y="0"/>
                  </a:lnTo>
                  <a:lnTo>
                    <a:pt x="0" y="13513"/>
                  </a:lnTo>
                  <a:lnTo>
                    <a:pt x="0" y="3183591"/>
                  </a:lnTo>
                  <a:lnTo>
                    <a:pt x="8973" y="6350000"/>
                  </a:lnTo>
                  <a:lnTo>
                    <a:pt x="4767469" y="6350000"/>
                  </a:lnTo>
                  <a:lnTo>
                    <a:pt x="9525000" y="6336501"/>
                  </a:lnTo>
                  <a:lnTo>
                    <a:pt x="9525000" y="3170009"/>
                  </a:lnTo>
                  <a:lnTo>
                    <a:pt x="9516016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996" y="365848"/>
              <a:ext cx="5930760" cy="59307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9794" y="350929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3132" spc="-259" dirty="0">
                <a:solidFill>
                  <a:srgbClr val="2B589E"/>
                </a:solidFill>
              </a:rPr>
              <a:t>1.5.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83" dirty="0">
                <a:solidFill>
                  <a:srgbClr val="2B589E"/>
                </a:solidFill>
              </a:rPr>
              <a:t>ESTADOS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02" dirty="0">
                <a:solidFill>
                  <a:srgbClr val="2B589E"/>
                </a:solidFill>
              </a:rPr>
              <a:t>FINANCIEROS</a:t>
            </a:r>
            <a:endParaRPr sz="3132"/>
          </a:p>
        </p:txBody>
      </p:sp>
      <p:sp>
        <p:nvSpPr>
          <p:cNvPr id="6" name="object 6"/>
          <p:cNvSpPr txBox="1"/>
          <p:nvPr/>
        </p:nvSpPr>
        <p:spPr>
          <a:xfrm>
            <a:off x="6349718" y="1319989"/>
            <a:ext cx="4746422" cy="2060064"/>
          </a:xfrm>
          <a:prstGeom prst="rect">
            <a:avLst/>
          </a:prstGeom>
        </p:spPr>
        <p:txBody>
          <a:bodyPr vert="horz" wrap="square" lIns="0" tIns="13030" rIns="0" bIns="0" rtlCol="0">
            <a:spAutoFit/>
          </a:bodyPr>
          <a:lstStyle/>
          <a:p>
            <a:pPr marL="13716" marR="5486" algn="just">
              <a:lnSpc>
                <a:spcPct val="115799"/>
              </a:lnSpc>
              <a:spcBef>
                <a:spcPts val="103"/>
              </a:spcBef>
            </a:pP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“Los estados financieros, también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denomi- </a:t>
            </a:r>
            <a:r>
              <a:rPr sz="1944" spc="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nados 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estados contables, son informes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que </a:t>
            </a:r>
            <a:r>
              <a:rPr sz="1944" spc="-594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utilizan las 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instituciones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o 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empresas </a:t>
            </a:r>
            <a:r>
              <a:rPr sz="1944" spc="-11" dirty="0">
                <a:solidFill>
                  <a:srgbClr val="2B589E"/>
                </a:solidFill>
                <a:latin typeface="Tahoma"/>
                <a:cs typeface="Tahoma"/>
              </a:rPr>
              <a:t>para 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 reportar</a:t>
            </a:r>
            <a:r>
              <a:rPr sz="1944" spc="-59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la</a:t>
            </a:r>
            <a:r>
              <a:rPr sz="1944" spc="-54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situación</a:t>
            </a:r>
            <a:r>
              <a:rPr sz="1944" spc="-54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económica</a:t>
            </a:r>
            <a:r>
              <a:rPr sz="1944" spc="-54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y</a:t>
            </a:r>
            <a:r>
              <a:rPr sz="1944" spc="-59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spc="-11" dirty="0">
                <a:solidFill>
                  <a:srgbClr val="2B589E"/>
                </a:solidFill>
                <a:latin typeface="Tahoma"/>
                <a:cs typeface="Tahoma"/>
              </a:rPr>
              <a:t>financiera </a:t>
            </a:r>
            <a:r>
              <a:rPr sz="1944" spc="-594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y los 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cambios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que 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experimenta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la misma a </a:t>
            </a:r>
            <a:r>
              <a:rPr sz="1944" spc="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una</a:t>
            </a:r>
            <a:r>
              <a:rPr sz="1944" spc="-11" dirty="0">
                <a:solidFill>
                  <a:srgbClr val="2B589E"/>
                </a:solidFill>
                <a:latin typeface="Tahoma"/>
                <a:cs typeface="Tahoma"/>
              </a:rPr>
              <a:t> fecha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o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período</a:t>
            </a:r>
            <a:r>
              <a:rPr sz="1944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944" dirty="0">
                <a:solidFill>
                  <a:srgbClr val="2B589E"/>
                </a:solidFill>
                <a:latin typeface="Tahoma"/>
                <a:cs typeface="Tahoma"/>
              </a:rPr>
              <a:t>determinado”</a:t>
            </a:r>
            <a:endParaRPr sz="1944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5310" y="30751"/>
            <a:ext cx="8924315" cy="6827825"/>
            <a:chOff x="21120" y="28473"/>
            <a:chExt cx="8263255" cy="6322060"/>
          </a:xfrm>
        </p:grpSpPr>
        <p:sp>
          <p:nvSpPr>
            <p:cNvPr id="8" name="object 8"/>
            <p:cNvSpPr/>
            <p:nvPr/>
          </p:nvSpPr>
          <p:spPr>
            <a:xfrm>
              <a:off x="6140196" y="3753370"/>
              <a:ext cx="2144395" cy="2143760"/>
            </a:xfrm>
            <a:custGeom>
              <a:avLst/>
              <a:gdLst/>
              <a:ahLst/>
              <a:cxnLst/>
              <a:rect l="l" t="t" r="r" b="b"/>
              <a:pathLst>
                <a:path w="2144395" h="2143760">
                  <a:moveTo>
                    <a:pt x="1149616" y="1568119"/>
                  </a:moveTo>
                  <a:lnTo>
                    <a:pt x="1147673" y="1521015"/>
                  </a:lnTo>
                  <a:lnTo>
                    <a:pt x="1142034" y="1474965"/>
                  </a:lnTo>
                  <a:lnTo>
                    <a:pt x="1132814" y="1430108"/>
                  </a:lnTo>
                  <a:lnTo>
                    <a:pt x="1120178" y="1386586"/>
                  </a:lnTo>
                  <a:lnTo>
                    <a:pt x="1106055" y="1349260"/>
                  </a:lnTo>
                  <a:lnTo>
                    <a:pt x="1085240" y="1304188"/>
                  </a:lnTo>
                  <a:lnTo>
                    <a:pt x="1063244" y="1265593"/>
                  </a:lnTo>
                  <a:lnTo>
                    <a:pt x="1038415" y="1228940"/>
                  </a:lnTo>
                  <a:lnTo>
                    <a:pt x="1010907" y="1194371"/>
                  </a:lnTo>
                  <a:lnTo>
                    <a:pt x="980871" y="1162037"/>
                  </a:lnTo>
                  <a:lnTo>
                    <a:pt x="948448" y="1132090"/>
                  </a:lnTo>
                  <a:lnTo>
                    <a:pt x="913803" y="1104658"/>
                  </a:lnTo>
                  <a:lnTo>
                    <a:pt x="877074" y="1079919"/>
                  </a:lnTo>
                  <a:lnTo>
                    <a:pt x="867460" y="1074470"/>
                  </a:lnTo>
                  <a:lnTo>
                    <a:pt x="867460" y="1394777"/>
                  </a:lnTo>
                  <a:lnTo>
                    <a:pt x="866698" y="1411198"/>
                  </a:lnTo>
                  <a:lnTo>
                    <a:pt x="859688" y="1428242"/>
                  </a:lnTo>
                  <a:lnTo>
                    <a:pt x="855624" y="1435100"/>
                  </a:lnTo>
                  <a:lnTo>
                    <a:pt x="849541" y="1440878"/>
                  </a:lnTo>
                  <a:lnTo>
                    <a:pt x="631063" y="1662734"/>
                  </a:lnTo>
                  <a:lnTo>
                    <a:pt x="533806" y="1761223"/>
                  </a:lnTo>
                  <a:lnTo>
                    <a:pt x="508317" y="1782292"/>
                  </a:lnTo>
                  <a:lnTo>
                    <a:pt x="485686" y="1789188"/>
                  </a:lnTo>
                  <a:lnTo>
                    <a:pt x="462940" y="1782000"/>
                  </a:lnTo>
                  <a:lnTo>
                    <a:pt x="338912" y="1662684"/>
                  </a:lnTo>
                  <a:lnTo>
                    <a:pt x="309295" y="1632839"/>
                  </a:lnTo>
                  <a:lnTo>
                    <a:pt x="285381" y="1589620"/>
                  </a:lnTo>
                  <a:lnTo>
                    <a:pt x="288086" y="1569453"/>
                  </a:lnTo>
                  <a:lnTo>
                    <a:pt x="300558" y="1551000"/>
                  </a:lnTo>
                  <a:lnTo>
                    <a:pt x="318935" y="1538516"/>
                  </a:lnTo>
                  <a:lnTo>
                    <a:pt x="339153" y="1535760"/>
                  </a:lnTo>
                  <a:lnTo>
                    <a:pt x="360553" y="1542834"/>
                  </a:lnTo>
                  <a:lnTo>
                    <a:pt x="382460" y="1559839"/>
                  </a:lnTo>
                  <a:lnTo>
                    <a:pt x="406793" y="1584642"/>
                  </a:lnTo>
                  <a:lnTo>
                    <a:pt x="481520" y="1662734"/>
                  </a:lnTo>
                  <a:lnTo>
                    <a:pt x="608253" y="1535760"/>
                  </a:lnTo>
                  <a:lnTo>
                    <a:pt x="759675" y="1384160"/>
                  </a:lnTo>
                  <a:lnTo>
                    <a:pt x="766406" y="1377340"/>
                  </a:lnTo>
                  <a:lnTo>
                    <a:pt x="773226" y="1370558"/>
                  </a:lnTo>
                  <a:lnTo>
                    <a:pt x="780313" y="1364157"/>
                  </a:lnTo>
                  <a:lnTo>
                    <a:pt x="787882" y="1358480"/>
                  </a:lnTo>
                  <a:lnTo>
                    <a:pt x="804532" y="1350670"/>
                  </a:lnTo>
                  <a:lnTo>
                    <a:pt x="820889" y="1349260"/>
                  </a:lnTo>
                  <a:lnTo>
                    <a:pt x="836574" y="1354074"/>
                  </a:lnTo>
                  <a:lnTo>
                    <a:pt x="851204" y="1364919"/>
                  </a:lnTo>
                  <a:lnTo>
                    <a:pt x="862215" y="1379258"/>
                  </a:lnTo>
                  <a:lnTo>
                    <a:pt x="867460" y="1394777"/>
                  </a:lnTo>
                  <a:lnTo>
                    <a:pt x="867460" y="1074470"/>
                  </a:lnTo>
                  <a:lnTo>
                    <a:pt x="797966" y="1039063"/>
                  </a:lnTo>
                  <a:lnTo>
                    <a:pt x="755878" y="1023239"/>
                  </a:lnTo>
                  <a:lnTo>
                    <a:pt x="712304" y="1010691"/>
                  </a:lnTo>
                  <a:lnTo>
                    <a:pt x="667385" y="1001560"/>
                  </a:lnTo>
                  <a:lnTo>
                    <a:pt x="621284" y="995997"/>
                  </a:lnTo>
                  <a:lnTo>
                    <a:pt x="574141" y="994143"/>
                  </a:lnTo>
                  <a:lnTo>
                    <a:pt x="526999" y="996111"/>
                  </a:lnTo>
                  <a:lnTo>
                    <a:pt x="480923" y="1001788"/>
                  </a:lnTo>
                  <a:lnTo>
                    <a:pt x="436041" y="1011034"/>
                  </a:lnTo>
                  <a:lnTo>
                    <a:pt x="392506" y="1023683"/>
                  </a:lnTo>
                  <a:lnTo>
                    <a:pt x="350469" y="1039596"/>
                  </a:lnTo>
                  <a:lnTo>
                    <a:pt x="310083" y="1058633"/>
                  </a:lnTo>
                  <a:lnTo>
                    <a:pt x="271487" y="1080643"/>
                  </a:lnTo>
                  <a:lnTo>
                    <a:pt x="234823" y="1105458"/>
                  </a:lnTo>
                  <a:lnTo>
                    <a:pt x="200253" y="1132967"/>
                  </a:lnTo>
                  <a:lnTo>
                    <a:pt x="167919" y="1162989"/>
                  </a:lnTo>
                  <a:lnTo>
                    <a:pt x="137972" y="1195387"/>
                  </a:lnTo>
                  <a:lnTo>
                    <a:pt x="110553" y="1230020"/>
                  </a:lnTo>
                  <a:lnTo>
                    <a:pt x="85801" y="1266736"/>
                  </a:lnTo>
                  <a:lnTo>
                    <a:pt x="63881" y="1305382"/>
                  </a:lnTo>
                  <a:lnTo>
                    <a:pt x="44945" y="1345819"/>
                  </a:lnTo>
                  <a:lnTo>
                    <a:pt x="29121" y="1387894"/>
                  </a:lnTo>
                  <a:lnTo>
                    <a:pt x="16560" y="1431442"/>
                  </a:lnTo>
                  <a:lnTo>
                    <a:pt x="7429" y="1476349"/>
                  </a:lnTo>
                  <a:lnTo>
                    <a:pt x="1854" y="1522437"/>
                  </a:lnTo>
                  <a:lnTo>
                    <a:pt x="0" y="1569580"/>
                  </a:lnTo>
                  <a:lnTo>
                    <a:pt x="1943" y="1616659"/>
                  </a:lnTo>
                  <a:lnTo>
                    <a:pt x="7632" y="1662734"/>
                  </a:lnTo>
                  <a:lnTo>
                    <a:pt x="16852" y="1707527"/>
                  </a:lnTo>
                  <a:lnTo>
                    <a:pt x="29514" y="1751025"/>
                  </a:lnTo>
                  <a:lnTo>
                    <a:pt x="45440" y="1793036"/>
                  </a:lnTo>
                  <a:lnTo>
                    <a:pt x="64490" y="1833422"/>
                  </a:lnTo>
                  <a:lnTo>
                    <a:pt x="86512" y="1872018"/>
                  </a:lnTo>
                  <a:lnTo>
                    <a:pt x="111353" y="1908670"/>
                  </a:lnTo>
                  <a:lnTo>
                    <a:pt x="138874" y="1943252"/>
                  </a:lnTo>
                  <a:lnTo>
                    <a:pt x="168922" y="1975599"/>
                  </a:lnTo>
                  <a:lnTo>
                    <a:pt x="201345" y="2005571"/>
                  </a:lnTo>
                  <a:lnTo>
                    <a:pt x="236004" y="2033003"/>
                  </a:lnTo>
                  <a:lnTo>
                    <a:pt x="272732" y="2057768"/>
                  </a:lnTo>
                  <a:lnTo>
                    <a:pt x="311404" y="2079713"/>
                  </a:lnTo>
                  <a:lnTo>
                    <a:pt x="351840" y="2098687"/>
                  </a:lnTo>
                  <a:lnTo>
                    <a:pt x="393928" y="2114537"/>
                  </a:lnTo>
                  <a:lnTo>
                    <a:pt x="437489" y="2127110"/>
                  </a:lnTo>
                  <a:lnTo>
                    <a:pt x="482384" y="2136279"/>
                  </a:lnTo>
                  <a:lnTo>
                    <a:pt x="528472" y="2141867"/>
                  </a:lnTo>
                  <a:lnTo>
                    <a:pt x="575602" y="2143747"/>
                  </a:lnTo>
                  <a:lnTo>
                    <a:pt x="622668" y="2141817"/>
                  </a:lnTo>
                  <a:lnTo>
                    <a:pt x="668705" y="2136165"/>
                  </a:lnTo>
                  <a:lnTo>
                    <a:pt x="713536" y="2126945"/>
                  </a:lnTo>
                  <a:lnTo>
                    <a:pt x="757034" y="2114308"/>
                  </a:lnTo>
                  <a:lnTo>
                    <a:pt x="799033" y="2098395"/>
                  </a:lnTo>
                  <a:lnTo>
                    <a:pt x="839406" y="2079358"/>
                  </a:lnTo>
                  <a:lnTo>
                    <a:pt x="877989" y="2057349"/>
                  </a:lnTo>
                  <a:lnTo>
                    <a:pt x="914628" y="2032508"/>
                  </a:lnTo>
                  <a:lnTo>
                    <a:pt x="949198" y="2004999"/>
                  </a:lnTo>
                  <a:lnTo>
                    <a:pt x="981532" y="1974951"/>
                  </a:lnTo>
                  <a:lnTo>
                    <a:pt x="1011491" y="1942528"/>
                  </a:lnTo>
                  <a:lnTo>
                    <a:pt x="1038910" y="1907882"/>
                  </a:lnTo>
                  <a:lnTo>
                    <a:pt x="1063675" y="1871141"/>
                  </a:lnTo>
                  <a:lnTo>
                    <a:pt x="1085596" y="1832470"/>
                  </a:lnTo>
                  <a:lnTo>
                    <a:pt x="1104557" y="1792008"/>
                  </a:lnTo>
                  <a:lnTo>
                    <a:pt x="1120406" y="1749920"/>
                  </a:lnTo>
                  <a:lnTo>
                    <a:pt x="1132979" y="1706333"/>
                  </a:lnTo>
                  <a:lnTo>
                    <a:pt x="1142136" y="1661401"/>
                  </a:lnTo>
                  <a:lnTo>
                    <a:pt x="1147724" y="1615287"/>
                  </a:lnTo>
                  <a:lnTo>
                    <a:pt x="1149616" y="1568119"/>
                  </a:lnTo>
                  <a:close/>
                </a:path>
                <a:path w="2144395" h="2143760">
                  <a:moveTo>
                    <a:pt x="1202855" y="179070"/>
                  </a:moveTo>
                  <a:lnTo>
                    <a:pt x="1201813" y="85559"/>
                  </a:lnTo>
                  <a:lnTo>
                    <a:pt x="922845" y="364159"/>
                  </a:lnTo>
                  <a:lnTo>
                    <a:pt x="1015796" y="364871"/>
                  </a:lnTo>
                  <a:lnTo>
                    <a:pt x="1062443" y="364769"/>
                  </a:lnTo>
                  <a:lnTo>
                    <a:pt x="1109116" y="363486"/>
                  </a:lnTo>
                  <a:lnTo>
                    <a:pt x="1171854" y="336753"/>
                  </a:lnTo>
                  <a:lnTo>
                    <a:pt x="1200797" y="274713"/>
                  </a:lnTo>
                  <a:lnTo>
                    <a:pt x="1202702" y="226796"/>
                  </a:lnTo>
                  <a:lnTo>
                    <a:pt x="1202855" y="179070"/>
                  </a:lnTo>
                  <a:close/>
                </a:path>
                <a:path w="2144395" h="2143760">
                  <a:moveTo>
                    <a:pt x="2143861" y="118897"/>
                  </a:moveTo>
                  <a:lnTo>
                    <a:pt x="2136317" y="66890"/>
                  </a:lnTo>
                  <a:lnTo>
                    <a:pt x="2113762" y="29756"/>
                  </a:lnTo>
                  <a:lnTo>
                    <a:pt x="2076208" y="7467"/>
                  </a:lnTo>
                  <a:lnTo>
                    <a:pt x="2023719" y="25"/>
                  </a:lnTo>
                  <a:lnTo>
                    <a:pt x="1882508" y="25"/>
                  </a:lnTo>
                  <a:lnTo>
                    <a:pt x="1882508" y="545947"/>
                  </a:lnTo>
                  <a:lnTo>
                    <a:pt x="1879282" y="566407"/>
                  </a:lnTo>
                  <a:lnTo>
                    <a:pt x="1869757" y="583031"/>
                  </a:lnTo>
                  <a:lnTo>
                    <a:pt x="1854682" y="594588"/>
                  </a:lnTo>
                  <a:lnTo>
                    <a:pt x="1834807" y="599821"/>
                  </a:lnTo>
                  <a:lnTo>
                    <a:pt x="1814220" y="597992"/>
                  </a:lnTo>
                  <a:lnTo>
                    <a:pt x="1797913" y="589165"/>
                  </a:lnTo>
                  <a:lnTo>
                    <a:pt x="1786013" y="573455"/>
                  </a:lnTo>
                  <a:lnTo>
                    <a:pt x="1778647" y="550976"/>
                  </a:lnTo>
                  <a:lnTo>
                    <a:pt x="1767560" y="514273"/>
                  </a:lnTo>
                  <a:lnTo>
                    <a:pt x="1750580" y="489165"/>
                  </a:lnTo>
                  <a:lnTo>
                    <a:pt x="1727111" y="475030"/>
                  </a:lnTo>
                  <a:lnTo>
                    <a:pt x="1696478" y="471258"/>
                  </a:lnTo>
                  <a:lnTo>
                    <a:pt x="1667827" y="477469"/>
                  </a:lnTo>
                  <a:lnTo>
                    <a:pt x="1644611" y="492760"/>
                  </a:lnTo>
                  <a:lnTo>
                    <a:pt x="1628635" y="515391"/>
                  </a:lnTo>
                  <a:lnTo>
                    <a:pt x="1621739" y="543572"/>
                  </a:lnTo>
                  <a:lnTo>
                    <a:pt x="1625587" y="573062"/>
                  </a:lnTo>
                  <a:lnTo>
                    <a:pt x="1639493" y="598131"/>
                  </a:lnTo>
                  <a:lnTo>
                    <a:pt x="1661617" y="616610"/>
                  </a:lnTo>
                  <a:lnTo>
                    <a:pt x="1690116" y="626287"/>
                  </a:lnTo>
                  <a:lnTo>
                    <a:pt x="1724634" y="630478"/>
                  </a:lnTo>
                  <a:lnTo>
                    <a:pt x="1741716" y="633145"/>
                  </a:lnTo>
                  <a:lnTo>
                    <a:pt x="1798421" y="655485"/>
                  </a:lnTo>
                  <a:lnTo>
                    <a:pt x="1831860" y="682269"/>
                  </a:lnTo>
                  <a:lnTo>
                    <a:pt x="1857603" y="716356"/>
                  </a:lnTo>
                  <a:lnTo>
                    <a:pt x="1874621" y="756424"/>
                  </a:lnTo>
                  <a:lnTo>
                    <a:pt x="1881847" y="801192"/>
                  </a:lnTo>
                  <a:lnTo>
                    <a:pt x="1877225" y="856145"/>
                  </a:lnTo>
                  <a:lnTo>
                    <a:pt x="1858581" y="903389"/>
                  </a:lnTo>
                  <a:lnTo>
                    <a:pt x="1826234" y="942428"/>
                  </a:lnTo>
                  <a:lnTo>
                    <a:pt x="1780514" y="972756"/>
                  </a:lnTo>
                  <a:lnTo>
                    <a:pt x="1765985" y="981684"/>
                  </a:lnTo>
                  <a:lnTo>
                    <a:pt x="1756803" y="991895"/>
                  </a:lnTo>
                  <a:lnTo>
                    <a:pt x="1752473" y="1004316"/>
                  </a:lnTo>
                  <a:lnTo>
                    <a:pt x="1752447" y="1020013"/>
                  </a:lnTo>
                  <a:lnTo>
                    <a:pt x="1752955" y="1026756"/>
                  </a:lnTo>
                  <a:lnTo>
                    <a:pt x="1752942" y="1035697"/>
                  </a:lnTo>
                  <a:lnTo>
                    <a:pt x="1734375" y="1084059"/>
                  </a:lnTo>
                  <a:lnTo>
                    <a:pt x="1699425" y="1098092"/>
                  </a:lnTo>
                  <a:lnTo>
                    <a:pt x="1679651" y="1094041"/>
                  </a:lnTo>
                  <a:lnTo>
                    <a:pt x="1652955" y="1065669"/>
                  </a:lnTo>
                  <a:lnTo>
                    <a:pt x="1647418" y="1027836"/>
                  </a:lnTo>
                  <a:lnTo>
                    <a:pt x="1647507" y="1019860"/>
                  </a:lnTo>
                  <a:lnTo>
                    <a:pt x="1648180" y="1012291"/>
                  </a:lnTo>
                  <a:lnTo>
                    <a:pt x="1648079" y="999490"/>
                  </a:lnTo>
                  <a:lnTo>
                    <a:pt x="1643875" y="989774"/>
                  </a:lnTo>
                  <a:lnTo>
                    <a:pt x="1635988" y="982256"/>
                  </a:lnTo>
                  <a:lnTo>
                    <a:pt x="1624774" y="976020"/>
                  </a:lnTo>
                  <a:lnTo>
                    <a:pt x="1581188" y="949325"/>
                  </a:lnTo>
                  <a:lnTo>
                    <a:pt x="1548638" y="914641"/>
                  </a:lnTo>
                  <a:lnTo>
                    <a:pt x="1527314" y="872134"/>
                  </a:lnTo>
                  <a:lnTo>
                    <a:pt x="1517370" y="821944"/>
                  </a:lnTo>
                  <a:lnTo>
                    <a:pt x="1519110" y="797521"/>
                  </a:lnTo>
                  <a:lnTo>
                    <a:pt x="1527848" y="778319"/>
                  </a:lnTo>
                  <a:lnTo>
                    <a:pt x="1542656" y="765162"/>
                  </a:lnTo>
                  <a:lnTo>
                    <a:pt x="1562569" y="758863"/>
                  </a:lnTo>
                  <a:lnTo>
                    <a:pt x="1584223" y="760463"/>
                  </a:lnTo>
                  <a:lnTo>
                    <a:pt x="1601724" y="770369"/>
                  </a:lnTo>
                  <a:lnTo>
                    <a:pt x="1614373" y="787984"/>
                  </a:lnTo>
                  <a:lnTo>
                    <a:pt x="1621510" y="812673"/>
                  </a:lnTo>
                  <a:lnTo>
                    <a:pt x="1631556" y="845350"/>
                  </a:lnTo>
                  <a:lnTo>
                    <a:pt x="1649857" y="869873"/>
                  </a:lnTo>
                  <a:lnTo>
                    <a:pt x="1674761" y="884732"/>
                  </a:lnTo>
                  <a:lnTo>
                    <a:pt x="1704619" y="888428"/>
                  </a:lnTo>
                  <a:lnTo>
                    <a:pt x="1733486" y="880643"/>
                  </a:lnTo>
                  <a:lnTo>
                    <a:pt x="1756587" y="863460"/>
                  </a:lnTo>
                  <a:lnTo>
                    <a:pt x="1771891" y="839050"/>
                  </a:lnTo>
                  <a:lnTo>
                    <a:pt x="1777365" y="809637"/>
                  </a:lnTo>
                  <a:lnTo>
                    <a:pt x="1771675" y="779183"/>
                  </a:lnTo>
                  <a:lnTo>
                    <a:pt x="1758048" y="758863"/>
                  </a:lnTo>
                  <a:lnTo>
                    <a:pt x="1755635" y="755256"/>
                  </a:lnTo>
                  <a:lnTo>
                    <a:pt x="1730362" y="738987"/>
                  </a:lnTo>
                  <a:lnTo>
                    <a:pt x="1696986" y="731469"/>
                  </a:lnTo>
                  <a:lnTo>
                    <a:pt x="1644103" y="721677"/>
                  </a:lnTo>
                  <a:lnTo>
                    <a:pt x="1599057" y="701255"/>
                  </a:lnTo>
                  <a:lnTo>
                    <a:pt x="1562735" y="670941"/>
                  </a:lnTo>
                  <a:lnTo>
                    <a:pt x="1536001" y="631469"/>
                  </a:lnTo>
                  <a:lnTo>
                    <a:pt x="1519770" y="583590"/>
                  </a:lnTo>
                  <a:lnTo>
                    <a:pt x="1516481" y="534936"/>
                  </a:lnTo>
                  <a:lnTo>
                    <a:pt x="1526400" y="488797"/>
                  </a:lnTo>
                  <a:lnTo>
                    <a:pt x="1535925" y="470725"/>
                  </a:lnTo>
                  <a:lnTo>
                    <a:pt x="1548574" y="446722"/>
                  </a:lnTo>
                  <a:lnTo>
                    <a:pt x="1582039" y="410260"/>
                  </a:lnTo>
                  <a:lnTo>
                    <a:pt x="1625866" y="380949"/>
                  </a:lnTo>
                  <a:lnTo>
                    <a:pt x="1632927" y="375310"/>
                  </a:lnTo>
                  <a:lnTo>
                    <a:pt x="1648663" y="340575"/>
                  </a:lnTo>
                  <a:lnTo>
                    <a:pt x="1648777" y="331393"/>
                  </a:lnTo>
                  <a:lnTo>
                    <a:pt x="1648282" y="322516"/>
                  </a:lnTo>
                  <a:lnTo>
                    <a:pt x="1648269" y="313728"/>
                  </a:lnTo>
                  <a:lnTo>
                    <a:pt x="1652917" y="292506"/>
                  </a:lnTo>
                  <a:lnTo>
                    <a:pt x="1663230" y="276148"/>
                  </a:lnTo>
                  <a:lnTo>
                    <a:pt x="1678444" y="265620"/>
                  </a:lnTo>
                  <a:lnTo>
                    <a:pt x="1697799" y="261835"/>
                  </a:lnTo>
                  <a:lnTo>
                    <a:pt x="1718868" y="264871"/>
                  </a:lnTo>
                  <a:lnTo>
                    <a:pt x="1736001" y="273761"/>
                  </a:lnTo>
                  <a:lnTo>
                    <a:pt x="1747024" y="287794"/>
                  </a:lnTo>
                  <a:lnTo>
                    <a:pt x="1749793" y="306298"/>
                  </a:lnTo>
                  <a:lnTo>
                    <a:pt x="1751520" y="340575"/>
                  </a:lnTo>
                  <a:lnTo>
                    <a:pt x="1763509" y="366585"/>
                  </a:lnTo>
                  <a:lnTo>
                    <a:pt x="1783981" y="387375"/>
                  </a:lnTo>
                  <a:lnTo>
                    <a:pt x="1811147" y="405968"/>
                  </a:lnTo>
                  <a:lnTo>
                    <a:pt x="1842046" y="431825"/>
                  </a:lnTo>
                  <a:lnTo>
                    <a:pt x="1863712" y="464439"/>
                  </a:lnTo>
                  <a:lnTo>
                    <a:pt x="1876945" y="502818"/>
                  </a:lnTo>
                  <a:lnTo>
                    <a:pt x="1882508" y="545947"/>
                  </a:lnTo>
                  <a:lnTo>
                    <a:pt x="1882508" y="25"/>
                  </a:lnTo>
                  <a:lnTo>
                    <a:pt x="1307807" y="0"/>
                  </a:lnTo>
                  <a:lnTo>
                    <a:pt x="1307782" y="242189"/>
                  </a:lnTo>
                  <a:lnTo>
                    <a:pt x="1303705" y="292290"/>
                  </a:lnTo>
                  <a:lnTo>
                    <a:pt x="1291932" y="336981"/>
                  </a:lnTo>
                  <a:lnTo>
                    <a:pt x="1272832" y="375881"/>
                  </a:lnTo>
                  <a:lnTo>
                    <a:pt x="1246759" y="408609"/>
                  </a:lnTo>
                  <a:lnTo>
                    <a:pt x="1214081" y="434822"/>
                  </a:lnTo>
                  <a:lnTo>
                    <a:pt x="1175169" y="454113"/>
                  </a:lnTo>
                  <a:lnTo>
                    <a:pt x="1130376" y="466140"/>
                  </a:lnTo>
                  <a:lnTo>
                    <a:pt x="1080096" y="470496"/>
                  </a:lnTo>
                  <a:lnTo>
                    <a:pt x="1028788" y="470725"/>
                  </a:lnTo>
                  <a:lnTo>
                    <a:pt x="926185" y="470662"/>
                  </a:lnTo>
                  <a:lnTo>
                    <a:pt x="874420" y="470725"/>
                  </a:lnTo>
                  <a:lnTo>
                    <a:pt x="865720" y="470954"/>
                  </a:lnTo>
                  <a:lnTo>
                    <a:pt x="856335" y="471525"/>
                  </a:lnTo>
                  <a:lnTo>
                    <a:pt x="836066" y="472998"/>
                  </a:lnTo>
                  <a:lnTo>
                    <a:pt x="836295" y="765162"/>
                  </a:lnTo>
                  <a:lnTo>
                    <a:pt x="836168" y="804011"/>
                  </a:lnTo>
                  <a:lnTo>
                    <a:pt x="835850" y="852271"/>
                  </a:lnTo>
                  <a:lnTo>
                    <a:pt x="835317" y="900518"/>
                  </a:lnTo>
                  <a:lnTo>
                    <a:pt x="836803" y="920102"/>
                  </a:lnTo>
                  <a:lnTo>
                    <a:pt x="842530" y="935304"/>
                  </a:lnTo>
                  <a:lnTo>
                    <a:pt x="853516" y="947420"/>
                  </a:lnTo>
                  <a:lnTo>
                    <a:pt x="870788" y="957681"/>
                  </a:lnTo>
                  <a:lnTo>
                    <a:pt x="914031" y="980046"/>
                  </a:lnTo>
                  <a:lnTo>
                    <a:pt x="955154" y="1005332"/>
                  </a:lnTo>
                  <a:lnTo>
                    <a:pt x="994054" y="1033360"/>
                  </a:lnTo>
                  <a:lnTo>
                    <a:pt x="1030655" y="1063980"/>
                  </a:lnTo>
                  <a:lnTo>
                    <a:pt x="1064831" y="1097000"/>
                  </a:lnTo>
                  <a:lnTo>
                    <a:pt x="1096505" y="1132255"/>
                  </a:lnTo>
                  <a:lnTo>
                    <a:pt x="1125575" y="1169543"/>
                  </a:lnTo>
                  <a:lnTo>
                    <a:pt x="1151940" y="1208722"/>
                  </a:lnTo>
                  <a:lnTo>
                    <a:pt x="1175524" y="1249603"/>
                  </a:lnTo>
                  <a:lnTo>
                    <a:pt x="1196200" y="1292009"/>
                  </a:lnTo>
                  <a:lnTo>
                    <a:pt x="1213904" y="1335760"/>
                  </a:lnTo>
                  <a:lnTo>
                    <a:pt x="1228509" y="1380693"/>
                  </a:lnTo>
                  <a:lnTo>
                    <a:pt x="1239939" y="1426629"/>
                  </a:lnTo>
                  <a:lnTo>
                    <a:pt x="1248092" y="1473390"/>
                  </a:lnTo>
                  <a:lnTo>
                    <a:pt x="1252880" y="1520812"/>
                  </a:lnTo>
                  <a:lnTo>
                    <a:pt x="1254150" y="1567141"/>
                  </a:lnTo>
                  <a:lnTo>
                    <a:pt x="1254175" y="1568919"/>
                  </a:lnTo>
                  <a:lnTo>
                    <a:pt x="1251940" y="1616887"/>
                  </a:lnTo>
                  <a:lnTo>
                    <a:pt x="1246022" y="1665198"/>
                  </a:lnTo>
                  <a:lnTo>
                    <a:pt x="1234909" y="1719033"/>
                  </a:lnTo>
                  <a:lnTo>
                    <a:pt x="1220266" y="1772602"/>
                  </a:lnTo>
                  <a:lnTo>
                    <a:pt x="1204023" y="1826488"/>
                  </a:lnTo>
                  <a:lnTo>
                    <a:pt x="1188059" y="1881276"/>
                  </a:lnTo>
                  <a:lnTo>
                    <a:pt x="1190764" y="1881568"/>
                  </a:lnTo>
                  <a:lnTo>
                    <a:pt x="1196340" y="1882635"/>
                  </a:lnTo>
                  <a:lnTo>
                    <a:pt x="1669503" y="1882851"/>
                  </a:lnTo>
                  <a:lnTo>
                    <a:pt x="2033181" y="1882419"/>
                  </a:lnTo>
                  <a:lnTo>
                    <a:pt x="2080488" y="1874316"/>
                  </a:lnTo>
                  <a:lnTo>
                    <a:pt x="2115197" y="1851088"/>
                  </a:lnTo>
                  <a:lnTo>
                    <a:pt x="2136559" y="1813941"/>
                  </a:lnTo>
                  <a:lnTo>
                    <a:pt x="2143849" y="1764068"/>
                  </a:lnTo>
                  <a:lnTo>
                    <a:pt x="2143849" y="1621358"/>
                  </a:lnTo>
                  <a:lnTo>
                    <a:pt x="2143849" y="1516799"/>
                  </a:lnTo>
                  <a:lnTo>
                    <a:pt x="2096046" y="1516799"/>
                  </a:lnTo>
                  <a:lnTo>
                    <a:pt x="2143849" y="1516786"/>
                  </a:lnTo>
                  <a:lnTo>
                    <a:pt x="2143849" y="1358988"/>
                  </a:lnTo>
                  <a:lnTo>
                    <a:pt x="1987232" y="1358988"/>
                  </a:lnTo>
                  <a:lnTo>
                    <a:pt x="1987232" y="1568919"/>
                  </a:lnTo>
                  <a:lnTo>
                    <a:pt x="1982762" y="1590535"/>
                  </a:lnTo>
                  <a:lnTo>
                    <a:pt x="1969998" y="1606981"/>
                  </a:lnTo>
                  <a:lnTo>
                    <a:pt x="1949729" y="1617472"/>
                  </a:lnTo>
                  <a:lnTo>
                    <a:pt x="1922792" y="1621180"/>
                  </a:lnTo>
                  <a:lnTo>
                    <a:pt x="1673847" y="1621358"/>
                  </a:lnTo>
                  <a:lnTo>
                    <a:pt x="1474685" y="1621142"/>
                  </a:lnTo>
                  <a:lnTo>
                    <a:pt x="1448054" y="1617294"/>
                  </a:lnTo>
                  <a:lnTo>
                    <a:pt x="1428330" y="1606448"/>
                  </a:lnTo>
                  <a:lnTo>
                    <a:pt x="1416265" y="1589443"/>
                  </a:lnTo>
                  <a:lnTo>
                    <a:pt x="1412595" y="1567141"/>
                  </a:lnTo>
                  <a:lnTo>
                    <a:pt x="1417307" y="1546148"/>
                  </a:lnTo>
                  <a:lnTo>
                    <a:pt x="1429600" y="1530400"/>
                  </a:lnTo>
                  <a:lnTo>
                    <a:pt x="1448943" y="1520482"/>
                  </a:lnTo>
                  <a:lnTo>
                    <a:pt x="1474774" y="1516964"/>
                  </a:lnTo>
                  <a:lnTo>
                    <a:pt x="1861337" y="1516862"/>
                  </a:lnTo>
                  <a:lnTo>
                    <a:pt x="1922868" y="1516938"/>
                  </a:lnTo>
                  <a:lnTo>
                    <a:pt x="1949958" y="1520621"/>
                  </a:lnTo>
                  <a:lnTo>
                    <a:pt x="1970201" y="1530972"/>
                  </a:lnTo>
                  <a:lnTo>
                    <a:pt x="1982876" y="1547304"/>
                  </a:lnTo>
                  <a:lnTo>
                    <a:pt x="1987232" y="1568919"/>
                  </a:lnTo>
                  <a:lnTo>
                    <a:pt x="1987232" y="1358988"/>
                  </a:lnTo>
                  <a:lnTo>
                    <a:pt x="1586877" y="1358988"/>
                  </a:lnTo>
                  <a:lnTo>
                    <a:pt x="1475765" y="1358785"/>
                  </a:lnTo>
                  <a:lnTo>
                    <a:pt x="1448549" y="1355115"/>
                  </a:lnTo>
                  <a:lnTo>
                    <a:pt x="1428635" y="1344803"/>
                  </a:lnTo>
                  <a:lnTo>
                    <a:pt x="1416481" y="1328381"/>
                  </a:lnTo>
                  <a:lnTo>
                    <a:pt x="1412570" y="1306398"/>
                  </a:lnTo>
                  <a:lnTo>
                    <a:pt x="1416926" y="1285049"/>
                  </a:lnTo>
                  <a:lnTo>
                    <a:pt x="1428915" y="1268793"/>
                  </a:lnTo>
                  <a:lnTo>
                    <a:pt x="1448054" y="1258417"/>
                  </a:lnTo>
                  <a:lnTo>
                    <a:pt x="1473822" y="1254709"/>
                  </a:lnTo>
                  <a:lnTo>
                    <a:pt x="1802320" y="1254531"/>
                  </a:lnTo>
                  <a:lnTo>
                    <a:pt x="1925332" y="1254709"/>
                  </a:lnTo>
                  <a:lnTo>
                    <a:pt x="1970074" y="1269072"/>
                  </a:lnTo>
                  <a:lnTo>
                    <a:pt x="1987118" y="1306271"/>
                  </a:lnTo>
                  <a:lnTo>
                    <a:pt x="1970862" y="1344561"/>
                  </a:lnTo>
                  <a:lnTo>
                    <a:pt x="1923719" y="1358785"/>
                  </a:lnTo>
                  <a:lnTo>
                    <a:pt x="1810854" y="1358976"/>
                  </a:lnTo>
                  <a:lnTo>
                    <a:pt x="1698002" y="1358887"/>
                  </a:lnTo>
                  <a:lnTo>
                    <a:pt x="1586877" y="1358988"/>
                  </a:lnTo>
                  <a:lnTo>
                    <a:pt x="2143849" y="1358976"/>
                  </a:lnTo>
                  <a:lnTo>
                    <a:pt x="2143849" y="1254328"/>
                  </a:lnTo>
                  <a:lnTo>
                    <a:pt x="2143849" y="1098092"/>
                  </a:lnTo>
                  <a:lnTo>
                    <a:pt x="2143861" y="599821"/>
                  </a:lnTo>
                  <a:lnTo>
                    <a:pt x="2143861" y="261835"/>
                  </a:lnTo>
                  <a:lnTo>
                    <a:pt x="2143861" y="118897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20" y="28473"/>
              <a:ext cx="4831956" cy="63215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1736" y="101333"/>
              <a:ext cx="5914009" cy="59140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7570" y="351384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3132" spc="-259" dirty="0">
                <a:solidFill>
                  <a:srgbClr val="2B589E"/>
                </a:solidFill>
              </a:rPr>
              <a:t>1.5.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83" dirty="0">
                <a:solidFill>
                  <a:srgbClr val="2B589E"/>
                </a:solidFill>
              </a:rPr>
              <a:t>ESTADOS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02" dirty="0">
                <a:solidFill>
                  <a:srgbClr val="2B589E"/>
                </a:solidFill>
              </a:rPr>
              <a:t>FINANCIEROS</a:t>
            </a:r>
            <a:endParaRPr sz="3132"/>
          </a:p>
        </p:txBody>
      </p:sp>
      <p:sp>
        <p:nvSpPr>
          <p:cNvPr id="6" name="object 6"/>
          <p:cNvSpPr txBox="1"/>
          <p:nvPr/>
        </p:nvSpPr>
        <p:spPr>
          <a:xfrm>
            <a:off x="6292632" y="1126433"/>
            <a:ext cx="4125087" cy="346249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160" b="1" spc="-5" dirty="0">
                <a:solidFill>
                  <a:srgbClr val="2B589E"/>
                </a:solidFill>
                <a:latin typeface="Tahoma"/>
                <a:cs typeface="Tahoma"/>
              </a:rPr>
              <a:t>Clases</a:t>
            </a:r>
            <a:r>
              <a:rPr sz="2160" b="1" spc="-3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160" b="1" spc="-5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2160" b="1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160" b="1" spc="-5" dirty="0">
                <a:solidFill>
                  <a:srgbClr val="2B589E"/>
                </a:solidFill>
                <a:latin typeface="Tahoma"/>
                <a:cs typeface="Tahoma"/>
              </a:rPr>
              <a:t>Estados</a:t>
            </a:r>
            <a:r>
              <a:rPr sz="2160" b="1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160" b="1" spc="-5" dirty="0">
                <a:solidFill>
                  <a:srgbClr val="2B589E"/>
                </a:solidFill>
                <a:latin typeface="Tahoma"/>
                <a:cs typeface="Tahoma"/>
              </a:rPr>
              <a:t>Financieros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2631" y="1921961"/>
            <a:ext cx="4521478" cy="2079800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►Estado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 Situación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Financiera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o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 Balance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General</a:t>
            </a:r>
            <a:endParaRPr sz="1404">
              <a:latin typeface="Tahoma"/>
              <a:cs typeface="Tahoma"/>
            </a:endParaRPr>
          </a:p>
          <a:p>
            <a:pPr marL="13716">
              <a:spcBef>
                <a:spcPts val="1231"/>
              </a:spcBef>
            </a:pP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►Estado</a:t>
            </a:r>
            <a:r>
              <a:rPr sz="1404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Desempeño</a:t>
            </a:r>
            <a:r>
              <a:rPr sz="1404" spc="-2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o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Estado</a:t>
            </a:r>
            <a:r>
              <a:rPr sz="1404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Resultados</a:t>
            </a:r>
            <a:endParaRPr sz="1404">
              <a:latin typeface="Tahoma"/>
              <a:cs typeface="Tahoma"/>
            </a:endParaRPr>
          </a:p>
          <a:p>
            <a:pPr marL="13716">
              <a:spcBef>
                <a:spcPts val="1231"/>
              </a:spcBef>
            </a:pP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►Estado de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Cambios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en el Capital Contable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 o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Patrimonio</a:t>
            </a:r>
            <a:endParaRPr sz="1404">
              <a:latin typeface="Tahoma"/>
              <a:cs typeface="Tahoma"/>
            </a:endParaRPr>
          </a:p>
          <a:p>
            <a:pPr marL="13716">
              <a:spcBef>
                <a:spcPts val="1231"/>
              </a:spcBef>
            </a:pP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►Estado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 Cambios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en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la</a:t>
            </a:r>
            <a:r>
              <a:rPr sz="1404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Situación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Financiera</a:t>
            </a:r>
            <a:endParaRPr sz="1404">
              <a:latin typeface="Tahoma"/>
              <a:cs typeface="Tahoma"/>
            </a:endParaRPr>
          </a:p>
          <a:p>
            <a:pPr marL="13716">
              <a:spcBef>
                <a:spcPts val="1231"/>
              </a:spcBef>
            </a:pP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►Estado</a:t>
            </a:r>
            <a:r>
              <a:rPr sz="1404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Flujos</a:t>
            </a:r>
            <a:r>
              <a:rPr sz="1404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Efectivo</a:t>
            </a:r>
            <a:endParaRPr sz="1404">
              <a:latin typeface="Tahoma"/>
              <a:cs typeface="Tahoma"/>
            </a:endParaRPr>
          </a:p>
          <a:p>
            <a:pPr marL="13716">
              <a:spcBef>
                <a:spcPts val="1231"/>
              </a:spcBef>
            </a:pP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►Notas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a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dirty="0">
                <a:solidFill>
                  <a:srgbClr val="2B589E"/>
                </a:solidFill>
                <a:latin typeface="Tahoma"/>
                <a:cs typeface="Tahoma"/>
              </a:rPr>
              <a:t>los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Estados</a:t>
            </a:r>
            <a:r>
              <a:rPr sz="1404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404" spc="-5" dirty="0">
                <a:solidFill>
                  <a:srgbClr val="2B589E"/>
                </a:solidFill>
                <a:latin typeface="Tahoma"/>
                <a:cs typeface="Tahoma"/>
              </a:rPr>
              <a:t>Financieros</a:t>
            </a:r>
            <a:endParaRPr sz="1404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2501" y="18874"/>
            <a:ext cx="8733663" cy="6839483"/>
            <a:chOff x="0" y="17475"/>
            <a:chExt cx="8086725" cy="6332855"/>
          </a:xfrm>
        </p:grpSpPr>
        <p:sp>
          <p:nvSpPr>
            <p:cNvPr id="9" name="object 9"/>
            <p:cNvSpPr/>
            <p:nvPr/>
          </p:nvSpPr>
          <p:spPr>
            <a:xfrm>
              <a:off x="6086652" y="4027677"/>
              <a:ext cx="2000250" cy="2073275"/>
            </a:xfrm>
            <a:custGeom>
              <a:avLst/>
              <a:gdLst/>
              <a:ahLst/>
              <a:cxnLst/>
              <a:rect l="l" t="t" r="r" b="b"/>
              <a:pathLst>
                <a:path w="2000250" h="2073275">
                  <a:moveTo>
                    <a:pt x="685571" y="931024"/>
                  </a:moveTo>
                  <a:lnTo>
                    <a:pt x="682675" y="916584"/>
                  </a:lnTo>
                  <a:lnTo>
                    <a:pt x="674255" y="905751"/>
                  </a:lnTo>
                  <a:lnTo>
                    <a:pt x="660730" y="898931"/>
                  </a:lnTo>
                  <a:lnTo>
                    <a:pt x="642543" y="896543"/>
                  </a:lnTo>
                  <a:lnTo>
                    <a:pt x="314604" y="896543"/>
                  </a:lnTo>
                  <a:lnTo>
                    <a:pt x="296418" y="898931"/>
                  </a:lnTo>
                  <a:lnTo>
                    <a:pt x="282892" y="905738"/>
                  </a:lnTo>
                  <a:lnTo>
                    <a:pt x="274459" y="916559"/>
                  </a:lnTo>
                  <a:lnTo>
                    <a:pt x="271564" y="930986"/>
                  </a:lnTo>
                  <a:lnTo>
                    <a:pt x="274459" y="945438"/>
                  </a:lnTo>
                  <a:lnTo>
                    <a:pt x="282879" y="956271"/>
                  </a:lnTo>
                  <a:lnTo>
                    <a:pt x="296392" y="963091"/>
                  </a:lnTo>
                  <a:lnTo>
                    <a:pt x="314579" y="965492"/>
                  </a:lnTo>
                  <a:lnTo>
                    <a:pt x="476389" y="965530"/>
                  </a:lnTo>
                  <a:lnTo>
                    <a:pt x="642518" y="965492"/>
                  </a:lnTo>
                  <a:lnTo>
                    <a:pt x="660704" y="963104"/>
                  </a:lnTo>
                  <a:lnTo>
                    <a:pt x="674217" y="956284"/>
                  </a:lnTo>
                  <a:lnTo>
                    <a:pt x="682650" y="945464"/>
                  </a:lnTo>
                  <a:lnTo>
                    <a:pt x="685571" y="931024"/>
                  </a:lnTo>
                  <a:close/>
                </a:path>
                <a:path w="2000250" h="2073275">
                  <a:moveTo>
                    <a:pt x="754672" y="666102"/>
                  </a:moveTo>
                  <a:lnTo>
                    <a:pt x="740664" y="630021"/>
                  </a:lnTo>
                  <a:lnTo>
                    <a:pt x="695807" y="620534"/>
                  </a:lnTo>
                  <a:lnTo>
                    <a:pt x="669531" y="620407"/>
                  </a:lnTo>
                  <a:lnTo>
                    <a:pt x="615861" y="621334"/>
                  </a:lnTo>
                  <a:lnTo>
                    <a:pt x="615861" y="757504"/>
                  </a:lnTo>
                  <a:lnTo>
                    <a:pt x="547611" y="757504"/>
                  </a:lnTo>
                  <a:lnTo>
                    <a:pt x="547573" y="602564"/>
                  </a:lnTo>
                  <a:lnTo>
                    <a:pt x="535432" y="563410"/>
                  </a:lnTo>
                  <a:lnTo>
                    <a:pt x="496468" y="551230"/>
                  </a:lnTo>
                  <a:lnTo>
                    <a:pt x="254876" y="551218"/>
                  </a:lnTo>
                  <a:lnTo>
                    <a:pt x="225577" y="557225"/>
                  </a:lnTo>
                  <a:lnTo>
                    <a:pt x="207302" y="573366"/>
                  </a:lnTo>
                  <a:lnTo>
                    <a:pt x="201764" y="596938"/>
                  </a:lnTo>
                  <a:lnTo>
                    <a:pt x="210654" y="625259"/>
                  </a:lnTo>
                  <a:lnTo>
                    <a:pt x="237375" y="672655"/>
                  </a:lnTo>
                  <a:lnTo>
                    <a:pt x="264325" y="719912"/>
                  </a:lnTo>
                  <a:lnTo>
                    <a:pt x="291528" y="767029"/>
                  </a:lnTo>
                  <a:lnTo>
                    <a:pt x="322707" y="820381"/>
                  </a:lnTo>
                  <a:lnTo>
                    <a:pt x="386664" y="827189"/>
                  </a:lnTo>
                  <a:lnTo>
                    <a:pt x="480136" y="827455"/>
                  </a:lnTo>
                  <a:lnTo>
                    <a:pt x="626770" y="827100"/>
                  </a:lnTo>
                  <a:lnTo>
                    <a:pt x="635609" y="825157"/>
                  </a:lnTo>
                  <a:lnTo>
                    <a:pt x="693699" y="753859"/>
                  </a:lnTo>
                  <a:lnTo>
                    <a:pt x="720496" y="720064"/>
                  </a:lnTo>
                  <a:lnTo>
                    <a:pt x="746734" y="685863"/>
                  </a:lnTo>
                  <a:lnTo>
                    <a:pt x="754672" y="666102"/>
                  </a:lnTo>
                  <a:close/>
                </a:path>
                <a:path w="2000250" h="2073275">
                  <a:moveTo>
                    <a:pt x="957795" y="1807451"/>
                  </a:moveTo>
                  <a:lnTo>
                    <a:pt x="956411" y="1791754"/>
                  </a:lnTo>
                  <a:lnTo>
                    <a:pt x="948436" y="1742097"/>
                  </a:lnTo>
                  <a:lnTo>
                    <a:pt x="938720" y="1680095"/>
                  </a:lnTo>
                  <a:lnTo>
                    <a:pt x="932929" y="1642643"/>
                  </a:lnTo>
                  <a:lnTo>
                    <a:pt x="928941" y="1616621"/>
                  </a:lnTo>
                  <a:lnTo>
                    <a:pt x="919137" y="1552575"/>
                  </a:lnTo>
                  <a:lnTo>
                    <a:pt x="913688" y="1517027"/>
                  </a:lnTo>
                  <a:lnTo>
                    <a:pt x="909955" y="1492618"/>
                  </a:lnTo>
                  <a:lnTo>
                    <a:pt x="904278" y="1456486"/>
                  </a:lnTo>
                  <a:lnTo>
                    <a:pt x="896543" y="1420088"/>
                  </a:lnTo>
                  <a:lnTo>
                    <a:pt x="885507" y="1388567"/>
                  </a:lnTo>
                  <a:lnTo>
                    <a:pt x="885507" y="1784527"/>
                  </a:lnTo>
                  <a:lnTo>
                    <a:pt x="880021" y="1812848"/>
                  </a:lnTo>
                  <a:lnTo>
                    <a:pt x="865657" y="1837664"/>
                  </a:lnTo>
                  <a:lnTo>
                    <a:pt x="843508" y="1860054"/>
                  </a:lnTo>
                  <a:lnTo>
                    <a:pt x="835812" y="1866823"/>
                  </a:lnTo>
                  <a:lnTo>
                    <a:pt x="828154" y="1873999"/>
                  </a:lnTo>
                  <a:lnTo>
                    <a:pt x="820229" y="1881619"/>
                  </a:lnTo>
                  <a:lnTo>
                    <a:pt x="811745" y="1889696"/>
                  </a:lnTo>
                  <a:lnTo>
                    <a:pt x="803668" y="1880006"/>
                  </a:lnTo>
                  <a:lnTo>
                    <a:pt x="769429" y="1838883"/>
                  </a:lnTo>
                  <a:lnTo>
                    <a:pt x="770115" y="1836229"/>
                  </a:lnTo>
                  <a:lnTo>
                    <a:pt x="770013" y="1834311"/>
                  </a:lnTo>
                  <a:lnTo>
                    <a:pt x="808266" y="1790052"/>
                  </a:lnTo>
                  <a:lnTo>
                    <a:pt x="812596" y="1762785"/>
                  </a:lnTo>
                  <a:lnTo>
                    <a:pt x="807593" y="1731352"/>
                  </a:lnTo>
                  <a:lnTo>
                    <a:pt x="801827" y="1706346"/>
                  </a:lnTo>
                  <a:lnTo>
                    <a:pt x="797864" y="1680591"/>
                  </a:lnTo>
                  <a:lnTo>
                    <a:pt x="794626" y="1654149"/>
                  </a:lnTo>
                  <a:lnTo>
                    <a:pt x="791057" y="1627098"/>
                  </a:lnTo>
                  <a:lnTo>
                    <a:pt x="858901" y="1616621"/>
                  </a:lnTo>
                  <a:lnTo>
                    <a:pt x="863727" y="1651203"/>
                  </a:lnTo>
                  <a:lnTo>
                    <a:pt x="868210" y="1685340"/>
                  </a:lnTo>
                  <a:lnTo>
                    <a:pt x="873569" y="1718856"/>
                  </a:lnTo>
                  <a:lnTo>
                    <a:pt x="881037" y="1751622"/>
                  </a:lnTo>
                  <a:lnTo>
                    <a:pt x="885507" y="1784527"/>
                  </a:lnTo>
                  <a:lnTo>
                    <a:pt x="885507" y="1388567"/>
                  </a:lnTo>
                  <a:lnTo>
                    <a:pt x="884250" y="1384973"/>
                  </a:lnTo>
                  <a:lnTo>
                    <a:pt x="864793" y="1351749"/>
                  </a:lnTo>
                  <a:lnTo>
                    <a:pt x="860704" y="1346238"/>
                  </a:lnTo>
                  <a:lnTo>
                    <a:pt x="832853" y="1308696"/>
                  </a:lnTo>
                  <a:lnTo>
                    <a:pt x="801103" y="1265491"/>
                  </a:lnTo>
                  <a:lnTo>
                    <a:pt x="737247" y="1177493"/>
                  </a:lnTo>
                  <a:lnTo>
                    <a:pt x="737247" y="1940483"/>
                  </a:lnTo>
                  <a:lnTo>
                    <a:pt x="663143" y="1973503"/>
                  </a:lnTo>
                  <a:lnTo>
                    <a:pt x="640562" y="1908238"/>
                  </a:lnTo>
                  <a:lnTo>
                    <a:pt x="704138" y="1880006"/>
                  </a:lnTo>
                  <a:lnTo>
                    <a:pt x="737247" y="1940483"/>
                  </a:lnTo>
                  <a:lnTo>
                    <a:pt x="737247" y="1177493"/>
                  </a:lnTo>
                  <a:lnTo>
                    <a:pt x="706653" y="1135316"/>
                  </a:lnTo>
                  <a:lnTo>
                    <a:pt x="643991" y="1048308"/>
                  </a:lnTo>
                  <a:lnTo>
                    <a:pt x="638035" y="1041577"/>
                  </a:lnTo>
                  <a:lnTo>
                    <a:pt x="631532" y="1037247"/>
                  </a:lnTo>
                  <a:lnTo>
                    <a:pt x="624116" y="1034973"/>
                  </a:lnTo>
                  <a:lnTo>
                    <a:pt x="621080" y="1034757"/>
                  </a:lnTo>
                  <a:lnTo>
                    <a:pt x="616762" y="1034478"/>
                  </a:lnTo>
                  <a:lnTo>
                    <a:pt x="616762" y="1725383"/>
                  </a:lnTo>
                  <a:lnTo>
                    <a:pt x="616648" y="1758937"/>
                  </a:lnTo>
                  <a:lnTo>
                    <a:pt x="514324" y="1758937"/>
                  </a:lnTo>
                  <a:lnTo>
                    <a:pt x="514324" y="1827403"/>
                  </a:lnTo>
                  <a:lnTo>
                    <a:pt x="444436" y="1827403"/>
                  </a:lnTo>
                  <a:lnTo>
                    <a:pt x="444436" y="1761998"/>
                  </a:lnTo>
                  <a:lnTo>
                    <a:pt x="399605" y="1747723"/>
                  </a:lnTo>
                  <a:lnTo>
                    <a:pt x="367436" y="1725383"/>
                  </a:lnTo>
                  <a:lnTo>
                    <a:pt x="348030" y="1695170"/>
                  </a:lnTo>
                  <a:lnTo>
                    <a:pt x="341528" y="1657299"/>
                  </a:lnTo>
                  <a:lnTo>
                    <a:pt x="407695" y="1657299"/>
                  </a:lnTo>
                  <a:lnTo>
                    <a:pt x="415251" y="1675434"/>
                  </a:lnTo>
                  <a:lnTo>
                    <a:pt x="427850" y="1685950"/>
                  </a:lnTo>
                  <a:lnTo>
                    <a:pt x="444461" y="1690585"/>
                  </a:lnTo>
                  <a:lnTo>
                    <a:pt x="464070" y="1691043"/>
                  </a:lnTo>
                  <a:lnTo>
                    <a:pt x="484416" y="1690420"/>
                  </a:lnTo>
                  <a:lnTo>
                    <a:pt x="507771" y="1690408"/>
                  </a:lnTo>
                  <a:lnTo>
                    <a:pt x="547547" y="1690751"/>
                  </a:lnTo>
                  <a:lnTo>
                    <a:pt x="547547" y="1690382"/>
                  </a:lnTo>
                  <a:lnTo>
                    <a:pt x="547636" y="1680095"/>
                  </a:lnTo>
                  <a:lnTo>
                    <a:pt x="547712" y="1665084"/>
                  </a:lnTo>
                  <a:lnTo>
                    <a:pt x="547446" y="1657299"/>
                  </a:lnTo>
                  <a:lnTo>
                    <a:pt x="547446" y="1657146"/>
                  </a:lnTo>
                  <a:lnTo>
                    <a:pt x="526351" y="1624711"/>
                  </a:lnTo>
                  <a:lnTo>
                    <a:pt x="501129" y="1621751"/>
                  </a:lnTo>
                  <a:lnTo>
                    <a:pt x="495109" y="1621637"/>
                  </a:lnTo>
                  <a:lnTo>
                    <a:pt x="461683" y="1621751"/>
                  </a:lnTo>
                  <a:lnTo>
                    <a:pt x="444919" y="1621637"/>
                  </a:lnTo>
                  <a:lnTo>
                    <a:pt x="403821" y="1613281"/>
                  </a:lnTo>
                  <a:lnTo>
                    <a:pt x="370903" y="1591462"/>
                  </a:lnTo>
                  <a:lnTo>
                    <a:pt x="348919" y="1558785"/>
                  </a:lnTo>
                  <a:lnTo>
                    <a:pt x="340550" y="1517878"/>
                  </a:lnTo>
                  <a:lnTo>
                    <a:pt x="340360" y="1498917"/>
                  </a:lnTo>
                  <a:lnTo>
                    <a:pt x="340448" y="1415402"/>
                  </a:lnTo>
                  <a:lnTo>
                    <a:pt x="442836" y="1415402"/>
                  </a:lnTo>
                  <a:lnTo>
                    <a:pt x="442836" y="1346238"/>
                  </a:lnTo>
                  <a:lnTo>
                    <a:pt x="512724" y="1346238"/>
                  </a:lnTo>
                  <a:lnTo>
                    <a:pt x="512724" y="1412328"/>
                  </a:lnTo>
                  <a:lnTo>
                    <a:pt x="557504" y="1426540"/>
                  </a:lnTo>
                  <a:lnTo>
                    <a:pt x="589661" y="1448841"/>
                  </a:lnTo>
                  <a:lnTo>
                    <a:pt x="609053" y="1479067"/>
                  </a:lnTo>
                  <a:lnTo>
                    <a:pt x="615594" y="1517027"/>
                  </a:lnTo>
                  <a:lnTo>
                    <a:pt x="549427" y="1517027"/>
                  </a:lnTo>
                  <a:lnTo>
                    <a:pt x="541858" y="1498917"/>
                  </a:lnTo>
                  <a:lnTo>
                    <a:pt x="529285" y="1488389"/>
                  </a:lnTo>
                  <a:lnTo>
                    <a:pt x="513384" y="1483944"/>
                  </a:lnTo>
                  <a:lnTo>
                    <a:pt x="512686" y="1483741"/>
                  </a:lnTo>
                  <a:lnTo>
                    <a:pt x="493077" y="1483283"/>
                  </a:lnTo>
                  <a:lnTo>
                    <a:pt x="472719" y="1483906"/>
                  </a:lnTo>
                  <a:lnTo>
                    <a:pt x="452132" y="1483944"/>
                  </a:lnTo>
                  <a:lnTo>
                    <a:pt x="409587" y="1483575"/>
                  </a:lnTo>
                  <a:lnTo>
                    <a:pt x="409422" y="1509255"/>
                  </a:lnTo>
                  <a:lnTo>
                    <a:pt x="430758" y="1549615"/>
                  </a:lnTo>
                  <a:lnTo>
                    <a:pt x="462572" y="1552689"/>
                  </a:lnTo>
                  <a:lnTo>
                    <a:pt x="507072" y="1552689"/>
                  </a:lnTo>
                  <a:lnTo>
                    <a:pt x="514324" y="1552752"/>
                  </a:lnTo>
                  <a:lnTo>
                    <a:pt x="553999" y="1561223"/>
                  </a:lnTo>
                  <a:lnTo>
                    <a:pt x="586168" y="1582839"/>
                  </a:lnTo>
                  <a:lnTo>
                    <a:pt x="607949" y="1614792"/>
                  </a:lnTo>
                  <a:lnTo>
                    <a:pt x="616458" y="1654149"/>
                  </a:lnTo>
                  <a:lnTo>
                    <a:pt x="616762" y="1725383"/>
                  </a:lnTo>
                  <a:lnTo>
                    <a:pt x="616762" y="1034478"/>
                  </a:lnTo>
                  <a:lnTo>
                    <a:pt x="615403" y="1034376"/>
                  </a:lnTo>
                  <a:lnTo>
                    <a:pt x="547420" y="1034757"/>
                  </a:lnTo>
                  <a:lnTo>
                    <a:pt x="409308" y="1034491"/>
                  </a:lnTo>
                  <a:lnTo>
                    <a:pt x="339191" y="1035215"/>
                  </a:lnTo>
                  <a:lnTo>
                    <a:pt x="201295" y="1202182"/>
                  </a:lnTo>
                  <a:lnTo>
                    <a:pt x="145034" y="1279931"/>
                  </a:lnTo>
                  <a:lnTo>
                    <a:pt x="117119" y="1318971"/>
                  </a:lnTo>
                  <a:lnTo>
                    <a:pt x="89395" y="1358138"/>
                  </a:lnTo>
                  <a:lnTo>
                    <a:pt x="69062" y="1394650"/>
                  </a:lnTo>
                  <a:lnTo>
                    <a:pt x="57048" y="1434477"/>
                  </a:lnTo>
                  <a:lnTo>
                    <a:pt x="48221" y="1487017"/>
                  </a:lnTo>
                  <a:lnTo>
                    <a:pt x="39700" y="1539595"/>
                  </a:lnTo>
                  <a:lnTo>
                    <a:pt x="31445" y="1592224"/>
                  </a:lnTo>
                  <a:lnTo>
                    <a:pt x="23406" y="1644891"/>
                  </a:lnTo>
                  <a:lnTo>
                    <a:pt x="15532" y="1697583"/>
                  </a:lnTo>
                  <a:lnTo>
                    <a:pt x="7797" y="1750288"/>
                  </a:lnTo>
                  <a:lnTo>
                    <a:pt x="165" y="1803019"/>
                  </a:lnTo>
                  <a:lnTo>
                    <a:pt x="0" y="1813572"/>
                  </a:lnTo>
                  <a:lnTo>
                    <a:pt x="1625" y="1823377"/>
                  </a:lnTo>
                  <a:lnTo>
                    <a:pt x="40525" y="1882940"/>
                  </a:lnTo>
                  <a:lnTo>
                    <a:pt x="74790" y="1919630"/>
                  </a:lnTo>
                  <a:lnTo>
                    <a:pt x="112522" y="1952396"/>
                  </a:lnTo>
                  <a:lnTo>
                    <a:pt x="153593" y="1981314"/>
                  </a:lnTo>
                  <a:lnTo>
                    <a:pt x="197878" y="2006434"/>
                  </a:lnTo>
                  <a:lnTo>
                    <a:pt x="245973" y="2028253"/>
                  </a:lnTo>
                  <a:lnTo>
                    <a:pt x="294741" y="2045423"/>
                  </a:lnTo>
                  <a:lnTo>
                    <a:pt x="344144" y="2058111"/>
                  </a:lnTo>
                  <a:lnTo>
                    <a:pt x="394131" y="2066480"/>
                  </a:lnTo>
                  <a:lnTo>
                    <a:pt x="444652" y="2070696"/>
                  </a:lnTo>
                  <a:lnTo>
                    <a:pt x="495655" y="2070912"/>
                  </a:lnTo>
                  <a:lnTo>
                    <a:pt x="547090" y="2067293"/>
                  </a:lnTo>
                  <a:lnTo>
                    <a:pt x="598919" y="2060003"/>
                  </a:lnTo>
                  <a:lnTo>
                    <a:pt x="650849" y="2048662"/>
                  </a:lnTo>
                  <a:lnTo>
                    <a:pt x="700341" y="2033117"/>
                  </a:lnTo>
                  <a:lnTo>
                    <a:pt x="747344" y="2013331"/>
                  </a:lnTo>
                  <a:lnTo>
                    <a:pt x="791819" y="1989277"/>
                  </a:lnTo>
                  <a:lnTo>
                    <a:pt x="833704" y="1960918"/>
                  </a:lnTo>
                  <a:lnTo>
                    <a:pt x="872972" y="1928215"/>
                  </a:lnTo>
                  <a:lnTo>
                    <a:pt x="909574" y="1891118"/>
                  </a:lnTo>
                  <a:lnTo>
                    <a:pt x="910729" y="1889696"/>
                  </a:lnTo>
                  <a:lnTo>
                    <a:pt x="943457" y="1849602"/>
                  </a:lnTo>
                  <a:lnTo>
                    <a:pt x="951712" y="1835912"/>
                  </a:lnTo>
                  <a:lnTo>
                    <a:pt x="956360" y="1822018"/>
                  </a:lnTo>
                  <a:lnTo>
                    <a:pt x="957795" y="1807451"/>
                  </a:lnTo>
                  <a:close/>
                </a:path>
                <a:path w="2000250" h="2073275">
                  <a:moveTo>
                    <a:pt x="1341882" y="1752942"/>
                  </a:moveTo>
                  <a:lnTo>
                    <a:pt x="1341386" y="1587715"/>
                  </a:lnTo>
                  <a:lnTo>
                    <a:pt x="1335735" y="1580832"/>
                  </a:lnTo>
                  <a:lnTo>
                    <a:pt x="1331150" y="1579079"/>
                  </a:lnTo>
                  <a:lnTo>
                    <a:pt x="1303045" y="1565059"/>
                  </a:lnTo>
                  <a:lnTo>
                    <a:pt x="1279652" y="1546428"/>
                  </a:lnTo>
                  <a:lnTo>
                    <a:pt x="1260868" y="1523161"/>
                  </a:lnTo>
                  <a:lnTo>
                    <a:pt x="1246593" y="1495171"/>
                  </a:lnTo>
                  <a:lnTo>
                    <a:pt x="1244612" y="1490167"/>
                  </a:lnTo>
                  <a:lnTo>
                    <a:pt x="1236992" y="1484122"/>
                  </a:lnTo>
                  <a:lnTo>
                    <a:pt x="1181925" y="1483766"/>
                  </a:lnTo>
                  <a:lnTo>
                    <a:pt x="982256" y="1483601"/>
                  </a:lnTo>
                  <a:lnTo>
                    <a:pt x="984859" y="1535722"/>
                  </a:lnTo>
                  <a:lnTo>
                    <a:pt x="993330" y="1585061"/>
                  </a:lnTo>
                  <a:lnTo>
                    <a:pt x="1008113" y="1631543"/>
                  </a:lnTo>
                  <a:lnTo>
                    <a:pt x="1029639" y="1675028"/>
                  </a:lnTo>
                  <a:lnTo>
                    <a:pt x="1058341" y="1715427"/>
                  </a:lnTo>
                  <a:lnTo>
                    <a:pt x="1094651" y="1752600"/>
                  </a:lnTo>
                  <a:lnTo>
                    <a:pt x="1130769" y="1781683"/>
                  </a:lnTo>
                  <a:lnTo>
                    <a:pt x="1168692" y="1806562"/>
                  </a:lnTo>
                  <a:lnTo>
                    <a:pt x="1208608" y="1827110"/>
                  </a:lnTo>
                  <a:lnTo>
                    <a:pt x="1250657" y="1843176"/>
                  </a:lnTo>
                  <a:lnTo>
                    <a:pt x="1295031" y="1854619"/>
                  </a:lnTo>
                  <a:lnTo>
                    <a:pt x="1341869" y="1861286"/>
                  </a:lnTo>
                  <a:lnTo>
                    <a:pt x="1341882" y="1752942"/>
                  </a:lnTo>
                  <a:close/>
                </a:path>
                <a:path w="2000250" h="2073275">
                  <a:moveTo>
                    <a:pt x="1341882" y="1036256"/>
                  </a:moveTo>
                  <a:lnTo>
                    <a:pt x="1292110" y="1043851"/>
                  </a:lnTo>
                  <a:lnTo>
                    <a:pt x="1245184" y="1056170"/>
                  </a:lnTo>
                  <a:lnTo>
                    <a:pt x="1201102" y="1073251"/>
                  </a:lnTo>
                  <a:lnTo>
                    <a:pt x="1159840" y="1095146"/>
                  </a:lnTo>
                  <a:lnTo>
                    <a:pt x="1121371" y="1121892"/>
                  </a:lnTo>
                  <a:lnTo>
                    <a:pt x="1085697" y="1153528"/>
                  </a:lnTo>
                  <a:lnTo>
                    <a:pt x="1052791" y="1190117"/>
                  </a:lnTo>
                  <a:lnTo>
                    <a:pt x="1024229" y="1229982"/>
                  </a:lnTo>
                  <a:lnTo>
                    <a:pt x="1001077" y="1272222"/>
                  </a:lnTo>
                  <a:lnTo>
                    <a:pt x="983411" y="1316951"/>
                  </a:lnTo>
                  <a:lnTo>
                    <a:pt x="971283" y="1364322"/>
                  </a:lnTo>
                  <a:lnTo>
                    <a:pt x="964768" y="1414462"/>
                  </a:lnTo>
                  <a:lnTo>
                    <a:pt x="1237742" y="1413979"/>
                  </a:lnTo>
                  <a:lnTo>
                    <a:pt x="1244612" y="1408303"/>
                  </a:lnTo>
                  <a:lnTo>
                    <a:pt x="1246365" y="1403718"/>
                  </a:lnTo>
                  <a:lnTo>
                    <a:pt x="1260373" y="1375600"/>
                  </a:lnTo>
                  <a:lnTo>
                    <a:pt x="1279017" y="1352232"/>
                  </a:lnTo>
                  <a:lnTo>
                    <a:pt x="1302321" y="1333474"/>
                  </a:lnTo>
                  <a:lnTo>
                    <a:pt x="1330261" y="1319174"/>
                  </a:lnTo>
                  <a:lnTo>
                    <a:pt x="1335278" y="1317167"/>
                  </a:lnTo>
                  <a:lnTo>
                    <a:pt x="1341348" y="1309585"/>
                  </a:lnTo>
                  <a:lnTo>
                    <a:pt x="1341704" y="1251508"/>
                  </a:lnTo>
                  <a:lnTo>
                    <a:pt x="1341882" y="1036256"/>
                  </a:lnTo>
                  <a:close/>
                </a:path>
                <a:path w="2000250" h="2073275">
                  <a:moveTo>
                    <a:pt x="1368348" y="252603"/>
                  </a:moveTo>
                  <a:lnTo>
                    <a:pt x="1169212" y="13868"/>
                  </a:lnTo>
                  <a:lnTo>
                    <a:pt x="970292" y="252628"/>
                  </a:lnTo>
                  <a:lnTo>
                    <a:pt x="1022997" y="296887"/>
                  </a:lnTo>
                  <a:lnTo>
                    <a:pt x="1130350" y="168516"/>
                  </a:lnTo>
                  <a:lnTo>
                    <a:pt x="1135367" y="170002"/>
                  </a:lnTo>
                  <a:lnTo>
                    <a:pt x="1135367" y="688263"/>
                  </a:lnTo>
                  <a:lnTo>
                    <a:pt x="1204074" y="688263"/>
                  </a:lnTo>
                  <a:lnTo>
                    <a:pt x="1204074" y="163563"/>
                  </a:lnTo>
                  <a:lnTo>
                    <a:pt x="1315618" y="296964"/>
                  </a:lnTo>
                  <a:lnTo>
                    <a:pt x="1368348" y="252603"/>
                  </a:lnTo>
                  <a:close/>
                </a:path>
                <a:path w="2000250" h="2073275">
                  <a:moveTo>
                    <a:pt x="1782762" y="469684"/>
                  </a:moveTo>
                  <a:lnTo>
                    <a:pt x="1729955" y="425564"/>
                  </a:lnTo>
                  <a:lnTo>
                    <a:pt x="1621917" y="554583"/>
                  </a:lnTo>
                  <a:lnTo>
                    <a:pt x="1617472" y="551980"/>
                  </a:lnTo>
                  <a:lnTo>
                    <a:pt x="1617472" y="0"/>
                  </a:lnTo>
                  <a:lnTo>
                    <a:pt x="1548003" y="0"/>
                  </a:lnTo>
                  <a:lnTo>
                    <a:pt x="1548003" y="557796"/>
                  </a:lnTo>
                  <a:lnTo>
                    <a:pt x="1437436" y="425577"/>
                  </a:lnTo>
                  <a:lnTo>
                    <a:pt x="1384655" y="469684"/>
                  </a:lnTo>
                  <a:lnTo>
                    <a:pt x="1583715" y="708621"/>
                  </a:lnTo>
                  <a:lnTo>
                    <a:pt x="1782762" y="469684"/>
                  </a:lnTo>
                  <a:close/>
                </a:path>
                <a:path w="2000250" h="2073275">
                  <a:moveTo>
                    <a:pt x="1786293" y="1483614"/>
                  </a:moveTo>
                  <a:lnTo>
                    <a:pt x="1679511" y="1483601"/>
                  </a:lnTo>
                  <a:lnTo>
                    <a:pt x="1514919" y="1484109"/>
                  </a:lnTo>
                  <a:lnTo>
                    <a:pt x="1508201" y="1489938"/>
                  </a:lnTo>
                  <a:lnTo>
                    <a:pt x="1506410" y="1494561"/>
                  </a:lnTo>
                  <a:lnTo>
                    <a:pt x="1492351" y="1522603"/>
                  </a:lnTo>
                  <a:lnTo>
                    <a:pt x="1473746" y="1545971"/>
                  </a:lnTo>
                  <a:lnTo>
                    <a:pt x="1450479" y="1564728"/>
                  </a:lnTo>
                  <a:lnTo>
                    <a:pt x="1422476" y="1578927"/>
                  </a:lnTo>
                  <a:lnTo>
                    <a:pt x="1417510" y="1580870"/>
                  </a:lnTo>
                  <a:lnTo>
                    <a:pt x="1411541" y="1588554"/>
                  </a:lnTo>
                  <a:lnTo>
                    <a:pt x="1411185" y="1646618"/>
                  </a:lnTo>
                  <a:lnTo>
                    <a:pt x="1411020" y="1860194"/>
                  </a:lnTo>
                  <a:lnTo>
                    <a:pt x="1460754" y="1853717"/>
                  </a:lnTo>
                  <a:lnTo>
                    <a:pt x="1507782" y="1841436"/>
                  </a:lnTo>
                  <a:lnTo>
                    <a:pt x="1551889" y="1823885"/>
                  </a:lnTo>
                  <a:lnTo>
                    <a:pt x="1592884" y="1801647"/>
                  </a:lnTo>
                  <a:lnTo>
                    <a:pt x="1630540" y="1775282"/>
                  </a:lnTo>
                  <a:lnTo>
                    <a:pt x="1664639" y="1745361"/>
                  </a:lnTo>
                  <a:lnTo>
                    <a:pt x="1694992" y="1712429"/>
                  </a:lnTo>
                  <a:lnTo>
                    <a:pt x="1721370" y="1677073"/>
                  </a:lnTo>
                  <a:lnTo>
                    <a:pt x="1743557" y="1639862"/>
                  </a:lnTo>
                  <a:lnTo>
                    <a:pt x="1761363" y="1601330"/>
                  </a:lnTo>
                  <a:lnTo>
                    <a:pt x="1774558" y="1562074"/>
                  </a:lnTo>
                  <a:lnTo>
                    <a:pt x="1782940" y="1522653"/>
                  </a:lnTo>
                  <a:lnTo>
                    <a:pt x="1786293" y="1483614"/>
                  </a:lnTo>
                  <a:close/>
                </a:path>
                <a:path w="2000250" h="2073275">
                  <a:moveTo>
                    <a:pt x="1787728" y="1414487"/>
                  </a:moveTo>
                  <a:lnTo>
                    <a:pt x="1780895" y="1363700"/>
                  </a:lnTo>
                  <a:lnTo>
                    <a:pt x="1768144" y="1315885"/>
                  </a:lnTo>
                  <a:lnTo>
                    <a:pt x="1750085" y="1271231"/>
                  </a:lnTo>
                  <a:lnTo>
                    <a:pt x="1727314" y="1229931"/>
                  </a:lnTo>
                  <a:lnTo>
                    <a:pt x="1700453" y="1192161"/>
                  </a:lnTo>
                  <a:lnTo>
                    <a:pt x="1670100" y="1158125"/>
                  </a:lnTo>
                  <a:lnTo>
                    <a:pt x="1636877" y="1127975"/>
                  </a:lnTo>
                  <a:lnTo>
                    <a:pt x="1601368" y="1101928"/>
                  </a:lnTo>
                  <a:lnTo>
                    <a:pt x="1564195" y="1080160"/>
                  </a:lnTo>
                  <a:lnTo>
                    <a:pt x="1525968" y="1062850"/>
                  </a:lnTo>
                  <a:lnTo>
                    <a:pt x="1487297" y="1050188"/>
                  </a:lnTo>
                  <a:lnTo>
                    <a:pt x="1448777" y="1042365"/>
                  </a:lnTo>
                  <a:lnTo>
                    <a:pt x="1411020" y="1039571"/>
                  </a:lnTo>
                  <a:lnTo>
                    <a:pt x="1411033" y="1198448"/>
                  </a:lnTo>
                  <a:lnTo>
                    <a:pt x="1411643" y="1309649"/>
                  </a:lnTo>
                  <a:lnTo>
                    <a:pt x="1418882" y="1317282"/>
                  </a:lnTo>
                  <a:lnTo>
                    <a:pt x="1424520" y="1319682"/>
                  </a:lnTo>
                  <a:lnTo>
                    <a:pt x="1445323" y="1329423"/>
                  </a:lnTo>
                  <a:lnTo>
                    <a:pt x="1464500" y="1341374"/>
                  </a:lnTo>
                  <a:lnTo>
                    <a:pt x="1480210" y="1356321"/>
                  </a:lnTo>
                  <a:lnTo>
                    <a:pt x="1490573" y="1375079"/>
                  </a:lnTo>
                  <a:lnTo>
                    <a:pt x="1503654" y="1399362"/>
                  </a:lnTo>
                  <a:lnTo>
                    <a:pt x="1521231" y="1411795"/>
                  </a:lnTo>
                  <a:lnTo>
                    <a:pt x="1542516" y="1415719"/>
                  </a:lnTo>
                  <a:lnTo>
                    <a:pt x="1568894" y="1414284"/>
                  </a:lnTo>
                  <a:lnTo>
                    <a:pt x="1571053" y="1414487"/>
                  </a:lnTo>
                  <a:lnTo>
                    <a:pt x="1787728" y="1414487"/>
                  </a:lnTo>
                  <a:close/>
                </a:path>
                <a:path w="2000250" h="2073275">
                  <a:moveTo>
                    <a:pt x="1999881" y="1400505"/>
                  </a:moveTo>
                  <a:lnTo>
                    <a:pt x="1984895" y="1365288"/>
                  </a:lnTo>
                  <a:lnTo>
                    <a:pt x="1955634" y="1355610"/>
                  </a:lnTo>
                  <a:lnTo>
                    <a:pt x="1940623" y="1351064"/>
                  </a:lnTo>
                  <a:lnTo>
                    <a:pt x="1937931" y="1350060"/>
                  </a:lnTo>
                  <a:lnTo>
                    <a:pt x="1934324" y="1350162"/>
                  </a:lnTo>
                  <a:lnTo>
                    <a:pt x="1926551" y="1342390"/>
                  </a:lnTo>
                  <a:lnTo>
                    <a:pt x="1918893" y="1336700"/>
                  </a:lnTo>
                  <a:lnTo>
                    <a:pt x="1916023" y="1329283"/>
                  </a:lnTo>
                  <a:lnTo>
                    <a:pt x="1904111" y="1295120"/>
                  </a:lnTo>
                  <a:lnTo>
                    <a:pt x="1892922" y="1260563"/>
                  </a:lnTo>
                  <a:lnTo>
                    <a:pt x="1880362" y="1226883"/>
                  </a:lnTo>
                  <a:lnTo>
                    <a:pt x="1864360" y="1195311"/>
                  </a:lnTo>
                  <a:lnTo>
                    <a:pt x="1849234" y="1164831"/>
                  </a:lnTo>
                  <a:lnTo>
                    <a:pt x="1843443" y="1136167"/>
                  </a:lnTo>
                  <a:lnTo>
                    <a:pt x="1848104" y="1108214"/>
                  </a:lnTo>
                  <a:lnTo>
                    <a:pt x="1864309" y="1079842"/>
                  </a:lnTo>
                  <a:lnTo>
                    <a:pt x="1868373" y="1072070"/>
                  </a:lnTo>
                  <a:lnTo>
                    <a:pt x="1868284" y="1065187"/>
                  </a:lnTo>
                  <a:lnTo>
                    <a:pt x="1864931" y="1058786"/>
                  </a:lnTo>
                  <a:lnTo>
                    <a:pt x="1859203" y="1052461"/>
                  </a:lnTo>
                  <a:lnTo>
                    <a:pt x="1816747" y="1010958"/>
                  </a:lnTo>
                  <a:lnTo>
                    <a:pt x="1795868" y="989876"/>
                  </a:lnTo>
                  <a:lnTo>
                    <a:pt x="1775396" y="968413"/>
                  </a:lnTo>
                  <a:lnTo>
                    <a:pt x="1767027" y="961174"/>
                  </a:lnTo>
                  <a:lnTo>
                    <a:pt x="1758861" y="958011"/>
                  </a:lnTo>
                  <a:lnTo>
                    <a:pt x="1750250" y="958850"/>
                  </a:lnTo>
                  <a:lnTo>
                    <a:pt x="1740560" y="963574"/>
                  </a:lnTo>
                  <a:lnTo>
                    <a:pt x="1730743" y="969086"/>
                  </a:lnTo>
                  <a:lnTo>
                    <a:pt x="1710232" y="978750"/>
                  </a:lnTo>
                  <a:lnTo>
                    <a:pt x="1700288" y="984097"/>
                  </a:lnTo>
                  <a:lnTo>
                    <a:pt x="1692643" y="987386"/>
                  </a:lnTo>
                  <a:lnTo>
                    <a:pt x="1685569" y="987844"/>
                  </a:lnTo>
                  <a:lnTo>
                    <a:pt x="1678546" y="986104"/>
                  </a:lnTo>
                  <a:lnTo>
                    <a:pt x="1671027" y="982776"/>
                  </a:lnTo>
                  <a:lnTo>
                    <a:pt x="1607591" y="949845"/>
                  </a:lnTo>
                  <a:lnTo>
                    <a:pt x="1575346" y="935215"/>
                  </a:lnTo>
                  <a:lnTo>
                    <a:pt x="1509966" y="913574"/>
                  </a:lnTo>
                  <a:lnTo>
                    <a:pt x="1468945" y="874369"/>
                  </a:lnTo>
                  <a:lnTo>
                    <a:pt x="1460271" y="842835"/>
                  </a:lnTo>
                  <a:lnTo>
                    <a:pt x="1457604" y="834402"/>
                  </a:lnTo>
                  <a:lnTo>
                    <a:pt x="1452613" y="829652"/>
                  </a:lnTo>
                  <a:lnTo>
                    <a:pt x="1445691" y="827595"/>
                  </a:lnTo>
                  <a:lnTo>
                    <a:pt x="1437220" y="827227"/>
                  </a:lnTo>
                  <a:lnTo>
                    <a:pt x="1381099" y="827925"/>
                  </a:lnTo>
                  <a:lnTo>
                    <a:pt x="1353032" y="827773"/>
                  </a:lnTo>
                  <a:lnTo>
                    <a:pt x="1325003" y="826985"/>
                  </a:lnTo>
                  <a:lnTo>
                    <a:pt x="1311389" y="827544"/>
                  </a:lnTo>
                  <a:lnTo>
                    <a:pt x="1300835" y="831202"/>
                  </a:lnTo>
                  <a:lnTo>
                    <a:pt x="1293406" y="839101"/>
                  </a:lnTo>
                  <a:lnTo>
                    <a:pt x="1289164" y="852335"/>
                  </a:lnTo>
                  <a:lnTo>
                    <a:pt x="1286992" y="861123"/>
                  </a:lnTo>
                  <a:lnTo>
                    <a:pt x="1280591" y="878370"/>
                  </a:lnTo>
                  <a:lnTo>
                    <a:pt x="1252702" y="911542"/>
                  </a:lnTo>
                  <a:lnTo>
                    <a:pt x="1219631" y="921651"/>
                  </a:lnTo>
                  <a:lnTo>
                    <a:pt x="1186561" y="932167"/>
                  </a:lnTo>
                  <a:lnTo>
                    <a:pt x="1154468" y="944473"/>
                  </a:lnTo>
                  <a:lnTo>
                    <a:pt x="1093749" y="975398"/>
                  </a:lnTo>
                  <a:lnTo>
                    <a:pt x="1064704" y="981951"/>
                  </a:lnTo>
                  <a:lnTo>
                    <a:pt x="1036154" y="977811"/>
                  </a:lnTo>
                  <a:lnTo>
                    <a:pt x="1000150" y="957338"/>
                  </a:lnTo>
                  <a:lnTo>
                    <a:pt x="993711" y="956919"/>
                  </a:lnTo>
                  <a:lnTo>
                    <a:pt x="987463" y="959586"/>
                  </a:lnTo>
                  <a:lnTo>
                    <a:pt x="981176" y="964984"/>
                  </a:lnTo>
                  <a:lnTo>
                    <a:pt x="959358" y="987412"/>
                  </a:lnTo>
                  <a:lnTo>
                    <a:pt x="937323" y="1009637"/>
                  </a:lnTo>
                  <a:lnTo>
                    <a:pt x="915098" y="1031671"/>
                  </a:lnTo>
                  <a:lnTo>
                    <a:pt x="892695" y="1053528"/>
                  </a:lnTo>
                  <a:lnTo>
                    <a:pt x="887463" y="1059573"/>
                  </a:lnTo>
                  <a:lnTo>
                    <a:pt x="884821" y="1065568"/>
                  </a:lnTo>
                  <a:lnTo>
                    <a:pt x="884999" y="1072032"/>
                  </a:lnTo>
                  <a:lnTo>
                    <a:pt x="888187" y="1079474"/>
                  </a:lnTo>
                  <a:lnTo>
                    <a:pt x="894041" y="1090371"/>
                  </a:lnTo>
                  <a:lnTo>
                    <a:pt x="904849" y="1112710"/>
                  </a:lnTo>
                  <a:lnTo>
                    <a:pt x="910767" y="1123556"/>
                  </a:lnTo>
                  <a:lnTo>
                    <a:pt x="914450" y="1131595"/>
                  </a:lnTo>
                  <a:lnTo>
                    <a:pt x="915454" y="1139139"/>
                  </a:lnTo>
                  <a:lnTo>
                    <a:pt x="913917" y="1146695"/>
                  </a:lnTo>
                  <a:lnTo>
                    <a:pt x="909980" y="1154772"/>
                  </a:lnTo>
                  <a:lnTo>
                    <a:pt x="900099" y="1172032"/>
                  </a:lnTo>
                  <a:lnTo>
                    <a:pt x="890739" y="1189621"/>
                  </a:lnTo>
                  <a:lnTo>
                    <a:pt x="881773" y="1207414"/>
                  </a:lnTo>
                  <a:lnTo>
                    <a:pt x="870458" y="1230782"/>
                  </a:lnTo>
                  <a:lnTo>
                    <a:pt x="869569" y="1240104"/>
                  </a:lnTo>
                  <a:lnTo>
                    <a:pt x="882103" y="1258824"/>
                  </a:lnTo>
                  <a:lnTo>
                    <a:pt x="892327" y="1272997"/>
                  </a:lnTo>
                  <a:lnTo>
                    <a:pt x="914476" y="1302829"/>
                  </a:lnTo>
                  <a:lnTo>
                    <a:pt x="932827" y="1256030"/>
                  </a:lnTo>
                  <a:lnTo>
                    <a:pt x="954849" y="1212469"/>
                  </a:lnTo>
                  <a:lnTo>
                    <a:pt x="980249" y="1172197"/>
                  </a:lnTo>
                  <a:lnTo>
                    <a:pt x="1008761" y="1135291"/>
                  </a:lnTo>
                  <a:lnTo>
                    <a:pt x="1040091" y="1101813"/>
                  </a:lnTo>
                  <a:lnTo>
                    <a:pt x="1073975" y="1071829"/>
                  </a:lnTo>
                  <a:lnTo>
                    <a:pt x="1110132" y="1045425"/>
                  </a:lnTo>
                  <a:lnTo>
                    <a:pt x="1148283" y="1022642"/>
                  </a:lnTo>
                  <a:lnTo>
                    <a:pt x="1188135" y="1003579"/>
                  </a:lnTo>
                  <a:lnTo>
                    <a:pt x="1229423" y="988275"/>
                  </a:lnTo>
                  <a:lnTo>
                    <a:pt x="1271854" y="976807"/>
                  </a:lnTo>
                  <a:lnTo>
                    <a:pt x="1315173" y="969238"/>
                  </a:lnTo>
                  <a:lnTo>
                    <a:pt x="1359077" y="965657"/>
                  </a:lnTo>
                  <a:lnTo>
                    <a:pt x="1403299" y="966114"/>
                  </a:lnTo>
                  <a:lnTo>
                    <a:pt x="1447558" y="970673"/>
                  </a:lnTo>
                  <a:lnTo>
                    <a:pt x="1491576" y="979411"/>
                  </a:lnTo>
                  <a:lnTo>
                    <a:pt x="1535061" y="992390"/>
                  </a:lnTo>
                  <a:lnTo>
                    <a:pt x="1577759" y="1009688"/>
                  </a:lnTo>
                  <a:lnTo>
                    <a:pt x="1620837" y="1032167"/>
                  </a:lnTo>
                  <a:lnTo>
                    <a:pt x="1660690" y="1058176"/>
                  </a:lnTo>
                  <a:lnTo>
                    <a:pt x="1697215" y="1087424"/>
                  </a:lnTo>
                  <a:lnTo>
                    <a:pt x="1730336" y="1119632"/>
                  </a:lnTo>
                  <a:lnTo>
                    <a:pt x="1759927" y="1154480"/>
                  </a:lnTo>
                  <a:lnTo>
                    <a:pt x="1785899" y="1191704"/>
                  </a:lnTo>
                  <a:lnTo>
                    <a:pt x="1808162" y="1230998"/>
                  </a:lnTo>
                  <a:lnTo>
                    <a:pt x="1826602" y="1272070"/>
                  </a:lnTo>
                  <a:lnTo>
                    <a:pt x="1841119" y="1314615"/>
                  </a:lnTo>
                  <a:lnTo>
                    <a:pt x="1851621" y="1358353"/>
                  </a:lnTo>
                  <a:lnTo>
                    <a:pt x="1857997" y="1402994"/>
                  </a:lnTo>
                  <a:lnTo>
                    <a:pt x="1860169" y="1448219"/>
                  </a:lnTo>
                  <a:lnTo>
                    <a:pt x="1858022" y="1493774"/>
                  </a:lnTo>
                  <a:lnTo>
                    <a:pt x="1851456" y="1539328"/>
                  </a:lnTo>
                  <a:lnTo>
                    <a:pt x="1840369" y="1584604"/>
                  </a:lnTo>
                  <a:lnTo>
                    <a:pt x="1824672" y="1629308"/>
                  </a:lnTo>
                  <a:lnTo>
                    <a:pt x="1804263" y="1673148"/>
                  </a:lnTo>
                  <a:lnTo>
                    <a:pt x="1778711" y="1716735"/>
                  </a:lnTo>
                  <a:lnTo>
                    <a:pt x="1749920" y="1756600"/>
                  </a:lnTo>
                  <a:lnTo>
                    <a:pt x="1717903" y="1792655"/>
                  </a:lnTo>
                  <a:lnTo>
                    <a:pt x="1682673" y="1824812"/>
                  </a:lnTo>
                  <a:lnTo>
                    <a:pt x="1644269" y="1853018"/>
                  </a:lnTo>
                  <a:lnTo>
                    <a:pt x="1602701" y="1877174"/>
                  </a:lnTo>
                  <a:lnTo>
                    <a:pt x="1557985" y="1897214"/>
                  </a:lnTo>
                  <a:lnTo>
                    <a:pt x="1510144" y="1913051"/>
                  </a:lnTo>
                  <a:lnTo>
                    <a:pt x="1460601" y="1924507"/>
                  </a:lnTo>
                  <a:lnTo>
                    <a:pt x="1412201" y="1931098"/>
                  </a:lnTo>
                  <a:lnTo>
                    <a:pt x="1364932" y="1932927"/>
                  </a:lnTo>
                  <a:lnTo>
                    <a:pt x="1318780" y="1930057"/>
                  </a:lnTo>
                  <a:lnTo>
                    <a:pt x="1273721" y="1922589"/>
                  </a:lnTo>
                  <a:lnTo>
                    <a:pt x="1229741" y="1910600"/>
                  </a:lnTo>
                  <a:lnTo>
                    <a:pt x="1186840" y="1894179"/>
                  </a:lnTo>
                  <a:lnTo>
                    <a:pt x="1144981" y="1873415"/>
                  </a:lnTo>
                  <a:lnTo>
                    <a:pt x="1104176" y="1848396"/>
                  </a:lnTo>
                  <a:lnTo>
                    <a:pt x="1064374" y="1819198"/>
                  </a:lnTo>
                  <a:lnTo>
                    <a:pt x="1025588" y="1785912"/>
                  </a:lnTo>
                  <a:lnTo>
                    <a:pt x="1030935" y="1827898"/>
                  </a:lnTo>
                  <a:lnTo>
                    <a:pt x="1017841" y="1862543"/>
                  </a:lnTo>
                  <a:lnTo>
                    <a:pt x="995807" y="1893481"/>
                  </a:lnTo>
                  <a:lnTo>
                    <a:pt x="974318" y="1924354"/>
                  </a:lnTo>
                  <a:lnTo>
                    <a:pt x="984872" y="1935848"/>
                  </a:lnTo>
                  <a:lnTo>
                    <a:pt x="992492" y="1940636"/>
                  </a:lnTo>
                  <a:lnTo>
                    <a:pt x="1000861" y="1939620"/>
                  </a:lnTo>
                  <a:lnTo>
                    <a:pt x="1013675" y="1933651"/>
                  </a:lnTo>
                  <a:lnTo>
                    <a:pt x="1041273" y="1920138"/>
                  </a:lnTo>
                  <a:lnTo>
                    <a:pt x="1050188" y="1915147"/>
                  </a:lnTo>
                  <a:lnTo>
                    <a:pt x="1058570" y="1911388"/>
                  </a:lnTo>
                  <a:lnTo>
                    <a:pt x="1066495" y="1910486"/>
                  </a:lnTo>
                  <a:lnTo>
                    <a:pt x="1074559" y="1912112"/>
                  </a:lnTo>
                  <a:lnTo>
                    <a:pt x="1083335" y="1915934"/>
                  </a:lnTo>
                  <a:lnTo>
                    <a:pt x="1143622" y="1947989"/>
                  </a:lnTo>
                  <a:lnTo>
                    <a:pt x="1174407" y="1962010"/>
                  </a:lnTo>
                  <a:lnTo>
                    <a:pt x="1239761" y="1983130"/>
                  </a:lnTo>
                  <a:lnTo>
                    <a:pt x="1284033" y="2023237"/>
                  </a:lnTo>
                  <a:lnTo>
                    <a:pt x="1294688" y="2068563"/>
                  </a:lnTo>
                  <a:lnTo>
                    <a:pt x="1301953" y="2071154"/>
                  </a:lnTo>
                  <a:lnTo>
                    <a:pt x="1331302" y="2070531"/>
                  </a:lnTo>
                  <a:lnTo>
                    <a:pt x="1386332" y="2070582"/>
                  </a:lnTo>
                  <a:lnTo>
                    <a:pt x="1403781" y="2071484"/>
                  </a:lnTo>
                  <a:lnTo>
                    <a:pt x="1421612" y="2072843"/>
                  </a:lnTo>
                  <a:lnTo>
                    <a:pt x="1438084" y="2072246"/>
                  </a:lnTo>
                  <a:lnTo>
                    <a:pt x="1451521" y="2067293"/>
                  </a:lnTo>
                  <a:lnTo>
                    <a:pt x="1460665" y="2056485"/>
                  </a:lnTo>
                  <a:lnTo>
                    <a:pt x="1466748" y="2041258"/>
                  </a:lnTo>
                  <a:lnTo>
                    <a:pt x="1475917" y="2007273"/>
                  </a:lnTo>
                  <a:lnTo>
                    <a:pt x="1479232" y="1999881"/>
                  </a:lnTo>
                  <a:lnTo>
                    <a:pt x="1483753" y="1994458"/>
                  </a:lnTo>
                  <a:lnTo>
                    <a:pt x="1489786" y="1990471"/>
                  </a:lnTo>
                  <a:lnTo>
                    <a:pt x="1497622" y="1987308"/>
                  </a:lnTo>
                  <a:lnTo>
                    <a:pt x="1565732" y="1965718"/>
                  </a:lnTo>
                  <a:lnTo>
                    <a:pt x="1598828" y="1953094"/>
                  </a:lnTo>
                  <a:lnTo>
                    <a:pt x="1629879" y="1937143"/>
                  </a:lnTo>
                  <a:lnTo>
                    <a:pt x="1660232" y="1921992"/>
                  </a:lnTo>
                  <a:lnTo>
                    <a:pt x="1688884" y="1915985"/>
                  </a:lnTo>
                  <a:lnTo>
                    <a:pt x="1716913" y="1920430"/>
                  </a:lnTo>
                  <a:lnTo>
                    <a:pt x="1745386" y="1936661"/>
                  </a:lnTo>
                  <a:lnTo>
                    <a:pt x="1753044" y="1940775"/>
                  </a:lnTo>
                  <a:lnTo>
                    <a:pt x="1759966" y="1940941"/>
                  </a:lnTo>
                  <a:lnTo>
                    <a:pt x="1766481" y="1937791"/>
                  </a:lnTo>
                  <a:lnTo>
                    <a:pt x="1772907" y="1931949"/>
                  </a:lnTo>
                  <a:lnTo>
                    <a:pt x="1785975" y="1918335"/>
                  </a:lnTo>
                  <a:lnTo>
                    <a:pt x="1826082" y="1878317"/>
                  </a:lnTo>
                  <a:lnTo>
                    <a:pt x="1838210" y="1867319"/>
                  </a:lnTo>
                  <a:lnTo>
                    <a:pt x="1850898" y="1856320"/>
                  </a:lnTo>
                  <a:lnTo>
                    <a:pt x="1861299" y="1844967"/>
                  </a:lnTo>
                  <a:lnTo>
                    <a:pt x="1866582" y="1832889"/>
                  </a:lnTo>
                  <a:lnTo>
                    <a:pt x="1865147" y="1819021"/>
                  </a:lnTo>
                  <a:lnTo>
                    <a:pt x="1858873" y="1804479"/>
                  </a:lnTo>
                  <a:lnTo>
                    <a:pt x="1850453" y="1789633"/>
                  </a:lnTo>
                  <a:lnTo>
                    <a:pt x="1842617" y="1774863"/>
                  </a:lnTo>
                  <a:lnTo>
                    <a:pt x="1842135" y="1773478"/>
                  </a:lnTo>
                  <a:lnTo>
                    <a:pt x="1837918" y="1765642"/>
                  </a:lnTo>
                  <a:lnTo>
                    <a:pt x="1837334" y="1758607"/>
                  </a:lnTo>
                  <a:lnTo>
                    <a:pt x="1839150" y="1751457"/>
                  </a:lnTo>
                  <a:lnTo>
                    <a:pt x="1842617" y="1743811"/>
                  </a:lnTo>
                  <a:lnTo>
                    <a:pt x="1874964" y="1682445"/>
                  </a:lnTo>
                  <a:lnTo>
                    <a:pt x="1889290" y="1651215"/>
                  </a:lnTo>
                  <a:lnTo>
                    <a:pt x="1910753" y="1585366"/>
                  </a:lnTo>
                  <a:lnTo>
                    <a:pt x="1951101" y="1541386"/>
                  </a:lnTo>
                  <a:lnTo>
                    <a:pt x="1996617" y="1530680"/>
                  </a:lnTo>
                  <a:lnTo>
                    <a:pt x="1998459" y="1522831"/>
                  </a:lnTo>
                  <a:lnTo>
                    <a:pt x="1997976" y="1492186"/>
                  </a:lnTo>
                  <a:lnTo>
                    <a:pt x="1997976" y="1432293"/>
                  </a:lnTo>
                  <a:lnTo>
                    <a:pt x="1998751" y="1416570"/>
                  </a:lnTo>
                  <a:lnTo>
                    <a:pt x="1999881" y="1400505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4125" y="5407719"/>
              <a:ext cx="137947" cy="1379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475"/>
              <a:ext cx="4827803" cy="6332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4032"/>
            <a:ext cx="10287000" cy="6854571"/>
            <a:chOff x="0" y="3733"/>
            <a:chExt cx="9525000" cy="6346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1736" y="105059"/>
              <a:ext cx="5914009" cy="59140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733"/>
              <a:ext cx="9525000" cy="6346825"/>
            </a:xfrm>
            <a:custGeom>
              <a:avLst/>
              <a:gdLst/>
              <a:ahLst/>
              <a:cxnLst/>
              <a:rect l="l" t="t" r="r" b="b"/>
              <a:pathLst>
                <a:path w="9525000" h="6346825">
                  <a:moveTo>
                    <a:pt x="9525000" y="0"/>
                  </a:moveTo>
                  <a:lnTo>
                    <a:pt x="0" y="0"/>
                  </a:lnTo>
                  <a:lnTo>
                    <a:pt x="0" y="6346266"/>
                  </a:lnTo>
                  <a:lnTo>
                    <a:pt x="9525000" y="6346266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70054" y="298959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3132" spc="-259" dirty="0">
                <a:solidFill>
                  <a:srgbClr val="2B589E"/>
                </a:solidFill>
              </a:rPr>
              <a:t>1.5.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83" dirty="0">
                <a:solidFill>
                  <a:srgbClr val="2B589E"/>
                </a:solidFill>
              </a:rPr>
              <a:t>ESTADOS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02" dirty="0">
                <a:solidFill>
                  <a:srgbClr val="2B589E"/>
                </a:solidFill>
              </a:rPr>
              <a:t>FINANCIEROS</a:t>
            </a:r>
            <a:endParaRPr sz="3132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370139" y="1180823"/>
            <a:ext cx="9869361" cy="2126210"/>
          </a:xfrm>
          <a:prstGeom prst="rect">
            <a:avLst/>
          </a:prstGeom>
        </p:spPr>
        <p:txBody>
          <a:bodyPr vert="horz" wrap="square" lIns="0" tIns="97713" rIns="0" bIns="0" rtlCol="0" anchor="ctr">
            <a:spAutoFit/>
          </a:bodyPr>
          <a:lstStyle/>
          <a:p>
            <a:pPr marL="5157216" marR="405308">
              <a:lnSpc>
                <a:spcPts val="2592"/>
              </a:lnSpc>
              <a:spcBef>
                <a:spcPts val="410"/>
              </a:spcBef>
            </a:pPr>
            <a:r>
              <a:rPr sz="2376" spc="-5" dirty="0">
                <a:latin typeface="Tahoma"/>
                <a:cs typeface="Tahoma"/>
              </a:rPr>
              <a:t>Balance General </a:t>
            </a:r>
            <a:r>
              <a:rPr sz="2376" dirty="0">
                <a:latin typeface="Tahoma"/>
                <a:cs typeface="Tahoma"/>
              </a:rPr>
              <a:t>o </a:t>
            </a:r>
            <a:r>
              <a:rPr sz="2376" spc="-5" dirty="0">
                <a:latin typeface="Tahoma"/>
                <a:cs typeface="Tahoma"/>
              </a:rPr>
              <a:t>Estado de </a:t>
            </a:r>
            <a:r>
              <a:rPr sz="2376" spc="-680" dirty="0">
                <a:latin typeface="Tahoma"/>
                <a:cs typeface="Tahoma"/>
              </a:rPr>
              <a:t> </a:t>
            </a:r>
            <a:r>
              <a:rPr sz="2376" spc="-5" dirty="0">
                <a:latin typeface="Tahoma"/>
                <a:cs typeface="Tahoma"/>
              </a:rPr>
              <a:t>Situación</a:t>
            </a:r>
            <a:r>
              <a:rPr sz="2376" spc="-16" dirty="0">
                <a:latin typeface="Tahoma"/>
                <a:cs typeface="Tahoma"/>
              </a:rPr>
              <a:t> </a:t>
            </a:r>
            <a:r>
              <a:rPr sz="2376" spc="-5" dirty="0">
                <a:latin typeface="Tahoma"/>
                <a:cs typeface="Tahoma"/>
              </a:rPr>
              <a:t>Financiera</a:t>
            </a:r>
            <a:endParaRPr sz="2376" dirty="0">
              <a:latin typeface="Tahoma"/>
              <a:cs typeface="Tahoma"/>
            </a:endParaRPr>
          </a:p>
          <a:p>
            <a:pPr marL="5157216" marR="5486">
              <a:lnSpc>
                <a:spcPct val="132300"/>
              </a:lnSpc>
              <a:spcBef>
                <a:spcPts val="2441"/>
              </a:spcBef>
            </a:pPr>
            <a:r>
              <a:rPr spc="-5" dirty="0">
                <a:latin typeface="Tahoma"/>
                <a:cs typeface="Tahoma"/>
              </a:rPr>
              <a:t>Estado contable </a:t>
            </a:r>
            <a:r>
              <a:rPr b="0" i="0" dirty="0">
                <a:latin typeface="Tahoma"/>
                <a:cs typeface="Tahoma"/>
              </a:rPr>
              <a:t>que </a:t>
            </a:r>
            <a:r>
              <a:rPr spc="-5" dirty="0">
                <a:latin typeface="Tahoma"/>
                <a:cs typeface="Tahoma"/>
              </a:rPr>
              <a:t>muestra en un momento </a:t>
            </a:r>
            <a:r>
              <a:rPr spc="-562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determinado </a:t>
            </a:r>
            <a:r>
              <a:rPr b="0" i="0" dirty="0">
                <a:latin typeface="Tahoma"/>
                <a:cs typeface="Tahoma"/>
              </a:rPr>
              <a:t>la </a:t>
            </a:r>
            <a:r>
              <a:rPr spc="-5" dirty="0">
                <a:latin typeface="Tahoma"/>
                <a:cs typeface="Tahoma"/>
              </a:rPr>
              <a:t>composición </a:t>
            </a:r>
            <a:r>
              <a:rPr b="0" i="0" dirty="0">
                <a:latin typeface="Tahoma"/>
                <a:cs typeface="Tahoma"/>
              </a:rPr>
              <a:t>de los </a:t>
            </a:r>
            <a:r>
              <a:rPr spc="-5" dirty="0">
                <a:latin typeface="Tahoma"/>
                <a:cs typeface="Tahoma"/>
              </a:rPr>
              <a:t>activos, </a:t>
            </a:r>
            <a:r>
              <a:rPr b="0" i="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pasivos </a:t>
            </a:r>
            <a:r>
              <a:rPr b="0" i="0" dirty="0">
                <a:latin typeface="Tahoma"/>
                <a:cs typeface="Tahoma"/>
              </a:rPr>
              <a:t>y</a:t>
            </a:r>
            <a:r>
              <a:rPr spc="-5" dirty="0">
                <a:latin typeface="Tahoma"/>
                <a:cs typeface="Tahoma"/>
              </a:rPr>
              <a:t> patrimonio</a:t>
            </a:r>
            <a:r>
              <a:rPr spc="-11" dirty="0">
                <a:latin typeface="Tahoma"/>
                <a:cs typeface="Tahoma"/>
              </a:rPr>
              <a:t> </a:t>
            </a:r>
            <a:r>
              <a:rPr b="0" i="0" dirty="0">
                <a:latin typeface="Tahoma"/>
                <a:cs typeface="Tahoma"/>
              </a:rPr>
              <a:t>de una</a:t>
            </a:r>
            <a:r>
              <a:rPr spc="-11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entidad.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71701" y="0"/>
            <a:ext cx="9854946" cy="6851828"/>
            <a:chOff x="17779" y="0"/>
            <a:chExt cx="9124950" cy="63442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6601" y="3666502"/>
              <a:ext cx="3975874" cy="19093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79" y="0"/>
              <a:ext cx="4831943" cy="6343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7489" y="217995"/>
              <a:ext cx="5914017" cy="59140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3699" y="300794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3132" spc="-259" dirty="0">
                <a:solidFill>
                  <a:srgbClr val="2B589E"/>
                </a:solidFill>
              </a:rPr>
              <a:t>1.5.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83" dirty="0">
                <a:solidFill>
                  <a:srgbClr val="2B589E"/>
                </a:solidFill>
              </a:rPr>
              <a:t>ESTADOS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02" dirty="0">
                <a:solidFill>
                  <a:srgbClr val="2B589E"/>
                </a:solidFill>
              </a:rPr>
              <a:t>FINANCIEROS</a:t>
            </a:r>
            <a:endParaRPr sz="3132"/>
          </a:p>
        </p:txBody>
      </p:sp>
      <p:sp>
        <p:nvSpPr>
          <p:cNvPr id="6" name="object 6"/>
          <p:cNvSpPr txBox="1"/>
          <p:nvPr/>
        </p:nvSpPr>
        <p:spPr>
          <a:xfrm>
            <a:off x="6288746" y="1124122"/>
            <a:ext cx="4825289" cy="4019627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Estructura</a:t>
            </a:r>
            <a:r>
              <a:rPr sz="2376" b="1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del</a:t>
            </a:r>
            <a:r>
              <a:rPr sz="2376" b="1" spc="-27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Balance</a:t>
            </a:r>
            <a:r>
              <a:rPr sz="2376" b="1" spc="-27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General</a:t>
            </a:r>
            <a:endParaRPr sz="2376">
              <a:latin typeface="Tahoma"/>
              <a:cs typeface="Tahoma"/>
            </a:endParaRPr>
          </a:p>
          <a:p>
            <a:pPr marL="13716" marR="253746">
              <a:lnSpc>
                <a:spcPct val="114599"/>
              </a:lnSpc>
              <a:spcBef>
                <a:spcPts val="2462"/>
              </a:spcBef>
            </a:pPr>
            <a:r>
              <a:rPr sz="1728" b="1" dirty="0">
                <a:solidFill>
                  <a:srgbClr val="2B589E"/>
                </a:solidFill>
                <a:latin typeface="Tahoma"/>
                <a:cs typeface="Tahoma"/>
              </a:rPr>
              <a:t>Activos: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Son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todos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los bienes y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derechos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que </a:t>
            </a:r>
            <a:r>
              <a:rPr sz="1728" spc="-523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posee una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entidad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y que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están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al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servicio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de la </a:t>
            </a:r>
            <a:r>
              <a:rPr sz="1728" spc="-523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misma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 con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el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objetivo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obtener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utilidad</a:t>
            </a:r>
            <a:endParaRPr sz="1728">
              <a:latin typeface="Tahoma"/>
              <a:cs typeface="Tahoma"/>
            </a:endParaRPr>
          </a:p>
          <a:p>
            <a:pPr>
              <a:spcBef>
                <a:spcPts val="27"/>
              </a:spcBef>
            </a:pPr>
            <a:endParaRPr sz="1944">
              <a:latin typeface="Tahoma"/>
              <a:cs typeface="Tahoma"/>
            </a:endParaRPr>
          </a:p>
          <a:p>
            <a:pPr marL="13716" marR="111785">
              <a:lnSpc>
                <a:spcPct val="114599"/>
              </a:lnSpc>
            </a:pPr>
            <a:r>
              <a:rPr sz="1728" b="1" spc="-5" dirty="0">
                <a:solidFill>
                  <a:srgbClr val="2B589E"/>
                </a:solidFill>
                <a:latin typeface="Tahoma"/>
                <a:cs typeface="Tahoma"/>
              </a:rPr>
              <a:t>Pasivos: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Agrupa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el conjunto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de las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cuentas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que </a:t>
            </a:r>
            <a:r>
              <a:rPr sz="1728" spc="-523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representan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las obligaciones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contraídas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por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el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ente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económico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en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desarrollo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 de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 su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actividad</a:t>
            </a:r>
            <a:endParaRPr sz="1728">
              <a:latin typeface="Tahoma"/>
              <a:cs typeface="Tahoma"/>
            </a:endParaRPr>
          </a:p>
          <a:p>
            <a:pPr>
              <a:spcBef>
                <a:spcPts val="27"/>
              </a:spcBef>
            </a:pPr>
            <a:endParaRPr sz="1944">
              <a:latin typeface="Tahoma"/>
              <a:cs typeface="Tahoma"/>
            </a:endParaRPr>
          </a:p>
          <a:p>
            <a:pPr marL="13716" marR="5486">
              <a:lnSpc>
                <a:spcPct val="114599"/>
              </a:lnSpc>
            </a:pPr>
            <a:r>
              <a:rPr sz="1728" b="1" spc="-5" dirty="0">
                <a:solidFill>
                  <a:srgbClr val="2B589E"/>
                </a:solidFill>
                <a:latin typeface="Tahoma"/>
                <a:cs typeface="Tahoma"/>
              </a:rPr>
              <a:t>Patrimonio: 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Representa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el 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valor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de los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derechos </a:t>
            </a:r>
            <a:r>
              <a:rPr sz="1728" spc="-523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1728" spc="6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los</a:t>
            </a:r>
            <a:r>
              <a:rPr sz="1728" spc="70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propietarios</a:t>
            </a:r>
            <a:r>
              <a:rPr sz="1728" spc="70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sobre</a:t>
            </a:r>
            <a:r>
              <a:rPr sz="1728" spc="6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los</a:t>
            </a:r>
            <a:r>
              <a:rPr sz="1728" spc="70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recursos</a:t>
            </a:r>
            <a:r>
              <a:rPr sz="1728" spc="6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o</a:t>
            </a:r>
            <a:r>
              <a:rPr sz="1728" spc="70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activos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 de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la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organización</a:t>
            </a:r>
            <a:endParaRPr sz="1728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2842" y="274"/>
            <a:ext cx="9841230" cy="6851828"/>
            <a:chOff x="317" y="253"/>
            <a:chExt cx="9112250" cy="63442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0919" y="5382416"/>
              <a:ext cx="3861118" cy="6988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" y="253"/>
              <a:ext cx="4831956" cy="6344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1736" y="101333"/>
              <a:ext cx="5914015" cy="59140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2501" y="116505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3132" b="1" spc="-259" dirty="0">
                <a:solidFill>
                  <a:srgbClr val="2B589E"/>
                </a:solidFill>
                <a:latin typeface="Arial"/>
                <a:cs typeface="Arial"/>
              </a:rPr>
              <a:t>1.5.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83" dirty="0">
                <a:solidFill>
                  <a:srgbClr val="2B589E"/>
                </a:solidFill>
                <a:latin typeface="Arial"/>
                <a:cs typeface="Arial"/>
              </a:rPr>
              <a:t>ESTADOS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02" dirty="0">
                <a:solidFill>
                  <a:srgbClr val="2B589E"/>
                </a:solidFill>
                <a:latin typeface="Arial"/>
                <a:cs typeface="Arial"/>
              </a:rPr>
              <a:t>FINANCIEROS</a:t>
            </a:r>
            <a:endParaRPr sz="313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7561" y="944287"/>
            <a:ext cx="4085311" cy="379463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Clasificación</a:t>
            </a:r>
            <a:r>
              <a:rPr sz="2376" b="1" spc="-3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2376" b="1" spc="-3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dirty="0">
                <a:solidFill>
                  <a:srgbClr val="2B589E"/>
                </a:solidFill>
                <a:latin typeface="Tahoma"/>
                <a:cs typeface="Tahoma"/>
              </a:rPr>
              <a:t>los</a:t>
            </a:r>
            <a:r>
              <a:rPr sz="2376" b="1" spc="-27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dirty="0">
                <a:solidFill>
                  <a:srgbClr val="2B589E"/>
                </a:solidFill>
                <a:latin typeface="Tahoma"/>
                <a:cs typeface="Tahoma"/>
              </a:rPr>
              <a:t>Activos</a:t>
            </a:r>
            <a:endParaRPr sz="2376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89406" y="1730952"/>
            <a:ext cx="8821445" cy="4490617"/>
            <a:chOff x="682320" y="1602733"/>
            <a:chExt cx="8168005" cy="415797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320" y="1602733"/>
              <a:ext cx="6072631" cy="41577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3973" y="3755515"/>
              <a:ext cx="1945991" cy="17985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973" y="1948268"/>
              <a:ext cx="1876171" cy="1423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5495" y="280266"/>
              <a:ext cx="5914009" cy="59140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54081" y="216174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3132" b="1" spc="-259" dirty="0">
                <a:solidFill>
                  <a:srgbClr val="2B589E"/>
                </a:solidFill>
                <a:latin typeface="Arial"/>
                <a:cs typeface="Arial"/>
              </a:rPr>
              <a:t>1.5.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83" dirty="0">
                <a:solidFill>
                  <a:srgbClr val="2B589E"/>
                </a:solidFill>
                <a:latin typeface="Arial"/>
                <a:cs typeface="Arial"/>
              </a:rPr>
              <a:t>ESTADOS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02" dirty="0">
                <a:solidFill>
                  <a:srgbClr val="2B589E"/>
                </a:solidFill>
                <a:latin typeface="Arial"/>
                <a:cs typeface="Arial"/>
              </a:rPr>
              <a:t>FINANCIEROS</a:t>
            </a:r>
            <a:endParaRPr sz="313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9135" y="1043956"/>
            <a:ext cx="4127143" cy="379463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Clasificación</a:t>
            </a:r>
            <a:r>
              <a:rPr sz="2376" b="1" spc="-3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2376" b="1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dirty="0">
                <a:solidFill>
                  <a:srgbClr val="2B589E"/>
                </a:solidFill>
                <a:latin typeface="Tahoma"/>
                <a:cs typeface="Tahoma"/>
              </a:rPr>
              <a:t>los</a:t>
            </a:r>
            <a:r>
              <a:rPr sz="2376" b="1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Pasivos</a:t>
            </a:r>
            <a:endParaRPr sz="2376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63496" y="1369582"/>
            <a:ext cx="8974422" cy="4892556"/>
            <a:chOff x="1053226" y="1281543"/>
            <a:chExt cx="8309650" cy="4530144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226" y="1588211"/>
              <a:ext cx="5701471" cy="42234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4690" y="1281543"/>
              <a:ext cx="2578186" cy="24402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8120" y="4029479"/>
              <a:ext cx="2096106" cy="10657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AB46-A678-056C-1649-6B3F4EE7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 de diagnóstico</a:t>
            </a:r>
            <a:br>
              <a:rPr lang="es-ES" dirty="0"/>
            </a:br>
            <a:r>
              <a:rPr lang="es-ES" dirty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195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240" y="617"/>
            <a:ext cx="10287686" cy="6858000"/>
            <a:chOff x="-241" y="571"/>
            <a:chExt cx="9525635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5254" y="280835"/>
              <a:ext cx="5914009" cy="59140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241" y="571"/>
              <a:ext cx="9525635" cy="6350000"/>
            </a:xfrm>
            <a:custGeom>
              <a:avLst/>
              <a:gdLst/>
              <a:ahLst/>
              <a:cxnLst/>
              <a:rect l="l" t="t" r="r" b="b"/>
              <a:pathLst>
                <a:path w="9525635" h="6350000">
                  <a:moveTo>
                    <a:pt x="9525012" y="0"/>
                  </a:moveTo>
                  <a:lnTo>
                    <a:pt x="0" y="0"/>
                  </a:lnTo>
                  <a:lnTo>
                    <a:pt x="0" y="6350000"/>
                  </a:lnTo>
                  <a:lnTo>
                    <a:pt x="9525012" y="6350000"/>
                  </a:lnTo>
                  <a:lnTo>
                    <a:pt x="9525012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8179" y="351384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3132" spc="-259" dirty="0">
                <a:solidFill>
                  <a:srgbClr val="2B589E"/>
                </a:solidFill>
              </a:rPr>
              <a:t>1.5.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83" dirty="0">
                <a:solidFill>
                  <a:srgbClr val="2B589E"/>
                </a:solidFill>
              </a:rPr>
              <a:t>ESTADOS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02" dirty="0">
                <a:solidFill>
                  <a:srgbClr val="2B589E"/>
                </a:solidFill>
              </a:rPr>
              <a:t>FINANCIEROS</a:t>
            </a:r>
            <a:endParaRPr sz="3132"/>
          </a:p>
        </p:txBody>
      </p:sp>
      <p:sp>
        <p:nvSpPr>
          <p:cNvPr id="6" name="object 6"/>
          <p:cNvSpPr txBox="1"/>
          <p:nvPr/>
        </p:nvSpPr>
        <p:spPr>
          <a:xfrm>
            <a:off x="6320681" y="1171425"/>
            <a:ext cx="4131945" cy="2327497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484" b="1" spc="-5" dirty="0">
                <a:solidFill>
                  <a:srgbClr val="2B589E"/>
                </a:solidFill>
                <a:latin typeface="Tahoma"/>
                <a:cs typeface="Tahoma"/>
              </a:rPr>
              <a:t>Patrimonio</a:t>
            </a:r>
            <a:endParaRPr sz="2484">
              <a:latin typeface="Tahoma"/>
              <a:cs typeface="Tahoma"/>
            </a:endParaRPr>
          </a:p>
          <a:p>
            <a:pPr>
              <a:spcBef>
                <a:spcPts val="43"/>
              </a:spcBef>
            </a:pPr>
            <a:endParaRPr sz="2592">
              <a:latin typeface="Tahoma"/>
              <a:cs typeface="Tahoma"/>
            </a:endParaRPr>
          </a:p>
          <a:p>
            <a:pPr marL="13716"/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►Capital</a:t>
            </a:r>
            <a:endParaRPr sz="2052">
              <a:latin typeface="Tahoma"/>
              <a:cs typeface="Tahoma"/>
            </a:endParaRPr>
          </a:p>
          <a:p>
            <a:pPr marL="13716">
              <a:spcBef>
                <a:spcPts val="670"/>
              </a:spcBef>
            </a:pP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►Superávit</a:t>
            </a:r>
            <a:r>
              <a:rPr sz="2052" spc="-3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2052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capital</a:t>
            </a:r>
            <a:endParaRPr sz="2052">
              <a:latin typeface="Tahoma"/>
              <a:cs typeface="Tahoma"/>
            </a:endParaRPr>
          </a:p>
          <a:p>
            <a:pPr marL="13716">
              <a:spcBef>
                <a:spcPts val="670"/>
              </a:spcBef>
            </a:pP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►Utilidades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del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11" dirty="0">
                <a:solidFill>
                  <a:srgbClr val="2B589E"/>
                </a:solidFill>
                <a:latin typeface="Tahoma"/>
                <a:cs typeface="Tahoma"/>
              </a:rPr>
              <a:t>ejercicio</a:t>
            </a:r>
            <a:endParaRPr sz="2052">
              <a:latin typeface="Tahoma"/>
              <a:cs typeface="Tahoma"/>
            </a:endParaRPr>
          </a:p>
          <a:p>
            <a:pPr marL="13716">
              <a:spcBef>
                <a:spcPts val="670"/>
              </a:spcBef>
            </a:pP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►Utilidades</a:t>
            </a:r>
            <a:r>
              <a:rPr sz="205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205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ejercicios</a:t>
            </a:r>
            <a:r>
              <a:rPr sz="2052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spc="-5" dirty="0">
                <a:solidFill>
                  <a:srgbClr val="2B589E"/>
                </a:solidFill>
                <a:latin typeface="Tahoma"/>
                <a:cs typeface="Tahoma"/>
              </a:rPr>
              <a:t>anteriores</a:t>
            </a:r>
            <a:endParaRPr sz="2052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2500" y="3333"/>
            <a:ext cx="8812530" cy="6851828"/>
            <a:chOff x="0" y="3086"/>
            <a:chExt cx="8159750" cy="63442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497" y="3928131"/>
              <a:ext cx="1938829" cy="1950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086"/>
              <a:ext cx="4829492" cy="6343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0760" y="1344"/>
            <a:ext cx="10289057" cy="6835369"/>
            <a:chOff x="-1612" y="1244"/>
            <a:chExt cx="9526905" cy="6329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7153" y="125720"/>
              <a:ext cx="6122454" cy="60800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1612" y="1244"/>
              <a:ext cx="9526905" cy="6329045"/>
            </a:xfrm>
            <a:custGeom>
              <a:avLst/>
              <a:gdLst/>
              <a:ahLst/>
              <a:cxnLst/>
              <a:rect l="l" t="t" r="r" b="b"/>
              <a:pathLst>
                <a:path w="9526905" h="6329045">
                  <a:moveTo>
                    <a:pt x="9526612" y="0"/>
                  </a:moveTo>
                  <a:lnTo>
                    <a:pt x="0" y="0"/>
                  </a:lnTo>
                  <a:lnTo>
                    <a:pt x="0" y="6328448"/>
                  </a:lnTo>
                  <a:lnTo>
                    <a:pt x="9526612" y="6328448"/>
                  </a:lnTo>
                  <a:lnTo>
                    <a:pt x="9526612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5480" y="352603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3132" spc="-259" dirty="0">
                <a:solidFill>
                  <a:srgbClr val="2B589E"/>
                </a:solidFill>
              </a:rPr>
              <a:t>1.5.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83" dirty="0">
                <a:solidFill>
                  <a:srgbClr val="2B589E"/>
                </a:solidFill>
              </a:rPr>
              <a:t>ESTADOS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02" dirty="0">
                <a:solidFill>
                  <a:srgbClr val="2B589E"/>
                </a:solidFill>
              </a:rPr>
              <a:t>FINANCIEROS</a:t>
            </a:r>
            <a:endParaRPr sz="3132"/>
          </a:p>
        </p:txBody>
      </p:sp>
      <p:sp>
        <p:nvSpPr>
          <p:cNvPr id="6" name="object 6"/>
          <p:cNvSpPr txBox="1"/>
          <p:nvPr/>
        </p:nvSpPr>
        <p:spPr>
          <a:xfrm>
            <a:off x="6317974" y="1172644"/>
            <a:ext cx="3708121" cy="733329"/>
          </a:xfrm>
          <a:prstGeom prst="rect">
            <a:avLst/>
          </a:prstGeom>
        </p:spPr>
        <p:txBody>
          <a:bodyPr vert="horz" wrap="square" lIns="0" tIns="65837" rIns="0" bIns="0" rtlCol="0">
            <a:spAutoFit/>
          </a:bodyPr>
          <a:lstStyle/>
          <a:p>
            <a:pPr marL="13716" marR="5486">
              <a:lnSpc>
                <a:spcPts val="2592"/>
              </a:lnSpc>
              <a:spcBef>
                <a:spcPts val="518"/>
              </a:spcBef>
            </a:pPr>
            <a:r>
              <a:rPr sz="2484" b="1" spc="-5" dirty="0">
                <a:solidFill>
                  <a:srgbClr val="2B589E"/>
                </a:solidFill>
                <a:latin typeface="Tahoma"/>
                <a:cs typeface="Tahoma"/>
              </a:rPr>
              <a:t>Estado </a:t>
            </a:r>
            <a:r>
              <a:rPr sz="2484" b="1" dirty="0">
                <a:solidFill>
                  <a:srgbClr val="2B589E"/>
                </a:solidFill>
                <a:latin typeface="Tahoma"/>
                <a:cs typeface="Tahoma"/>
              </a:rPr>
              <a:t>de </a:t>
            </a:r>
            <a:r>
              <a:rPr sz="2484" b="1" spc="-5" dirty="0">
                <a:solidFill>
                  <a:srgbClr val="2B589E"/>
                </a:solidFill>
                <a:latin typeface="Tahoma"/>
                <a:cs typeface="Tahoma"/>
              </a:rPr>
              <a:t>Resultados </a:t>
            </a:r>
            <a:r>
              <a:rPr sz="2484" b="1" dirty="0">
                <a:solidFill>
                  <a:srgbClr val="2B589E"/>
                </a:solidFill>
                <a:latin typeface="Tahoma"/>
                <a:cs typeface="Tahoma"/>
              </a:rPr>
              <a:t>o </a:t>
            </a:r>
            <a:r>
              <a:rPr sz="2484" b="1" spc="-71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484" b="1" spc="-5" dirty="0">
                <a:solidFill>
                  <a:srgbClr val="2B589E"/>
                </a:solidFill>
                <a:latin typeface="Tahoma"/>
                <a:cs typeface="Tahoma"/>
              </a:rPr>
              <a:t>Estado</a:t>
            </a:r>
            <a:r>
              <a:rPr sz="2484" b="1" spc="-2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484" b="1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2484" b="1" spc="-2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484" b="1" spc="-5" dirty="0">
                <a:solidFill>
                  <a:srgbClr val="2B589E"/>
                </a:solidFill>
                <a:latin typeface="Tahoma"/>
                <a:cs typeface="Tahoma"/>
              </a:rPr>
              <a:t>desempeño</a:t>
            </a:r>
            <a:endParaRPr sz="2484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7973" y="2187628"/>
            <a:ext cx="4832147" cy="1963038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 marR="5486">
              <a:lnSpc>
                <a:spcPct val="133300"/>
              </a:lnSpc>
              <a:spcBef>
                <a:spcPts val="108"/>
              </a:spcBef>
            </a:pP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Es el estado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que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refleja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la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operación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de la </a:t>
            </a:r>
            <a:r>
              <a:rPr sz="1620" spc="-11" dirty="0">
                <a:solidFill>
                  <a:srgbClr val="2B589E"/>
                </a:solidFill>
                <a:latin typeface="Tahoma"/>
                <a:cs typeface="Tahoma"/>
              </a:rPr>
              <a:t>empresa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 en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un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lapso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determinado </a:t>
            </a:r>
            <a:r>
              <a:rPr sz="1620" spc="-11" dirty="0">
                <a:solidFill>
                  <a:srgbClr val="2B589E"/>
                </a:solidFill>
                <a:latin typeface="Tahoma"/>
                <a:cs typeface="Tahoma"/>
              </a:rPr>
              <a:t>para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dar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a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conocer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de </a:t>
            </a:r>
            <a:r>
              <a:rPr sz="1620" spc="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manera detallada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y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ordenada el resultado económico </a:t>
            </a:r>
            <a:r>
              <a:rPr sz="1620" spc="-49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del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ejercicio contable. </a:t>
            </a:r>
            <a:r>
              <a:rPr sz="1620" spc="-27" dirty="0">
                <a:solidFill>
                  <a:srgbClr val="2B589E"/>
                </a:solidFill>
                <a:latin typeface="Tahoma"/>
                <a:cs typeface="Tahoma"/>
              </a:rPr>
              <a:t>También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se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le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conoce con el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nombre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de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estado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de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ingresos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y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egresos, estado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de </a:t>
            </a:r>
            <a:r>
              <a:rPr sz="1620" spc="5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rentas</a:t>
            </a:r>
            <a:r>
              <a:rPr sz="1620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y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gastos,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 o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 estado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de 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pérdidas </a:t>
            </a:r>
            <a:r>
              <a:rPr sz="1620" dirty="0">
                <a:solidFill>
                  <a:srgbClr val="2B589E"/>
                </a:solidFill>
                <a:latin typeface="Tahoma"/>
                <a:cs typeface="Tahoma"/>
              </a:rPr>
              <a:t>y</a:t>
            </a:r>
            <a:r>
              <a:rPr sz="1620" spc="-5" dirty="0">
                <a:solidFill>
                  <a:srgbClr val="2B589E"/>
                </a:solidFill>
                <a:latin typeface="Tahoma"/>
                <a:cs typeface="Tahoma"/>
              </a:rPr>
              <a:t> ganancias.</a:t>
            </a:r>
            <a:endParaRPr sz="162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2501" y="0"/>
            <a:ext cx="8942146" cy="6844970"/>
            <a:chOff x="0" y="0"/>
            <a:chExt cx="8279765" cy="63379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28768" cy="63375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83757" y="4131563"/>
              <a:ext cx="1996439" cy="1996439"/>
            </a:xfrm>
            <a:custGeom>
              <a:avLst/>
              <a:gdLst/>
              <a:ahLst/>
              <a:cxnLst/>
              <a:rect l="l" t="t" r="r" b="b"/>
              <a:pathLst>
                <a:path w="1996440" h="1996439">
                  <a:moveTo>
                    <a:pt x="1306207" y="239712"/>
                  </a:moveTo>
                  <a:lnTo>
                    <a:pt x="1244485" y="239661"/>
                  </a:lnTo>
                  <a:lnTo>
                    <a:pt x="1207109" y="217525"/>
                  </a:lnTo>
                  <a:lnTo>
                    <a:pt x="1205357" y="206070"/>
                  </a:lnTo>
                  <a:lnTo>
                    <a:pt x="1204442" y="200164"/>
                  </a:lnTo>
                  <a:lnTo>
                    <a:pt x="1204277" y="184708"/>
                  </a:lnTo>
                  <a:lnTo>
                    <a:pt x="1204366" y="137477"/>
                  </a:lnTo>
                  <a:lnTo>
                    <a:pt x="1100150" y="137477"/>
                  </a:lnTo>
                  <a:lnTo>
                    <a:pt x="1100150" y="410552"/>
                  </a:lnTo>
                  <a:lnTo>
                    <a:pt x="1033564" y="410552"/>
                  </a:lnTo>
                  <a:lnTo>
                    <a:pt x="1032357" y="405803"/>
                  </a:lnTo>
                  <a:lnTo>
                    <a:pt x="1031163" y="400418"/>
                  </a:lnTo>
                  <a:lnTo>
                    <a:pt x="1029627" y="395135"/>
                  </a:lnTo>
                  <a:lnTo>
                    <a:pt x="1018171" y="371513"/>
                  </a:lnTo>
                  <a:lnTo>
                    <a:pt x="1000302" y="354253"/>
                  </a:lnTo>
                  <a:lnTo>
                    <a:pt x="977925" y="344614"/>
                  </a:lnTo>
                  <a:lnTo>
                    <a:pt x="952931" y="343839"/>
                  </a:lnTo>
                  <a:lnTo>
                    <a:pt x="928878" y="352437"/>
                  </a:lnTo>
                  <a:lnTo>
                    <a:pt x="909993" y="368592"/>
                  </a:lnTo>
                  <a:lnTo>
                    <a:pt x="897966" y="390220"/>
                  </a:lnTo>
                  <a:lnTo>
                    <a:pt x="894410" y="415353"/>
                  </a:lnTo>
                  <a:lnTo>
                    <a:pt x="900379" y="440448"/>
                  </a:lnTo>
                  <a:lnTo>
                    <a:pt x="914654" y="460895"/>
                  </a:lnTo>
                  <a:lnTo>
                    <a:pt x="935647" y="474878"/>
                  </a:lnTo>
                  <a:lnTo>
                    <a:pt x="961771" y="480631"/>
                  </a:lnTo>
                  <a:lnTo>
                    <a:pt x="998626" y="485787"/>
                  </a:lnTo>
                  <a:lnTo>
                    <a:pt x="1030998" y="498602"/>
                  </a:lnTo>
                  <a:lnTo>
                    <a:pt x="1081379" y="548678"/>
                  </a:lnTo>
                  <a:lnTo>
                    <a:pt x="1098626" y="593458"/>
                  </a:lnTo>
                  <a:lnTo>
                    <a:pt x="1099413" y="639610"/>
                  </a:lnTo>
                  <a:lnTo>
                    <a:pt x="1085303" y="682358"/>
                  </a:lnTo>
                  <a:lnTo>
                    <a:pt x="1057236" y="718693"/>
                  </a:lnTo>
                  <a:lnTo>
                    <a:pt x="1016469" y="744486"/>
                  </a:lnTo>
                  <a:lnTo>
                    <a:pt x="1006856" y="749503"/>
                  </a:lnTo>
                  <a:lnTo>
                    <a:pt x="1000607" y="755650"/>
                  </a:lnTo>
                  <a:lnTo>
                    <a:pt x="997521" y="763612"/>
                  </a:lnTo>
                  <a:lnTo>
                    <a:pt x="997356" y="771982"/>
                  </a:lnTo>
                  <a:lnTo>
                    <a:pt x="997331" y="774382"/>
                  </a:lnTo>
                  <a:lnTo>
                    <a:pt x="997927" y="785139"/>
                  </a:lnTo>
                  <a:lnTo>
                    <a:pt x="998029" y="799617"/>
                  </a:lnTo>
                  <a:lnTo>
                    <a:pt x="997788" y="812330"/>
                  </a:lnTo>
                  <a:lnTo>
                    <a:pt x="997635" y="825080"/>
                  </a:lnTo>
                  <a:lnTo>
                    <a:pt x="928674" y="825080"/>
                  </a:lnTo>
                  <a:lnTo>
                    <a:pt x="928674" y="824382"/>
                  </a:lnTo>
                  <a:lnTo>
                    <a:pt x="928509" y="811390"/>
                  </a:lnTo>
                  <a:lnTo>
                    <a:pt x="928306" y="799617"/>
                  </a:lnTo>
                  <a:lnTo>
                    <a:pt x="928395" y="786345"/>
                  </a:lnTo>
                  <a:lnTo>
                    <a:pt x="929005" y="774382"/>
                  </a:lnTo>
                  <a:lnTo>
                    <a:pt x="928814" y="763968"/>
                  </a:lnTo>
                  <a:lnTo>
                    <a:pt x="925906" y="755916"/>
                  </a:lnTo>
                  <a:lnTo>
                    <a:pt x="919810" y="749630"/>
                  </a:lnTo>
                  <a:lnTo>
                    <a:pt x="909955" y="744435"/>
                  </a:lnTo>
                  <a:lnTo>
                    <a:pt x="874522" y="723455"/>
                  </a:lnTo>
                  <a:lnTo>
                    <a:pt x="847826" y="693940"/>
                  </a:lnTo>
                  <a:lnTo>
                    <a:pt x="831418" y="658533"/>
                  </a:lnTo>
                  <a:lnTo>
                    <a:pt x="826770" y="619823"/>
                  </a:lnTo>
                  <a:lnTo>
                    <a:pt x="892581" y="619823"/>
                  </a:lnTo>
                  <a:lnTo>
                    <a:pt x="904875" y="652056"/>
                  </a:lnTo>
                  <a:lnTo>
                    <a:pt x="923175" y="674408"/>
                  </a:lnTo>
                  <a:lnTo>
                    <a:pt x="946632" y="686206"/>
                  </a:lnTo>
                  <a:lnTo>
                    <a:pt x="974369" y="686777"/>
                  </a:lnTo>
                  <a:lnTo>
                    <a:pt x="998308" y="677786"/>
                  </a:lnTo>
                  <a:lnTo>
                    <a:pt x="1016939" y="661403"/>
                  </a:lnTo>
                  <a:lnTo>
                    <a:pt x="1028674" y="639610"/>
                  </a:lnTo>
                  <a:lnTo>
                    <a:pt x="1031240" y="619823"/>
                  </a:lnTo>
                  <a:lnTo>
                    <a:pt x="1031938" y="614375"/>
                  </a:lnTo>
                  <a:lnTo>
                    <a:pt x="1025867" y="590270"/>
                  </a:lnTo>
                  <a:lnTo>
                    <a:pt x="1011707" y="570738"/>
                  </a:lnTo>
                  <a:lnTo>
                    <a:pt x="991146" y="556768"/>
                  </a:lnTo>
                  <a:lnTo>
                    <a:pt x="965860" y="549376"/>
                  </a:lnTo>
                  <a:lnTo>
                    <a:pt x="946873" y="546442"/>
                  </a:lnTo>
                  <a:lnTo>
                    <a:pt x="927900" y="542455"/>
                  </a:lnTo>
                  <a:lnTo>
                    <a:pt x="861047" y="505320"/>
                  </a:lnTo>
                  <a:lnTo>
                    <a:pt x="827900" y="440524"/>
                  </a:lnTo>
                  <a:lnTo>
                    <a:pt x="826744" y="410679"/>
                  </a:lnTo>
                  <a:lnTo>
                    <a:pt x="826516" y="404926"/>
                  </a:lnTo>
                  <a:lnTo>
                    <a:pt x="834301" y="363004"/>
                  </a:lnTo>
                  <a:lnTo>
                    <a:pt x="876630" y="305092"/>
                  </a:lnTo>
                  <a:lnTo>
                    <a:pt x="910831" y="286004"/>
                  </a:lnTo>
                  <a:lnTo>
                    <a:pt x="920038" y="281203"/>
                  </a:lnTo>
                  <a:lnTo>
                    <a:pt x="925868" y="275272"/>
                  </a:lnTo>
                  <a:lnTo>
                    <a:pt x="928700" y="267728"/>
                  </a:lnTo>
                  <a:lnTo>
                    <a:pt x="929043" y="257975"/>
                  </a:lnTo>
                  <a:lnTo>
                    <a:pt x="928547" y="245630"/>
                  </a:lnTo>
                  <a:lnTo>
                    <a:pt x="928560" y="229743"/>
                  </a:lnTo>
                  <a:lnTo>
                    <a:pt x="928687" y="220243"/>
                  </a:lnTo>
                  <a:lnTo>
                    <a:pt x="928789" y="206908"/>
                  </a:lnTo>
                  <a:lnTo>
                    <a:pt x="997521" y="206908"/>
                  </a:lnTo>
                  <a:lnTo>
                    <a:pt x="997610" y="217525"/>
                  </a:lnTo>
                  <a:lnTo>
                    <a:pt x="997712" y="245630"/>
                  </a:lnTo>
                  <a:lnTo>
                    <a:pt x="997318" y="257543"/>
                  </a:lnTo>
                  <a:lnTo>
                    <a:pt x="997661" y="267169"/>
                  </a:lnTo>
                  <a:lnTo>
                    <a:pt x="1000302" y="274840"/>
                  </a:lnTo>
                  <a:lnTo>
                    <a:pt x="1005979" y="280898"/>
                  </a:lnTo>
                  <a:lnTo>
                    <a:pt x="1015403" y="285788"/>
                  </a:lnTo>
                  <a:lnTo>
                    <a:pt x="1050556" y="305955"/>
                  </a:lnTo>
                  <a:lnTo>
                    <a:pt x="1077163" y="334848"/>
                  </a:lnTo>
                  <a:lnTo>
                    <a:pt x="1094079" y="370395"/>
                  </a:lnTo>
                  <a:lnTo>
                    <a:pt x="1100150" y="410552"/>
                  </a:lnTo>
                  <a:lnTo>
                    <a:pt x="1100150" y="137477"/>
                  </a:lnTo>
                  <a:lnTo>
                    <a:pt x="618223" y="137477"/>
                  </a:lnTo>
                  <a:lnTo>
                    <a:pt x="618223" y="611797"/>
                  </a:lnTo>
                  <a:lnTo>
                    <a:pt x="613778" y="654037"/>
                  </a:lnTo>
                  <a:lnTo>
                    <a:pt x="597395" y="691883"/>
                  </a:lnTo>
                  <a:lnTo>
                    <a:pt x="570369" y="722858"/>
                  </a:lnTo>
                  <a:lnTo>
                    <a:pt x="533958" y="744486"/>
                  </a:lnTo>
                  <a:lnTo>
                    <a:pt x="524154" y="749541"/>
                  </a:lnTo>
                  <a:lnTo>
                    <a:pt x="518007" y="755777"/>
                  </a:lnTo>
                  <a:lnTo>
                    <a:pt x="515150" y="763612"/>
                  </a:lnTo>
                  <a:lnTo>
                    <a:pt x="515073" y="763968"/>
                  </a:lnTo>
                  <a:lnTo>
                    <a:pt x="514896" y="774382"/>
                  </a:lnTo>
                  <a:lnTo>
                    <a:pt x="515480" y="785139"/>
                  </a:lnTo>
                  <a:lnTo>
                    <a:pt x="515581" y="799617"/>
                  </a:lnTo>
                  <a:lnTo>
                    <a:pt x="515366" y="812330"/>
                  </a:lnTo>
                  <a:lnTo>
                    <a:pt x="515213" y="824382"/>
                  </a:lnTo>
                  <a:lnTo>
                    <a:pt x="446366" y="824382"/>
                  </a:lnTo>
                  <a:lnTo>
                    <a:pt x="446252" y="811390"/>
                  </a:lnTo>
                  <a:lnTo>
                    <a:pt x="446112" y="799617"/>
                  </a:lnTo>
                  <a:lnTo>
                    <a:pt x="446125" y="785139"/>
                  </a:lnTo>
                  <a:lnTo>
                    <a:pt x="446633" y="771982"/>
                  </a:lnTo>
                  <a:lnTo>
                    <a:pt x="446328" y="762723"/>
                  </a:lnTo>
                  <a:lnTo>
                    <a:pt x="443725" y="755561"/>
                  </a:lnTo>
                  <a:lnTo>
                    <a:pt x="438264" y="749985"/>
                  </a:lnTo>
                  <a:lnTo>
                    <a:pt x="429387" y="745477"/>
                  </a:lnTo>
                  <a:lnTo>
                    <a:pt x="393407" y="724700"/>
                  </a:lnTo>
                  <a:lnTo>
                    <a:pt x="366064" y="694855"/>
                  </a:lnTo>
                  <a:lnTo>
                    <a:pt x="349135" y="658901"/>
                  </a:lnTo>
                  <a:lnTo>
                    <a:pt x="344411" y="619798"/>
                  </a:lnTo>
                  <a:lnTo>
                    <a:pt x="410235" y="619798"/>
                  </a:lnTo>
                  <a:lnTo>
                    <a:pt x="411137" y="623633"/>
                  </a:lnTo>
                  <a:lnTo>
                    <a:pt x="412127" y="628205"/>
                  </a:lnTo>
                  <a:lnTo>
                    <a:pt x="413321" y="632714"/>
                  </a:lnTo>
                  <a:lnTo>
                    <a:pt x="424446" y="657390"/>
                  </a:lnTo>
                  <a:lnTo>
                    <a:pt x="442112" y="675500"/>
                  </a:lnTo>
                  <a:lnTo>
                    <a:pt x="464578" y="685812"/>
                  </a:lnTo>
                  <a:lnTo>
                    <a:pt x="490067" y="687082"/>
                  </a:lnTo>
                  <a:lnTo>
                    <a:pt x="514197" y="678954"/>
                  </a:lnTo>
                  <a:lnTo>
                    <a:pt x="533285" y="663117"/>
                  </a:lnTo>
                  <a:lnTo>
                    <a:pt x="545617" y="641591"/>
                  </a:lnTo>
                  <a:lnTo>
                    <a:pt x="548957" y="619798"/>
                  </a:lnTo>
                  <a:lnTo>
                    <a:pt x="549478" y="616394"/>
                  </a:lnTo>
                  <a:lnTo>
                    <a:pt x="543687" y="590765"/>
                  </a:lnTo>
                  <a:lnTo>
                    <a:pt x="529285" y="570039"/>
                  </a:lnTo>
                  <a:lnTo>
                    <a:pt x="507834" y="555904"/>
                  </a:lnTo>
                  <a:lnTo>
                    <a:pt x="480898" y="550049"/>
                  </a:lnTo>
                  <a:lnTo>
                    <a:pt x="448665" y="545833"/>
                  </a:lnTo>
                  <a:lnTo>
                    <a:pt x="419531" y="535559"/>
                  </a:lnTo>
                  <a:lnTo>
                    <a:pt x="393700" y="518858"/>
                  </a:lnTo>
                  <a:lnTo>
                    <a:pt x="371360" y="495325"/>
                  </a:lnTo>
                  <a:lnTo>
                    <a:pt x="350647" y="457009"/>
                  </a:lnTo>
                  <a:lnTo>
                    <a:pt x="342988" y="416356"/>
                  </a:lnTo>
                  <a:lnTo>
                    <a:pt x="347649" y="376135"/>
                  </a:lnTo>
                  <a:lnTo>
                    <a:pt x="363943" y="339115"/>
                  </a:lnTo>
                  <a:lnTo>
                    <a:pt x="391121" y="308076"/>
                  </a:lnTo>
                  <a:lnTo>
                    <a:pt x="428472" y="285788"/>
                  </a:lnTo>
                  <a:lnTo>
                    <a:pt x="437870" y="280797"/>
                  </a:lnTo>
                  <a:lnTo>
                    <a:pt x="443534" y="274764"/>
                  </a:lnTo>
                  <a:lnTo>
                    <a:pt x="446163" y="267169"/>
                  </a:lnTo>
                  <a:lnTo>
                    <a:pt x="446468" y="257543"/>
                  </a:lnTo>
                  <a:lnTo>
                    <a:pt x="446062" y="245630"/>
                  </a:lnTo>
                  <a:lnTo>
                    <a:pt x="446176" y="217525"/>
                  </a:lnTo>
                  <a:lnTo>
                    <a:pt x="446252" y="206070"/>
                  </a:lnTo>
                  <a:lnTo>
                    <a:pt x="515213" y="206070"/>
                  </a:lnTo>
                  <a:lnTo>
                    <a:pt x="515302" y="217525"/>
                  </a:lnTo>
                  <a:lnTo>
                    <a:pt x="515404" y="245630"/>
                  </a:lnTo>
                  <a:lnTo>
                    <a:pt x="514985" y="257543"/>
                  </a:lnTo>
                  <a:lnTo>
                    <a:pt x="514985" y="257975"/>
                  </a:lnTo>
                  <a:lnTo>
                    <a:pt x="533184" y="286067"/>
                  </a:lnTo>
                  <a:lnTo>
                    <a:pt x="568337" y="306285"/>
                  </a:lnTo>
                  <a:lnTo>
                    <a:pt x="594956" y="335203"/>
                  </a:lnTo>
                  <a:lnTo>
                    <a:pt x="611797" y="370700"/>
                  </a:lnTo>
                  <a:lnTo>
                    <a:pt x="617677" y="410679"/>
                  </a:lnTo>
                  <a:lnTo>
                    <a:pt x="551103" y="410679"/>
                  </a:lnTo>
                  <a:lnTo>
                    <a:pt x="549617" y="404926"/>
                  </a:lnTo>
                  <a:lnTo>
                    <a:pt x="548271" y="398792"/>
                  </a:lnTo>
                  <a:lnTo>
                    <a:pt x="546430" y="392811"/>
                  </a:lnTo>
                  <a:lnTo>
                    <a:pt x="534835" y="370116"/>
                  </a:lnTo>
                  <a:lnTo>
                    <a:pt x="517017" y="353568"/>
                  </a:lnTo>
                  <a:lnTo>
                    <a:pt x="494868" y="344373"/>
                  </a:lnTo>
                  <a:lnTo>
                    <a:pt x="470281" y="343738"/>
                  </a:lnTo>
                  <a:lnTo>
                    <a:pt x="446316" y="352386"/>
                  </a:lnTo>
                  <a:lnTo>
                    <a:pt x="427469" y="368592"/>
                  </a:lnTo>
                  <a:lnTo>
                    <a:pt x="415429" y="390296"/>
                  </a:lnTo>
                  <a:lnTo>
                    <a:pt x="411873" y="415442"/>
                  </a:lnTo>
                  <a:lnTo>
                    <a:pt x="417550" y="439432"/>
                  </a:lnTo>
                  <a:lnTo>
                    <a:pt x="431063" y="459397"/>
                  </a:lnTo>
                  <a:lnTo>
                    <a:pt x="450786" y="473684"/>
                  </a:lnTo>
                  <a:lnTo>
                    <a:pt x="475081" y="480707"/>
                  </a:lnTo>
                  <a:lnTo>
                    <a:pt x="498640" y="483120"/>
                  </a:lnTo>
                  <a:lnTo>
                    <a:pt x="510286" y="484860"/>
                  </a:lnTo>
                  <a:lnTo>
                    <a:pt x="559765" y="505841"/>
                  </a:lnTo>
                  <a:lnTo>
                    <a:pt x="589775" y="534365"/>
                  </a:lnTo>
                  <a:lnTo>
                    <a:pt x="609854" y="570547"/>
                  </a:lnTo>
                  <a:lnTo>
                    <a:pt x="618223" y="611797"/>
                  </a:lnTo>
                  <a:lnTo>
                    <a:pt x="618223" y="137477"/>
                  </a:lnTo>
                  <a:lnTo>
                    <a:pt x="137439" y="137477"/>
                  </a:lnTo>
                  <a:lnTo>
                    <a:pt x="137439" y="893724"/>
                  </a:lnTo>
                  <a:lnTo>
                    <a:pt x="1306207" y="893724"/>
                  </a:lnTo>
                  <a:lnTo>
                    <a:pt x="1306207" y="825080"/>
                  </a:lnTo>
                  <a:lnTo>
                    <a:pt x="1306207" y="410552"/>
                  </a:lnTo>
                  <a:lnTo>
                    <a:pt x="1306207" y="239814"/>
                  </a:lnTo>
                  <a:close/>
                </a:path>
                <a:path w="1996440" h="1996439">
                  <a:moveTo>
                    <a:pt x="1355661" y="1204976"/>
                  </a:moveTo>
                  <a:lnTo>
                    <a:pt x="1309395" y="1206817"/>
                  </a:lnTo>
                  <a:lnTo>
                    <a:pt x="1266329" y="1217726"/>
                  </a:lnTo>
                  <a:lnTo>
                    <a:pt x="1226578" y="1237919"/>
                  </a:lnTo>
                  <a:lnTo>
                    <a:pt x="1190282" y="1267625"/>
                  </a:lnTo>
                  <a:lnTo>
                    <a:pt x="989584" y="1468285"/>
                  </a:lnTo>
                  <a:lnTo>
                    <a:pt x="962723" y="1519237"/>
                  </a:lnTo>
                  <a:lnTo>
                    <a:pt x="971804" y="1542084"/>
                  </a:lnTo>
                  <a:lnTo>
                    <a:pt x="995807" y="1564932"/>
                  </a:lnTo>
                  <a:lnTo>
                    <a:pt x="1355661" y="1204976"/>
                  </a:lnTo>
                  <a:close/>
                </a:path>
                <a:path w="1996440" h="1996439">
                  <a:moveTo>
                    <a:pt x="1445577" y="241223"/>
                  </a:moveTo>
                  <a:lnTo>
                    <a:pt x="1376591" y="241223"/>
                  </a:lnTo>
                  <a:lnTo>
                    <a:pt x="1376616" y="913104"/>
                  </a:lnTo>
                  <a:lnTo>
                    <a:pt x="1375638" y="924763"/>
                  </a:lnTo>
                  <a:lnTo>
                    <a:pt x="1375638" y="1033741"/>
                  </a:lnTo>
                  <a:lnTo>
                    <a:pt x="1375638" y="1100162"/>
                  </a:lnTo>
                  <a:lnTo>
                    <a:pt x="68935" y="1100162"/>
                  </a:lnTo>
                  <a:lnTo>
                    <a:pt x="68935" y="1033741"/>
                  </a:lnTo>
                  <a:lnTo>
                    <a:pt x="1375638" y="1033741"/>
                  </a:lnTo>
                  <a:lnTo>
                    <a:pt x="1375638" y="924763"/>
                  </a:lnTo>
                  <a:lnTo>
                    <a:pt x="1374546" y="937768"/>
                  </a:lnTo>
                  <a:lnTo>
                    <a:pt x="1366799" y="953363"/>
                  </a:lnTo>
                  <a:lnTo>
                    <a:pt x="1351407" y="961212"/>
                  </a:lnTo>
                  <a:lnTo>
                    <a:pt x="1326362" y="963371"/>
                  </a:lnTo>
                  <a:lnTo>
                    <a:pt x="118186" y="963371"/>
                  </a:lnTo>
                  <a:lnTo>
                    <a:pt x="77216" y="953516"/>
                  </a:lnTo>
                  <a:lnTo>
                    <a:pt x="67221" y="913104"/>
                  </a:lnTo>
                  <a:lnTo>
                    <a:pt x="67208" y="120573"/>
                  </a:lnTo>
                  <a:lnTo>
                    <a:pt x="69240" y="93548"/>
                  </a:lnTo>
                  <a:lnTo>
                    <a:pt x="77000" y="77355"/>
                  </a:lnTo>
                  <a:lnTo>
                    <a:pt x="92951" y="69481"/>
                  </a:lnTo>
                  <a:lnTo>
                    <a:pt x="119557" y="67411"/>
                  </a:lnTo>
                  <a:lnTo>
                    <a:pt x="1203185" y="67513"/>
                  </a:lnTo>
                  <a:lnTo>
                    <a:pt x="1203185" y="0"/>
                  </a:lnTo>
                  <a:lnTo>
                    <a:pt x="0" y="0"/>
                  </a:lnTo>
                  <a:lnTo>
                    <a:pt x="0" y="1995944"/>
                  </a:lnTo>
                  <a:lnTo>
                    <a:pt x="1444053" y="1995944"/>
                  </a:lnTo>
                  <a:lnTo>
                    <a:pt x="1444053" y="1859102"/>
                  </a:lnTo>
                  <a:lnTo>
                    <a:pt x="1444053" y="1858670"/>
                  </a:lnTo>
                  <a:lnTo>
                    <a:pt x="1444053" y="1824888"/>
                  </a:lnTo>
                  <a:lnTo>
                    <a:pt x="1444053" y="1824748"/>
                  </a:lnTo>
                  <a:lnTo>
                    <a:pt x="1304912" y="1824736"/>
                  </a:lnTo>
                  <a:lnTo>
                    <a:pt x="1246962" y="1821256"/>
                  </a:lnTo>
                  <a:lnTo>
                    <a:pt x="1197330" y="1791462"/>
                  </a:lnTo>
                  <a:lnTo>
                    <a:pt x="1179601" y="1766811"/>
                  </a:lnTo>
                  <a:lnTo>
                    <a:pt x="1167422" y="1774075"/>
                  </a:lnTo>
                  <a:lnTo>
                    <a:pt x="1132116" y="1793062"/>
                  </a:lnTo>
                  <a:lnTo>
                    <a:pt x="1086916" y="1808670"/>
                  </a:lnTo>
                  <a:lnTo>
                    <a:pt x="1038745" y="1824774"/>
                  </a:lnTo>
                  <a:lnTo>
                    <a:pt x="950760" y="1853971"/>
                  </a:lnTo>
                  <a:lnTo>
                    <a:pt x="926795" y="1858670"/>
                  </a:lnTo>
                  <a:lnTo>
                    <a:pt x="915454" y="1856270"/>
                  </a:lnTo>
                  <a:lnTo>
                    <a:pt x="904684" y="1848853"/>
                  </a:lnTo>
                  <a:lnTo>
                    <a:pt x="897178" y="1838109"/>
                  </a:lnTo>
                  <a:lnTo>
                    <a:pt x="894715" y="1826780"/>
                  </a:lnTo>
                  <a:lnTo>
                    <a:pt x="895921" y="1814982"/>
                  </a:lnTo>
                  <a:lnTo>
                    <a:pt x="899414" y="1802828"/>
                  </a:lnTo>
                  <a:lnTo>
                    <a:pt x="903630" y="1790395"/>
                  </a:lnTo>
                  <a:lnTo>
                    <a:pt x="913142" y="1762340"/>
                  </a:lnTo>
                  <a:lnTo>
                    <a:pt x="926719" y="1721980"/>
                  </a:lnTo>
                  <a:lnTo>
                    <a:pt x="939431" y="1683600"/>
                  </a:lnTo>
                  <a:lnTo>
                    <a:pt x="949439" y="1652562"/>
                  </a:lnTo>
                  <a:lnTo>
                    <a:pt x="952309" y="1643697"/>
                  </a:lnTo>
                  <a:lnTo>
                    <a:pt x="954608" y="1636471"/>
                  </a:lnTo>
                  <a:lnTo>
                    <a:pt x="953871" y="1624025"/>
                  </a:lnTo>
                  <a:lnTo>
                    <a:pt x="949210" y="1619554"/>
                  </a:lnTo>
                  <a:lnTo>
                    <a:pt x="927823" y="1597291"/>
                  </a:lnTo>
                  <a:lnTo>
                    <a:pt x="917968" y="1583702"/>
                  </a:lnTo>
                  <a:lnTo>
                    <a:pt x="910247" y="1573060"/>
                  </a:lnTo>
                  <a:lnTo>
                    <a:pt x="898385" y="1545691"/>
                  </a:lnTo>
                  <a:lnTo>
                    <a:pt x="894168" y="1514017"/>
                  </a:lnTo>
                  <a:lnTo>
                    <a:pt x="755611" y="1514017"/>
                  </a:lnTo>
                  <a:lnTo>
                    <a:pt x="755611" y="1792122"/>
                  </a:lnTo>
                  <a:lnTo>
                    <a:pt x="755611" y="1857883"/>
                  </a:lnTo>
                  <a:lnTo>
                    <a:pt x="687476" y="1859076"/>
                  </a:lnTo>
                  <a:lnTo>
                    <a:pt x="653719" y="1858937"/>
                  </a:lnTo>
                  <a:lnTo>
                    <a:pt x="620242" y="1856854"/>
                  </a:lnTo>
                  <a:lnTo>
                    <a:pt x="568439" y="1833854"/>
                  </a:lnTo>
                  <a:lnTo>
                    <a:pt x="538429" y="1783778"/>
                  </a:lnTo>
                  <a:lnTo>
                    <a:pt x="531202" y="1754568"/>
                  </a:lnTo>
                  <a:lnTo>
                    <a:pt x="527088" y="1741741"/>
                  </a:lnTo>
                  <a:lnTo>
                    <a:pt x="520611" y="1731314"/>
                  </a:lnTo>
                  <a:lnTo>
                    <a:pt x="510959" y="1724367"/>
                  </a:lnTo>
                  <a:lnTo>
                    <a:pt x="497344" y="1721980"/>
                  </a:lnTo>
                  <a:lnTo>
                    <a:pt x="484466" y="1724596"/>
                  </a:lnTo>
                  <a:lnTo>
                    <a:pt x="475234" y="1731378"/>
                  </a:lnTo>
                  <a:lnTo>
                    <a:pt x="468972" y="1741385"/>
                  </a:lnTo>
                  <a:lnTo>
                    <a:pt x="464959" y="1753679"/>
                  </a:lnTo>
                  <a:lnTo>
                    <a:pt x="462851" y="1762569"/>
                  </a:lnTo>
                  <a:lnTo>
                    <a:pt x="460692" y="1771446"/>
                  </a:lnTo>
                  <a:lnTo>
                    <a:pt x="440512" y="1819668"/>
                  </a:lnTo>
                  <a:lnTo>
                    <a:pt x="387896" y="1856003"/>
                  </a:lnTo>
                  <a:lnTo>
                    <a:pt x="354469" y="1859102"/>
                  </a:lnTo>
                  <a:lnTo>
                    <a:pt x="351624" y="1858391"/>
                  </a:lnTo>
                  <a:lnTo>
                    <a:pt x="296100" y="1833473"/>
                  </a:lnTo>
                  <a:lnTo>
                    <a:pt x="265391" y="1776133"/>
                  </a:lnTo>
                  <a:lnTo>
                    <a:pt x="256070" y="1721980"/>
                  </a:lnTo>
                  <a:lnTo>
                    <a:pt x="248780" y="1678609"/>
                  </a:lnTo>
                  <a:lnTo>
                    <a:pt x="245808" y="1668068"/>
                  </a:lnTo>
                  <a:lnTo>
                    <a:pt x="240538" y="1659991"/>
                  </a:lnTo>
                  <a:lnTo>
                    <a:pt x="232714" y="1654835"/>
                  </a:lnTo>
                  <a:lnTo>
                    <a:pt x="222123" y="1653032"/>
                  </a:lnTo>
                  <a:lnTo>
                    <a:pt x="211543" y="1654886"/>
                  </a:lnTo>
                  <a:lnTo>
                    <a:pt x="203771" y="1660080"/>
                  </a:lnTo>
                  <a:lnTo>
                    <a:pt x="198539" y="1668170"/>
                  </a:lnTo>
                  <a:lnTo>
                    <a:pt x="195567" y="1678711"/>
                  </a:lnTo>
                  <a:lnTo>
                    <a:pt x="191858" y="1701546"/>
                  </a:lnTo>
                  <a:lnTo>
                    <a:pt x="188048" y="1724596"/>
                  </a:lnTo>
                  <a:lnTo>
                    <a:pt x="179374" y="1769745"/>
                  </a:lnTo>
                  <a:lnTo>
                    <a:pt x="164693" y="1805686"/>
                  </a:lnTo>
                  <a:lnTo>
                    <a:pt x="106819" y="1851825"/>
                  </a:lnTo>
                  <a:lnTo>
                    <a:pt x="68389" y="1858391"/>
                  </a:lnTo>
                  <a:lnTo>
                    <a:pt x="68389" y="1791462"/>
                  </a:lnTo>
                  <a:lnTo>
                    <a:pt x="88277" y="1785112"/>
                  </a:lnTo>
                  <a:lnTo>
                    <a:pt x="102425" y="1773669"/>
                  </a:lnTo>
                  <a:lnTo>
                    <a:pt x="111417" y="1757502"/>
                  </a:lnTo>
                  <a:lnTo>
                    <a:pt x="115849" y="1736940"/>
                  </a:lnTo>
                  <a:lnTo>
                    <a:pt x="118173" y="1718843"/>
                  </a:lnTo>
                  <a:lnTo>
                    <a:pt x="121158" y="1700809"/>
                  </a:lnTo>
                  <a:lnTo>
                    <a:pt x="139484" y="1632000"/>
                  </a:lnTo>
                  <a:lnTo>
                    <a:pt x="188810" y="1589671"/>
                  </a:lnTo>
                  <a:lnTo>
                    <a:pt x="222250" y="1583702"/>
                  </a:lnTo>
                  <a:lnTo>
                    <a:pt x="255663" y="1589620"/>
                  </a:lnTo>
                  <a:lnTo>
                    <a:pt x="304901" y="1631873"/>
                  </a:lnTo>
                  <a:lnTo>
                    <a:pt x="320967" y="1689176"/>
                  </a:lnTo>
                  <a:lnTo>
                    <a:pt x="329920" y="1741741"/>
                  </a:lnTo>
                  <a:lnTo>
                    <a:pt x="333311" y="1762340"/>
                  </a:lnTo>
                  <a:lnTo>
                    <a:pt x="336448" y="1773428"/>
                  </a:lnTo>
                  <a:lnTo>
                    <a:pt x="342036" y="1781949"/>
                  </a:lnTo>
                  <a:lnTo>
                    <a:pt x="350240" y="1787537"/>
                  </a:lnTo>
                  <a:lnTo>
                    <a:pt x="361213" y="1789849"/>
                  </a:lnTo>
                  <a:lnTo>
                    <a:pt x="372402" y="1788464"/>
                  </a:lnTo>
                  <a:lnTo>
                    <a:pt x="381038" y="1783511"/>
                  </a:lnTo>
                  <a:lnTo>
                    <a:pt x="387286" y="1775434"/>
                  </a:lnTo>
                  <a:lnTo>
                    <a:pt x="391287" y="1764677"/>
                  </a:lnTo>
                  <a:lnTo>
                    <a:pt x="393852" y="1754251"/>
                  </a:lnTo>
                  <a:lnTo>
                    <a:pt x="396506" y="1743824"/>
                  </a:lnTo>
                  <a:lnTo>
                    <a:pt x="416902" y="1694141"/>
                  </a:lnTo>
                  <a:lnTo>
                    <a:pt x="466140" y="1657654"/>
                  </a:lnTo>
                  <a:lnTo>
                    <a:pt x="497586" y="1652562"/>
                  </a:lnTo>
                  <a:lnTo>
                    <a:pt x="529107" y="1657388"/>
                  </a:lnTo>
                  <a:lnTo>
                    <a:pt x="578688" y="1693367"/>
                  </a:lnTo>
                  <a:lnTo>
                    <a:pt x="596226" y="1731479"/>
                  </a:lnTo>
                  <a:lnTo>
                    <a:pt x="603275" y="1759623"/>
                  </a:lnTo>
                  <a:lnTo>
                    <a:pt x="608723" y="1773351"/>
                  </a:lnTo>
                  <a:lnTo>
                    <a:pt x="617207" y="1783029"/>
                  </a:lnTo>
                  <a:lnTo>
                    <a:pt x="628815" y="1788718"/>
                  </a:lnTo>
                  <a:lnTo>
                    <a:pt x="643661" y="1790496"/>
                  </a:lnTo>
                  <a:lnTo>
                    <a:pt x="685711" y="1790484"/>
                  </a:lnTo>
                  <a:lnTo>
                    <a:pt x="751954" y="1790852"/>
                  </a:lnTo>
                  <a:lnTo>
                    <a:pt x="752614" y="1791220"/>
                  </a:lnTo>
                  <a:lnTo>
                    <a:pt x="755611" y="1792122"/>
                  </a:lnTo>
                  <a:lnTo>
                    <a:pt x="755611" y="1514017"/>
                  </a:lnTo>
                  <a:lnTo>
                    <a:pt x="68630" y="1514017"/>
                  </a:lnTo>
                  <a:lnTo>
                    <a:pt x="68630" y="1445780"/>
                  </a:lnTo>
                  <a:lnTo>
                    <a:pt x="903795" y="1445768"/>
                  </a:lnTo>
                  <a:lnTo>
                    <a:pt x="913498" y="1447393"/>
                  </a:lnTo>
                  <a:lnTo>
                    <a:pt x="915212" y="1445755"/>
                  </a:lnTo>
                  <a:lnTo>
                    <a:pt x="917486" y="1443583"/>
                  </a:lnTo>
                  <a:lnTo>
                    <a:pt x="933323" y="1427975"/>
                  </a:lnTo>
                  <a:lnTo>
                    <a:pt x="949172" y="1411617"/>
                  </a:lnTo>
                  <a:lnTo>
                    <a:pt x="983081" y="1375867"/>
                  </a:lnTo>
                  <a:lnTo>
                    <a:pt x="68414" y="1375867"/>
                  </a:lnTo>
                  <a:lnTo>
                    <a:pt x="68414" y="1307934"/>
                  </a:lnTo>
                  <a:lnTo>
                    <a:pt x="1040879" y="1307884"/>
                  </a:lnTo>
                  <a:lnTo>
                    <a:pt x="1050112" y="1308658"/>
                  </a:lnTo>
                  <a:lnTo>
                    <a:pt x="1050963" y="1307871"/>
                  </a:lnTo>
                  <a:lnTo>
                    <a:pt x="1054354" y="1304772"/>
                  </a:lnTo>
                  <a:lnTo>
                    <a:pt x="1070559" y="1289532"/>
                  </a:lnTo>
                  <a:lnTo>
                    <a:pt x="1086878" y="1273492"/>
                  </a:lnTo>
                  <a:lnTo>
                    <a:pt x="1122324" y="1238008"/>
                  </a:lnTo>
                  <a:lnTo>
                    <a:pt x="67767" y="1238008"/>
                  </a:lnTo>
                  <a:lnTo>
                    <a:pt x="67767" y="1170101"/>
                  </a:lnTo>
                  <a:lnTo>
                    <a:pt x="110312" y="1170101"/>
                  </a:lnTo>
                  <a:lnTo>
                    <a:pt x="1146225" y="1170305"/>
                  </a:lnTo>
                  <a:lnTo>
                    <a:pt x="1171448" y="1170241"/>
                  </a:lnTo>
                  <a:lnTo>
                    <a:pt x="1173607" y="1170101"/>
                  </a:lnTo>
                  <a:lnTo>
                    <a:pt x="1196276" y="1168666"/>
                  </a:lnTo>
                  <a:lnTo>
                    <a:pt x="1220495" y="1163624"/>
                  </a:lnTo>
                  <a:lnTo>
                    <a:pt x="1243914" y="1153147"/>
                  </a:lnTo>
                  <a:lnTo>
                    <a:pt x="1250518" y="1149756"/>
                  </a:lnTo>
                  <a:lnTo>
                    <a:pt x="1257668" y="1147152"/>
                  </a:lnTo>
                  <a:lnTo>
                    <a:pt x="1340993" y="1139507"/>
                  </a:lnTo>
                  <a:lnTo>
                    <a:pt x="1409547" y="1135875"/>
                  </a:lnTo>
                  <a:lnTo>
                    <a:pt x="1428432" y="1134097"/>
                  </a:lnTo>
                  <a:lnTo>
                    <a:pt x="1439341" y="1129080"/>
                  </a:lnTo>
                  <a:lnTo>
                    <a:pt x="1444358" y="1118425"/>
                  </a:lnTo>
                  <a:lnTo>
                    <a:pt x="1445539" y="1100162"/>
                  </a:lnTo>
                  <a:lnTo>
                    <a:pt x="1445577" y="1033741"/>
                  </a:lnTo>
                  <a:lnTo>
                    <a:pt x="1445577" y="963371"/>
                  </a:lnTo>
                  <a:lnTo>
                    <a:pt x="1445577" y="241223"/>
                  </a:lnTo>
                  <a:close/>
                </a:path>
                <a:path w="1996440" h="1996439">
                  <a:moveTo>
                    <a:pt x="1736864" y="1105039"/>
                  </a:moveTo>
                  <a:lnTo>
                    <a:pt x="1648574" y="1016660"/>
                  </a:lnTo>
                  <a:lnTo>
                    <a:pt x="1648866" y="1016419"/>
                  </a:lnTo>
                  <a:lnTo>
                    <a:pt x="1647088" y="1017651"/>
                  </a:lnTo>
                  <a:lnTo>
                    <a:pt x="1032167" y="1632661"/>
                  </a:lnTo>
                  <a:lnTo>
                    <a:pt x="1027620" y="1637969"/>
                  </a:lnTo>
                  <a:lnTo>
                    <a:pt x="1015212" y="1674266"/>
                  </a:lnTo>
                  <a:lnTo>
                    <a:pt x="983183" y="1770468"/>
                  </a:lnTo>
                  <a:lnTo>
                    <a:pt x="1040955" y="1751596"/>
                  </a:lnTo>
                  <a:lnTo>
                    <a:pt x="1095044" y="1732851"/>
                  </a:lnTo>
                  <a:lnTo>
                    <a:pt x="1132420" y="1709585"/>
                  </a:lnTo>
                  <a:lnTo>
                    <a:pt x="1728952" y="1113637"/>
                  </a:lnTo>
                  <a:lnTo>
                    <a:pt x="1736864" y="1105039"/>
                  </a:lnTo>
                  <a:close/>
                </a:path>
                <a:path w="1996440" h="1996439">
                  <a:moveTo>
                    <a:pt x="1858276" y="1273530"/>
                  </a:moveTo>
                  <a:lnTo>
                    <a:pt x="1766455" y="1273429"/>
                  </a:lnTo>
                  <a:lnTo>
                    <a:pt x="1676031" y="1273771"/>
                  </a:lnTo>
                  <a:lnTo>
                    <a:pt x="1650809" y="1298702"/>
                  </a:lnTo>
                  <a:lnTo>
                    <a:pt x="1651266" y="1332572"/>
                  </a:lnTo>
                  <a:lnTo>
                    <a:pt x="1652016" y="1366431"/>
                  </a:lnTo>
                  <a:lnTo>
                    <a:pt x="1652346" y="1400289"/>
                  </a:lnTo>
                  <a:lnTo>
                    <a:pt x="1645297" y="1479575"/>
                  </a:lnTo>
                  <a:lnTo>
                    <a:pt x="1631149" y="1522755"/>
                  </a:lnTo>
                  <a:lnTo>
                    <a:pt x="1609953" y="1562709"/>
                  </a:lnTo>
                  <a:lnTo>
                    <a:pt x="1582470" y="1598536"/>
                  </a:lnTo>
                  <a:lnTo>
                    <a:pt x="1549501" y="1629333"/>
                  </a:lnTo>
                  <a:lnTo>
                    <a:pt x="1511833" y="1654187"/>
                  </a:lnTo>
                  <a:lnTo>
                    <a:pt x="1470253" y="1672183"/>
                  </a:lnTo>
                  <a:lnTo>
                    <a:pt x="1425549" y="1682419"/>
                  </a:lnTo>
                  <a:lnTo>
                    <a:pt x="1353896" y="1686636"/>
                  </a:lnTo>
                  <a:lnTo>
                    <a:pt x="1281747" y="1686979"/>
                  </a:lnTo>
                  <a:lnTo>
                    <a:pt x="1263637" y="1689620"/>
                  </a:lnTo>
                  <a:lnTo>
                    <a:pt x="1250200" y="1696453"/>
                  </a:lnTo>
                  <a:lnTo>
                    <a:pt x="1241856" y="1707197"/>
                  </a:lnTo>
                  <a:lnTo>
                    <a:pt x="1239037" y="1721599"/>
                  </a:lnTo>
                  <a:lnTo>
                    <a:pt x="1241971" y="1735988"/>
                  </a:lnTo>
                  <a:lnTo>
                    <a:pt x="1250391" y="1746732"/>
                  </a:lnTo>
                  <a:lnTo>
                    <a:pt x="1263878" y="1753489"/>
                  </a:lnTo>
                  <a:lnTo>
                    <a:pt x="1282052" y="1755863"/>
                  </a:lnTo>
                  <a:lnTo>
                    <a:pt x="1445577" y="1756003"/>
                  </a:lnTo>
                  <a:lnTo>
                    <a:pt x="1487538" y="1752384"/>
                  </a:lnTo>
                  <a:lnTo>
                    <a:pt x="1526362" y="1741157"/>
                  </a:lnTo>
                  <a:lnTo>
                    <a:pt x="1562150" y="1722285"/>
                  </a:lnTo>
                  <a:lnTo>
                    <a:pt x="1637982" y="1661147"/>
                  </a:lnTo>
                  <a:lnTo>
                    <a:pt x="1685112" y="1636699"/>
                  </a:lnTo>
                  <a:lnTo>
                    <a:pt x="1736280" y="1622361"/>
                  </a:lnTo>
                  <a:lnTo>
                    <a:pt x="1791411" y="1618030"/>
                  </a:lnTo>
                  <a:lnTo>
                    <a:pt x="1858276" y="1618081"/>
                  </a:lnTo>
                  <a:lnTo>
                    <a:pt x="1858276" y="1273530"/>
                  </a:lnTo>
                  <a:close/>
                </a:path>
                <a:path w="1996440" h="1996439">
                  <a:moveTo>
                    <a:pt x="1995881" y="1205484"/>
                  </a:moveTo>
                  <a:lnTo>
                    <a:pt x="1929460" y="1205484"/>
                  </a:lnTo>
                  <a:lnTo>
                    <a:pt x="1929460" y="1685239"/>
                  </a:lnTo>
                  <a:lnTo>
                    <a:pt x="1995881" y="1685239"/>
                  </a:lnTo>
                  <a:lnTo>
                    <a:pt x="1995881" y="1205484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8087" y="4957534"/>
              <a:ext cx="223896" cy="2251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58799" y="4189082"/>
              <a:ext cx="309245" cy="1561465"/>
            </a:xfrm>
            <a:custGeom>
              <a:avLst/>
              <a:gdLst/>
              <a:ahLst/>
              <a:cxnLst/>
              <a:rect l="l" t="t" r="r" b="b"/>
              <a:pathLst>
                <a:path w="309245" h="1561464">
                  <a:moveTo>
                    <a:pt x="112382" y="112737"/>
                  </a:moveTo>
                  <a:lnTo>
                    <a:pt x="0" y="0"/>
                  </a:lnTo>
                  <a:lnTo>
                    <a:pt x="0" y="112737"/>
                  </a:lnTo>
                  <a:lnTo>
                    <a:pt x="112382" y="112737"/>
                  </a:lnTo>
                  <a:close/>
                </a:path>
                <a:path w="309245" h="1561464">
                  <a:moveTo>
                    <a:pt x="309206" y="1346784"/>
                  </a:moveTo>
                  <a:lnTo>
                    <a:pt x="304952" y="1305280"/>
                  </a:lnTo>
                  <a:lnTo>
                    <a:pt x="51765" y="1558480"/>
                  </a:lnTo>
                  <a:lnTo>
                    <a:pt x="104724" y="1561071"/>
                  </a:lnTo>
                  <a:lnTo>
                    <a:pt x="151968" y="1554861"/>
                  </a:lnTo>
                  <a:lnTo>
                    <a:pt x="193344" y="1540814"/>
                  </a:lnTo>
                  <a:lnTo>
                    <a:pt x="228676" y="1519923"/>
                  </a:lnTo>
                  <a:lnTo>
                    <a:pt x="257822" y="1493139"/>
                  </a:lnTo>
                  <a:lnTo>
                    <a:pt x="280606" y="1461465"/>
                  </a:lnTo>
                  <a:lnTo>
                    <a:pt x="296862" y="1425854"/>
                  </a:lnTo>
                  <a:lnTo>
                    <a:pt x="306451" y="1387309"/>
                  </a:lnTo>
                  <a:lnTo>
                    <a:pt x="309206" y="1346784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737" y="933"/>
            <a:ext cx="10287000" cy="6857314"/>
            <a:chOff x="219" y="863"/>
            <a:chExt cx="9525000" cy="6349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2482" y="101333"/>
              <a:ext cx="5914008" cy="59140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9" y="863"/>
              <a:ext cx="9525000" cy="6349365"/>
            </a:xfrm>
            <a:custGeom>
              <a:avLst/>
              <a:gdLst/>
              <a:ahLst/>
              <a:cxnLst/>
              <a:rect l="l" t="t" r="r" b="b"/>
              <a:pathLst>
                <a:path w="9525000" h="6349365">
                  <a:moveTo>
                    <a:pt x="0" y="6349136"/>
                  </a:moveTo>
                  <a:lnTo>
                    <a:pt x="9524780" y="6349136"/>
                  </a:lnTo>
                  <a:lnTo>
                    <a:pt x="9524780" y="0"/>
                  </a:lnTo>
                  <a:lnTo>
                    <a:pt x="0" y="0"/>
                  </a:lnTo>
                  <a:lnTo>
                    <a:pt x="0" y="6349136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0042" y="351693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3132" spc="-259" dirty="0">
                <a:solidFill>
                  <a:srgbClr val="2B589E"/>
                </a:solidFill>
              </a:rPr>
              <a:t>1.5.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83" dirty="0">
                <a:solidFill>
                  <a:srgbClr val="2B589E"/>
                </a:solidFill>
              </a:rPr>
              <a:t>ESTADOS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02" dirty="0">
                <a:solidFill>
                  <a:srgbClr val="2B589E"/>
                </a:solidFill>
              </a:rPr>
              <a:t>FINANCIEROS</a:t>
            </a:r>
            <a:endParaRPr sz="3132"/>
          </a:p>
        </p:txBody>
      </p:sp>
      <p:sp>
        <p:nvSpPr>
          <p:cNvPr id="6" name="object 6"/>
          <p:cNvSpPr txBox="1"/>
          <p:nvPr/>
        </p:nvSpPr>
        <p:spPr>
          <a:xfrm>
            <a:off x="6312536" y="1184900"/>
            <a:ext cx="4839691" cy="2871684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052" b="1" spc="-5" dirty="0">
                <a:solidFill>
                  <a:srgbClr val="2B589E"/>
                </a:solidFill>
                <a:latin typeface="Tahoma"/>
                <a:cs typeface="Tahoma"/>
              </a:rPr>
              <a:t>Secciones</a:t>
            </a:r>
            <a:r>
              <a:rPr sz="2052" b="1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b="1" spc="-5" dirty="0">
                <a:solidFill>
                  <a:srgbClr val="2B589E"/>
                </a:solidFill>
                <a:latin typeface="Tahoma"/>
                <a:cs typeface="Tahoma"/>
              </a:rPr>
              <a:t>del</a:t>
            </a:r>
            <a:r>
              <a:rPr sz="2052" b="1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b="1" spc="-5" dirty="0">
                <a:solidFill>
                  <a:srgbClr val="2B589E"/>
                </a:solidFill>
                <a:latin typeface="Tahoma"/>
                <a:cs typeface="Tahoma"/>
              </a:rPr>
              <a:t>Estado de</a:t>
            </a:r>
            <a:r>
              <a:rPr sz="2052" b="1" spc="-16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052" b="1" spc="-5" dirty="0">
                <a:solidFill>
                  <a:srgbClr val="2B589E"/>
                </a:solidFill>
                <a:latin typeface="Tahoma"/>
                <a:cs typeface="Tahoma"/>
              </a:rPr>
              <a:t>Resultados</a:t>
            </a:r>
            <a:endParaRPr sz="2052">
              <a:latin typeface="Tahoma"/>
              <a:cs typeface="Tahoma"/>
            </a:endParaRPr>
          </a:p>
          <a:p>
            <a:pPr>
              <a:spcBef>
                <a:spcPts val="49"/>
              </a:spcBef>
            </a:pPr>
            <a:endParaRPr sz="2052">
              <a:latin typeface="Tahoma"/>
              <a:cs typeface="Tahoma"/>
            </a:endParaRPr>
          </a:p>
          <a:p>
            <a:pPr marL="13716" marR="5486">
              <a:lnSpc>
                <a:spcPct val="125000"/>
              </a:lnSpc>
            </a:pP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Observe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que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el estado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de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resultados está 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dividido </a:t>
            </a:r>
            <a:r>
              <a:rPr sz="1728" spc="-523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en</a:t>
            </a:r>
            <a:r>
              <a:rPr sz="1728" spc="-11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cuatro grandes</a:t>
            </a:r>
            <a:r>
              <a:rPr sz="172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Tahoma"/>
                <a:cs typeface="Tahoma"/>
              </a:rPr>
              <a:t>secciones:</a:t>
            </a:r>
            <a:endParaRPr sz="1728">
              <a:latin typeface="Tahoma"/>
              <a:cs typeface="Tahoma"/>
            </a:endParaRPr>
          </a:p>
          <a:p>
            <a:pPr marL="217399" indent="-204368">
              <a:spcBef>
                <a:spcPts val="1058"/>
              </a:spcBef>
              <a:buSzPct val="93333"/>
              <a:buFont typeface="Tahoma"/>
              <a:buChar char="►"/>
              <a:tabLst>
                <a:tab pos="218084" algn="l"/>
              </a:tabLst>
            </a:pPr>
            <a:r>
              <a:rPr sz="1620" i="1" spc="-32" dirty="0">
                <a:solidFill>
                  <a:srgbClr val="2B589E"/>
                </a:solidFill>
                <a:latin typeface="Roboto"/>
                <a:cs typeface="Roboto"/>
              </a:rPr>
              <a:t>Ingresos</a:t>
            </a:r>
            <a:endParaRPr sz="1620">
              <a:latin typeface="Roboto"/>
              <a:cs typeface="Roboto"/>
            </a:endParaRPr>
          </a:p>
          <a:p>
            <a:pPr marL="217399" indent="-204368">
              <a:spcBef>
                <a:spcPts val="1080"/>
              </a:spcBef>
              <a:buSzPct val="93333"/>
              <a:buFont typeface="Tahoma"/>
              <a:buChar char="►"/>
              <a:tabLst>
                <a:tab pos="218084" algn="l"/>
              </a:tabLst>
            </a:pPr>
            <a:r>
              <a:rPr sz="1620" i="1" spc="-27" dirty="0">
                <a:solidFill>
                  <a:srgbClr val="2B589E"/>
                </a:solidFill>
                <a:latin typeface="Roboto"/>
                <a:cs typeface="Roboto"/>
              </a:rPr>
              <a:t>Costo</a:t>
            </a:r>
            <a:r>
              <a:rPr sz="1620" i="1" spc="-16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620" i="1" spc="-22" dirty="0">
                <a:solidFill>
                  <a:srgbClr val="2B589E"/>
                </a:solidFill>
                <a:latin typeface="Roboto"/>
                <a:cs typeface="Roboto"/>
              </a:rPr>
              <a:t>de</a:t>
            </a:r>
            <a:r>
              <a:rPr sz="1620" i="1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620" i="1" spc="-27" dirty="0">
                <a:solidFill>
                  <a:srgbClr val="2B589E"/>
                </a:solidFill>
                <a:latin typeface="Roboto"/>
                <a:cs typeface="Roboto"/>
              </a:rPr>
              <a:t>los</a:t>
            </a:r>
            <a:r>
              <a:rPr sz="1620" i="1" spc="-16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620" i="1" spc="-32" dirty="0">
                <a:solidFill>
                  <a:srgbClr val="2B589E"/>
                </a:solidFill>
                <a:latin typeface="Roboto"/>
                <a:cs typeface="Roboto"/>
              </a:rPr>
              <a:t>bienes</a:t>
            </a:r>
            <a:r>
              <a:rPr sz="1620" i="1" spc="-16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620" i="1" spc="-38" dirty="0">
                <a:solidFill>
                  <a:srgbClr val="2B589E"/>
                </a:solidFill>
                <a:latin typeface="Roboto"/>
                <a:cs typeface="Roboto"/>
              </a:rPr>
              <a:t>vendidos</a:t>
            </a:r>
            <a:endParaRPr sz="1620">
              <a:latin typeface="Roboto"/>
              <a:cs typeface="Roboto"/>
            </a:endParaRPr>
          </a:p>
          <a:p>
            <a:pPr marL="217399" indent="-204368">
              <a:spcBef>
                <a:spcPts val="1080"/>
              </a:spcBef>
              <a:buSzPct val="93333"/>
              <a:buFont typeface="Tahoma"/>
              <a:buChar char="►"/>
              <a:tabLst>
                <a:tab pos="218084" algn="l"/>
              </a:tabLst>
            </a:pPr>
            <a:r>
              <a:rPr sz="1620" i="1" spc="-32" dirty="0">
                <a:solidFill>
                  <a:srgbClr val="2B589E"/>
                </a:solidFill>
                <a:latin typeface="Roboto"/>
                <a:cs typeface="Roboto"/>
              </a:rPr>
              <a:t>Gastos</a:t>
            </a:r>
            <a:r>
              <a:rPr sz="1620" i="1" spc="-27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620" i="1" spc="-22" dirty="0">
                <a:solidFill>
                  <a:srgbClr val="2B589E"/>
                </a:solidFill>
                <a:latin typeface="Roboto"/>
                <a:cs typeface="Roboto"/>
              </a:rPr>
              <a:t>de</a:t>
            </a:r>
            <a:r>
              <a:rPr sz="1620" i="1" spc="-16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620" i="1" spc="-32" dirty="0">
                <a:solidFill>
                  <a:srgbClr val="2B589E"/>
                </a:solidFill>
                <a:latin typeface="Roboto"/>
                <a:cs typeface="Roboto"/>
              </a:rPr>
              <a:t>operación</a:t>
            </a:r>
            <a:endParaRPr sz="1620">
              <a:latin typeface="Roboto"/>
              <a:cs typeface="Roboto"/>
            </a:endParaRPr>
          </a:p>
          <a:p>
            <a:pPr marL="267462" indent="-254432">
              <a:spcBef>
                <a:spcPts val="1080"/>
              </a:spcBef>
              <a:buSzPct val="93333"/>
              <a:buFont typeface="Tahoma"/>
              <a:buChar char="►"/>
              <a:tabLst>
                <a:tab pos="268148" algn="l"/>
              </a:tabLst>
            </a:pPr>
            <a:r>
              <a:rPr sz="1620" i="1" spc="-38" dirty="0">
                <a:solidFill>
                  <a:srgbClr val="2B589E"/>
                </a:solidFill>
                <a:latin typeface="Roboto"/>
                <a:cs typeface="Roboto"/>
              </a:rPr>
              <a:t>Renglones</a:t>
            </a:r>
            <a:r>
              <a:rPr sz="1620" i="1" spc="-3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620" i="1" spc="-38" dirty="0">
                <a:solidFill>
                  <a:srgbClr val="2B589E"/>
                </a:solidFill>
                <a:latin typeface="Roboto"/>
                <a:cs typeface="Roboto"/>
              </a:rPr>
              <a:t>no</a:t>
            </a:r>
            <a:r>
              <a:rPr sz="1620" i="1" spc="-27" dirty="0">
                <a:solidFill>
                  <a:srgbClr val="2B589E"/>
                </a:solidFill>
                <a:latin typeface="Roboto"/>
                <a:cs typeface="Roboto"/>
              </a:rPr>
              <a:t> operacionales</a:t>
            </a:r>
            <a:endParaRPr sz="1620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2636" y="0"/>
            <a:ext cx="8874937" cy="6851828"/>
            <a:chOff x="126" y="0"/>
            <a:chExt cx="8217534" cy="63442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" y="0"/>
              <a:ext cx="4831956" cy="63439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11951" y="4135970"/>
              <a:ext cx="2005964" cy="1978660"/>
            </a:xfrm>
            <a:custGeom>
              <a:avLst/>
              <a:gdLst/>
              <a:ahLst/>
              <a:cxnLst/>
              <a:rect l="l" t="t" r="r" b="b"/>
              <a:pathLst>
                <a:path w="2005965" h="1978660">
                  <a:moveTo>
                    <a:pt x="735965" y="817651"/>
                  </a:moveTo>
                  <a:lnTo>
                    <a:pt x="701167" y="857796"/>
                  </a:lnTo>
                  <a:lnTo>
                    <a:pt x="663752" y="892086"/>
                  </a:lnTo>
                  <a:lnTo>
                    <a:pt x="623633" y="920419"/>
                  </a:lnTo>
                  <a:lnTo>
                    <a:pt x="580732" y="942657"/>
                  </a:lnTo>
                  <a:lnTo>
                    <a:pt x="534974" y="958672"/>
                  </a:lnTo>
                  <a:lnTo>
                    <a:pt x="486283" y="968336"/>
                  </a:lnTo>
                  <a:lnTo>
                    <a:pt x="434606" y="971511"/>
                  </a:lnTo>
                  <a:lnTo>
                    <a:pt x="383082" y="968146"/>
                  </a:lnTo>
                  <a:lnTo>
                    <a:pt x="334594" y="958316"/>
                  </a:lnTo>
                  <a:lnTo>
                    <a:pt x="289052" y="942225"/>
                  </a:lnTo>
                  <a:lnTo>
                    <a:pt x="246418" y="920013"/>
                  </a:lnTo>
                  <a:lnTo>
                    <a:pt x="206616" y="891882"/>
                  </a:lnTo>
                  <a:lnTo>
                    <a:pt x="169583" y="857986"/>
                  </a:lnTo>
                  <a:lnTo>
                    <a:pt x="135267" y="818489"/>
                  </a:lnTo>
                  <a:lnTo>
                    <a:pt x="135267" y="1036955"/>
                  </a:lnTo>
                  <a:lnTo>
                    <a:pt x="735965" y="1036955"/>
                  </a:lnTo>
                  <a:lnTo>
                    <a:pt x="735965" y="817651"/>
                  </a:lnTo>
                  <a:close/>
                </a:path>
                <a:path w="2005965" h="1978660">
                  <a:moveTo>
                    <a:pt x="736663" y="603592"/>
                  </a:moveTo>
                  <a:lnTo>
                    <a:pt x="736574" y="601903"/>
                  </a:lnTo>
                  <a:lnTo>
                    <a:pt x="733945" y="569036"/>
                  </a:lnTo>
                  <a:lnTo>
                    <a:pt x="732777" y="554316"/>
                  </a:lnTo>
                  <a:lnTo>
                    <a:pt x="721385" y="507796"/>
                  </a:lnTo>
                  <a:lnTo>
                    <a:pt x="703122" y="464426"/>
                  </a:lnTo>
                  <a:lnTo>
                    <a:pt x="678611" y="424827"/>
                  </a:lnTo>
                  <a:lnTo>
                    <a:pt x="669963" y="414718"/>
                  </a:lnTo>
                  <a:lnTo>
                    <a:pt x="669963" y="602640"/>
                  </a:lnTo>
                  <a:lnTo>
                    <a:pt x="667600" y="615391"/>
                  </a:lnTo>
                  <a:lnTo>
                    <a:pt x="667524" y="615619"/>
                  </a:lnTo>
                  <a:lnTo>
                    <a:pt x="660692" y="626173"/>
                  </a:lnTo>
                  <a:lnTo>
                    <a:pt x="650252" y="633323"/>
                  </a:lnTo>
                  <a:lnTo>
                    <a:pt x="637197" y="636066"/>
                  </a:lnTo>
                  <a:lnTo>
                    <a:pt x="623646" y="633564"/>
                  </a:lnTo>
                  <a:lnTo>
                    <a:pt x="612660" y="626300"/>
                  </a:lnTo>
                  <a:lnTo>
                    <a:pt x="605370" y="615391"/>
                  </a:lnTo>
                  <a:lnTo>
                    <a:pt x="602970" y="602386"/>
                  </a:lnTo>
                  <a:lnTo>
                    <a:pt x="602907" y="601903"/>
                  </a:lnTo>
                  <a:lnTo>
                    <a:pt x="605751" y="589064"/>
                  </a:lnTo>
                  <a:lnTo>
                    <a:pt x="613079" y="578599"/>
                  </a:lnTo>
                  <a:lnTo>
                    <a:pt x="623773" y="571576"/>
                  </a:lnTo>
                  <a:lnTo>
                    <a:pt x="636790" y="569036"/>
                  </a:lnTo>
                  <a:lnTo>
                    <a:pt x="649808" y="571652"/>
                  </a:lnTo>
                  <a:lnTo>
                    <a:pt x="660336" y="578739"/>
                  </a:lnTo>
                  <a:lnTo>
                    <a:pt x="667397" y="589305"/>
                  </a:lnTo>
                  <a:lnTo>
                    <a:pt x="669912" y="601903"/>
                  </a:lnTo>
                  <a:lnTo>
                    <a:pt x="669963" y="602640"/>
                  </a:lnTo>
                  <a:lnTo>
                    <a:pt x="669963" y="414718"/>
                  </a:lnTo>
                  <a:lnTo>
                    <a:pt x="624827" y="369265"/>
                  </a:lnTo>
                  <a:lnTo>
                    <a:pt x="573811" y="334810"/>
                  </a:lnTo>
                  <a:lnTo>
                    <a:pt x="536371" y="318973"/>
                  </a:lnTo>
                  <a:lnTo>
                    <a:pt x="536371" y="535482"/>
                  </a:lnTo>
                  <a:lnTo>
                    <a:pt x="470839" y="535482"/>
                  </a:lnTo>
                  <a:lnTo>
                    <a:pt x="461543" y="516445"/>
                  </a:lnTo>
                  <a:lnTo>
                    <a:pt x="450088" y="506056"/>
                  </a:lnTo>
                  <a:lnTo>
                    <a:pt x="432130" y="502246"/>
                  </a:lnTo>
                  <a:lnTo>
                    <a:pt x="403313" y="502907"/>
                  </a:lnTo>
                  <a:lnTo>
                    <a:pt x="403021" y="513143"/>
                  </a:lnTo>
                  <a:lnTo>
                    <a:pt x="402590" y="523455"/>
                  </a:lnTo>
                  <a:lnTo>
                    <a:pt x="415505" y="562292"/>
                  </a:lnTo>
                  <a:lnTo>
                    <a:pt x="437515" y="569036"/>
                  </a:lnTo>
                  <a:lnTo>
                    <a:pt x="477875" y="578624"/>
                  </a:lnTo>
                  <a:lnTo>
                    <a:pt x="508876" y="600430"/>
                  </a:lnTo>
                  <a:lnTo>
                    <a:pt x="528815" y="632599"/>
                  </a:lnTo>
                  <a:lnTo>
                    <a:pt x="535990" y="673315"/>
                  </a:lnTo>
                  <a:lnTo>
                    <a:pt x="536003" y="770128"/>
                  </a:lnTo>
                  <a:lnTo>
                    <a:pt x="469277" y="770128"/>
                  </a:lnTo>
                  <a:lnTo>
                    <a:pt x="469277" y="836168"/>
                  </a:lnTo>
                  <a:lnTo>
                    <a:pt x="401777" y="836168"/>
                  </a:lnTo>
                  <a:lnTo>
                    <a:pt x="401650" y="815594"/>
                  </a:lnTo>
                  <a:lnTo>
                    <a:pt x="401637" y="795540"/>
                  </a:lnTo>
                  <a:lnTo>
                    <a:pt x="401955" y="782066"/>
                  </a:lnTo>
                  <a:lnTo>
                    <a:pt x="401624" y="774280"/>
                  </a:lnTo>
                  <a:lnTo>
                    <a:pt x="399605" y="767892"/>
                  </a:lnTo>
                  <a:lnTo>
                    <a:pt x="395312" y="762495"/>
                  </a:lnTo>
                  <a:lnTo>
                    <a:pt x="388162" y="757682"/>
                  </a:lnTo>
                  <a:lnTo>
                    <a:pt x="366014" y="742353"/>
                  </a:lnTo>
                  <a:lnTo>
                    <a:pt x="349643" y="722845"/>
                  </a:lnTo>
                  <a:lnTo>
                    <a:pt x="339153" y="699160"/>
                  </a:lnTo>
                  <a:lnTo>
                    <a:pt x="334606" y="671271"/>
                  </a:lnTo>
                  <a:lnTo>
                    <a:pt x="399567" y="671271"/>
                  </a:lnTo>
                  <a:lnTo>
                    <a:pt x="410679" y="690105"/>
                  </a:lnTo>
                  <a:lnTo>
                    <a:pt x="423392" y="700290"/>
                  </a:lnTo>
                  <a:lnTo>
                    <a:pt x="441490" y="703389"/>
                  </a:lnTo>
                  <a:lnTo>
                    <a:pt x="468757" y="700963"/>
                  </a:lnTo>
                  <a:lnTo>
                    <a:pt x="468858" y="679208"/>
                  </a:lnTo>
                  <a:lnTo>
                    <a:pt x="448830" y="639711"/>
                  </a:lnTo>
                  <a:lnTo>
                    <a:pt x="391693" y="625652"/>
                  </a:lnTo>
                  <a:lnTo>
                    <a:pt x="360337" y="603592"/>
                  </a:lnTo>
                  <a:lnTo>
                    <a:pt x="341236" y="570484"/>
                  </a:lnTo>
                  <a:lnTo>
                    <a:pt x="341033" y="569036"/>
                  </a:lnTo>
                  <a:lnTo>
                    <a:pt x="334759" y="526669"/>
                  </a:lnTo>
                  <a:lnTo>
                    <a:pt x="334759" y="435229"/>
                  </a:lnTo>
                  <a:lnTo>
                    <a:pt x="401218" y="435229"/>
                  </a:lnTo>
                  <a:lnTo>
                    <a:pt x="401218" y="369265"/>
                  </a:lnTo>
                  <a:lnTo>
                    <a:pt x="468985" y="369265"/>
                  </a:lnTo>
                  <a:lnTo>
                    <a:pt x="469087" y="411886"/>
                  </a:lnTo>
                  <a:lnTo>
                    <a:pt x="468807" y="426186"/>
                  </a:lnTo>
                  <a:lnTo>
                    <a:pt x="468503" y="435978"/>
                  </a:lnTo>
                  <a:lnTo>
                    <a:pt x="471106" y="441515"/>
                  </a:lnTo>
                  <a:lnTo>
                    <a:pt x="503783" y="462140"/>
                  </a:lnTo>
                  <a:lnTo>
                    <a:pt x="531545" y="506564"/>
                  </a:lnTo>
                  <a:lnTo>
                    <a:pt x="536371" y="535482"/>
                  </a:lnTo>
                  <a:lnTo>
                    <a:pt x="536371" y="318973"/>
                  </a:lnTo>
                  <a:lnTo>
                    <a:pt x="530567" y="316509"/>
                  </a:lnTo>
                  <a:lnTo>
                    <a:pt x="484149" y="305066"/>
                  </a:lnTo>
                  <a:lnTo>
                    <a:pt x="435216" y="301129"/>
                  </a:lnTo>
                  <a:lnTo>
                    <a:pt x="386499" y="305092"/>
                  </a:lnTo>
                  <a:lnTo>
                    <a:pt x="340233" y="316534"/>
                  </a:lnTo>
                  <a:lnTo>
                    <a:pt x="297040" y="334822"/>
                  </a:lnTo>
                  <a:lnTo>
                    <a:pt x="267881" y="352945"/>
                  </a:lnTo>
                  <a:lnTo>
                    <a:pt x="267881" y="602640"/>
                  </a:lnTo>
                  <a:lnTo>
                    <a:pt x="265303" y="615619"/>
                  </a:lnTo>
                  <a:lnTo>
                    <a:pt x="258203" y="626198"/>
                  </a:lnTo>
                  <a:lnTo>
                    <a:pt x="247637" y="633361"/>
                  </a:lnTo>
                  <a:lnTo>
                    <a:pt x="234645" y="636079"/>
                  </a:lnTo>
                  <a:lnTo>
                    <a:pt x="200799" y="603592"/>
                  </a:lnTo>
                  <a:lnTo>
                    <a:pt x="200901" y="602640"/>
                  </a:lnTo>
                  <a:lnTo>
                    <a:pt x="202996" y="590245"/>
                  </a:lnTo>
                  <a:lnTo>
                    <a:pt x="209727" y="579437"/>
                  </a:lnTo>
                  <a:lnTo>
                    <a:pt x="220014" y="572033"/>
                  </a:lnTo>
                  <a:lnTo>
                    <a:pt x="232905" y="569036"/>
                  </a:lnTo>
                  <a:lnTo>
                    <a:pt x="246418" y="571347"/>
                  </a:lnTo>
                  <a:lnTo>
                    <a:pt x="257543" y="578485"/>
                  </a:lnTo>
                  <a:lnTo>
                    <a:pt x="265099" y="589305"/>
                  </a:lnTo>
                  <a:lnTo>
                    <a:pt x="267881" y="602640"/>
                  </a:lnTo>
                  <a:lnTo>
                    <a:pt x="267881" y="352945"/>
                  </a:lnTo>
                  <a:lnTo>
                    <a:pt x="222504" y="389420"/>
                  </a:lnTo>
                  <a:lnTo>
                    <a:pt x="192354" y="424497"/>
                  </a:lnTo>
                  <a:lnTo>
                    <a:pt x="167817" y="463905"/>
                  </a:lnTo>
                  <a:lnTo>
                    <a:pt x="149504" y="507022"/>
                  </a:lnTo>
                  <a:lnTo>
                    <a:pt x="138049" y="553237"/>
                  </a:lnTo>
                  <a:lnTo>
                    <a:pt x="134188" y="600430"/>
                  </a:lnTo>
                  <a:lnTo>
                    <a:pt x="134112" y="602386"/>
                  </a:lnTo>
                  <a:lnTo>
                    <a:pt x="137985" y="650989"/>
                  </a:lnTo>
                  <a:lnTo>
                    <a:pt x="149364" y="697522"/>
                  </a:lnTo>
                  <a:lnTo>
                    <a:pt x="167589" y="740867"/>
                  </a:lnTo>
                  <a:lnTo>
                    <a:pt x="192062" y="780440"/>
                  </a:lnTo>
                  <a:lnTo>
                    <a:pt x="222148" y="815594"/>
                  </a:lnTo>
                  <a:lnTo>
                    <a:pt x="257263" y="845743"/>
                  </a:lnTo>
                  <a:lnTo>
                    <a:pt x="296837" y="870292"/>
                  </a:lnTo>
                  <a:lnTo>
                    <a:pt x="340055" y="888517"/>
                  </a:lnTo>
                  <a:lnTo>
                    <a:pt x="386511" y="899934"/>
                  </a:lnTo>
                  <a:lnTo>
                    <a:pt x="435533" y="903859"/>
                  </a:lnTo>
                  <a:lnTo>
                    <a:pt x="484327" y="899922"/>
                  </a:lnTo>
                  <a:lnTo>
                    <a:pt x="530631" y="888517"/>
                  </a:lnTo>
                  <a:lnTo>
                    <a:pt x="573874" y="870254"/>
                  </a:lnTo>
                  <a:lnTo>
                    <a:pt x="613270" y="845832"/>
                  </a:lnTo>
                  <a:lnTo>
                    <a:pt x="624560" y="836168"/>
                  </a:lnTo>
                  <a:lnTo>
                    <a:pt x="648360" y="815797"/>
                  </a:lnTo>
                  <a:lnTo>
                    <a:pt x="678472" y="780770"/>
                  </a:lnTo>
                  <a:lnTo>
                    <a:pt x="702983" y="741400"/>
                  </a:lnTo>
                  <a:lnTo>
                    <a:pt x="721271" y="698296"/>
                  </a:lnTo>
                  <a:lnTo>
                    <a:pt x="732713" y="652068"/>
                  </a:lnTo>
                  <a:lnTo>
                    <a:pt x="734021" y="636066"/>
                  </a:lnTo>
                  <a:lnTo>
                    <a:pt x="736663" y="603592"/>
                  </a:lnTo>
                  <a:close/>
                </a:path>
                <a:path w="2005965" h="1978660">
                  <a:moveTo>
                    <a:pt x="870966" y="736790"/>
                  </a:moveTo>
                  <a:lnTo>
                    <a:pt x="851014" y="677824"/>
                  </a:lnTo>
                  <a:lnTo>
                    <a:pt x="803897" y="644461"/>
                  </a:lnTo>
                  <a:lnTo>
                    <a:pt x="803897" y="1104925"/>
                  </a:lnTo>
                  <a:lnTo>
                    <a:pt x="770661" y="1104925"/>
                  </a:lnTo>
                  <a:lnTo>
                    <a:pt x="770661" y="1475562"/>
                  </a:lnTo>
                  <a:lnTo>
                    <a:pt x="770661" y="1608124"/>
                  </a:lnTo>
                  <a:lnTo>
                    <a:pt x="770318" y="1608124"/>
                  </a:lnTo>
                  <a:lnTo>
                    <a:pt x="770318" y="1744116"/>
                  </a:lnTo>
                  <a:lnTo>
                    <a:pt x="770318" y="1876107"/>
                  </a:lnTo>
                  <a:lnTo>
                    <a:pt x="637540" y="1876107"/>
                  </a:lnTo>
                  <a:lnTo>
                    <a:pt x="637540" y="1744116"/>
                  </a:lnTo>
                  <a:lnTo>
                    <a:pt x="770318" y="1744116"/>
                  </a:lnTo>
                  <a:lnTo>
                    <a:pt x="770318" y="1608124"/>
                  </a:lnTo>
                  <a:lnTo>
                    <a:pt x="637971" y="1608124"/>
                  </a:lnTo>
                  <a:lnTo>
                    <a:pt x="637971" y="1475549"/>
                  </a:lnTo>
                  <a:lnTo>
                    <a:pt x="770661" y="1475562"/>
                  </a:lnTo>
                  <a:lnTo>
                    <a:pt x="770661" y="1104925"/>
                  </a:lnTo>
                  <a:lnTo>
                    <a:pt x="770001" y="1104925"/>
                  </a:lnTo>
                  <a:lnTo>
                    <a:pt x="770001" y="1207198"/>
                  </a:lnTo>
                  <a:lnTo>
                    <a:pt x="770001" y="1339811"/>
                  </a:lnTo>
                  <a:lnTo>
                    <a:pt x="637882" y="1339811"/>
                  </a:lnTo>
                  <a:lnTo>
                    <a:pt x="637882" y="1339316"/>
                  </a:lnTo>
                  <a:lnTo>
                    <a:pt x="637882" y="1338961"/>
                  </a:lnTo>
                  <a:lnTo>
                    <a:pt x="637882" y="1207211"/>
                  </a:lnTo>
                  <a:lnTo>
                    <a:pt x="770001" y="1207198"/>
                  </a:lnTo>
                  <a:lnTo>
                    <a:pt x="770001" y="1104925"/>
                  </a:lnTo>
                  <a:lnTo>
                    <a:pt x="502094" y="1104925"/>
                  </a:lnTo>
                  <a:lnTo>
                    <a:pt x="502094" y="1475282"/>
                  </a:lnTo>
                  <a:lnTo>
                    <a:pt x="502094" y="1608340"/>
                  </a:lnTo>
                  <a:lnTo>
                    <a:pt x="501954" y="1608340"/>
                  </a:lnTo>
                  <a:lnTo>
                    <a:pt x="501954" y="1744116"/>
                  </a:lnTo>
                  <a:lnTo>
                    <a:pt x="501954" y="1876615"/>
                  </a:lnTo>
                  <a:lnTo>
                    <a:pt x="368858" y="1876615"/>
                  </a:lnTo>
                  <a:lnTo>
                    <a:pt x="100457" y="1876564"/>
                  </a:lnTo>
                  <a:lnTo>
                    <a:pt x="100457" y="1744129"/>
                  </a:lnTo>
                  <a:lnTo>
                    <a:pt x="233057" y="1744129"/>
                  </a:lnTo>
                  <a:lnTo>
                    <a:pt x="233057" y="1876564"/>
                  </a:lnTo>
                  <a:lnTo>
                    <a:pt x="368858" y="1876577"/>
                  </a:lnTo>
                  <a:lnTo>
                    <a:pt x="368858" y="1744129"/>
                  </a:lnTo>
                  <a:lnTo>
                    <a:pt x="501954" y="1744116"/>
                  </a:lnTo>
                  <a:lnTo>
                    <a:pt x="501954" y="1608340"/>
                  </a:lnTo>
                  <a:lnTo>
                    <a:pt x="368985" y="1608340"/>
                  </a:lnTo>
                  <a:lnTo>
                    <a:pt x="368985" y="1608074"/>
                  </a:lnTo>
                  <a:lnTo>
                    <a:pt x="368985" y="1475511"/>
                  </a:lnTo>
                  <a:lnTo>
                    <a:pt x="368985" y="1475282"/>
                  </a:lnTo>
                  <a:lnTo>
                    <a:pt x="502094" y="1475282"/>
                  </a:lnTo>
                  <a:lnTo>
                    <a:pt x="502094" y="1104925"/>
                  </a:lnTo>
                  <a:lnTo>
                    <a:pt x="501586" y="1104925"/>
                  </a:lnTo>
                  <a:lnTo>
                    <a:pt x="501586" y="1207211"/>
                  </a:lnTo>
                  <a:lnTo>
                    <a:pt x="501586" y="1338961"/>
                  </a:lnTo>
                  <a:lnTo>
                    <a:pt x="368515" y="1338961"/>
                  </a:lnTo>
                  <a:lnTo>
                    <a:pt x="368515" y="1207211"/>
                  </a:lnTo>
                  <a:lnTo>
                    <a:pt x="501586" y="1207211"/>
                  </a:lnTo>
                  <a:lnTo>
                    <a:pt x="501586" y="1104925"/>
                  </a:lnTo>
                  <a:lnTo>
                    <a:pt x="233438" y="1104925"/>
                  </a:lnTo>
                  <a:lnTo>
                    <a:pt x="233438" y="1475511"/>
                  </a:lnTo>
                  <a:lnTo>
                    <a:pt x="233438" y="1608074"/>
                  </a:lnTo>
                  <a:lnTo>
                    <a:pt x="100825" y="1608074"/>
                  </a:lnTo>
                  <a:lnTo>
                    <a:pt x="100825" y="1475511"/>
                  </a:lnTo>
                  <a:lnTo>
                    <a:pt x="233438" y="1475511"/>
                  </a:lnTo>
                  <a:lnTo>
                    <a:pt x="233438" y="1104925"/>
                  </a:lnTo>
                  <a:lnTo>
                    <a:pt x="232854" y="1104925"/>
                  </a:lnTo>
                  <a:lnTo>
                    <a:pt x="232854" y="1206754"/>
                  </a:lnTo>
                  <a:lnTo>
                    <a:pt x="232854" y="1339316"/>
                  </a:lnTo>
                  <a:lnTo>
                    <a:pt x="100761" y="1339316"/>
                  </a:lnTo>
                  <a:lnTo>
                    <a:pt x="100761" y="1206754"/>
                  </a:lnTo>
                  <a:lnTo>
                    <a:pt x="232854" y="1206754"/>
                  </a:lnTo>
                  <a:lnTo>
                    <a:pt x="232854" y="1104925"/>
                  </a:lnTo>
                  <a:lnTo>
                    <a:pt x="65595" y="1104925"/>
                  </a:lnTo>
                  <a:lnTo>
                    <a:pt x="65595" y="644931"/>
                  </a:lnTo>
                  <a:lnTo>
                    <a:pt x="37896" y="659231"/>
                  </a:lnTo>
                  <a:lnTo>
                    <a:pt x="17310" y="680758"/>
                  </a:lnTo>
                  <a:lnTo>
                    <a:pt x="4457" y="708355"/>
                  </a:lnTo>
                  <a:lnTo>
                    <a:pt x="38" y="740854"/>
                  </a:lnTo>
                  <a:lnTo>
                    <a:pt x="0" y="1866811"/>
                  </a:lnTo>
                  <a:lnTo>
                    <a:pt x="7340" y="1913661"/>
                  </a:lnTo>
                  <a:lnTo>
                    <a:pt x="28740" y="1948319"/>
                  </a:lnTo>
                  <a:lnTo>
                    <a:pt x="63233" y="1969820"/>
                  </a:lnTo>
                  <a:lnTo>
                    <a:pt x="109880" y="1977199"/>
                  </a:lnTo>
                  <a:lnTo>
                    <a:pt x="759053" y="1977212"/>
                  </a:lnTo>
                  <a:lnTo>
                    <a:pt x="807097" y="1969922"/>
                  </a:lnTo>
                  <a:lnTo>
                    <a:pt x="842111" y="1948446"/>
                  </a:lnTo>
                  <a:lnTo>
                    <a:pt x="863511" y="1913318"/>
                  </a:lnTo>
                  <a:lnTo>
                    <a:pt x="869035" y="1876615"/>
                  </a:lnTo>
                  <a:lnTo>
                    <a:pt x="869111" y="1876107"/>
                  </a:lnTo>
                  <a:lnTo>
                    <a:pt x="870775" y="1865096"/>
                  </a:lnTo>
                  <a:lnTo>
                    <a:pt x="870775" y="1104925"/>
                  </a:lnTo>
                  <a:lnTo>
                    <a:pt x="870839" y="740854"/>
                  </a:lnTo>
                  <a:lnTo>
                    <a:pt x="870966" y="736790"/>
                  </a:lnTo>
                  <a:close/>
                </a:path>
                <a:path w="2005965" h="1978660">
                  <a:moveTo>
                    <a:pt x="1205458" y="1778012"/>
                  </a:moveTo>
                  <a:lnTo>
                    <a:pt x="1074242" y="1761629"/>
                  </a:lnTo>
                  <a:lnTo>
                    <a:pt x="1074242" y="1826920"/>
                  </a:lnTo>
                  <a:lnTo>
                    <a:pt x="1205458" y="1844154"/>
                  </a:lnTo>
                  <a:lnTo>
                    <a:pt x="1205458" y="1778012"/>
                  </a:lnTo>
                  <a:close/>
                </a:path>
                <a:path w="2005965" h="1978660">
                  <a:moveTo>
                    <a:pt x="1205826" y="1912251"/>
                  </a:moveTo>
                  <a:lnTo>
                    <a:pt x="1074381" y="1895703"/>
                  </a:lnTo>
                  <a:lnTo>
                    <a:pt x="1074381" y="1961248"/>
                  </a:lnTo>
                  <a:lnTo>
                    <a:pt x="1205826" y="1978418"/>
                  </a:lnTo>
                  <a:lnTo>
                    <a:pt x="1205826" y="1912251"/>
                  </a:lnTo>
                  <a:close/>
                </a:path>
                <a:path w="2005965" h="1978660">
                  <a:moveTo>
                    <a:pt x="1348727" y="1381899"/>
                  </a:moveTo>
                  <a:lnTo>
                    <a:pt x="1289088" y="1308328"/>
                  </a:lnTo>
                  <a:lnTo>
                    <a:pt x="1236789" y="1360690"/>
                  </a:lnTo>
                  <a:lnTo>
                    <a:pt x="1296035" y="1434376"/>
                  </a:lnTo>
                  <a:lnTo>
                    <a:pt x="1348727" y="1381899"/>
                  </a:lnTo>
                  <a:close/>
                </a:path>
                <a:path w="2005965" h="1978660">
                  <a:moveTo>
                    <a:pt x="1430858" y="1630413"/>
                  </a:moveTo>
                  <a:lnTo>
                    <a:pt x="1428610" y="1628533"/>
                  </a:lnTo>
                  <a:lnTo>
                    <a:pt x="1427403" y="1627200"/>
                  </a:lnTo>
                  <a:lnTo>
                    <a:pt x="1387525" y="1602181"/>
                  </a:lnTo>
                  <a:lnTo>
                    <a:pt x="1350924" y="1575689"/>
                  </a:lnTo>
                  <a:lnTo>
                    <a:pt x="1315910" y="1547126"/>
                  </a:lnTo>
                  <a:lnTo>
                    <a:pt x="1282268" y="1516697"/>
                  </a:lnTo>
                  <a:lnTo>
                    <a:pt x="1277404" y="1512100"/>
                  </a:lnTo>
                  <a:lnTo>
                    <a:pt x="1268945" y="1509420"/>
                  </a:lnTo>
                  <a:lnTo>
                    <a:pt x="1262037" y="1509166"/>
                  </a:lnTo>
                  <a:lnTo>
                    <a:pt x="1207833" y="1509102"/>
                  </a:lnTo>
                  <a:lnTo>
                    <a:pt x="1154049" y="1513027"/>
                  </a:lnTo>
                  <a:lnTo>
                    <a:pt x="1100810" y="1521294"/>
                  </a:lnTo>
                  <a:lnTo>
                    <a:pt x="1048169" y="1534248"/>
                  </a:lnTo>
                  <a:lnTo>
                    <a:pt x="997940" y="1552524"/>
                  </a:lnTo>
                  <a:lnTo>
                    <a:pt x="953477" y="1582394"/>
                  </a:lnTo>
                  <a:lnTo>
                    <a:pt x="938745" y="1609153"/>
                  </a:lnTo>
                  <a:lnTo>
                    <a:pt x="942352" y="1622031"/>
                  </a:lnTo>
                  <a:lnTo>
                    <a:pt x="977430" y="1652765"/>
                  </a:lnTo>
                  <a:lnTo>
                    <a:pt x="1049705" y="1683029"/>
                  </a:lnTo>
                  <a:lnTo>
                    <a:pt x="1096124" y="1695234"/>
                  </a:lnTo>
                  <a:lnTo>
                    <a:pt x="1142873" y="1703514"/>
                  </a:lnTo>
                  <a:lnTo>
                    <a:pt x="1189913" y="1708124"/>
                  </a:lnTo>
                  <a:lnTo>
                    <a:pt x="1237234" y="1709369"/>
                  </a:lnTo>
                  <a:lnTo>
                    <a:pt x="1284782" y="1707502"/>
                  </a:lnTo>
                  <a:lnTo>
                    <a:pt x="1332547" y="1702816"/>
                  </a:lnTo>
                  <a:lnTo>
                    <a:pt x="1385036" y="1694789"/>
                  </a:lnTo>
                  <a:lnTo>
                    <a:pt x="1390256" y="1691233"/>
                  </a:lnTo>
                  <a:lnTo>
                    <a:pt x="1402372" y="1673656"/>
                  </a:lnTo>
                  <a:lnTo>
                    <a:pt x="1430858" y="1630413"/>
                  </a:lnTo>
                  <a:close/>
                </a:path>
                <a:path w="2005965" h="1978660">
                  <a:moveTo>
                    <a:pt x="1534833" y="367131"/>
                  </a:moveTo>
                  <a:lnTo>
                    <a:pt x="1307452" y="3403"/>
                  </a:lnTo>
                  <a:lnTo>
                    <a:pt x="1079271" y="368515"/>
                  </a:lnTo>
                  <a:lnTo>
                    <a:pt x="1174051" y="368515"/>
                  </a:lnTo>
                  <a:lnTo>
                    <a:pt x="1174051" y="1004544"/>
                  </a:lnTo>
                  <a:lnTo>
                    <a:pt x="1441437" y="1004544"/>
                  </a:lnTo>
                  <a:lnTo>
                    <a:pt x="1441437" y="367131"/>
                  </a:lnTo>
                  <a:lnTo>
                    <a:pt x="1534833" y="367131"/>
                  </a:lnTo>
                  <a:close/>
                </a:path>
                <a:path w="2005965" h="1978660">
                  <a:moveTo>
                    <a:pt x="1709318" y="1482940"/>
                  </a:moveTo>
                  <a:lnTo>
                    <a:pt x="1704479" y="1440802"/>
                  </a:lnTo>
                  <a:lnTo>
                    <a:pt x="1687055" y="1392669"/>
                  </a:lnTo>
                  <a:lnTo>
                    <a:pt x="1661020" y="1346161"/>
                  </a:lnTo>
                  <a:lnTo>
                    <a:pt x="1632051" y="1302486"/>
                  </a:lnTo>
                  <a:lnTo>
                    <a:pt x="1600174" y="1261618"/>
                  </a:lnTo>
                  <a:lnTo>
                    <a:pt x="1565414" y="1223556"/>
                  </a:lnTo>
                  <a:lnTo>
                    <a:pt x="1527822" y="1188313"/>
                  </a:lnTo>
                  <a:lnTo>
                    <a:pt x="1487411" y="1155865"/>
                  </a:lnTo>
                  <a:lnTo>
                    <a:pt x="1444205" y="1126210"/>
                  </a:lnTo>
                  <a:lnTo>
                    <a:pt x="1398257" y="1099350"/>
                  </a:lnTo>
                  <a:lnTo>
                    <a:pt x="1356601" y="1082167"/>
                  </a:lnTo>
                  <a:lnTo>
                    <a:pt x="1334935" y="1075156"/>
                  </a:lnTo>
                  <a:lnTo>
                    <a:pt x="1313395" y="1067879"/>
                  </a:lnTo>
                  <a:lnTo>
                    <a:pt x="1311846" y="1072197"/>
                  </a:lnTo>
                  <a:lnTo>
                    <a:pt x="1294422" y="1074178"/>
                  </a:lnTo>
                  <a:lnTo>
                    <a:pt x="1282369" y="1080693"/>
                  </a:lnTo>
                  <a:lnTo>
                    <a:pt x="1275803" y="1092161"/>
                  </a:lnTo>
                  <a:lnTo>
                    <a:pt x="1274864" y="1109002"/>
                  </a:lnTo>
                  <a:lnTo>
                    <a:pt x="1276858" y="1125029"/>
                  </a:lnTo>
                  <a:lnTo>
                    <a:pt x="1289926" y="1171587"/>
                  </a:lnTo>
                  <a:lnTo>
                    <a:pt x="1313561" y="1218539"/>
                  </a:lnTo>
                  <a:lnTo>
                    <a:pt x="1340510" y="1262494"/>
                  </a:lnTo>
                  <a:lnTo>
                    <a:pt x="1370647" y="1303553"/>
                  </a:lnTo>
                  <a:lnTo>
                    <a:pt x="1403832" y="1341843"/>
                  </a:lnTo>
                  <a:lnTo>
                    <a:pt x="1439913" y="1377442"/>
                  </a:lnTo>
                  <a:lnTo>
                    <a:pt x="1478749" y="1410462"/>
                  </a:lnTo>
                  <a:lnTo>
                    <a:pt x="1520202" y="1440992"/>
                  </a:lnTo>
                  <a:lnTo>
                    <a:pt x="1564132" y="1469148"/>
                  </a:lnTo>
                  <a:lnTo>
                    <a:pt x="1609750" y="1490929"/>
                  </a:lnTo>
                  <a:lnTo>
                    <a:pt x="1658226" y="1506308"/>
                  </a:lnTo>
                  <a:lnTo>
                    <a:pt x="1683461" y="1508467"/>
                  </a:lnTo>
                  <a:lnTo>
                    <a:pt x="1700758" y="1500301"/>
                  </a:lnTo>
                  <a:lnTo>
                    <a:pt x="1709318" y="1482940"/>
                  </a:lnTo>
                  <a:close/>
                </a:path>
                <a:path w="2005965" h="1978660">
                  <a:moveTo>
                    <a:pt x="1843760" y="1470101"/>
                  </a:moveTo>
                  <a:lnTo>
                    <a:pt x="1834692" y="1449336"/>
                  </a:lnTo>
                  <a:lnTo>
                    <a:pt x="1813331" y="1441246"/>
                  </a:lnTo>
                  <a:lnTo>
                    <a:pt x="1778698" y="1446034"/>
                  </a:lnTo>
                  <a:lnTo>
                    <a:pt x="1777860" y="1447012"/>
                  </a:lnTo>
                  <a:lnTo>
                    <a:pt x="1776120" y="1448257"/>
                  </a:lnTo>
                  <a:lnTo>
                    <a:pt x="1775917" y="1452219"/>
                  </a:lnTo>
                  <a:lnTo>
                    <a:pt x="1776145" y="1454429"/>
                  </a:lnTo>
                  <a:lnTo>
                    <a:pt x="1776514" y="1486509"/>
                  </a:lnTo>
                  <a:lnTo>
                    <a:pt x="1769910" y="1515592"/>
                  </a:lnTo>
                  <a:lnTo>
                    <a:pt x="1754886" y="1541119"/>
                  </a:lnTo>
                  <a:lnTo>
                    <a:pt x="1730032" y="1562531"/>
                  </a:lnTo>
                  <a:lnTo>
                    <a:pt x="1724240" y="1566189"/>
                  </a:lnTo>
                  <a:lnTo>
                    <a:pt x="1719884" y="1572209"/>
                  </a:lnTo>
                  <a:lnTo>
                    <a:pt x="1684375" y="1611287"/>
                  </a:lnTo>
                  <a:lnTo>
                    <a:pt x="1652104" y="1643456"/>
                  </a:lnTo>
                  <a:lnTo>
                    <a:pt x="1612328" y="1667675"/>
                  </a:lnTo>
                  <a:lnTo>
                    <a:pt x="1575219" y="1676565"/>
                  </a:lnTo>
                  <a:lnTo>
                    <a:pt x="1552740" y="1674952"/>
                  </a:lnTo>
                  <a:lnTo>
                    <a:pt x="1530388" y="1670050"/>
                  </a:lnTo>
                  <a:lnTo>
                    <a:pt x="1503121" y="1662341"/>
                  </a:lnTo>
                  <a:lnTo>
                    <a:pt x="1494129" y="1662468"/>
                  </a:lnTo>
                  <a:lnTo>
                    <a:pt x="1464462" y="1702917"/>
                  </a:lnTo>
                  <a:lnTo>
                    <a:pt x="1440573" y="1742020"/>
                  </a:lnTo>
                  <a:lnTo>
                    <a:pt x="1421714" y="1783638"/>
                  </a:lnTo>
                  <a:lnTo>
                    <a:pt x="1409509" y="1828533"/>
                  </a:lnTo>
                  <a:lnTo>
                    <a:pt x="1409192" y="1852777"/>
                  </a:lnTo>
                  <a:lnTo>
                    <a:pt x="1417739" y="1869300"/>
                  </a:lnTo>
                  <a:lnTo>
                    <a:pt x="1434452" y="1877187"/>
                  </a:lnTo>
                  <a:lnTo>
                    <a:pt x="1458696" y="1875523"/>
                  </a:lnTo>
                  <a:lnTo>
                    <a:pt x="1500670" y="1863039"/>
                  </a:lnTo>
                  <a:lnTo>
                    <a:pt x="1540738" y="1845678"/>
                  </a:lnTo>
                  <a:lnTo>
                    <a:pt x="1582928" y="1821256"/>
                  </a:lnTo>
                  <a:lnTo>
                    <a:pt x="1622488" y="1793684"/>
                  </a:lnTo>
                  <a:lnTo>
                    <a:pt x="1659623" y="1763229"/>
                  </a:lnTo>
                  <a:lnTo>
                    <a:pt x="1694535" y="1730184"/>
                  </a:lnTo>
                  <a:lnTo>
                    <a:pt x="1727403" y="1694827"/>
                  </a:lnTo>
                  <a:lnTo>
                    <a:pt x="1758429" y="1657426"/>
                  </a:lnTo>
                  <a:lnTo>
                    <a:pt x="1784654" y="1622082"/>
                  </a:lnTo>
                  <a:lnTo>
                    <a:pt x="1807895" y="1585036"/>
                  </a:lnTo>
                  <a:lnTo>
                    <a:pt x="1826907" y="1545717"/>
                  </a:lnTo>
                  <a:lnTo>
                    <a:pt x="1840458" y="1503603"/>
                  </a:lnTo>
                  <a:lnTo>
                    <a:pt x="1843760" y="1470101"/>
                  </a:lnTo>
                  <a:close/>
                </a:path>
                <a:path w="2005965" h="1978660">
                  <a:moveTo>
                    <a:pt x="1879752" y="1731454"/>
                  </a:moveTo>
                  <a:lnTo>
                    <a:pt x="1827911" y="1678546"/>
                  </a:lnTo>
                  <a:lnTo>
                    <a:pt x="1770849" y="1749082"/>
                  </a:lnTo>
                  <a:lnTo>
                    <a:pt x="1821853" y="1803679"/>
                  </a:lnTo>
                  <a:lnTo>
                    <a:pt x="1879752" y="1731454"/>
                  </a:lnTo>
                  <a:close/>
                </a:path>
                <a:path w="2005965" h="1978660">
                  <a:moveTo>
                    <a:pt x="2005368" y="702462"/>
                  </a:moveTo>
                  <a:lnTo>
                    <a:pt x="1910410" y="702462"/>
                  </a:lnTo>
                  <a:lnTo>
                    <a:pt x="1910410" y="0"/>
                  </a:lnTo>
                  <a:lnTo>
                    <a:pt x="1643164" y="0"/>
                  </a:lnTo>
                  <a:lnTo>
                    <a:pt x="1643164" y="703224"/>
                  </a:lnTo>
                  <a:lnTo>
                    <a:pt x="1549184" y="703224"/>
                  </a:lnTo>
                  <a:lnTo>
                    <a:pt x="1777060" y="1067765"/>
                  </a:lnTo>
                  <a:lnTo>
                    <a:pt x="2005368" y="702462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7431" y="6038725"/>
              <a:ext cx="135089" cy="751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85240" y="5291963"/>
              <a:ext cx="771525" cy="821690"/>
            </a:xfrm>
            <a:custGeom>
              <a:avLst/>
              <a:gdLst/>
              <a:ahLst/>
              <a:cxnLst/>
              <a:rect l="l" t="t" r="r" b="b"/>
              <a:pathLst>
                <a:path w="771525" h="821689">
                  <a:moveTo>
                    <a:pt x="76822" y="88963"/>
                  </a:moveTo>
                  <a:lnTo>
                    <a:pt x="63868" y="60883"/>
                  </a:lnTo>
                  <a:lnTo>
                    <a:pt x="37503" y="0"/>
                  </a:lnTo>
                  <a:lnTo>
                    <a:pt x="20904" y="12052"/>
                  </a:lnTo>
                  <a:lnTo>
                    <a:pt x="9220" y="24104"/>
                  </a:lnTo>
                  <a:lnTo>
                    <a:pt x="2286" y="36576"/>
                  </a:lnTo>
                  <a:lnTo>
                    <a:pt x="0" y="49936"/>
                  </a:lnTo>
                  <a:lnTo>
                    <a:pt x="2209" y="73977"/>
                  </a:lnTo>
                  <a:lnTo>
                    <a:pt x="8255" y="97269"/>
                  </a:lnTo>
                  <a:lnTo>
                    <a:pt x="17233" y="120446"/>
                  </a:lnTo>
                  <a:lnTo>
                    <a:pt x="28219" y="144195"/>
                  </a:lnTo>
                  <a:lnTo>
                    <a:pt x="59893" y="110515"/>
                  </a:lnTo>
                  <a:lnTo>
                    <a:pt x="76771" y="93827"/>
                  </a:lnTo>
                  <a:lnTo>
                    <a:pt x="76822" y="88963"/>
                  </a:lnTo>
                  <a:close/>
                </a:path>
                <a:path w="771525" h="821689">
                  <a:moveTo>
                    <a:pt x="179387" y="613676"/>
                  </a:moveTo>
                  <a:lnTo>
                    <a:pt x="102209" y="620725"/>
                  </a:lnTo>
                  <a:lnTo>
                    <a:pt x="102209" y="685355"/>
                  </a:lnTo>
                  <a:lnTo>
                    <a:pt x="142709" y="682688"/>
                  </a:lnTo>
                  <a:lnTo>
                    <a:pt x="170408" y="654418"/>
                  </a:lnTo>
                  <a:lnTo>
                    <a:pt x="171805" y="646684"/>
                  </a:lnTo>
                  <a:lnTo>
                    <a:pt x="173482" y="638733"/>
                  </a:lnTo>
                  <a:lnTo>
                    <a:pt x="179387" y="613676"/>
                  </a:lnTo>
                  <a:close/>
                </a:path>
                <a:path w="771525" h="821689">
                  <a:moveTo>
                    <a:pt x="300177" y="336321"/>
                  </a:moveTo>
                  <a:lnTo>
                    <a:pt x="228244" y="278231"/>
                  </a:lnTo>
                  <a:lnTo>
                    <a:pt x="175171" y="329399"/>
                  </a:lnTo>
                  <a:lnTo>
                    <a:pt x="185826" y="339166"/>
                  </a:lnTo>
                  <a:lnTo>
                    <a:pt x="196951" y="348818"/>
                  </a:lnTo>
                  <a:lnTo>
                    <a:pt x="247053" y="387997"/>
                  </a:lnTo>
                  <a:lnTo>
                    <a:pt x="300177" y="336321"/>
                  </a:lnTo>
                  <a:close/>
                </a:path>
                <a:path w="771525" h="821689">
                  <a:moveTo>
                    <a:pt x="453136" y="415239"/>
                  </a:moveTo>
                  <a:lnTo>
                    <a:pt x="410997" y="396646"/>
                  </a:lnTo>
                  <a:lnTo>
                    <a:pt x="365569" y="377050"/>
                  </a:lnTo>
                  <a:lnTo>
                    <a:pt x="359041" y="376885"/>
                  </a:lnTo>
                  <a:lnTo>
                    <a:pt x="345198" y="390156"/>
                  </a:lnTo>
                  <a:lnTo>
                    <a:pt x="311124" y="424548"/>
                  </a:lnTo>
                  <a:lnTo>
                    <a:pt x="358076" y="446671"/>
                  </a:lnTo>
                  <a:lnTo>
                    <a:pt x="395236" y="452564"/>
                  </a:lnTo>
                  <a:lnTo>
                    <a:pt x="425831" y="442125"/>
                  </a:lnTo>
                  <a:lnTo>
                    <a:pt x="453136" y="415239"/>
                  </a:lnTo>
                  <a:close/>
                </a:path>
                <a:path w="771525" h="821689">
                  <a:moveTo>
                    <a:pt x="463550" y="793203"/>
                  </a:moveTo>
                  <a:lnTo>
                    <a:pt x="428752" y="760552"/>
                  </a:lnTo>
                  <a:lnTo>
                    <a:pt x="413880" y="747661"/>
                  </a:lnTo>
                  <a:lnTo>
                    <a:pt x="405815" y="746480"/>
                  </a:lnTo>
                  <a:lnTo>
                    <a:pt x="380784" y="756894"/>
                  </a:lnTo>
                  <a:lnTo>
                    <a:pt x="317055" y="784885"/>
                  </a:lnTo>
                  <a:lnTo>
                    <a:pt x="327863" y="795655"/>
                  </a:lnTo>
                  <a:lnTo>
                    <a:pt x="337858" y="807402"/>
                  </a:lnTo>
                  <a:lnTo>
                    <a:pt x="349554" y="817029"/>
                  </a:lnTo>
                  <a:lnTo>
                    <a:pt x="365480" y="821423"/>
                  </a:lnTo>
                  <a:lnTo>
                    <a:pt x="390563" y="819899"/>
                  </a:lnTo>
                  <a:lnTo>
                    <a:pt x="414769" y="814006"/>
                  </a:lnTo>
                  <a:lnTo>
                    <a:pt x="438835" y="804760"/>
                  </a:lnTo>
                  <a:lnTo>
                    <a:pt x="463550" y="793203"/>
                  </a:lnTo>
                  <a:close/>
                </a:path>
                <a:path w="771525" h="821689">
                  <a:moveTo>
                    <a:pt x="596176" y="699757"/>
                  </a:moveTo>
                  <a:lnTo>
                    <a:pt x="544880" y="645617"/>
                  </a:lnTo>
                  <a:lnTo>
                    <a:pt x="472605" y="704532"/>
                  </a:lnTo>
                  <a:lnTo>
                    <a:pt x="524154" y="757809"/>
                  </a:lnTo>
                  <a:lnTo>
                    <a:pt x="596176" y="699757"/>
                  </a:lnTo>
                  <a:close/>
                </a:path>
                <a:path w="771525" h="821689">
                  <a:moveTo>
                    <a:pt x="771118" y="421957"/>
                  </a:moveTo>
                  <a:lnTo>
                    <a:pt x="767499" y="401878"/>
                  </a:lnTo>
                  <a:lnTo>
                    <a:pt x="755040" y="384911"/>
                  </a:lnTo>
                  <a:lnTo>
                    <a:pt x="732536" y="367804"/>
                  </a:lnTo>
                  <a:lnTo>
                    <a:pt x="721258" y="399757"/>
                  </a:lnTo>
                  <a:lnTo>
                    <a:pt x="717118" y="410197"/>
                  </a:lnTo>
                  <a:lnTo>
                    <a:pt x="712292" y="420941"/>
                  </a:lnTo>
                  <a:lnTo>
                    <a:pt x="702030" y="442188"/>
                  </a:lnTo>
                  <a:lnTo>
                    <a:pt x="695706" y="456361"/>
                  </a:lnTo>
                  <a:lnTo>
                    <a:pt x="695947" y="462686"/>
                  </a:lnTo>
                  <a:lnTo>
                    <a:pt x="708977" y="476910"/>
                  </a:lnTo>
                  <a:lnTo>
                    <a:pt x="745197" y="514629"/>
                  </a:lnTo>
                  <a:lnTo>
                    <a:pt x="757504" y="479704"/>
                  </a:lnTo>
                  <a:lnTo>
                    <a:pt x="762787" y="463892"/>
                  </a:lnTo>
                  <a:lnTo>
                    <a:pt x="767130" y="448373"/>
                  </a:lnTo>
                  <a:lnTo>
                    <a:pt x="771118" y="421957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2405" y="5981351"/>
              <a:ext cx="65392" cy="86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2492" y="5847419"/>
              <a:ext cx="64817" cy="866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1736" y="101333"/>
              <a:ext cx="5914015" cy="59140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64901" y="169547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3132" b="1" spc="-259" dirty="0">
                <a:solidFill>
                  <a:srgbClr val="2B589E"/>
                </a:solidFill>
                <a:latin typeface="Arial"/>
                <a:cs typeface="Arial"/>
              </a:rPr>
              <a:t>1.5.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83" dirty="0">
                <a:solidFill>
                  <a:srgbClr val="2B589E"/>
                </a:solidFill>
                <a:latin typeface="Arial"/>
                <a:cs typeface="Arial"/>
              </a:rPr>
              <a:t>ESTADOS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02" dirty="0">
                <a:solidFill>
                  <a:srgbClr val="2B589E"/>
                </a:solidFill>
                <a:latin typeface="Arial"/>
                <a:cs typeface="Arial"/>
              </a:rPr>
              <a:t>FINANCIEROS</a:t>
            </a:r>
            <a:endParaRPr sz="313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0556" y="799813"/>
            <a:ext cx="4321226" cy="379463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Clasificación</a:t>
            </a:r>
            <a:r>
              <a:rPr sz="2376" b="1" spc="-3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2376" b="1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dirty="0">
                <a:solidFill>
                  <a:srgbClr val="2B589E"/>
                </a:solidFill>
                <a:latin typeface="Tahoma"/>
                <a:cs typeface="Tahoma"/>
              </a:rPr>
              <a:t>los</a:t>
            </a:r>
            <a:r>
              <a:rPr sz="2376" b="1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Ingresos</a:t>
            </a:r>
            <a:endParaRPr sz="2376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25724" y="1934711"/>
            <a:ext cx="8981923" cy="3814420"/>
            <a:chOff x="808540" y="1791399"/>
            <a:chExt cx="8316595" cy="35318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540" y="1791399"/>
              <a:ext cx="4767775" cy="35318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85928" y="2141422"/>
              <a:ext cx="2739390" cy="2738755"/>
            </a:xfrm>
            <a:custGeom>
              <a:avLst/>
              <a:gdLst/>
              <a:ahLst/>
              <a:cxnLst/>
              <a:rect l="l" t="t" r="r" b="b"/>
              <a:pathLst>
                <a:path w="2739390" h="2738754">
                  <a:moveTo>
                    <a:pt x="637425" y="1342593"/>
                  </a:moveTo>
                  <a:lnTo>
                    <a:pt x="615632" y="1303616"/>
                  </a:lnTo>
                  <a:lnTo>
                    <a:pt x="53111" y="1301534"/>
                  </a:lnTo>
                  <a:lnTo>
                    <a:pt x="53263" y="1360398"/>
                  </a:lnTo>
                  <a:lnTo>
                    <a:pt x="53644" y="1406753"/>
                  </a:lnTo>
                  <a:lnTo>
                    <a:pt x="84112" y="1438173"/>
                  </a:lnTo>
                  <a:lnTo>
                    <a:pt x="92760" y="1437881"/>
                  </a:lnTo>
                  <a:lnTo>
                    <a:pt x="547116" y="1437944"/>
                  </a:lnTo>
                  <a:lnTo>
                    <a:pt x="581101" y="1459699"/>
                  </a:lnTo>
                  <a:lnTo>
                    <a:pt x="580707" y="1468678"/>
                  </a:lnTo>
                  <a:lnTo>
                    <a:pt x="577672" y="1476044"/>
                  </a:lnTo>
                  <a:lnTo>
                    <a:pt x="572096" y="1481709"/>
                  </a:lnTo>
                  <a:lnTo>
                    <a:pt x="564121" y="1485557"/>
                  </a:lnTo>
                  <a:lnTo>
                    <a:pt x="558685" y="1487297"/>
                  </a:lnTo>
                  <a:lnTo>
                    <a:pt x="552500" y="1487043"/>
                  </a:lnTo>
                  <a:lnTo>
                    <a:pt x="90284" y="1487271"/>
                  </a:lnTo>
                  <a:lnTo>
                    <a:pt x="55676" y="1507934"/>
                  </a:lnTo>
                  <a:lnTo>
                    <a:pt x="53327" y="1589074"/>
                  </a:lnTo>
                  <a:lnTo>
                    <a:pt x="55359" y="1609420"/>
                  </a:lnTo>
                  <a:lnTo>
                    <a:pt x="62204" y="1622450"/>
                  </a:lnTo>
                  <a:lnTo>
                    <a:pt x="75057" y="1629397"/>
                  </a:lnTo>
                  <a:lnTo>
                    <a:pt x="95097" y="1631442"/>
                  </a:lnTo>
                  <a:lnTo>
                    <a:pt x="550494" y="1631467"/>
                  </a:lnTo>
                  <a:lnTo>
                    <a:pt x="555574" y="1630857"/>
                  </a:lnTo>
                  <a:lnTo>
                    <a:pt x="560260" y="1631911"/>
                  </a:lnTo>
                  <a:lnTo>
                    <a:pt x="568553" y="1634820"/>
                  </a:lnTo>
                  <a:lnTo>
                    <a:pt x="575005" y="1639531"/>
                  </a:lnTo>
                  <a:lnTo>
                    <a:pt x="579323" y="1646212"/>
                  </a:lnTo>
                  <a:lnTo>
                    <a:pt x="581190" y="1655000"/>
                  </a:lnTo>
                  <a:lnTo>
                    <a:pt x="580326" y="1663966"/>
                  </a:lnTo>
                  <a:lnTo>
                    <a:pt x="576859" y="1671116"/>
                  </a:lnTo>
                  <a:lnTo>
                    <a:pt x="570966" y="1676463"/>
                  </a:lnTo>
                  <a:lnTo>
                    <a:pt x="562876" y="1679981"/>
                  </a:lnTo>
                  <a:lnTo>
                    <a:pt x="557834" y="1681416"/>
                  </a:lnTo>
                  <a:lnTo>
                    <a:pt x="552170" y="1680857"/>
                  </a:lnTo>
                  <a:lnTo>
                    <a:pt x="91884" y="1680908"/>
                  </a:lnTo>
                  <a:lnTo>
                    <a:pt x="74625" y="1683207"/>
                  </a:lnTo>
                  <a:lnTo>
                    <a:pt x="62623" y="1690243"/>
                  </a:lnTo>
                  <a:lnTo>
                    <a:pt x="55600" y="1702244"/>
                  </a:lnTo>
                  <a:lnTo>
                    <a:pt x="53289" y="1719465"/>
                  </a:lnTo>
                  <a:lnTo>
                    <a:pt x="53327" y="1784235"/>
                  </a:lnTo>
                  <a:lnTo>
                    <a:pt x="55524" y="1803666"/>
                  </a:lnTo>
                  <a:lnTo>
                    <a:pt x="62623" y="1816544"/>
                  </a:lnTo>
                  <a:lnTo>
                    <a:pt x="75450" y="1823669"/>
                  </a:lnTo>
                  <a:lnTo>
                    <a:pt x="94792" y="1825853"/>
                  </a:lnTo>
                  <a:lnTo>
                    <a:pt x="543801" y="1825853"/>
                  </a:lnTo>
                  <a:lnTo>
                    <a:pt x="552665" y="1825625"/>
                  </a:lnTo>
                  <a:lnTo>
                    <a:pt x="557047" y="1825967"/>
                  </a:lnTo>
                  <a:lnTo>
                    <a:pt x="567029" y="1828330"/>
                  </a:lnTo>
                  <a:lnTo>
                    <a:pt x="574713" y="1833460"/>
                  </a:lnTo>
                  <a:lnTo>
                    <a:pt x="579653" y="1840928"/>
                  </a:lnTo>
                  <a:lnTo>
                    <a:pt x="581469" y="1850275"/>
                  </a:lnTo>
                  <a:lnTo>
                    <a:pt x="579767" y="1859610"/>
                  </a:lnTo>
                  <a:lnTo>
                    <a:pt x="574852" y="1867192"/>
                  </a:lnTo>
                  <a:lnTo>
                    <a:pt x="567220" y="1872488"/>
                  </a:lnTo>
                  <a:lnTo>
                    <a:pt x="557377" y="1874939"/>
                  </a:lnTo>
                  <a:lnTo>
                    <a:pt x="552983" y="1875282"/>
                  </a:lnTo>
                  <a:lnTo>
                    <a:pt x="548551" y="1875040"/>
                  </a:lnTo>
                  <a:lnTo>
                    <a:pt x="92163" y="1875078"/>
                  </a:lnTo>
                  <a:lnTo>
                    <a:pt x="55638" y="1895983"/>
                  </a:lnTo>
                  <a:lnTo>
                    <a:pt x="53263" y="1973719"/>
                  </a:lnTo>
                  <a:lnTo>
                    <a:pt x="55384" y="1994293"/>
                  </a:lnTo>
                  <a:lnTo>
                    <a:pt x="62471" y="2007577"/>
                  </a:lnTo>
                  <a:lnTo>
                    <a:pt x="75692" y="2014728"/>
                  </a:lnTo>
                  <a:lnTo>
                    <a:pt x="96151" y="2016848"/>
                  </a:lnTo>
                  <a:lnTo>
                    <a:pt x="637387" y="2016848"/>
                  </a:lnTo>
                  <a:lnTo>
                    <a:pt x="637425" y="1342593"/>
                  </a:lnTo>
                  <a:close/>
                </a:path>
                <a:path w="2739390" h="2738754">
                  <a:moveTo>
                    <a:pt x="734225" y="2426690"/>
                  </a:moveTo>
                  <a:lnTo>
                    <a:pt x="698474" y="2426614"/>
                  </a:lnTo>
                  <a:lnTo>
                    <a:pt x="646938" y="2426690"/>
                  </a:lnTo>
                  <a:lnTo>
                    <a:pt x="734225" y="2426690"/>
                  </a:lnTo>
                  <a:close/>
                </a:path>
                <a:path w="2739390" h="2738754">
                  <a:moveTo>
                    <a:pt x="1375968" y="1216736"/>
                  </a:moveTo>
                  <a:lnTo>
                    <a:pt x="1375905" y="1147559"/>
                  </a:lnTo>
                  <a:lnTo>
                    <a:pt x="1354836" y="1113078"/>
                  </a:lnTo>
                  <a:lnTo>
                    <a:pt x="1338580" y="1110856"/>
                  </a:lnTo>
                  <a:lnTo>
                    <a:pt x="726325" y="1111084"/>
                  </a:lnTo>
                  <a:lnTo>
                    <a:pt x="708355" y="1113269"/>
                  </a:lnTo>
                  <a:lnTo>
                    <a:pt x="696163" y="1120165"/>
                  </a:lnTo>
                  <a:lnTo>
                    <a:pt x="689229" y="1132332"/>
                  </a:lnTo>
                  <a:lnTo>
                    <a:pt x="687019" y="1150289"/>
                  </a:lnTo>
                  <a:lnTo>
                    <a:pt x="687082" y="1212100"/>
                  </a:lnTo>
                  <a:lnTo>
                    <a:pt x="708634" y="1250873"/>
                  </a:lnTo>
                  <a:lnTo>
                    <a:pt x="1030782" y="1253058"/>
                  </a:lnTo>
                  <a:lnTo>
                    <a:pt x="1339837" y="1252994"/>
                  </a:lnTo>
                  <a:lnTo>
                    <a:pt x="1355902" y="1250683"/>
                  </a:lnTo>
                  <a:lnTo>
                    <a:pt x="1367167" y="1243926"/>
                  </a:lnTo>
                  <a:lnTo>
                    <a:pt x="1373784" y="1232623"/>
                  </a:lnTo>
                  <a:lnTo>
                    <a:pt x="1375968" y="1216736"/>
                  </a:lnTo>
                  <a:close/>
                </a:path>
                <a:path w="2739390" h="2738754">
                  <a:moveTo>
                    <a:pt x="1375981" y="1789811"/>
                  </a:moveTo>
                  <a:lnTo>
                    <a:pt x="1375956" y="1719173"/>
                  </a:lnTo>
                  <a:lnTo>
                    <a:pt x="1341793" y="1684121"/>
                  </a:lnTo>
                  <a:lnTo>
                    <a:pt x="722185" y="1684070"/>
                  </a:lnTo>
                  <a:lnTo>
                    <a:pt x="706958" y="1686407"/>
                  </a:lnTo>
                  <a:lnTo>
                    <a:pt x="695998" y="1693278"/>
                  </a:lnTo>
                  <a:lnTo>
                    <a:pt x="689356" y="1704530"/>
                  </a:lnTo>
                  <a:lnTo>
                    <a:pt x="687057" y="1719999"/>
                  </a:lnTo>
                  <a:lnTo>
                    <a:pt x="687070" y="1781810"/>
                  </a:lnTo>
                  <a:lnTo>
                    <a:pt x="709447" y="1823745"/>
                  </a:lnTo>
                  <a:lnTo>
                    <a:pt x="1032205" y="1825815"/>
                  </a:lnTo>
                  <a:lnTo>
                    <a:pt x="1339799" y="1825777"/>
                  </a:lnTo>
                  <a:lnTo>
                    <a:pt x="1355737" y="1823554"/>
                  </a:lnTo>
                  <a:lnTo>
                    <a:pt x="1367002" y="1816874"/>
                  </a:lnTo>
                  <a:lnTo>
                    <a:pt x="1373708" y="1805647"/>
                  </a:lnTo>
                  <a:lnTo>
                    <a:pt x="1375981" y="1789811"/>
                  </a:lnTo>
                  <a:close/>
                </a:path>
                <a:path w="2739390" h="2738754">
                  <a:moveTo>
                    <a:pt x="1376032" y="1913737"/>
                  </a:moveTo>
                  <a:lnTo>
                    <a:pt x="1355686" y="1877314"/>
                  </a:lnTo>
                  <a:lnTo>
                    <a:pt x="727608" y="1875078"/>
                  </a:lnTo>
                  <a:lnTo>
                    <a:pt x="708482" y="1877161"/>
                  </a:lnTo>
                  <a:lnTo>
                    <a:pt x="695972" y="1884032"/>
                  </a:lnTo>
                  <a:lnTo>
                    <a:pt x="689140" y="1896618"/>
                  </a:lnTo>
                  <a:lnTo>
                    <a:pt x="687057" y="1915858"/>
                  </a:lnTo>
                  <a:lnTo>
                    <a:pt x="687057" y="1977644"/>
                  </a:lnTo>
                  <a:lnTo>
                    <a:pt x="689279" y="1995563"/>
                  </a:lnTo>
                  <a:lnTo>
                    <a:pt x="696214" y="2007692"/>
                  </a:lnTo>
                  <a:lnTo>
                    <a:pt x="708367" y="2014562"/>
                  </a:lnTo>
                  <a:lnTo>
                    <a:pt x="726274" y="2016734"/>
                  </a:lnTo>
                  <a:lnTo>
                    <a:pt x="1033767" y="2016721"/>
                  </a:lnTo>
                  <a:lnTo>
                    <a:pt x="1033767" y="2017166"/>
                  </a:lnTo>
                  <a:lnTo>
                    <a:pt x="1345679" y="2017141"/>
                  </a:lnTo>
                  <a:lnTo>
                    <a:pt x="1375968" y="1987296"/>
                  </a:lnTo>
                  <a:lnTo>
                    <a:pt x="1376032" y="1913737"/>
                  </a:lnTo>
                  <a:close/>
                </a:path>
                <a:path w="2739390" h="2738754">
                  <a:moveTo>
                    <a:pt x="1376045" y="1600809"/>
                  </a:moveTo>
                  <a:lnTo>
                    <a:pt x="1376006" y="1536052"/>
                  </a:lnTo>
                  <a:lnTo>
                    <a:pt x="1354366" y="1495005"/>
                  </a:lnTo>
                  <a:lnTo>
                    <a:pt x="1333538" y="1493062"/>
                  </a:lnTo>
                  <a:lnTo>
                    <a:pt x="1033246" y="1493113"/>
                  </a:lnTo>
                  <a:lnTo>
                    <a:pt x="724103" y="1493126"/>
                  </a:lnTo>
                  <a:lnTo>
                    <a:pt x="689317" y="1513840"/>
                  </a:lnTo>
                  <a:lnTo>
                    <a:pt x="686650" y="1565338"/>
                  </a:lnTo>
                  <a:lnTo>
                    <a:pt x="686777" y="1582991"/>
                  </a:lnTo>
                  <a:lnTo>
                    <a:pt x="694969" y="1621904"/>
                  </a:lnTo>
                  <a:lnTo>
                    <a:pt x="1340726" y="1635086"/>
                  </a:lnTo>
                  <a:lnTo>
                    <a:pt x="1343660" y="1634896"/>
                  </a:lnTo>
                  <a:lnTo>
                    <a:pt x="1357426" y="1631937"/>
                  </a:lnTo>
                  <a:lnTo>
                    <a:pt x="1367548" y="1625168"/>
                  </a:lnTo>
                  <a:lnTo>
                    <a:pt x="1373809" y="1614741"/>
                  </a:lnTo>
                  <a:lnTo>
                    <a:pt x="1376045" y="1600809"/>
                  </a:lnTo>
                  <a:close/>
                </a:path>
                <a:path w="2739390" h="2738754">
                  <a:moveTo>
                    <a:pt x="1376197" y="1372692"/>
                  </a:moveTo>
                  <a:lnTo>
                    <a:pt x="1375829" y="1332204"/>
                  </a:lnTo>
                  <a:lnTo>
                    <a:pt x="1345336" y="1301826"/>
                  </a:lnTo>
                  <a:lnTo>
                    <a:pt x="733386" y="1301559"/>
                  </a:lnTo>
                  <a:lnTo>
                    <a:pt x="724535" y="1301369"/>
                  </a:lnTo>
                  <a:lnTo>
                    <a:pt x="689292" y="1322882"/>
                  </a:lnTo>
                  <a:lnTo>
                    <a:pt x="687057" y="1337094"/>
                  </a:lnTo>
                  <a:lnTo>
                    <a:pt x="687095" y="1407756"/>
                  </a:lnTo>
                  <a:lnTo>
                    <a:pt x="689483" y="1423631"/>
                  </a:lnTo>
                  <a:lnTo>
                    <a:pt x="696315" y="1434846"/>
                  </a:lnTo>
                  <a:lnTo>
                    <a:pt x="707656" y="1441488"/>
                  </a:lnTo>
                  <a:lnTo>
                    <a:pt x="723519" y="1443672"/>
                  </a:lnTo>
                  <a:lnTo>
                    <a:pt x="1031151" y="1443545"/>
                  </a:lnTo>
                  <a:lnTo>
                    <a:pt x="1340231" y="1443659"/>
                  </a:lnTo>
                  <a:lnTo>
                    <a:pt x="1354950" y="1441627"/>
                  </a:lnTo>
                  <a:lnTo>
                    <a:pt x="1366088" y="1435696"/>
                  </a:lnTo>
                  <a:lnTo>
                    <a:pt x="1373200" y="1426121"/>
                  </a:lnTo>
                  <a:lnTo>
                    <a:pt x="1375867" y="1413154"/>
                  </a:lnTo>
                  <a:lnTo>
                    <a:pt x="1376197" y="1372692"/>
                  </a:lnTo>
                  <a:close/>
                </a:path>
                <a:path w="2739390" h="2738754">
                  <a:moveTo>
                    <a:pt x="1376299" y="938580"/>
                  </a:moveTo>
                  <a:lnTo>
                    <a:pt x="1375613" y="929703"/>
                  </a:lnTo>
                  <a:lnTo>
                    <a:pt x="1372603" y="924064"/>
                  </a:lnTo>
                  <a:lnTo>
                    <a:pt x="1366850" y="921118"/>
                  </a:lnTo>
                  <a:lnTo>
                    <a:pt x="1357947" y="920292"/>
                  </a:lnTo>
                  <a:lnTo>
                    <a:pt x="1303502" y="920496"/>
                  </a:lnTo>
                  <a:lnTo>
                    <a:pt x="1031265" y="920572"/>
                  </a:lnTo>
                  <a:lnTo>
                    <a:pt x="704583" y="920318"/>
                  </a:lnTo>
                  <a:lnTo>
                    <a:pt x="686739" y="937882"/>
                  </a:lnTo>
                  <a:lnTo>
                    <a:pt x="687171" y="958837"/>
                  </a:lnTo>
                  <a:lnTo>
                    <a:pt x="687057" y="1021753"/>
                  </a:lnTo>
                  <a:lnTo>
                    <a:pt x="689279" y="1040625"/>
                  </a:lnTo>
                  <a:lnTo>
                    <a:pt x="696353" y="1053147"/>
                  </a:lnTo>
                  <a:lnTo>
                    <a:pt x="709079" y="1060094"/>
                  </a:lnTo>
                  <a:lnTo>
                    <a:pt x="728218" y="1062240"/>
                  </a:lnTo>
                  <a:lnTo>
                    <a:pt x="1338910" y="1062215"/>
                  </a:lnTo>
                  <a:lnTo>
                    <a:pt x="1355394" y="1059954"/>
                  </a:lnTo>
                  <a:lnTo>
                    <a:pt x="1366964" y="1053160"/>
                  </a:lnTo>
                  <a:lnTo>
                    <a:pt x="1373771" y="1041679"/>
                  </a:lnTo>
                  <a:lnTo>
                    <a:pt x="1376032" y="1025385"/>
                  </a:lnTo>
                  <a:lnTo>
                    <a:pt x="1375867" y="960272"/>
                  </a:lnTo>
                  <a:lnTo>
                    <a:pt x="1376299" y="938580"/>
                  </a:lnTo>
                  <a:close/>
                </a:path>
                <a:path w="2739390" h="2738754">
                  <a:moveTo>
                    <a:pt x="1393609" y="2377567"/>
                  </a:moveTo>
                  <a:lnTo>
                    <a:pt x="1383830" y="2338019"/>
                  </a:lnTo>
                  <a:lnTo>
                    <a:pt x="1365110" y="2332825"/>
                  </a:lnTo>
                  <a:lnTo>
                    <a:pt x="1359319" y="2331783"/>
                  </a:lnTo>
                  <a:lnTo>
                    <a:pt x="1315529" y="2320264"/>
                  </a:lnTo>
                  <a:lnTo>
                    <a:pt x="1274292" y="2302281"/>
                  </a:lnTo>
                  <a:lnTo>
                    <a:pt x="1236268" y="2278494"/>
                  </a:lnTo>
                  <a:lnTo>
                    <a:pt x="1202067" y="2249500"/>
                  </a:lnTo>
                  <a:lnTo>
                    <a:pt x="1172337" y="2215934"/>
                  </a:lnTo>
                  <a:lnTo>
                    <a:pt x="1159852" y="2196884"/>
                  </a:lnTo>
                  <a:lnTo>
                    <a:pt x="1147737" y="2178418"/>
                  </a:lnTo>
                  <a:lnTo>
                    <a:pt x="1128890" y="2137600"/>
                  </a:lnTo>
                  <a:lnTo>
                    <a:pt x="1121537" y="2111857"/>
                  </a:lnTo>
                  <a:lnTo>
                    <a:pt x="1116457" y="2094103"/>
                  </a:lnTo>
                  <a:lnTo>
                    <a:pt x="1112532" y="2079218"/>
                  </a:lnTo>
                  <a:lnTo>
                    <a:pt x="1106881" y="2070709"/>
                  </a:lnTo>
                  <a:lnTo>
                    <a:pt x="1097432" y="2066861"/>
                  </a:lnTo>
                  <a:lnTo>
                    <a:pt x="1082090" y="2065959"/>
                  </a:lnTo>
                  <a:lnTo>
                    <a:pt x="842327" y="2066010"/>
                  </a:lnTo>
                  <a:lnTo>
                    <a:pt x="842327" y="2311971"/>
                  </a:lnTo>
                  <a:lnTo>
                    <a:pt x="842098" y="2320264"/>
                  </a:lnTo>
                  <a:lnTo>
                    <a:pt x="818248" y="2345817"/>
                  </a:lnTo>
                  <a:lnTo>
                    <a:pt x="808786" y="2344089"/>
                  </a:lnTo>
                  <a:lnTo>
                    <a:pt x="800849" y="2338794"/>
                  </a:lnTo>
                  <a:lnTo>
                    <a:pt x="795261" y="2330704"/>
                  </a:lnTo>
                  <a:lnTo>
                    <a:pt x="792911" y="2320544"/>
                  </a:lnTo>
                  <a:lnTo>
                    <a:pt x="792734" y="2311971"/>
                  </a:lnTo>
                  <a:lnTo>
                    <a:pt x="792822" y="2294051"/>
                  </a:lnTo>
                  <a:lnTo>
                    <a:pt x="792670" y="2285225"/>
                  </a:lnTo>
                  <a:lnTo>
                    <a:pt x="769607" y="2249652"/>
                  </a:lnTo>
                  <a:lnTo>
                    <a:pt x="696302" y="2246160"/>
                  </a:lnTo>
                  <a:lnTo>
                    <a:pt x="638149" y="2246642"/>
                  </a:lnTo>
                  <a:lnTo>
                    <a:pt x="604012" y="2269667"/>
                  </a:lnTo>
                  <a:lnTo>
                    <a:pt x="600633" y="2320264"/>
                  </a:lnTo>
                  <a:lnTo>
                    <a:pt x="600748" y="2330272"/>
                  </a:lnTo>
                  <a:lnTo>
                    <a:pt x="625170" y="2374684"/>
                  </a:lnTo>
                  <a:lnTo>
                    <a:pt x="692924" y="2378557"/>
                  </a:lnTo>
                  <a:lnTo>
                    <a:pt x="718324" y="2378468"/>
                  </a:lnTo>
                  <a:lnTo>
                    <a:pt x="743673" y="2377567"/>
                  </a:lnTo>
                  <a:lnTo>
                    <a:pt x="784783" y="2383675"/>
                  </a:lnTo>
                  <a:lnTo>
                    <a:pt x="816762" y="2404618"/>
                  </a:lnTo>
                  <a:lnTo>
                    <a:pt x="836853" y="2436711"/>
                  </a:lnTo>
                  <a:lnTo>
                    <a:pt x="842289" y="2476271"/>
                  </a:lnTo>
                  <a:lnTo>
                    <a:pt x="841806" y="2490990"/>
                  </a:lnTo>
                  <a:lnTo>
                    <a:pt x="841781" y="2506395"/>
                  </a:lnTo>
                  <a:lnTo>
                    <a:pt x="829284" y="2564206"/>
                  </a:lnTo>
                  <a:lnTo>
                    <a:pt x="784390" y="2601290"/>
                  </a:lnTo>
                  <a:lnTo>
                    <a:pt x="738162" y="2606764"/>
                  </a:lnTo>
                  <a:lnTo>
                    <a:pt x="721563" y="2606725"/>
                  </a:lnTo>
                  <a:lnTo>
                    <a:pt x="721537" y="2661183"/>
                  </a:lnTo>
                  <a:lnTo>
                    <a:pt x="719709" y="2674391"/>
                  </a:lnTo>
                  <a:lnTo>
                    <a:pt x="714603" y="2684068"/>
                  </a:lnTo>
                  <a:lnTo>
                    <a:pt x="706539" y="2689949"/>
                  </a:lnTo>
                  <a:lnTo>
                    <a:pt x="695769" y="2691714"/>
                  </a:lnTo>
                  <a:lnTo>
                    <a:pt x="685673" y="2689441"/>
                  </a:lnTo>
                  <a:lnTo>
                    <a:pt x="678307" y="2683433"/>
                  </a:lnTo>
                  <a:lnTo>
                    <a:pt x="673798" y="2673832"/>
                  </a:lnTo>
                  <a:lnTo>
                    <a:pt x="672299" y="2661183"/>
                  </a:lnTo>
                  <a:lnTo>
                    <a:pt x="672236" y="2606738"/>
                  </a:lnTo>
                  <a:lnTo>
                    <a:pt x="648665" y="2606738"/>
                  </a:lnTo>
                  <a:lnTo>
                    <a:pt x="605624" y="2599791"/>
                  </a:lnTo>
                  <a:lnTo>
                    <a:pt x="558622" y="2552801"/>
                  </a:lnTo>
                  <a:lnTo>
                    <a:pt x="551573" y="2505748"/>
                  </a:lnTo>
                  <a:lnTo>
                    <a:pt x="551688" y="2483396"/>
                  </a:lnTo>
                  <a:lnTo>
                    <a:pt x="553656" y="2472766"/>
                  </a:lnTo>
                  <a:lnTo>
                    <a:pt x="558622" y="2464714"/>
                  </a:lnTo>
                  <a:lnTo>
                    <a:pt x="566191" y="2459621"/>
                  </a:lnTo>
                  <a:lnTo>
                    <a:pt x="575957" y="2457856"/>
                  </a:lnTo>
                  <a:lnTo>
                    <a:pt x="585660" y="2459659"/>
                  </a:lnTo>
                  <a:lnTo>
                    <a:pt x="600875" y="2517343"/>
                  </a:lnTo>
                  <a:lnTo>
                    <a:pt x="600976" y="2520429"/>
                  </a:lnTo>
                  <a:lnTo>
                    <a:pt x="622922" y="2554351"/>
                  </a:lnTo>
                  <a:lnTo>
                    <a:pt x="696836" y="2558046"/>
                  </a:lnTo>
                  <a:lnTo>
                    <a:pt x="726655" y="2557907"/>
                  </a:lnTo>
                  <a:lnTo>
                    <a:pt x="770953" y="2554186"/>
                  </a:lnTo>
                  <a:lnTo>
                    <a:pt x="792632" y="2518537"/>
                  </a:lnTo>
                  <a:lnTo>
                    <a:pt x="792746" y="2510993"/>
                  </a:lnTo>
                  <a:lnTo>
                    <a:pt x="792670" y="2469388"/>
                  </a:lnTo>
                  <a:lnTo>
                    <a:pt x="768248" y="2429827"/>
                  </a:lnTo>
                  <a:lnTo>
                    <a:pt x="646938" y="2426690"/>
                  </a:lnTo>
                  <a:lnTo>
                    <a:pt x="607225" y="2420035"/>
                  </a:lnTo>
                  <a:lnTo>
                    <a:pt x="577215" y="2401011"/>
                  </a:lnTo>
                  <a:lnTo>
                    <a:pt x="558253" y="2370937"/>
                  </a:lnTo>
                  <a:lnTo>
                    <a:pt x="551738" y="2331783"/>
                  </a:lnTo>
                  <a:lnTo>
                    <a:pt x="551611" y="2324252"/>
                  </a:lnTo>
                  <a:lnTo>
                    <a:pt x="551700" y="2285225"/>
                  </a:lnTo>
                  <a:lnTo>
                    <a:pt x="577367" y="2223287"/>
                  </a:lnTo>
                  <a:lnTo>
                    <a:pt x="639470" y="2196960"/>
                  </a:lnTo>
                  <a:lnTo>
                    <a:pt x="647179" y="2196858"/>
                  </a:lnTo>
                  <a:lnTo>
                    <a:pt x="672249" y="2196935"/>
                  </a:lnTo>
                  <a:lnTo>
                    <a:pt x="672299" y="2139137"/>
                  </a:lnTo>
                  <a:lnTo>
                    <a:pt x="696976" y="2111857"/>
                  </a:lnTo>
                  <a:lnTo>
                    <a:pt x="706247" y="2113826"/>
                  </a:lnTo>
                  <a:lnTo>
                    <a:pt x="713917" y="2119312"/>
                  </a:lnTo>
                  <a:lnTo>
                    <a:pt x="719213" y="2127656"/>
                  </a:lnTo>
                  <a:lnTo>
                    <a:pt x="721385" y="2138235"/>
                  </a:lnTo>
                  <a:lnTo>
                    <a:pt x="721652" y="2152510"/>
                  </a:lnTo>
                  <a:lnTo>
                    <a:pt x="721614" y="2177846"/>
                  </a:lnTo>
                  <a:lnTo>
                    <a:pt x="721525" y="2196909"/>
                  </a:lnTo>
                  <a:lnTo>
                    <a:pt x="748182" y="2196909"/>
                  </a:lnTo>
                  <a:lnTo>
                    <a:pt x="787298" y="2204047"/>
                  </a:lnTo>
                  <a:lnTo>
                    <a:pt x="834898" y="2251392"/>
                  </a:lnTo>
                  <a:lnTo>
                    <a:pt x="842276" y="2294051"/>
                  </a:lnTo>
                  <a:lnTo>
                    <a:pt x="842327" y="2311971"/>
                  </a:lnTo>
                  <a:lnTo>
                    <a:pt x="842327" y="2066010"/>
                  </a:lnTo>
                  <a:lnTo>
                    <a:pt x="294563" y="2066112"/>
                  </a:lnTo>
                  <a:lnTo>
                    <a:pt x="254152" y="2135746"/>
                  </a:lnTo>
                  <a:lnTo>
                    <a:pt x="236334" y="2177846"/>
                  </a:lnTo>
                  <a:lnTo>
                    <a:pt x="212737" y="2215972"/>
                  </a:lnTo>
                  <a:lnTo>
                    <a:pt x="183781" y="2249703"/>
                  </a:lnTo>
                  <a:lnTo>
                    <a:pt x="149898" y="2278608"/>
                  </a:lnTo>
                  <a:lnTo>
                    <a:pt x="111480" y="2302294"/>
                  </a:lnTo>
                  <a:lnTo>
                    <a:pt x="69024" y="2320290"/>
                  </a:lnTo>
                  <a:lnTo>
                    <a:pt x="22885" y="2332202"/>
                  </a:lnTo>
                  <a:lnTo>
                    <a:pt x="12077" y="2335250"/>
                  </a:lnTo>
                  <a:lnTo>
                    <a:pt x="5067" y="2340216"/>
                  </a:lnTo>
                  <a:lnTo>
                    <a:pt x="1257" y="2347849"/>
                  </a:lnTo>
                  <a:lnTo>
                    <a:pt x="63" y="2358910"/>
                  </a:lnTo>
                  <a:lnTo>
                    <a:pt x="0" y="2438412"/>
                  </a:lnTo>
                  <a:lnTo>
                    <a:pt x="914" y="2454325"/>
                  </a:lnTo>
                  <a:lnTo>
                    <a:pt x="4826" y="2463901"/>
                  </a:lnTo>
                  <a:lnTo>
                    <a:pt x="13601" y="2469388"/>
                  </a:lnTo>
                  <a:lnTo>
                    <a:pt x="29121" y="2473007"/>
                  </a:lnTo>
                  <a:lnTo>
                    <a:pt x="77927" y="2486342"/>
                  </a:lnTo>
                  <a:lnTo>
                    <a:pt x="123304" y="2508008"/>
                  </a:lnTo>
                  <a:lnTo>
                    <a:pt x="164299" y="2537015"/>
                  </a:lnTo>
                  <a:lnTo>
                    <a:pt x="199936" y="2572410"/>
                  </a:lnTo>
                  <a:lnTo>
                    <a:pt x="229222" y="2613228"/>
                  </a:lnTo>
                  <a:lnTo>
                    <a:pt x="251206" y="2658478"/>
                  </a:lnTo>
                  <a:lnTo>
                    <a:pt x="264896" y="2707208"/>
                  </a:lnTo>
                  <a:lnTo>
                    <a:pt x="268897" y="2724137"/>
                  </a:lnTo>
                  <a:lnTo>
                    <a:pt x="274751" y="2733573"/>
                  </a:lnTo>
                  <a:lnTo>
                    <a:pt x="285026" y="2737650"/>
                  </a:lnTo>
                  <a:lnTo>
                    <a:pt x="302310" y="2738526"/>
                  </a:lnTo>
                  <a:lnTo>
                    <a:pt x="1083945" y="2738488"/>
                  </a:lnTo>
                  <a:lnTo>
                    <a:pt x="1116495" y="2711424"/>
                  </a:lnTo>
                  <a:lnTo>
                    <a:pt x="1121194" y="2693670"/>
                  </a:lnTo>
                  <a:lnTo>
                    <a:pt x="1121765" y="2691714"/>
                  </a:lnTo>
                  <a:lnTo>
                    <a:pt x="1126312" y="2675991"/>
                  </a:lnTo>
                  <a:lnTo>
                    <a:pt x="1132281" y="2658656"/>
                  </a:lnTo>
                  <a:lnTo>
                    <a:pt x="1139520" y="2641981"/>
                  </a:lnTo>
                  <a:lnTo>
                    <a:pt x="1160195" y="2606764"/>
                  </a:lnTo>
                  <a:lnTo>
                    <a:pt x="1165860" y="2597112"/>
                  </a:lnTo>
                  <a:lnTo>
                    <a:pt x="1197203" y="2558808"/>
                  </a:lnTo>
                  <a:lnTo>
                    <a:pt x="1233462" y="2527033"/>
                  </a:lnTo>
                  <a:lnTo>
                    <a:pt x="1274559" y="2501722"/>
                  </a:lnTo>
                  <a:lnTo>
                    <a:pt x="1320393" y="2482812"/>
                  </a:lnTo>
                  <a:lnTo>
                    <a:pt x="1370901" y="2470251"/>
                  </a:lnTo>
                  <a:lnTo>
                    <a:pt x="1380299" y="2467495"/>
                  </a:lnTo>
                  <a:lnTo>
                    <a:pt x="1387411" y="2462733"/>
                  </a:lnTo>
                  <a:lnTo>
                    <a:pt x="1391932" y="2455697"/>
                  </a:lnTo>
                  <a:lnTo>
                    <a:pt x="1393558" y="2446070"/>
                  </a:lnTo>
                  <a:lnTo>
                    <a:pt x="1393609" y="2377567"/>
                  </a:lnTo>
                  <a:close/>
                </a:path>
                <a:path w="2739390" h="2738754">
                  <a:moveTo>
                    <a:pt x="1442961" y="65747"/>
                  </a:moveTo>
                  <a:lnTo>
                    <a:pt x="1158862" y="0"/>
                  </a:lnTo>
                  <a:lnTo>
                    <a:pt x="1149121" y="2209"/>
                  </a:lnTo>
                  <a:lnTo>
                    <a:pt x="1143762" y="10350"/>
                  </a:lnTo>
                  <a:lnTo>
                    <a:pt x="1146289" y="20459"/>
                  </a:lnTo>
                  <a:lnTo>
                    <a:pt x="1164386" y="43332"/>
                  </a:lnTo>
                  <a:lnTo>
                    <a:pt x="1179055" y="61264"/>
                  </a:lnTo>
                  <a:lnTo>
                    <a:pt x="1208811" y="96812"/>
                  </a:lnTo>
                  <a:lnTo>
                    <a:pt x="1220495" y="113106"/>
                  </a:lnTo>
                  <a:lnTo>
                    <a:pt x="1203083" y="152031"/>
                  </a:lnTo>
                  <a:lnTo>
                    <a:pt x="783310" y="491871"/>
                  </a:lnTo>
                  <a:lnTo>
                    <a:pt x="762520" y="500761"/>
                  </a:lnTo>
                  <a:lnTo>
                    <a:pt x="753300" y="498094"/>
                  </a:lnTo>
                  <a:lnTo>
                    <a:pt x="744791" y="490524"/>
                  </a:lnTo>
                  <a:lnTo>
                    <a:pt x="705383" y="441972"/>
                  </a:lnTo>
                  <a:lnTo>
                    <a:pt x="686003" y="417449"/>
                  </a:lnTo>
                  <a:lnTo>
                    <a:pt x="667054" y="392607"/>
                  </a:lnTo>
                  <a:lnTo>
                    <a:pt x="643661" y="372008"/>
                  </a:lnTo>
                  <a:lnTo>
                    <a:pt x="614807" y="362267"/>
                  </a:lnTo>
                  <a:lnTo>
                    <a:pt x="584708" y="364058"/>
                  </a:lnTo>
                  <a:lnTo>
                    <a:pt x="557568" y="378053"/>
                  </a:lnTo>
                  <a:lnTo>
                    <a:pt x="527342" y="403263"/>
                  </a:lnTo>
                  <a:lnTo>
                    <a:pt x="466496" y="453250"/>
                  </a:lnTo>
                  <a:lnTo>
                    <a:pt x="30086" y="807072"/>
                  </a:lnTo>
                  <a:lnTo>
                    <a:pt x="9677" y="830872"/>
                  </a:lnTo>
                  <a:lnTo>
                    <a:pt x="304" y="858367"/>
                  </a:lnTo>
                  <a:lnTo>
                    <a:pt x="2247" y="886663"/>
                  </a:lnTo>
                  <a:lnTo>
                    <a:pt x="15773" y="912850"/>
                  </a:lnTo>
                  <a:lnTo>
                    <a:pt x="38442" y="931748"/>
                  </a:lnTo>
                  <a:lnTo>
                    <a:pt x="65646" y="939787"/>
                  </a:lnTo>
                  <a:lnTo>
                    <a:pt x="94513" y="936663"/>
                  </a:lnTo>
                  <a:lnTo>
                    <a:pt x="122199" y="922096"/>
                  </a:lnTo>
                  <a:lnTo>
                    <a:pt x="135750" y="911364"/>
                  </a:lnTo>
                  <a:lnTo>
                    <a:pt x="569379" y="559943"/>
                  </a:lnTo>
                  <a:lnTo>
                    <a:pt x="582409" y="551459"/>
                  </a:lnTo>
                  <a:lnTo>
                    <a:pt x="593534" y="549414"/>
                  </a:lnTo>
                  <a:lnTo>
                    <a:pt x="603986" y="553974"/>
                  </a:lnTo>
                  <a:lnTo>
                    <a:pt x="614997" y="565289"/>
                  </a:lnTo>
                  <a:lnTo>
                    <a:pt x="689546" y="660069"/>
                  </a:lnTo>
                  <a:lnTo>
                    <a:pt x="712076" y="679221"/>
                  </a:lnTo>
                  <a:lnTo>
                    <a:pt x="739902" y="688365"/>
                  </a:lnTo>
                  <a:lnTo>
                    <a:pt x="768883" y="686841"/>
                  </a:lnTo>
                  <a:lnTo>
                    <a:pt x="794867" y="673950"/>
                  </a:lnTo>
                  <a:lnTo>
                    <a:pt x="961186" y="537959"/>
                  </a:lnTo>
                  <a:lnTo>
                    <a:pt x="1300657" y="262623"/>
                  </a:lnTo>
                  <a:lnTo>
                    <a:pt x="1314983" y="252857"/>
                  </a:lnTo>
                  <a:lnTo>
                    <a:pt x="1326489" y="250342"/>
                  </a:lnTo>
                  <a:lnTo>
                    <a:pt x="1337297" y="255257"/>
                  </a:lnTo>
                  <a:lnTo>
                    <a:pt x="1349565" y="267792"/>
                  </a:lnTo>
                  <a:lnTo>
                    <a:pt x="1390205" y="317296"/>
                  </a:lnTo>
                  <a:lnTo>
                    <a:pt x="1408849" y="338861"/>
                  </a:lnTo>
                  <a:lnTo>
                    <a:pt x="1417459" y="340817"/>
                  </a:lnTo>
                  <a:lnTo>
                    <a:pt x="1424292" y="344373"/>
                  </a:lnTo>
                  <a:lnTo>
                    <a:pt x="1427314" y="337794"/>
                  </a:lnTo>
                  <a:lnTo>
                    <a:pt x="1432648" y="331343"/>
                  </a:lnTo>
                  <a:lnTo>
                    <a:pt x="1434528" y="291566"/>
                  </a:lnTo>
                  <a:lnTo>
                    <a:pt x="1437944" y="192265"/>
                  </a:lnTo>
                  <a:lnTo>
                    <a:pt x="1437741" y="192252"/>
                  </a:lnTo>
                  <a:lnTo>
                    <a:pt x="1442961" y="65747"/>
                  </a:lnTo>
                  <a:close/>
                </a:path>
                <a:path w="2739390" h="2738754">
                  <a:moveTo>
                    <a:pt x="2399677" y="2685084"/>
                  </a:moveTo>
                  <a:lnTo>
                    <a:pt x="2375916" y="2646883"/>
                  </a:lnTo>
                  <a:lnTo>
                    <a:pt x="2131060" y="2644521"/>
                  </a:lnTo>
                  <a:lnTo>
                    <a:pt x="1901482" y="2644546"/>
                  </a:lnTo>
                  <a:lnTo>
                    <a:pt x="1863394" y="2666784"/>
                  </a:lnTo>
                  <a:lnTo>
                    <a:pt x="1860892" y="2695003"/>
                  </a:lnTo>
                  <a:lnTo>
                    <a:pt x="1864144" y="2713050"/>
                  </a:lnTo>
                  <a:lnTo>
                    <a:pt x="1872729" y="2726690"/>
                  </a:lnTo>
                  <a:lnTo>
                    <a:pt x="1886191" y="2735313"/>
                  </a:lnTo>
                  <a:lnTo>
                    <a:pt x="1904034" y="2738336"/>
                  </a:lnTo>
                  <a:lnTo>
                    <a:pt x="2355837" y="2738399"/>
                  </a:lnTo>
                  <a:lnTo>
                    <a:pt x="2375382" y="2735072"/>
                  </a:lnTo>
                  <a:lnTo>
                    <a:pt x="2389098" y="2725089"/>
                  </a:lnTo>
                  <a:lnTo>
                    <a:pt x="2397150" y="2708427"/>
                  </a:lnTo>
                  <a:lnTo>
                    <a:pt x="2399677" y="2685084"/>
                  </a:lnTo>
                  <a:close/>
                </a:path>
                <a:path w="2739390" h="2738754">
                  <a:moveTo>
                    <a:pt x="2654185" y="2300084"/>
                  </a:moveTo>
                  <a:lnTo>
                    <a:pt x="2654173" y="2217610"/>
                  </a:lnTo>
                  <a:lnTo>
                    <a:pt x="2654160" y="1987969"/>
                  </a:lnTo>
                  <a:lnTo>
                    <a:pt x="2654147" y="1951431"/>
                  </a:lnTo>
                  <a:lnTo>
                    <a:pt x="2654096" y="1872856"/>
                  </a:lnTo>
                  <a:lnTo>
                    <a:pt x="2642768" y="1836432"/>
                  </a:lnTo>
                  <a:lnTo>
                    <a:pt x="2605760" y="1825155"/>
                  </a:lnTo>
                  <a:lnTo>
                    <a:pt x="2363063" y="1825155"/>
                  </a:lnTo>
                  <a:lnTo>
                    <a:pt x="2363063" y="2317839"/>
                  </a:lnTo>
                  <a:lnTo>
                    <a:pt x="2354999" y="2356358"/>
                  </a:lnTo>
                  <a:lnTo>
                    <a:pt x="2333548" y="2387854"/>
                  </a:lnTo>
                  <a:lnTo>
                    <a:pt x="2302002" y="2409075"/>
                  </a:lnTo>
                  <a:lnTo>
                    <a:pt x="2263635" y="2416746"/>
                  </a:lnTo>
                  <a:lnTo>
                    <a:pt x="2224811" y="2408682"/>
                  </a:lnTo>
                  <a:lnTo>
                    <a:pt x="2193290" y="2387054"/>
                  </a:lnTo>
                  <a:lnTo>
                    <a:pt x="2191334" y="2384094"/>
                  </a:lnTo>
                  <a:lnTo>
                    <a:pt x="2172195" y="2355062"/>
                  </a:lnTo>
                  <a:lnTo>
                    <a:pt x="2164702" y="2315908"/>
                  </a:lnTo>
                  <a:lnTo>
                    <a:pt x="2172906" y="2277618"/>
                  </a:lnTo>
                  <a:lnTo>
                    <a:pt x="2194585" y="2246261"/>
                  </a:lnTo>
                  <a:lnTo>
                    <a:pt x="2226348" y="2225154"/>
                  </a:lnTo>
                  <a:lnTo>
                    <a:pt x="2264829" y="2217610"/>
                  </a:lnTo>
                  <a:lnTo>
                    <a:pt x="2303068" y="2225827"/>
                  </a:lnTo>
                  <a:lnTo>
                    <a:pt x="2334387" y="2247519"/>
                  </a:lnTo>
                  <a:lnTo>
                    <a:pt x="2355481" y="2279319"/>
                  </a:lnTo>
                  <a:lnTo>
                    <a:pt x="2363063" y="2317839"/>
                  </a:lnTo>
                  <a:lnTo>
                    <a:pt x="2363063" y="1825155"/>
                  </a:lnTo>
                  <a:lnTo>
                    <a:pt x="2326411" y="1825155"/>
                  </a:lnTo>
                  <a:lnTo>
                    <a:pt x="2326411" y="2011299"/>
                  </a:lnTo>
                  <a:lnTo>
                    <a:pt x="2323604" y="2022144"/>
                  </a:lnTo>
                  <a:lnTo>
                    <a:pt x="1980196" y="2368131"/>
                  </a:lnTo>
                  <a:lnTo>
                    <a:pt x="1964423" y="2379599"/>
                  </a:lnTo>
                  <a:lnTo>
                    <a:pt x="1957717" y="2384094"/>
                  </a:lnTo>
                  <a:lnTo>
                    <a:pt x="1951596" y="2379091"/>
                  </a:lnTo>
                  <a:lnTo>
                    <a:pt x="1945690" y="2374468"/>
                  </a:lnTo>
                  <a:lnTo>
                    <a:pt x="1940433" y="2369794"/>
                  </a:lnTo>
                  <a:lnTo>
                    <a:pt x="1936242" y="2364600"/>
                  </a:lnTo>
                  <a:lnTo>
                    <a:pt x="1933524" y="2357234"/>
                  </a:lnTo>
                  <a:lnTo>
                    <a:pt x="1934184" y="2350046"/>
                  </a:lnTo>
                  <a:lnTo>
                    <a:pt x="2129929" y="2149538"/>
                  </a:lnTo>
                  <a:lnTo>
                    <a:pt x="2279827" y="1999526"/>
                  </a:lnTo>
                  <a:lnTo>
                    <a:pt x="2298750" y="1987969"/>
                  </a:lnTo>
                  <a:lnTo>
                    <a:pt x="2307666" y="1988273"/>
                  </a:lnTo>
                  <a:lnTo>
                    <a:pt x="2316276" y="1992591"/>
                  </a:lnTo>
                  <a:lnTo>
                    <a:pt x="2323960" y="2001215"/>
                  </a:lnTo>
                  <a:lnTo>
                    <a:pt x="2326411" y="2011299"/>
                  </a:lnTo>
                  <a:lnTo>
                    <a:pt x="2326411" y="1825155"/>
                  </a:lnTo>
                  <a:lnTo>
                    <a:pt x="2130310" y="1825142"/>
                  </a:lnTo>
                  <a:lnTo>
                    <a:pt x="2095715" y="1825155"/>
                  </a:lnTo>
                  <a:lnTo>
                    <a:pt x="2095715" y="2051583"/>
                  </a:lnTo>
                  <a:lnTo>
                    <a:pt x="2088070" y="2089226"/>
                  </a:lnTo>
                  <a:lnTo>
                    <a:pt x="2066671" y="2120430"/>
                  </a:lnTo>
                  <a:lnTo>
                    <a:pt x="2035048" y="2141702"/>
                  </a:lnTo>
                  <a:lnTo>
                    <a:pt x="1996744" y="2149538"/>
                  </a:lnTo>
                  <a:lnTo>
                    <a:pt x="1957870" y="2141829"/>
                  </a:lnTo>
                  <a:lnTo>
                    <a:pt x="1926259" y="2120811"/>
                  </a:lnTo>
                  <a:lnTo>
                    <a:pt x="1904974" y="2089531"/>
                  </a:lnTo>
                  <a:lnTo>
                    <a:pt x="1897075" y="2050986"/>
                  </a:lnTo>
                  <a:lnTo>
                    <a:pt x="1904669" y="2012378"/>
                  </a:lnTo>
                  <a:lnTo>
                    <a:pt x="1925726" y="1980831"/>
                  </a:lnTo>
                  <a:lnTo>
                    <a:pt x="1957158" y="1959470"/>
                  </a:lnTo>
                  <a:lnTo>
                    <a:pt x="1995868" y="1951431"/>
                  </a:lnTo>
                  <a:lnTo>
                    <a:pt x="2034692" y="1958949"/>
                  </a:lnTo>
                  <a:lnTo>
                    <a:pt x="2066290" y="1980171"/>
                  </a:lnTo>
                  <a:lnTo>
                    <a:pt x="2087638" y="2012061"/>
                  </a:lnTo>
                  <a:lnTo>
                    <a:pt x="2095715" y="2051583"/>
                  </a:lnTo>
                  <a:lnTo>
                    <a:pt x="2095715" y="1825155"/>
                  </a:lnTo>
                  <a:lnTo>
                    <a:pt x="1653400" y="1825155"/>
                  </a:lnTo>
                  <a:lnTo>
                    <a:pt x="1632140" y="1827987"/>
                  </a:lnTo>
                  <a:lnTo>
                    <a:pt x="1617345" y="1836661"/>
                  </a:lnTo>
                  <a:lnTo>
                    <a:pt x="1608709" y="1851520"/>
                  </a:lnTo>
                  <a:lnTo>
                    <a:pt x="1605889" y="1872856"/>
                  </a:lnTo>
                  <a:lnTo>
                    <a:pt x="1605978" y="2277618"/>
                  </a:lnTo>
                  <a:lnTo>
                    <a:pt x="1606105" y="2315908"/>
                  </a:lnTo>
                  <a:lnTo>
                    <a:pt x="1621167" y="2398280"/>
                  </a:lnTo>
                  <a:lnTo>
                    <a:pt x="1639074" y="2440457"/>
                  </a:lnTo>
                  <a:lnTo>
                    <a:pt x="1662658" y="2478557"/>
                  </a:lnTo>
                  <a:lnTo>
                    <a:pt x="1691386" y="2512123"/>
                  </a:lnTo>
                  <a:lnTo>
                    <a:pt x="1724748" y="2540698"/>
                  </a:lnTo>
                  <a:lnTo>
                    <a:pt x="1762252" y="2563799"/>
                  </a:lnTo>
                  <a:lnTo>
                    <a:pt x="1803361" y="2580995"/>
                  </a:lnTo>
                  <a:lnTo>
                    <a:pt x="1847583" y="2591803"/>
                  </a:lnTo>
                  <a:lnTo>
                    <a:pt x="1894395" y="2595765"/>
                  </a:lnTo>
                  <a:lnTo>
                    <a:pt x="2155253" y="2596756"/>
                  </a:lnTo>
                  <a:lnTo>
                    <a:pt x="2363940" y="2595626"/>
                  </a:lnTo>
                  <a:lnTo>
                    <a:pt x="2412581" y="2591435"/>
                  </a:lnTo>
                  <a:lnTo>
                    <a:pt x="2458148" y="2580221"/>
                  </a:lnTo>
                  <a:lnTo>
                    <a:pt x="2500160" y="2562517"/>
                  </a:lnTo>
                  <a:lnTo>
                    <a:pt x="2538145" y="2538831"/>
                  </a:lnTo>
                  <a:lnTo>
                    <a:pt x="2571610" y="2509685"/>
                  </a:lnTo>
                  <a:lnTo>
                    <a:pt x="2600058" y="2475585"/>
                  </a:lnTo>
                  <a:lnTo>
                    <a:pt x="2623032" y="2437066"/>
                  </a:lnTo>
                  <a:lnTo>
                    <a:pt x="2631173" y="2416746"/>
                  </a:lnTo>
                  <a:lnTo>
                    <a:pt x="2640038" y="2394623"/>
                  </a:lnTo>
                  <a:lnTo>
                    <a:pt x="2650579" y="2348788"/>
                  </a:lnTo>
                  <a:lnTo>
                    <a:pt x="2654185" y="2300084"/>
                  </a:lnTo>
                  <a:close/>
                </a:path>
                <a:path w="2739390" h="2738754">
                  <a:moveTo>
                    <a:pt x="2680119" y="1051661"/>
                  </a:moveTo>
                  <a:lnTo>
                    <a:pt x="2676677" y="1044143"/>
                  </a:lnTo>
                  <a:lnTo>
                    <a:pt x="2668752" y="1041501"/>
                  </a:lnTo>
                  <a:lnTo>
                    <a:pt x="2655913" y="1043305"/>
                  </a:lnTo>
                  <a:lnTo>
                    <a:pt x="2596096" y="1063396"/>
                  </a:lnTo>
                  <a:lnTo>
                    <a:pt x="2539987" y="1092263"/>
                  </a:lnTo>
                  <a:lnTo>
                    <a:pt x="2497582" y="1121448"/>
                  </a:lnTo>
                  <a:lnTo>
                    <a:pt x="2459571" y="1154645"/>
                  </a:lnTo>
                  <a:lnTo>
                    <a:pt x="2425916" y="1191818"/>
                  </a:lnTo>
                  <a:lnTo>
                    <a:pt x="2396604" y="1232928"/>
                  </a:lnTo>
                  <a:lnTo>
                    <a:pt x="2371585" y="1277912"/>
                  </a:lnTo>
                  <a:lnTo>
                    <a:pt x="2367788" y="1288046"/>
                  </a:lnTo>
                  <a:lnTo>
                    <a:pt x="2368054" y="1295628"/>
                  </a:lnTo>
                  <a:lnTo>
                    <a:pt x="2407602" y="1313624"/>
                  </a:lnTo>
                  <a:lnTo>
                    <a:pt x="2433015" y="1320139"/>
                  </a:lnTo>
                  <a:lnTo>
                    <a:pt x="2433726" y="1318069"/>
                  </a:lnTo>
                  <a:lnTo>
                    <a:pt x="2441029" y="1317269"/>
                  </a:lnTo>
                  <a:lnTo>
                    <a:pt x="2482570" y="1308595"/>
                  </a:lnTo>
                  <a:lnTo>
                    <a:pt x="2528049" y="1287729"/>
                  </a:lnTo>
                  <a:lnTo>
                    <a:pt x="2567736" y="1262189"/>
                  </a:lnTo>
                  <a:lnTo>
                    <a:pt x="2601645" y="1231963"/>
                  </a:lnTo>
                  <a:lnTo>
                    <a:pt x="2629776" y="1197076"/>
                  </a:lnTo>
                  <a:lnTo>
                    <a:pt x="2652141" y="1157528"/>
                  </a:lnTo>
                  <a:lnTo>
                    <a:pt x="2668727" y="1113332"/>
                  </a:lnTo>
                  <a:lnTo>
                    <a:pt x="2679547" y="1064514"/>
                  </a:lnTo>
                  <a:lnTo>
                    <a:pt x="2680119" y="1051661"/>
                  </a:lnTo>
                  <a:close/>
                </a:path>
                <a:path w="2739390" h="2738754">
                  <a:moveTo>
                    <a:pt x="2738907" y="1725079"/>
                  </a:moveTo>
                  <a:lnTo>
                    <a:pt x="2738894" y="1661579"/>
                  </a:lnTo>
                  <a:lnTo>
                    <a:pt x="2735872" y="1648879"/>
                  </a:lnTo>
                  <a:lnTo>
                    <a:pt x="2726842" y="1636179"/>
                  </a:lnTo>
                  <a:lnTo>
                    <a:pt x="2711589" y="1623479"/>
                  </a:lnTo>
                  <a:lnTo>
                    <a:pt x="2358644" y="1623479"/>
                  </a:lnTo>
                  <a:lnTo>
                    <a:pt x="2340660" y="1610779"/>
                  </a:lnTo>
                  <a:lnTo>
                    <a:pt x="2328621" y="1610779"/>
                  </a:lnTo>
                  <a:lnTo>
                    <a:pt x="2321814" y="1598079"/>
                  </a:lnTo>
                  <a:lnTo>
                    <a:pt x="2319566" y="1585379"/>
                  </a:lnTo>
                  <a:lnTo>
                    <a:pt x="2319350" y="1559979"/>
                  </a:lnTo>
                  <a:lnTo>
                    <a:pt x="2319375" y="1547279"/>
                  </a:lnTo>
                  <a:lnTo>
                    <a:pt x="2319299" y="1496479"/>
                  </a:lnTo>
                  <a:lnTo>
                    <a:pt x="2319769" y="1458379"/>
                  </a:lnTo>
                  <a:lnTo>
                    <a:pt x="2323363" y="1407579"/>
                  </a:lnTo>
                  <a:lnTo>
                    <a:pt x="2332698" y="1369479"/>
                  </a:lnTo>
                  <a:lnTo>
                    <a:pt x="2335263" y="1356779"/>
                  </a:lnTo>
                  <a:lnTo>
                    <a:pt x="2333485" y="1344079"/>
                  </a:lnTo>
                  <a:lnTo>
                    <a:pt x="2327579" y="1331379"/>
                  </a:lnTo>
                  <a:lnTo>
                    <a:pt x="2317762" y="1318679"/>
                  </a:lnTo>
                  <a:lnTo>
                    <a:pt x="2275217" y="1318679"/>
                  </a:lnTo>
                  <a:lnTo>
                    <a:pt x="2267445" y="1331379"/>
                  </a:lnTo>
                  <a:lnTo>
                    <a:pt x="2261971" y="1356779"/>
                  </a:lnTo>
                  <a:lnTo>
                    <a:pt x="2256967" y="1382179"/>
                  </a:lnTo>
                  <a:lnTo>
                    <a:pt x="2252992" y="1407579"/>
                  </a:lnTo>
                  <a:lnTo>
                    <a:pt x="2250605" y="1420279"/>
                  </a:lnTo>
                  <a:lnTo>
                    <a:pt x="2248839" y="1458379"/>
                  </a:lnTo>
                  <a:lnTo>
                    <a:pt x="2248116" y="1496479"/>
                  </a:lnTo>
                  <a:lnTo>
                    <a:pt x="2247836" y="1547279"/>
                  </a:lnTo>
                  <a:lnTo>
                    <a:pt x="2247417" y="1585379"/>
                  </a:lnTo>
                  <a:lnTo>
                    <a:pt x="2247176" y="1598079"/>
                  </a:lnTo>
                  <a:lnTo>
                    <a:pt x="2245360" y="1598079"/>
                  </a:lnTo>
                  <a:lnTo>
                    <a:pt x="2237829" y="1610779"/>
                  </a:lnTo>
                  <a:lnTo>
                    <a:pt x="2226526" y="1610779"/>
                  </a:lnTo>
                  <a:lnTo>
                    <a:pt x="2211247" y="1623479"/>
                  </a:lnTo>
                  <a:lnTo>
                    <a:pt x="2191842" y="1623479"/>
                  </a:lnTo>
                  <a:lnTo>
                    <a:pt x="2180755" y="1610779"/>
                  </a:lnTo>
                  <a:lnTo>
                    <a:pt x="2172652" y="1610779"/>
                  </a:lnTo>
                  <a:lnTo>
                    <a:pt x="2167674" y="1598079"/>
                  </a:lnTo>
                  <a:lnTo>
                    <a:pt x="2165985" y="1585379"/>
                  </a:lnTo>
                  <a:lnTo>
                    <a:pt x="2166061" y="886879"/>
                  </a:lnTo>
                  <a:lnTo>
                    <a:pt x="2168055" y="874179"/>
                  </a:lnTo>
                  <a:lnTo>
                    <a:pt x="2174722" y="861479"/>
                  </a:lnTo>
                  <a:lnTo>
                    <a:pt x="2187092" y="848779"/>
                  </a:lnTo>
                  <a:lnTo>
                    <a:pt x="2206180" y="836079"/>
                  </a:lnTo>
                  <a:lnTo>
                    <a:pt x="2236114" y="836079"/>
                  </a:lnTo>
                  <a:lnTo>
                    <a:pt x="2250910" y="823379"/>
                  </a:lnTo>
                  <a:lnTo>
                    <a:pt x="2265476" y="823379"/>
                  </a:lnTo>
                  <a:lnTo>
                    <a:pt x="2308364" y="797979"/>
                  </a:lnTo>
                  <a:lnTo>
                    <a:pt x="2347849" y="785279"/>
                  </a:lnTo>
                  <a:lnTo>
                    <a:pt x="2383701" y="747179"/>
                  </a:lnTo>
                  <a:lnTo>
                    <a:pt x="2415717" y="721779"/>
                  </a:lnTo>
                  <a:lnTo>
                    <a:pt x="2443670" y="683679"/>
                  </a:lnTo>
                  <a:lnTo>
                    <a:pt x="2467356" y="645579"/>
                  </a:lnTo>
                  <a:lnTo>
                    <a:pt x="2486571" y="607479"/>
                  </a:lnTo>
                  <a:lnTo>
                    <a:pt x="2501100" y="569379"/>
                  </a:lnTo>
                  <a:lnTo>
                    <a:pt x="2510713" y="518579"/>
                  </a:lnTo>
                  <a:lnTo>
                    <a:pt x="2515209" y="480479"/>
                  </a:lnTo>
                  <a:lnTo>
                    <a:pt x="2514384" y="429679"/>
                  </a:lnTo>
                  <a:lnTo>
                    <a:pt x="2508008" y="391579"/>
                  </a:lnTo>
                  <a:lnTo>
                    <a:pt x="2495880" y="340779"/>
                  </a:lnTo>
                  <a:lnTo>
                    <a:pt x="2477338" y="289979"/>
                  </a:lnTo>
                  <a:lnTo>
                    <a:pt x="2453817" y="251879"/>
                  </a:lnTo>
                  <a:lnTo>
                    <a:pt x="2425763" y="213779"/>
                  </a:lnTo>
                  <a:lnTo>
                    <a:pt x="2393619" y="175679"/>
                  </a:lnTo>
                  <a:lnTo>
                    <a:pt x="2357818" y="150279"/>
                  </a:lnTo>
                  <a:lnTo>
                    <a:pt x="2338311" y="137579"/>
                  </a:lnTo>
                  <a:lnTo>
                    <a:pt x="2318816" y="124879"/>
                  </a:lnTo>
                  <a:lnTo>
                    <a:pt x="2292578" y="116916"/>
                  </a:lnTo>
                  <a:lnTo>
                    <a:pt x="2292578" y="366179"/>
                  </a:lnTo>
                  <a:lnTo>
                    <a:pt x="2292350" y="366179"/>
                  </a:lnTo>
                  <a:lnTo>
                    <a:pt x="2290191" y="378879"/>
                  </a:lnTo>
                  <a:lnTo>
                    <a:pt x="2285009" y="391579"/>
                  </a:lnTo>
                  <a:lnTo>
                    <a:pt x="2250922" y="391579"/>
                  </a:lnTo>
                  <a:lnTo>
                    <a:pt x="2245830" y="378879"/>
                  </a:lnTo>
                  <a:lnTo>
                    <a:pt x="2243772" y="366179"/>
                  </a:lnTo>
                  <a:lnTo>
                    <a:pt x="2243594" y="366179"/>
                  </a:lnTo>
                  <a:lnTo>
                    <a:pt x="2243645" y="328079"/>
                  </a:lnTo>
                  <a:lnTo>
                    <a:pt x="2239848" y="315379"/>
                  </a:lnTo>
                  <a:lnTo>
                    <a:pt x="2229713" y="289979"/>
                  </a:lnTo>
                  <a:lnTo>
                    <a:pt x="2214130" y="289979"/>
                  </a:lnTo>
                  <a:lnTo>
                    <a:pt x="2193963" y="277279"/>
                  </a:lnTo>
                  <a:lnTo>
                    <a:pt x="2065896" y="277279"/>
                  </a:lnTo>
                  <a:lnTo>
                    <a:pt x="2046363" y="289979"/>
                  </a:lnTo>
                  <a:lnTo>
                    <a:pt x="2031187" y="289979"/>
                  </a:lnTo>
                  <a:lnTo>
                    <a:pt x="2021154" y="315379"/>
                  </a:lnTo>
                  <a:lnTo>
                    <a:pt x="2017052" y="328079"/>
                  </a:lnTo>
                  <a:lnTo>
                    <a:pt x="2016607" y="340779"/>
                  </a:lnTo>
                  <a:lnTo>
                    <a:pt x="2016531" y="378879"/>
                  </a:lnTo>
                  <a:lnTo>
                    <a:pt x="2016823" y="391579"/>
                  </a:lnTo>
                  <a:lnTo>
                    <a:pt x="2020836" y="404279"/>
                  </a:lnTo>
                  <a:lnTo>
                    <a:pt x="2031238" y="429679"/>
                  </a:lnTo>
                  <a:lnTo>
                    <a:pt x="2047341" y="429679"/>
                  </a:lnTo>
                  <a:lnTo>
                    <a:pt x="2068461" y="442379"/>
                  </a:lnTo>
                  <a:lnTo>
                    <a:pt x="2232774" y="442379"/>
                  </a:lnTo>
                  <a:lnTo>
                    <a:pt x="2263978" y="467779"/>
                  </a:lnTo>
                  <a:lnTo>
                    <a:pt x="2284666" y="493179"/>
                  </a:lnTo>
                  <a:lnTo>
                    <a:pt x="2292388" y="531279"/>
                  </a:lnTo>
                  <a:lnTo>
                    <a:pt x="2292489" y="582079"/>
                  </a:lnTo>
                  <a:lnTo>
                    <a:pt x="2292388" y="594779"/>
                  </a:lnTo>
                  <a:lnTo>
                    <a:pt x="2284971" y="632879"/>
                  </a:lnTo>
                  <a:lnTo>
                    <a:pt x="2265184" y="658279"/>
                  </a:lnTo>
                  <a:lnTo>
                    <a:pt x="2235441" y="683679"/>
                  </a:lnTo>
                  <a:lnTo>
                    <a:pt x="2198128" y="696379"/>
                  </a:lnTo>
                  <a:lnTo>
                    <a:pt x="2154999" y="696379"/>
                  </a:lnTo>
                  <a:lnTo>
                    <a:pt x="2154974" y="759879"/>
                  </a:lnTo>
                  <a:lnTo>
                    <a:pt x="2153158" y="772579"/>
                  </a:lnTo>
                  <a:lnTo>
                    <a:pt x="2148255" y="785279"/>
                  </a:lnTo>
                  <a:lnTo>
                    <a:pt x="2112111" y="785279"/>
                  </a:lnTo>
                  <a:lnTo>
                    <a:pt x="2107476" y="772579"/>
                  </a:lnTo>
                  <a:lnTo>
                    <a:pt x="2105888" y="759879"/>
                  </a:lnTo>
                  <a:lnTo>
                    <a:pt x="2105888" y="696379"/>
                  </a:lnTo>
                  <a:lnTo>
                    <a:pt x="2068969" y="696379"/>
                  </a:lnTo>
                  <a:lnTo>
                    <a:pt x="2027631" y="683679"/>
                  </a:lnTo>
                  <a:lnTo>
                    <a:pt x="1975104" y="632879"/>
                  </a:lnTo>
                  <a:lnTo>
                    <a:pt x="1967547" y="594779"/>
                  </a:lnTo>
                  <a:lnTo>
                    <a:pt x="1967357" y="569379"/>
                  </a:lnTo>
                  <a:lnTo>
                    <a:pt x="1967560" y="556679"/>
                  </a:lnTo>
                  <a:lnTo>
                    <a:pt x="1969655" y="543979"/>
                  </a:lnTo>
                  <a:lnTo>
                    <a:pt x="1974761" y="531279"/>
                  </a:lnTo>
                  <a:lnTo>
                    <a:pt x="2009165" y="531279"/>
                  </a:lnTo>
                  <a:lnTo>
                    <a:pt x="2014296" y="543979"/>
                  </a:lnTo>
                  <a:lnTo>
                    <a:pt x="2016429" y="556679"/>
                  </a:lnTo>
                  <a:lnTo>
                    <a:pt x="2016645" y="569379"/>
                  </a:lnTo>
                  <a:lnTo>
                    <a:pt x="2016709" y="582079"/>
                  </a:lnTo>
                  <a:lnTo>
                    <a:pt x="2016899" y="594779"/>
                  </a:lnTo>
                  <a:lnTo>
                    <a:pt x="2020798" y="620179"/>
                  </a:lnTo>
                  <a:lnTo>
                    <a:pt x="2030641" y="632879"/>
                  </a:lnTo>
                  <a:lnTo>
                    <a:pt x="2045589" y="645579"/>
                  </a:lnTo>
                  <a:lnTo>
                    <a:pt x="2214753" y="645579"/>
                  </a:lnTo>
                  <a:lnTo>
                    <a:pt x="2243607" y="594779"/>
                  </a:lnTo>
                  <a:lnTo>
                    <a:pt x="2243785" y="556679"/>
                  </a:lnTo>
                  <a:lnTo>
                    <a:pt x="2243582" y="543979"/>
                  </a:lnTo>
                  <a:lnTo>
                    <a:pt x="2241651" y="531279"/>
                  </a:lnTo>
                  <a:lnTo>
                    <a:pt x="2239721" y="518579"/>
                  </a:lnTo>
                  <a:lnTo>
                    <a:pt x="2229485" y="505879"/>
                  </a:lnTo>
                  <a:lnTo>
                    <a:pt x="2213356" y="493179"/>
                  </a:lnTo>
                  <a:lnTo>
                    <a:pt x="2072589" y="493179"/>
                  </a:lnTo>
                  <a:lnTo>
                    <a:pt x="2029206" y="480479"/>
                  </a:lnTo>
                  <a:lnTo>
                    <a:pt x="1996097" y="455079"/>
                  </a:lnTo>
                  <a:lnTo>
                    <a:pt x="1974964" y="429679"/>
                  </a:lnTo>
                  <a:lnTo>
                    <a:pt x="1967471" y="378879"/>
                  </a:lnTo>
                  <a:lnTo>
                    <a:pt x="1967458" y="340779"/>
                  </a:lnTo>
                  <a:lnTo>
                    <a:pt x="1967738" y="328079"/>
                  </a:lnTo>
                  <a:lnTo>
                    <a:pt x="1975993" y="289979"/>
                  </a:lnTo>
                  <a:lnTo>
                    <a:pt x="1996605" y="264579"/>
                  </a:lnTo>
                  <a:lnTo>
                    <a:pt x="2026691" y="239179"/>
                  </a:lnTo>
                  <a:lnTo>
                    <a:pt x="2063407" y="226479"/>
                  </a:lnTo>
                  <a:lnTo>
                    <a:pt x="2105888" y="226479"/>
                  </a:lnTo>
                  <a:lnTo>
                    <a:pt x="2105914" y="162979"/>
                  </a:lnTo>
                  <a:lnTo>
                    <a:pt x="2107552" y="150279"/>
                  </a:lnTo>
                  <a:lnTo>
                    <a:pt x="2112187" y="137579"/>
                  </a:lnTo>
                  <a:lnTo>
                    <a:pt x="2147913" y="137579"/>
                  </a:lnTo>
                  <a:lnTo>
                    <a:pt x="2152993" y="150279"/>
                  </a:lnTo>
                  <a:lnTo>
                    <a:pt x="2154885" y="162979"/>
                  </a:lnTo>
                  <a:lnTo>
                    <a:pt x="2154948" y="226479"/>
                  </a:lnTo>
                  <a:lnTo>
                    <a:pt x="2193467" y="226479"/>
                  </a:lnTo>
                  <a:lnTo>
                    <a:pt x="2233053" y="239179"/>
                  </a:lnTo>
                  <a:lnTo>
                    <a:pt x="2264359" y="264579"/>
                  </a:lnTo>
                  <a:lnTo>
                    <a:pt x="2292464" y="328079"/>
                  </a:lnTo>
                  <a:lnTo>
                    <a:pt x="2292578" y="366179"/>
                  </a:lnTo>
                  <a:lnTo>
                    <a:pt x="2292578" y="116916"/>
                  </a:lnTo>
                  <a:lnTo>
                    <a:pt x="2277033" y="112179"/>
                  </a:lnTo>
                  <a:lnTo>
                    <a:pt x="2232914" y="86779"/>
                  </a:lnTo>
                  <a:lnTo>
                    <a:pt x="2186914" y="86779"/>
                  </a:lnTo>
                  <a:lnTo>
                    <a:pt x="2139454" y="74079"/>
                  </a:lnTo>
                  <a:lnTo>
                    <a:pt x="2090991" y="74079"/>
                  </a:lnTo>
                  <a:lnTo>
                    <a:pt x="2041969" y="86779"/>
                  </a:lnTo>
                  <a:lnTo>
                    <a:pt x="1996211" y="99479"/>
                  </a:lnTo>
                  <a:lnTo>
                    <a:pt x="1953387" y="124879"/>
                  </a:lnTo>
                  <a:lnTo>
                    <a:pt x="1913775" y="137579"/>
                  </a:lnTo>
                  <a:lnTo>
                    <a:pt x="1877631" y="175679"/>
                  </a:lnTo>
                  <a:lnTo>
                    <a:pt x="1845233" y="201079"/>
                  </a:lnTo>
                  <a:lnTo>
                    <a:pt x="1816836" y="239179"/>
                  </a:lnTo>
                  <a:lnTo>
                    <a:pt x="1792719" y="277279"/>
                  </a:lnTo>
                  <a:lnTo>
                    <a:pt x="1773148" y="315379"/>
                  </a:lnTo>
                  <a:lnTo>
                    <a:pt x="1758403" y="366179"/>
                  </a:lnTo>
                  <a:lnTo>
                    <a:pt x="1748726" y="404279"/>
                  </a:lnTo>
                  <a:lnTo>
                    <a:pt x="1744421" y="455079"/>
                  </a:lnTo>
                  <a:lnTo>
                    <a:pt x="1745729" y="493179"/>
                  </a:lnTo>
                  <a:lnTo>
                    <a:pt x="1752930" y="543979"/>
                  </a:lnTo>
                  <a:lnTo>
                    <a:pt x="1766290" y="594779"/>
                  </a:lnTo>
                  <a:lnTo>
                    <a:pt x="1787042" y="632879"/>
                  </a:lnTo>
                  <a:lnTo>
                    <a:pt x="1812213" y="683679"/>
                  </a:lnTo>
                  <a:lnTo>
                    <a:pt x="1841779" y="721779"/>
                  </a:lnTo>
                  <a:lnTo>
                    <a:pt x="1875675" y="747179"/>
                  </a:lnTo>
                  <a:lnTo>
                    <a:pt x="1913890" y="785279"/>
                  </a:lnTo>
                  <a:lnTo>
                    <a:pt x="1956384" y="810679"/>
                  </a:lnTo>
                  <a:lnTo>
                    <a:pt x="2003094" y="823379"/>
                  </a:lnTo>
                  <a:lnTo>
                    <a:pt x="2054021" y="836079"/>
                  </a:lnTo>
                  <a:lnTo>
                    <a:pt x="2073173" y="848779"/>
                  </a:lnTo>
                  <a:lnTo>
                    <a:pt x="2085568" y="861479"/>
                  </a:lnTo>
                  <a:lnTo>
                    <a:pt x="2092236" y="874179"/>
                  </a:lnTo>
                  <a:lnTo>
                    <a:pt x="2094230" y="886879"/>
                  </a:lnTo>
                  <a:lnTo>
                    <a:pt x="2094255" y="1585379"/>
                  </a:lnTo>
                  <a:lnTo>
                    <a:pt x="2091956" y="1598079"/>
                  </a:lnTo>
                  <a:lnTo>
                    <a:pt x="2084641" y="1610779"/>
                  </a:lnTo>
                  <a:lnTo>
                    <a:pt x="2071636" y="1610779"/>
                  </a:lnTo>
                  <a:lnTo>
                    <a:pt x="2052256" y="1623479"/>
                  </a:lnTo>
                  <a:lnTo>
                    <a:pt x="2034603" y="1610779"/>
                  </a:lnTo>
                  <a:lnTo>
                    <a:pt x="2022690" y="1610779"/>
                  </a:lnTo>
                  <a:lnTo>
                    <a:pt x="2015959" y="1598079"/>
                  </a:lnTo>
                  <a:lnTo>
                    <a:pt x="2013851" y="1585379"/>
                  </a:lnTo>
                  <a:lnTo>
                    <a:pt x="2014016" y="1547279"/>
                  </a:lnTo>
                  <a:lnTo>
                    <a:pt x="2014258" y="1521879"/>
                  </a:lnTo>
                  <a:lnTo>
                    <a:pt x="2014220" y="1496479"/>
                  </a:lnTo>
                  <a:lnTo>
                    <a:pt x="2013546" y="1471079"/>
                  </a:lnTo>
                  <a:lnTo>
                    <a:pt x="2012467" y="1445679"/>
                  </a:lnTo>
                  <a:lnTo>
                    <a:pt x="2010486" y="1432979"/>
                  </a:lnTo>
                  <a:lnTo>
                    <a:pt x="2007628" y="1420279"/>
                  </a:lnTo>
                  <a:lnTo>
                    <a:pt x="2003894" y="1394879"/>
                  </a:lnTo>
                  <a:lnTo>
                    <a:pt x="1997125" y="1382179"/>
                  </a:lnTo>
                  <a:lnTo>
                    <a:pt x="1986178" y="1382179"/>
                  </a:lnTo>
                  <a:lnTo>
                    <a:pt x="1972691" y="1369479"/>
                  </a:lnTo>
                  <a:lnTo>
                    <a:pt x="1958314" y="1382179"/>
                  </a:lnTo>
                  <a:lnTo>
                    <a:pt x="1945982" y="1382179"/>
                  </a:lnTo>
                  <a:lnTo>
                    <a:pt x="1937969" y="1394879"/>
                  </a:lnTo>
                  <a:lnTo>
                    <a:pt x="1934565" y="1407579"/>
                  </a:lnTo>
                  <a:lnTo>
                    <a:pt x="1936140" y="1420279"/>
                  </a:lnTo>
                  <a:lnTo>
                    <a:pt x="1938070" y="1432979"/>
                  </a:lnTo>
                  <a:lnTo>
                    <a:pt x="1939683" y="1445679"/>
                  </a:lnTo>
                  <a:lnTo>
                    <a:pt x="1940814" y="1445679"/>
                  </a:lnTo>
                  <a:lnTo>
                    <a:pt x="1941309" y="1458379"/>
                  </a:lnTo>
                  <a:lnTo>
                    <a:pt x="1941601" y="1483779"/>
                  </a:lnTo>
                  <a:lnTo>
                    <a:pt x="1941576" y="1559979"/>
                  </a:lnTo>
                  <a:lnTo>
                    <a:pt x="1941499" y="1585379"/>
                  </a:lnTo>
                  <a:lnTo>
                    <a:pt x="1939290" y="1598079"/>
                  </a:lnTo>
                  <a:lnTo>
                    <a:pt x="1932698" y="1610779"/>
                  </a:lnTo>
                  <a:lnTo>
                    <a:pt x="1921497" y="1610779"/>
                  </a:lnTo>
                  <a:lnTo>
                    <a:pt x="1905469" y="1623479"/>
                  </a:lnTo>
                  <a:lnTo>
                    <a:pt x="1547952" y="1623479"/>
                  </a:lnTo>
                  <a:lnTo>
                    <a:pt x="1533550" y="1636179"/>
                  </a:lnTo>
                  <a:lnTo>
                    <a:pt x="1524939" y="1648879"/>
                  </a:lnTo>
                  <a:lnTo>
                    <a:pt x="1521968" y="1661579"/>
                  </a:lnTo>
                  <a:lnTo>
                    <a:pt x="1521929" y="1725079"/>
                  </a:lnTo>
                  <a:lnTo>
                    <a:pt x="1524660" y="1750479"/>
                  </a:lnTo>
                  <a:lnTo>
                    <a:pt x="1533385" y="1775879"/>
                  </a:lnTo>
                  <a:lnTo>
                    <a:pt x="2727058" y="1775879"/>
                  </a:lnTo>
                  <a:lnTo>
                    <a:pt x="2736100" y="1750479"/>
                  </a:lnTo>
                  <a:lnTo>
                    <a:pt x="2738907" y="1725079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1964" y="4661789"/>
              <a:ext cx="227497" cy="2181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1739" y="4207431"/>
              <a:ext cx="227735" cy="2173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966" y="4663600"/>
              <a:ext cx="215691" cy="2163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980" y="4207404"/>
              <a:ext cx="215745" cy="2161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83660" y="3132174"/>
              <a:ext cx="310515" cy="263525"/>
            </a:xfrm>
            <a:custGeom>
              <a:avLst/>
              <a:gdLst/>
              <a:ahLst/>
              <a:cxnLst/>
              <a:rect l="l" t="t" r="r" b="b"/>
              <a:pathLst>
                <a:path w="310515" h="263525">
                  <a:moveTo>
                    <a:pt x="263229" y="0"/>
                  </a:moveTo>
                  <a:lnTo>
                    <a:pt x="215528" y="4608"/>
                  </a:lnTo>
                  <a:lnTo>
                    <a:pt x="170870" y="15534"/>
                  </a:lnTo>
                  <a:lnTo>
                    <a:pt x="129362" y="32869"/>
                  </a:lnTo>
                  <a:lnTo>
                    <a:pt x="91111" y="56703"/>
                  </a:lnTo>
                  <a:lnTo>
                    <a:pt x="56226" y="87126"/>
                  </a:lnTo>
                  <a:lnTo>
                    <a:pt x="24812" y="124231"/>
                  </a:lnTo>
                  <a:lnTo>
                    <a:pt x="0" y="186202"/>
                  </a:lnTo>
                  <a:lnTo>
                    <a:pt x="1020" y="218873"/>
                  </a:lnTo>
                  <a:lnTo>
                    <a:pt x="10525" y="252374"/>
                  </a:lnTo>
                  <a:lnTo>
                    <a:pt x="12379" y="256959"/>
                  </a:lnTo>
                  <a:lnTo>
                    <a:pt x="18030" y="262534"/>
                  </a:lnTo>
                  <a:lnTo>
                    <a:pt x="26730" y="263296"/>
                  </a:lnTo>
                  <a:lnTo>
                    <a:pt x="31911" y="258203"/>
                  </a:lnTo>
                  <a:lnTo>
                    <a:pt x="38350" y="253123"/>
                  </a:lnTo>
                  <a:lnTo>
                    <a:pt x="67382" y="205509"/>
                  </a:lnTo>
                  <a:lnTo>
                    <a:pt x="97525" y="167043"/>
                  </a:lnTo>
                  <a:lnTo>
                    <a:pt x="131240" y="132048"/>
                  </a:lnTo>
                  <a:lnTo>
                    <a:pt x="168552" y="100598"/>
                  </a:lnTo>
                  <a:lnTo>
                    <a:pt x="209483" y="72771"/>
                  </a:lnTo>
                  <a:lnTo>
                    <a:pt x="252258" y="50439"/>
                  </a:lnTo>
                  <a:lnTo>
                    <a:pt x="274189" y="40143"/>
                  </a:lnTo>
                  <a:lnTo>
                    <a:pt x="301812" y="26314"/>
                  </a:lnTo>
                  <a:lnTo>
                    <a:pt x="309000" y="19392"/>
                  </a:lnTo>
                  <a:lnTo>
                    <a:pt x="310499" y="4089"/>
                  </a:lnTo>
                  <a:lnTo>
                    <a:pt x="301228" y="2146"/>
                  </a:lnTo>
                  <a:lnTo>
                    <a:pt x="292757" y="1841"/>
                  </a:lnTo>
                  <a:lnTo>
                    <a:pt x="263229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9864" y="4408610"/>
              <a:ext cx="100406" cy="1000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6579" y="3331163"/>
              <a:ext cx="201155" cy="1725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2372" y="4141439"/>
              <a:ext cx="100291" cy="1004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1736" y="101333"/>
              <a:ext cx="5914015" cy="59140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17728" y="194233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3132" b="1" spc="-259" dirty="0">
                <a:solidFill>
                  <a:srgbClr val="2B589E"/>
                </a:solidFill>
                <a:latin typeface="Arial"/>
                <a:cs typeface="Arial"/>
              </a:rPr>
              <a:t>1.5.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83" dirty="0">
                <a:solidFill>
                  <a:srgbClr val="2B589E"/>
                </a:solidFill>
                <a:latin typeface="Arial"/>
                <a:cs typeface="Arial"/>
              </a:rPr>
              <a:t>ESTADOS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02" dirty="0">
                <a:solidFill>
                  <a:srgbClr val="2B589E"/>
                </a:solidFill>
                <a:latin typeface="Arial"/>
                <a:cs typeface="Arial"/>
              </a:rPr>
              <a:t>FINANCIEROS</a:t>
            </a:r>
            <a:endParaRPr sz="313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9210" y="912288"/>
            <a:ext cx="4013302" cy="379463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Clasificación</a:t>
            </a:r>
            <a:r>
              <a:rPr sz="2376" b="1" spc="-38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2376" b="1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dirty="0">
                <a:solidFill>
                  <a:srgbClr val="2B589E"/>
                </a:solidFill>
                <a:latin typeface="Tahoma"/>
                <a:cs typeface="Tahoma"/>
              </a:rPr>
              <a:t>los</a:t>
            </a:r>
            <a:r>
              <a:rPr sz="2376" b="1" spc="-3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Gastos</a:t>
            </a:r>
            <a:endParaRPr sz="2376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25942" y="1975872"/>
            <a:ext cx="9149258" cy="3198571"/>
            <a:chOff x="623557" y="1829511"/>
            <a:chExt cx="8471535" cy="29616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557" y="1829511"/>
              <a:ext cx="5977267" cy="29612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0391" y="2243095"/>
              <a:ext cx="2184696" cy="21843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9600" y="8970"/>
            <a:ext cx="10260254" cy="6849085"/>
            <a:chOff x="25092" y="8305"/>
            <a:chExt cx="9500235" cy="6341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6831" y="109639"/>
              <a:ext cx="5914009" cy="59140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092" y="8305"/>
              <a:ext cx="9500235" cy="6341745"/>
            </a:xfrm>
            <a:custGeom>
              <a:avLst/>
              <a:gdLst/>
              <a:ahLst/>
              <a:cxnLst/>
              <a:rect l="l" t="t" r="r" b="b"/>
              <a:pathLst>
                <a:path w="9500235" h="6341745">
                  <a:moveTo>
                    <a:pt x="9499907" y="0"/>
                  </a:moveTo>
                  <a:lnTo>
                    <a:pt x="0" y="0"/>
                  </a:lnTo>
                  <a:lnTo>
                    <a:pt x="0" y="6341694"/>
                  </a:lnTo>
                  <a:lnTo>
                    <a:pt x="9499907" y="6341694"/>
                  </a:lnTo>
                  <a:lnTo>
                    <a:pt x="9499907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8897" y="226856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3132" spc="-259" dirty="0">
                <a:solidFill>
                  <a:srgbClr val="2B589E"/>
                </a:solidFill>
              </a:rPr>
              <a:t>1.5.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83" dirty="0">
                <a:solidFill>
                  <a:srgbClr val="2B589E"/>
                </a:solidFill>
              </a:rPr>
              <a:t>ESTADOS</a:t>
            </a:r>
            <a:r>
              <a:rPr sz="3132" spc="-81" dirty="0">
                <a:solidFill>
                  <a:srgbClr val="2B589E"/>
                </a:solidFill>
              </a:rPr>
              <a:t> </a:t>
            </a:r>
            <a:r>
              <a:rPr sz="3132" spc="-302" dirty="0">
                <a:solidFill>
                  <a:srgbClr val="2B589E"/>
                </a:solidFill>
              </a:rPr>
              <a:t>FINANCIEROS</a:t>
            </a:r>
            <a:endParaRPr sz="3132"/>
          </a:p>
        </p:txBody>
      </p:sp>
      <p:sp>
        <p:nvSpPr>
          <p:cNvPr id="6" name="object 6"/>
          <p:cNvSpPr txBox="1"/>
          <p:nvPr/>
        </p:nvSpPr>
        <p:spPr>
          <a:xfrm>
            <a:off x="1861185" y="1027145"/>
            <a:ext cx="1357884" cy="495841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3132" b="1" spc="-5" dirty="0">
                <a:solidFill>
                  <a:srgbClr val="2B589E"/>
                </a:solidFill>
                <a:latin typeface="Tahoma"/>
                <a:cs typeface="Tahoma"/>
              </a:rPr>
              <a:t>Costos</a:t>
            </a:r>
            <a:endParaRPr sz="3132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52658" y="2044439"/>
            <a:ext cx="9074506" cy="3226003"/>
            <a:chOff x="833480" y="1892999"/>
            <a:chExt cx="8402320" cy="29870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480" y="1892999"/>
              <a:ext cx="6028656" cy="29866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07085" y="2363520"/>
              <a:ext cx="2028825" cy="2028825"/>
            </a:xfrm>
            <a:custGeom>
              <a:avLst/>
              <a:gdLst/>
              <a:ahLst/>
              <a:cxnLst/>
              <a:rect l="l" t="t" r="r" b="b"/>
              <a:pathLst>
                <a:path w="2028825" h="2028825">
                  <a:moveTo>
                    <a:pt x="704837" y="1518678"/>
                  </a:moveTo>
                  <a:lnTo>
                    <a:pt x="696175" y="1328864"/>
                  </a:lnTo>
                  <a:lnTo>
                    <a:pt x="686206" y="1328051"/>
                  </a:lnTo>
                  <a:lnTo>
                    <a:pt x="624078" y="1320965"/>
                  </a:lnTo>
                  <a:lnTo>
                    <a:pt x="567817" y="1314945"/>
                  </a:lnTo>
                  <a:lnTo>
                    <a:pt x="511771" y="1307884"/>
                  </a:lnTo>
                  <a:lnTo>
                    <a:pt x="456209" y="1298384"/>
                  </a:lnTo>
                  <a:lnTo>
                    <a:pt x="406692" y="1287487"/>
                  </a:lnTo>
                  <a:lnTo>
                    <a:pt x="357962" y="1274775"/>
                  </a:lnTo>
                  <a:lnTo>
                    <a:pt x="310146" y="1259967"/>
                  </a:lnTo>
                  <a:lnTo>
                    <a:pt x="263334" y="1242796"/>
                  </a:lnTo>
                  <a:lnTo>
                    <a:pt x="217665" y="1222971"/>
                  </a:lnTo>
                  <a:lnTo>
                    <a:pt x="173253" y="1200213"/>
                  </a:lnTo>
                  <a:lnTo>
                    <a:pt x="130200" y="1174242"/>
                  </a:lnTo>
                  <a:lnTo>
                    <a:pt x="88633" y="1144765"/>
                  </a:lnTo>
                  <a:lnTo>
                    <a:pt x="48666" y="1111516"/>
                  </a:lnTo>
                  <a:lnTo>
                    <a:pt x="10401" y="1074191"/>
                  </a:lnTo>
                  <a:lnTo>
                    <a:pt x="4660" y="1103630"/>
                  </a:lnTo>
                  <a:lnTo>
                    <a:pt x="2311" y="1117117"/>
                  </a:lnTo>
                  <a:lnTo>
                    <a:pt x="876" y="1130287"/>
                  </a:lnTo>
                  <a:lnTo>
                    <a:pt x="3225" y="1175905"/>
                  </a:lnTo>
                  <a:lnTo>
                    <a:pt x="15341" y="1217904"/>
                  </a:lnTo>
                  <a:lnTo>
                    <a:pt x="35839" y="1256677"/>
                  </a:lnTo>
                  <a:lnTo>
                    <a:pt x="63334" y="1292631"/>
                  </a:lnTo>
                  <a:lnTo>
                    <a:pt x="100088" y="1329486"/>
                  </a:lnTo>
                  <a:lnTo>
                    <a:pt x="140258" y="1361287"/>
                  </a:lnTo>
                  <a:lnTo>
                    <a:pt x="183311" y="1388770"/>
                  </a:lnTo>
                  <a:lnTo>
                    <a:pt x="228739" y="1412646"/>
                  </a:lnTo>
                  <a:lnTo>
                    <a:pt x="276021" y="1433614"/>
                  </a:lnTo>
                  <a:lnTo>
                    <a:pt x="324993" y="1452283"/>
                  </a:lnTo>
                  <a:lnTo>
                    <a:pt x="374510" y="1468361"/>
                  </a:lnTo>
                  <a:lnTo>
                    <a:pt x="424561" y="1482001"/>
                  </a:lnTo>
                  <a:lnTo>
                    <a:pt x="475107" y="1493329"/>
                  </a:lnTo>
                  <a:lnTo>
                    <a:pt x="526097" y="1502524"/>
                  </a:lnTo>
                  <a:lnTo>
                    <a:pt x="577507" y="1509699"/>
                  </a:lnTo>
                  <a:lnTo>
                    <a:pt x="629310" y="1515008"/>
                  </a:lnTo>
                  <a:lnTo>
                    <a:pt x="690333" y="1519085"/>
                  </a:lnTo>
                  <a:lnTo>
                    <a:pt x="699262" y="1518678"/>
                  </a:lnTo>
                  <a:lnTo>
                    <a:pt x="704837" y="1518678"/>
                  </a:lnTo>
                  <a:close/>
                </a:path>
                <a:path w="2028825" h="2028825">
                  <a:moveTo>
                    <a:pt x="772922" y="1077976"/>
                  </a:moveTo>
                  <a:lnTo>
                    <a:pt x="766013" y="1077569"/>
                  </a:lnTo>
                  <a:lnTo>
                    <a:pt x="760780" y="1076985"/>
                  </a:lnTo>
                  <a:lnTo>
                    <a:pt x="707402" y="1076312"/>
                  </a:lnTo>
                  <a:lnTo>
                    <a:pt x="659485" y="1074191"/>
                  </a:lnTo>
                  <a:lnTo>
                    <a:pt x="611784" y="1070546"/>
                  </a:lnTo>
                  <a:lnTo>
                    <a:pt x="564311" y="1065352"/>
                  </a:lnTo>
                  <a:lnTo>
                    <a:pt x="517093" y="1058519"/>
                  </a:lnTo>
                  <a:lnTo>
                    <a:pt x="470128" y="1049997"/>
                  </a:lnTo>
                  <a:lnTo>
                    <a:pt x="423430" y="1039736"/>
                  </a:lnTo>
                  <a:lnTo>
                    <a:pt x="377024" y="1027658"/>
                  </a:lnTo>
                  <a:lnTo>
                    <a:pt x="330898" y="1013701"/>
                  </a:lnTo>
                  <a:lnTo>
                    <a:pt x="286385" y="998270"/>
                  </a:lnTo>
                  <a:lnTo>
                    <a:pt x="242887" y="980935"/>
                  </a:lnTo>
                  <a:lnTo>
                    <a:pt x="200558" y="961440"/>
                  </a:lnTo>
                  <a:lnTo>
                    <a:pt x="159562" y="939520"/>
                  </a:lnTo>
                  <a:lnTo>
                    <a:pt x="120053" y="914895"/>
                  </a:lnTo>
                  <a:lnTo>
                    <a:pt x="82194" y="887285"/>
                  </a:lnTo>
                  <a:lnTo>
                    <a:pt x="46151" y="856411"/>
                  </a:lnTo>
                  <a:lnTo>
                    <a:pt x="12661" y="823709"/>
                  </a:lnTo>
                  <a:lnTo>
                    <a:pt x="10871" y="828052"/>
                  </a:lnTo>
                  <a:lnTo>
                    <a:pt x="9169" y="831278"/>
                  </a:lnTo>
                  <a:lnTo>
                    <a:pt x="8166" y="834720"/>
                  </a:lnTo>
                  <a:lnTo>
                    <a:pt x="177" y="884872"/>
                  </a:lnTo>
                  <a:lnTo>
                    <a:pt x="5029" y="932307"/>
                  </a:lnTo>
                  <a:lnTo>
                    <a:pt x="21361" y="977226"/>
                  </a:lnTo>
                  <a:lnTo>
                    <a:pt x="47777" y="1019810"/>
                  </a:lnTo>
                  <a:lnTo>
                    <a:pt x="79298" y="1056652"/>
                  </a:lnTo>
                  <a:lnTo>
                    <a:pt x="114554" y="1088707"/>
                  </a:lnTo>
                  <a:lnTo>
                    <a:pt x="152958" y="1116634"/>
                  </a:lnTo>
                  <a:lnTo>
                    <a:pt x="193929" y="1141107"/>
                  </a:lnTo>
                  <a:lnTo>
                    <a:pt x="236905" y="1162786"/>
                  </a:lnTo>
                  <a:lnTo>
                    <a:pt x="285877" y="1184059"/>
                  </a:lnTo>
                  <a:lnTo>
                    <a:pt x="335508" y="1202474"/>
                  </a:lnTo>
                  <a:lnTo>
                    <a:pt x="385749" y="1218184"/>
                  </a:lnTo>
                  <a:lnTo>
                    <a:pt x="436562" y="1231404"/>
                  </a:lnTo>
                  <a:lnTo>
                    <a:pt x="487908" y="1242314"/>
                  </a:lnTo>
                  <a:lnTo>
                    <a:pt x="539737" y="1251102"/>
                  </a:lnTo>
                  <a:lnTo>
                    <a:pt x="591997" y="1257935"/>
                  </a:lnTo>
                  <a:lnTo>
                    <a:pt x="644664" y="1263015"/>
                  </a:lnTo>
                  <a:lnTo>
                    <a:pt x="707555" y="1267040"/>
                  </a:lnTo>
                  <a:lnTo>
                    <a:pt x="710920" y="1262773"/>
                  </a:lnTo>
                  <a:lnTo>
                    <a:pt x="712711" y="1253794"/>
                  </a:lnTo>
                  <a:lnTo>
                    <a:pt x="722553" y="1211834"/>
                  </a:lnTo>
                  <a:lnTo>
                    <a:pt x="735076" y="1170774"/>
                  </a:lnTo>
                  <a:lnTo>
                    <a:pt x="750227" y="1130592"/>
                  </a:lnTo>
                  <a:lnTo>
                    <a:pt x="769721" y="1087564"/>
                  </a:lnTo>
                  <a:lnTo>
                    <a:pt x="770864" y="1083538"/>
                  </a:lnTo>
                  <a:lnTo>
                    <a:pt x="772922" y="1077976"/>
                  </a:lnTo>
                  <a:close/>
                </a:path>
                <a:path w="2028825" h="2028825">
                  <a:moveTo>
                    <a:pt x="808393" y="1772348"/>
                  </a:moveTo>
                  <a:lnTo>
                    <a:pt x="806678" y="1768462"/>
                  </a:lnTo>
                  <a:lnTo>
                    <a:pt x="805891" y="1765871"/>
                  </a:lnTo>
                  <a:lnTo>
                    <a:pt x="780973" y="1723161"/>
                  </a:lnTo>
                  <a:lnTo>
                    <a:pt x="760247" y="1681416"/>
                  </a:lnTo>
                  <a:lnTo>
                    <a:pt x="742480" y="1638350"/>
                  </a:lnTo>
                  <a:lnTo>
                    <a:pt x="727824" y="1593888"/>
                  </a:lnTo>
                  <a:lnTo>
                    <a:pt x="725106" y="1584490"/>
                  </a:lnTo>
                  <a:lnTo>
                    <a:pt x="719747" y="1583042"/>
                  </a:lnTo>
                  <a:lnTo>
                    <a:pt x="659320" y="1580159"/>
                  </a:lnTo>
                  <a:lnTo>
                    <a:pt x="607720" y="1575981"/>
                  </a:lnTo>
                  <a:lnTo>
                    <a:pt x="556310" y="1570088"/>
                  </a:lnTo>
                  <a:lnTo>
                    <a:pt x="505129" y="1562341"/>
                  </a:lnTo>
                  <a:lnTo>
                    <a:pt x="454177" y="1552587"/>
                  </a:lnTo>
                  <a:lnTo>
                    <a:pt x="402107" y="1540510"/>
                  </a:lnTo>
                  <a:lnTo>
                    <a:pt x="350812" y="1526311"/>
                  </a:lnTo>
                  <a:lnTo>
                    <a:pt x="300380" y="1509763"/>
                  </a:lnTo>
                  <a:lnTo>
                    <a:pt x="250913" y="1490586"/>
                  </a:lnTo>
                  <a:lnTo>
                    <a:pt x="202514" y="1468526"/>
                  </a:lnTo>
                  <a:lnTo>
                    <a:pt x="155270" y="1443316"/>
                  </a:lnTo>
                  <a:lnTo>
                    <a:pt x="116928" y="1419504"/>
                  </a:lnTo>
                  <a:lnTo>
                    <a:pt x="80594" y="1393101"/>
                  </a:lnTo>
                  <a:lnTo>
                    <a:pt x="46532" y="1363789"/>
                  </a:lnTo>
                  <a:lnTo>
                    <a:pt x="14998" y="1331302"/>
                  </a:lnTo>
                  <a:lnTo>
                    <a:pt x="9537" y="1331963"/>
                  </a:lnTo>
                  <a:lnTo>
                    <a:pt x="4457" y="1358125"/>
                  </a:lnTo>
                  <a:lnTo>
                    <a:pt x="2222" y="1371231"/>
                  </a:lnTo>
                  <a:lnTo>
                    <a:pt x="889" y="1384376"/>
                  </a:lnTo>
                  <a:lnTo>
                    <a:pt x="4051" y="1433410"/>
                  </a:lnTo>
                  <a:lnTo>
                    <a:pt x="18161" y="1478026"/>
                  </a:lnTo>
                  <a:lnTo>
                    <a:pt x="41554" y="1518793"/>
                  </a:lnTo>
                  <a:lnTo>
                    <a:pt x="72542" y="1556270"/>
                  </a:lnTo>
                  <a:lnTo>
                    <a:pt x="107530" y="1589417"/>
                  </a:lnTo>
                  <a:lnTo>
                    <a:pt x="145110" y="1618399"/>
                  </a:lnTo>
                  <a:lnTo>
                    <a:pt x="184924" y="1643697"/>
                  </a:lnTo>
                  <a:lnTo>
                    <a:pt x="226644" y="1665808"/>
                  </a:lnTo>
                  <a:lnTo>
                    <a:pt x="269963" y="1685213"/>
                  </a:lnTo>
                  <a:lnTo>
                    <a:pt x="314540" y="1702396"/>
                  </a:lnTo>
                  <a:lnTo>
                    <a:pt x="361276" y="1718068"/>
                  </a:lnTo>
                  <a:lnTo>
                    <a:pt x="408343" y="1731619"/>
                  </a:lnTo>
                  <a:lnTo>
                    <a:pt x="455726" y="1743138"/>
                  </a:lnTo>
                  <a:lnTo>
                    <a:pt x="503428" y="1752701"/>
                  </a:lnTo>
                  <a:lnTo>
                    <a:pt x="551395" y="1760410"/>
                  </a:lnTo>
                  <a:lnTo>
                    <a:pt x="599643" y="1766366"/>
                  </a:lnTo>
                  <a:lnTo>
                    <a:pt x="648131" y="1770646"/>
                  </a:lnTo>
                  <a:lnTo>
                    <a:pt x="696861" y="1773339"/>
                  </a:lnTo>
                  <a:lnTo>
                    <a:pt x="745807" y="1774558"/>
                  </a:lnTo>
                  <a:lnTo>
                    <a:pt x="799096" y="1774304"/>
                  </a:lnTo>
                  <a:lnTo>
                    <a:pt x="803211" y="1773161"/>
                  </a:lnTo>
                  <a:lnTo>
                    <a:pt x="808393" y="1772348"/>
                  </a:lnTo>
                  <a:close/>
                </a:path>
                <a:path w="2028825" h="2028825">
                  <a:moveTo>
                    <a:pt x="1029144" y="800519"/>
                  </a:moveTo>
                  <a:lnTo>
                    <a:pt x="1019517" y="801141"/>
                  </a:lnTo>
                  <a:lnTo>
                    <a:pt x="920889" y="813079"/>
                  </a:lnTo>
                  <a:lnTo>
                    <a:pt x="872871" y="818337"/>
                  </a:lnTo>
                  <a:lnTo>
                    <a:pt x="824776" y="821994"/>
                  </a:lnTo>
                  <a:lnTo>
                    <a:pt x="772998" y="823810"/>
                  </a:lnTo>
                  <a:lnTo>
                    <a:pt x="721360" y="823785"/>
                  </a:lnTo>
                  <a:lnTo>
                    <a:pt x="669848" y="821905"/>
                  </a:lnTo>
                  <a:lnTo>
                    <a:pt x="618502" y="818146"/>
                  </a:lnTo>
                  <a:lnTo>
                    <a:pt x="567321" y="812507"/>
                  </a:lnTo>
                  <a:lnTo>
                    <a:pt x="516331" y="804964"/>
                  </a:lnTo>
                  <a:lnTo>
                    <a:pt x="465518" y="795489"/>
                  </a:lnTo>
                  <a:lnTo>
                    <a:pt x="414909" y="784098"/>
                  </a:lnTo>
                  <a:lnTo>
                    <a:pt x="367601" y="771613"/>
                  </a:lnTo>
                  <a:lnTo>
                    <a:pt x="321017" y="757339"/>
                  </a:lnTo>
                  <a:lnTo>
                    <a:pt x="275323" y="740994"/>
                  </a:lnTo>
                  <a:lnTo>
                    <a:pt x="230644" y="722325"/>
                  </a:lnTo>
                  <a:lnTo>
                    <a:pt x="187109" y="701052"/>
                  </a:lnTo>
                  <a:lnTo>
                    <a:pt x="144843" y="676910"/>
                  </a:lnTo>
                  <a:lnTo>
                    <a:pt x="104000" y="649617"/>
                  </a:lnTo>
                  <a:lnTo>
                    <a:pt x="57581" y="612267"/>
                  </a:lnTo>
                  <a:lnTo>
                    <a:pt x="11988" y="572757"/>
                  </a:lnTo>
                  <a:lnTo>
                    <a:pt x="4991" y="592988"/>
                  </a:lnTo>
                  <a:lnTo>
                    <a:pt x="952" y="615657"/>
                  </a:lnTo>
                  <a:lnTo>
                    <a:pt x="0" y="639546"/>
                  </a:lnTo>
                  <a:lnTo>
                    <a:pt x="2298" y="663448"/>
                  </a:lnTo>
                  <a:lnTo>
                    <a:pt x="15214" y="709701"/>
                  </a:lnTo>
                  <a:lnTo>
                    <a:pt x="36487" y="750874"/>
                  </a:lnTo>
                  <a:lnTo>
                    <a:pt x="64744" y="787755"/>
                  </a:lnTo>
                  <a:lnTo>
                    <a:pt x="98590" y="821105"/>
                  </a:lnTo>
                  <a:lnTo>
                    <a:pt x="140271" y="854113"/>
                  </a:lnTo>
                  <a:lnTo>
                    <a:pt x="184467" y="882599"/>
                  </a:lnTo>
                  <a:lnTo>
                    <a:pt x="230822" y="907161"/>
                  </a:lnTo>
                  <a:lnTo>
                    <a:pt x="279006" y="928382"/>
                  </a:lnTo>
                  <a:lnTo>
                    <a:pt x="328650" y="946848"/>
                  </a:lnTo>
                  <a:lnTo>
                    <a:pt x="379590" y="963015"/>
                  </a:lnTo>
                  <a:lnTo>
                    <a:pt x="430872" y="976731"/>
                  </a:lnTo>
                  <a:lnTo>
                    <a:pt x="482498" y="988110"/>
                  </a:lnTo>
                  <a:lnTo>
                    <a:pt x="534454" y="997280"/>
                  </a:lnTo>
                  <a:lnTo>
                    <a:pt x="586701" y="1004366"/>
                  </a:lnTo>
                  <a:lnTo>
                    <a:pt x="639229" y="1009459"/>
                  </a:lnTo>
                  <a:lnTo>
                    <a:pt x="692035" y="1012710"/>
                  </a:lnTo>
                  <a:lnTo>
                    <a:pt x="745083" y="1014222"/>
                  </a:lnTo>
                  <a:lnTo>
                    <a:pt x="798372" y="1014120"/>
                  </a:lnTo>
                  <a:lnTo>
                    <a:pt x="806107" y="1012901"/>
                  </a:lnTo>
                  <a:lnTo>
                    <a:pt x="812190" y="1009802"/>
                  </a:lnTo>
                  <a:lnTo>
                    <a:pt x="817181" y="1005141"/>
                  </a:lnTo>
                  <a:lnTo>
                    <a:pt x="854710" y="955192"/>
                  </a:lnTo>
                  <a:lnTo>
                    <a:pt x="890816" y="914260"/>
                  </a:lnTo>
                  <a:lnTo>
                    <a:pt x="929932" y="876439"/>
                  </a:lnTo>
                  <a:lnTo>
                    <a:pt x="972019" y="841679"/>
                  </a:lnTo>
                  <a:lnTo>
                    <a:pt x="1017041" y="809942"/>
                  </a:lnTo>
                  <a:lnTo>
                    <a:pt x="1020229" y="807872"/>
                  </a:lnTo>
                  <a:lnTo>
                    <a:pt x="1023061" y="805268"/>
                  </a:lnTo>
                  <a:lnTo>
                    <a:pt x="1029144" y="800519"/>
                  </a:lnTo>
                  <a:close/>
                </a:path>
                <a:path w="2028825" h="2028825">
                  <a:moveTo>
                    <a:pt x="1049934" y="2000199"/>
                  </a:moveTo>
                  <a:lnTo>
                    <a:pt x="1043330" y="1995411"/>
                  </a:lnTo>
                  <a:lnTo>
                    <a:pt x="1001699" y="1968969"/>
                  </a:lnTo>
                  <a:lnTo>
                    <a:pt x="963498" y="1940877"/>
                  </a:lnTo>
                  <a:lnTo>
                    <a:pt x="927328" y="1910372"/>
                  </a:lnTo>
                  <a:lnTo>
                    <a:pt x="893127" y="1877491"/>
                  </a:lnTo>
                  <a:lnTo>
                    <a:pt x="860856" y="1842287"/>
                  </a:lnTo>
                  <a:lnTo>
                    <a:pt x="856869" y="1837664"/>
                  </a:lnTo>
                  <a:lnTo>
                    <a:pt x="847750" y="1834972"/>
                  </a:lnTo>
                  <a:lnTo>
                    <a:pt x="787958" y="1837537"/>
                  </a:lnTo>
                  <a:lnTo>
                    <a:pt x="734809" y="1837817"/>
                  </a:lnTo>
                  <a:lnTo>
                    <a:pt x="681799" y="1836191"/>
                  </a:lnTo>
                  <a:lnTo>
                    <a:pt x="628904" y="1832648"/>
                  </a:lnTo>
                  <a:lnTo>
                    <a:pt x="576160" y="1827187"/>
                  </a:lnTo>
                  <a:lnTo>
                    <a:pt x="523557" y="1819783"/>
                  </a:lnTo>
                  <a:lnTo>
                    <a:pt x="471093" y="1810410"/>
                  </a:lnTo>
                  <a:lnTo>
                    <a:pt x="421944" y="1799793"/>
                  </a:lnTo>
                  <a:lnTo>
                    <a:pt x="373456" y="1787334"/>
                  </a:lnTo>
                  <a:lnTo>
                    <a:pt x="325704" y="1772805"/>
                  </a:lnTo>
                  <a:lnTo>
                    <a:pt x="278765" y="1756041"/>
                  </a:lnTo>
                  <a:lnTo>
                    <a:pt x="232740" y="1736813"/>
                  </a:lnTo>
                  <a:lnTo>
                    <a:pt x="187680" y="1714944"/>
                  </a:lnTo>
                  <a:lnTo>
                    <a:pt x="143675" y="1690204"/>
                  </a:lnTo>
                  <a:lnTo>
                    <a:pt x="108559" y="1667395"/>
                  </a:lnTo>
                  <a:lnTo>
                    <a:pt x="75184" y="1642211"/>
                  </a:lnTo>
                  <a:lnTo>
                    <a:pt x="43573" y="1614373"/>
                  </a:lnTo>
                  <a:lnTo>
                    <a:pt x="13779" y="1583588"/>
                  </a:lnTo>
                  <a:lnTo>
                    <a:pt x="4724" y="1609407"/>
                  </a:lnTo>
                  <a:lnTo>
                    <a:pt x="533" y="1638338"/>
                  </a:lnTo>
                  <a:lnTo>
                    <a:pt x="1193" y="1668475"/>
                  </a:lnTo>
                  <a:lnTo>
                    <a:pt x="6654" y="1697913"/>
                  </a:lnTo>
                  <a:lnTo>
                    <a:pt x="24269" y="1743405"/>
                  </a:lnTo>
                  <a:lnTo>
                    <a:pt x="49441" y="1783410"/>
                  </a:lnTo>
                  <a:lnTo>
                    <a:pt x="80860" y="1818843"/>
                  </a:lnTo>
                  <a:lnTo>
                    <a:pt x="117195" y="1850567"/>
                  </a:lnTo>
                  <a:lnTo>
                    <a:pt x="161163" y="1882051"/>
                  </a:lnTo>
                  <a:lnTo>
                    <a:pt x="207149" y="1909267"/>
                  </a:lnTo>
                  <a:lnTo>
                    <a:pt x="254927" y="1932673"/>
                  </a:lnTo>
                  <a:lnTo>
                    <a:pt x="304253" y="1952726"/>
                  </a:lnTo>
                  <a:lnTo>
                    <a:pt x="354888" y="1969833"/>
                  </a:lnTo>
                  <a:lnTo>
                    <a:pt x="406615" y="1984451"/>
                  </a:lnTo>
                  <a:lnTo>
                    <a:pt x="456780" y="1996452"/>
                  </a:lnTo>
                  <a:lnTo>
                    <a:pt x="507072" y="2006498"/>
                  </a:lnTo>
                  <a:lnTo>
                    <a:pt x="557479" y="2014626"/>
                  </a:lnTo>
                  <a:lnTo>
                    <a:pt x="607987" y="2020849"/>
                  </a:lnTo>
                  <a:lnTo>
                    <a:pt x="658609" y="2025230"/>
                  </a:lnTo>
                  <a:lnTo>
                    <a:pt x="709333" y="2027770"/>
                  </a:lnTo>
                  <a:lnTo>
                    <a:pt x="760145" y="2028532"/>
                  </a:lnTo>
                  <a:lnTo>
                    <a:pt x="811060" y="2027529"/>
                  </a:lnTo>
                  <a:lnTo>
                    <a:pt x="862063" y="2024799"/>
                  </a:lnTo>
                  <a:lnTo>
                    <a:pt x="913155" y="2020379"/>
                  </a:lnTo>
                  <a:lnTo>
                    <a:pt x="964323" y="2014296"/>
                  </a:lnTo>
                  <a:lnTo>
                    <a:pt x="984758" y="2011286"/>
                  </a:lnTo>
                  <a:lnTo>
                    <a:pt x="1049934" y="2000199"/>
                  </a:lnTo>
                  <a:close/>
                </a:path>
                <a:path w="2028825" h="2028825">
                  <a:moveTo>
                    <a:pt x="1521256" y="375437"/>
                  </a:moveTo>
                  <a:lnTo>
                    <a:pt x="1515668" y="331889"/>
                  </a:lnTo>
                  <a:lnTo>
                    <a:pt x="1501000" y="291299"/>
                  </a:lnTo>
                  <a:lnTo>
                    <a:pt x="1478330" y="253403"/>
                  </a:lnTo>
                  <a:lnTo>
                    <a:pt x="1448714" y="217906"/>
                  </a:lnTo>
                  <a:lnTo>
                    <a:pt x="1409433" y="181292"/>
                  </a:lnTo>
                  <a:lnTo>
                    <a:pt x="1366913" y="149796"/>
                  </a:lnTo>
                  <a:lnTo>
                    <a:pt x="1330071" y="127762"/>
                  </a:lnTo>
                  <a:lnTo>
                    <a:pt x="1274102" y="99390"/>
                  </a:lnTo>
                  <a:lnTo>
                    <a:pt x="1224762" y="79121"/>
                  </a:lnTo>
                  <a:lnTo>
                    <a:pt x="1175512" y="61734"/>
                  </a:lnTo>
                  <a:lnTo>
                    <a:pt x="1125918" y="46685"/>
                  </a:lnTo>
                  <a:lnTo>
                    <a:pt x="1112050" y="43141"/>
                  </a:lnTo>
                  <a:lnTo>
                    <a:pt x="1112050" y="452869"/>
                  </a:lnTo>
                  <a:lnTo>
                    <a:pt x="1105814" y="480872"/>
                  </a:lnTo>
                  <a:lnTo>
                    <a:pt x="1058684" y="526326"/>
                  </a:lnTo>
                  <a:lnTo>
                    <a:pt x="1000366" y="551078"/>
                  </a:lnTo>
                  <a:lnTo>
                    <a:pt x="936066" y="563486"/>
                  </a:lnTo>
                  <a:lnTo>
                    <a:pt x="824674" y="576351"/>
                  </a:lnTo>
                  <a:lnTo>
                    <a:pt x="820648" y="579462"/>
                  </a:lnTo>
                  <a:lnTo>
                    <a:pt x="821258" y="590702"/>
                  </a:lnTo>
                  <a:lnTo>
                    <a:pt x="821499" y="597687"/>
                  </a:lnTo>
                  <a:lnTo>
                    <a:pt x="821524" y="621792"/>
                  </a:lnTo>
                  <a:lnTo>
                    <a:pt x="821436" y="632714"/>
                  </a:lnTo>
                  <a:lnTo>
                    <a:pt x="701192" y="632714"/>
                  </a:lnTo>
                  <a:lnTo>
                    <a:pt x="701052" y="621792"/>
                  </a:lnTo>
                  <a:lnTo>
                    <a:pt x="700887" y="612825"/>
                  </a:lnTo>
                  <a:lnTo>
                    <a:pt x="700913" y="603059"/>
                  </a:lnTo>
                  <a:lnTo>
                    <a:pt x="701433" y="593382"/>
                  </a:lnTo>
                  <a:lnTo>
                    <a:pt x="701014" y="584720"/>
                  </a:lnTo>
                  <a:lnTo>
                    <a:pt x="697903" y="579285"/>
                  </a:lnTo>
                  <a:lnTo>
                    <a:pt x="692124" y="576389"/>
                  </a:lnTo>
                  <a:lnTo>
                    <a:pt x="683729" y="575348"/>
                  </a:lnTo>
                  <a:lnTo>
                    <a:pt x="644410" y="572935"/>
                  </a:lnTo>
                  <a:lnTo>
                    <a:pt x="605421" y="568261"/>
                  </a:lnTo>
                  <a:lnTo>
                    <a:pt x="566851" y="560959"/>
                  </a:lnTo>
                  <a:lnTo>
                    <a:pt x="528802" y="550672"/>
                  </a:lnTo>
                  <a:lnTo>
                    <a:pt x="467410" y="524154"/>
                  </a:lnTo>
                  <a:lnTo>
                    <a:pt x="417664" y="479298"/>
                  </a:lnTo>
                  <a:lnTo>
                    <a:pt x="413969" y="473049"/>
                  </a:lnTo>
                  <a:lnTo>
                    <a:pt x="410845" y="467652"/>
                  </a:lnTo>
                  <a:lnTo>
                    <a:pt x="554659" y="452158"/>
                  </a:lnTo>
                  <a:lnTo>
                    <a:pt x="586447" y="449160"/>
                  </a:lnTo>
                  <a:lnTo>
                    <a:pt x="594347" y="449884"/>
                  </a:lnTo>
                  <a:lnTo>
                    <a:pt x="596138" y="452869"/>
                  </a:lnTo>
                  <a:lnTo>
                    <a:pt x="614337" y="474980"/>
                  </a:lnTo>
                  <a:lnTo>
                    <a:pt x="661758" y="499084"/>
                  </a:lnTo>
                  <a:lnTo>
                    <a:pt x="728256" y="509854"/>
                  </a:lnTo>
                  <a:lnTo>
                    <a:pt x="767816" y="511594"/>
                  </a:lnTo>
                  <a:lnTo>
                    <a:pt x="807351" y="509473"/>
                  </a:lnTo>
                  <a:lnTo>
                    <a:pt x="846747" y="502970"/>
                  </a:lnTo>
                  <a:lnTo>
                    <a:pt x="882650" y="487921"/>
                  </a:lnTo>
                  <a:lnTo>
                    <a:pt x="898271" y="462470"/>
                  </a:lnTo>
                  <a:lnTo>
                    <a:pt x="892784" y="449922"/>
                  </a:lnTo>
                  <a:lnTo>
                    <a:pt x="848245" y="430657"/>
                  </a:lnTo>
                  <a:lnTo>
                    <a:pt x="626872" y="392430"/>
                  </a:lnTo>
                  <a:lnTo>
                    <a:pt x="579551" y="383514"/>
                  </a:lnTo>
                  <a:lnTo>
                    <a:pt x="533184" y="368922"/>
                  </a:lnTo>
                  <a:lnTo>
                    <a:pt x="487832" y="349885"/>
                  </a:lnTo>
                  <a:lnTo>
                    <a:pt x="449529" y="312242"/>
                  </a:lnTo>
                  <a:lnTo>
                    <a:pt x="443636" y="289814"/>
                  </a:lnTo>
                  <a:lnTo>
                    <a:pt x="448043" y="267068"/>
                  </a:lnTo>
                  <a:lnTo>
                    <a:pt x="485216" y="225056"/>
                  </a:lnTo>
                  <a:lnTo>
                    <a:pt x="537146" y="198437"/>
                  </a:lnTo>
                  <a:lnTo>
                    <a:pt x="595439" y="185102"/>
                  </a:lnTo>
                  <a:lnTo>
                    <a:pt x="655396" y="176288"/>
                  </a:lnTo>
                  <a:lnTo>
                    <a:pt x="685457" y="172643"/>
                  </a:lnTo>
                  <a:lnTo>
                    <a:pt x="693635" y="170929"/>
                  </a:lnTo>
                  <a:lnTo>
                    <a:pt x="698754" y="167728"/>
                  </a:lnTo>
                  <a:lnTo>
                    <a:pt x="701205" y="162509"/>
                  </a:lnTo>
                  <a:lnTo>
                    <a:pt x="701344" y="154762"/>
                  </a:lnTo>
                  <a:lnTo>
                    <a:pt x="701065" y="149796"/>
                  </a:lnTo>
                  <a:lnTo>
                    <a:pt x="701179" y="127762"/>
                  </a:lnTo>
                  <a:lnTo>
                    <a:pt x="821436" y="127762"/>
                  </a:lnTo>
                  <a:lnTo>
                    <a:pt x="821524" y="134912"/>
                  </a:lnTo>
                  <a:lnTo>
                    <a:pt x="821601" y="149796"/>
                  </a:lnTo>
                  <a:lnTo>
                    <a:pt x="821283" y="156451"/>
                  </a:lnTo>
                  <a:lnTo>
                    <a:pt x="820432" y="167436"/>
                  </a:lnTo>
                  <a:lnTo>
                    <a:pt x="824255" y="170649"/>
                  </a:lnTo>
                  <a:lnTo>
                    <a:pt x="909980" y="184035"/>
                  </a:lnTo>
                  <a:lnTo>
                    <a:pt x="983653" y="198615"/>
                  </a:lnTo>
                  <a:lnTo>
                    <a:pt x="1032560" y="218579"/>
                  </a:lnTo>
                  <a:lnTo>
                    <a:pt x="1073683" y="252907"/>
                  </a:lnTo>
                  <a:lnTo>
                    <a:pt x="1076655" y="257200"/>
                  </a:lnTo>
                  <a:lnTo>
                    <a:pt x="1079931" y="262051"/>
                  </a:lnTo>
                  <a:lnTo>
                    <a:pt x="950620" y="283743"/>
                  </a:lnTo>
                  <a:lnTo>
                    <a:pt x="921740" y="287972"/>
                  </a:lnTo>
                  <a:lnTo>
                    <a:pt x="914146" y="285508"/>
                  </a:lnTo>
                  <a:lnTo>
                    <a:pt x="910196" y="281762"/>
                  </a:lnTo>
                  <a:lnTo>
                    <a:pt x="889114" y="264845"/>
                  </a:lnTo>
                  <a:lnTo>
                    <a:pt x="841489" y="243001"/>
                  </a:lnTo>
                  <a:lnTo>
                    <a:pt x="783323" y="233743"/>
                  </a:lnTo>
                  <a:lnTo>
                    <a:pt x="751573" y="233324"/>
                  </a:lnTo>
                  <a:lnTo>
                    <a:pt x="720051" y="236753"/>
                  </a:lnTo>
                  <a:lnTo>
                    <a:pt x="676656" y="249212"/>
                  </a:lnTo>
                  <a:lnTo>
                    <a:pt x="654799" y="277253"/>
                  </a:lnTo>
                  <a:lnTo>
                    <a:pt x="658368" y="289687"/>
                  </a:lnTo>
                  <a:lnTo>
                    <a:pt x="666737" y="297827"/>
                  </a:lnTo>
                  <a:lnTo>
                    <a:pt x="677989" y="302793"/>
                  </a:lnTo>
                  <a:lnTo>
                    <a:pt x="690206" y="305701"/>
                  </a:lnTo>
                  <a:lnTo>
                    <a:pt x="911250" y="344373"/>
                  </a:lnTo>
                  <a:lnTo>
                    <a:pt x="954747" y="352285"/>
                  </a:lnTo>
                  <a:lnTo>
                    <a:pt x="997673" y="362623"/>
                  </a:lnTo>
                  <a:lnTo>
                    <a:pt x="1039609" y="377329"/>
                  </a:lnTo>
                  <a:lnTo>
                    <a:pt x="1080858" y="400380"/>
                  </a:lnTo>
                  <a:lnTo>
                    <a:pt x="1111986" y="452158"/>
                  </a:lnTo>
                  <a:lnTo>
                    <a:pt x="1112050" y="452869"/>
                  </a:lnTo>
                  <a:lnTo>
                    <a:pt x="1112050" y="43141"/>
                  </a:lnTo>
                  <a:lnTo>
                    <a:pt x="1025779" y="23291"/>
                  </a:lnTo>
                  <a:lnTo>
                    <a:pt x="975271" y="14770"/>
                  </a:lnTo>
                  <a:lnTo>
                    <a:pt x="924471" y="8267"/>
                  </a:lnTo>
                  <a:lnTo>
                    <a:pt x="873429" y="3695"/>
                  </a:lnTo>
                  <a:lnTo>
                    <a:pt x="822121" y="965"/>
                  </a:lnTo>
                  <a:lnTo>
                    <a:pt x="770597" y="0"/>
                  </a:lnTo>
                  <a:lnTo>
                    <a:pt x="718858" y="698"/>
                  </a:lnTo>
                  <a:lnTo>
                    <a:pt x="666902" y="2997"/>
                  </a:lnTo>
                  <a:lnTo>
                    <a:pt x="615188" y="6908"/>
                  </a:lnTo>
                  <a:lnTo>
                    <a:pt x="563841" y="12611"/>
                  </a:lnTo>
                  <a:lnTo>
                    <a:pt x="512889" y="20231"/>
                  </a:lnTo>
                  <a:lnTo>
                    <a:pt x="462368" y="29895"/>
                  </a:lnTo>
                  <a:lnTo>
                    <a:pt x="412343" y="41744"/>
                  </a:lnTo>
                  <a:lnTo>
                    <a:pt x="362826" y="55918"/>
                  </a:lnTo>
                  <a:lnTo>
                    <a:pt x="313867" y="72529"/>
                  </a:lnTo>
                  <a:lnTo>
                    <a:pt x="265493" y="91719"/>
                  </a:lnTo>
                  <a:lnTo>
                    <a:pt x="220599" y="112356"/>
                  </a:lnTo>
                  <a:lnTo>
                    <a:pt x="177482" y="135712"/>
                  </a:lnTo>
                  <a:lnTo>
                    <a:pt x="136613" y="162407"/>
                  </a:lnTo>
                  <a:lnTo>
                    <a:pt x="98450" y="193090"/>
                  </a:lnTo>
                  <a:lnTo>
                    <a:pt x="63449" y="228384"/>
                  </a:lnTo>
                  <a:lnTo>
                    <a:pt x="38608" y="260400"/>
                  </a:lnTo>
                  <a:lnTo>
                    <a:pt x="19164" y="294868"/>
                  </a:lnTo>
                  <a:lnTo>
                    <a:pt x="6146" y="332155"/>
                  </a:lnTo>
                  <a:lnTo>
                    <a:pt x="546" y="372681"/>
                  </a:lnTo>
                  <a:lnTo>
                    <a:pt x="4483" y="421297"/>
                  </a:lnTo>
                  <a:lnTo>
                    <a:pt x="18897" y="465442"/>
                  </a:lnTo>
                  <a:lnTo>
                    <a:pt x="42252" y="505739"/>
                  </a:lnTo>
                  <a:lnTo>
                    <a:pt x="72999" y="542785"/>
                  </a:lnTo>
                  <a:lnTo>
                    <a:pt x="108064" y="575868"/>
                  </a:lnTo>
                  <a:lnTo>
                    <a:pt x="145681" y="604786"/>
                  </a:lnTo>
                  <a:lnTo>
                    <a:pt x="185534" y="630021"/>
                  </a:lnTo>
                  <a:lnTo>
                    <a:pt x="227304" y="652081"/>
                  </a:lnTo>
                  <a:lnTo>
                    <a:pt x="270637" y="671461"/>
                  </a:lnTo>
                  <a:lnTo>
                    <a:pt x="315214" y="688644"/>
                  </a:lnTo>
                  <a:lnTo>
                    <a:pt x="363435" y="704786"/>
                  </a:lnTo>
                  <a:lnTo>
                    <a:pt x="412038" y="718629"/>
                  </a:lnTo>
                  <a:lnTo>
                    <a:pt x="460997" y="730262"/>
                  </a:lnTo>
                  <a:lnTo>
                    <a:pt x="510311" y="739800"/>
                  </a:lnTo>
                  <a:lnTo>
                    <a:pt x="559943" y="747331"/>
                  </a:lnTo>
                  <a:lnTo>
                    <a:pt x="609879" y="752944"/>
                  </a:lnTo>
                  <a:lnTo>
                    <a:pt x="660095" y="756754"/>
                  </a:lnTo>
                  <a:lnTo>
                    <a:pt x="710565" y="758837"/>
                  </a:lnTo>
                  <a:lnTo>
                    <a:pt x="794080" y="759587"/>
                  </a:lnTo>
                  <a:lnTo>
                    <a:pt x="810475" y="759574"/>
                  </a:lnTo>
                  <a:lnTo>
                    <a:pt x="880808" y="755980"/>
                  </a:lnTo>
                  <a:lnTo>
                    <a:pt x="934440" y="750900"/>
                  </a:lnTo>
                  <a:lnTo>
                    <a:pt x="987717" y="743775"/>
                  </a:lnTo>
                  <a:lnTo>
                    <a:pt x="1040587" y="734479"/>
                  </a:lnTo>
                  <a:lnTo>
                    <a:pt x="1093038" y="722884"/>
                  </a:lnTo>
                  <a:lnTo>
                    <a:pt x="1145044" y="708850"/>
                  </a:lnTo>
                  <a:lnTo>
                    <a:pt x="1196543" y="692251"/>
                  </a:lnTo>
                  <a:lnTo>
                    <a:pt x="1246403" y="673404"/>
                  </a:lnTo>
                  <a:lnTo>
                    <a:pt x="1294777" y="651789"/>
                  </a:lnTo>
                  <a:lnTo>
                    <a:pt x="1330198" y="632714"/>
                  </a:lnTo>
                  <a:lnTo>
                    <a:pt x="1341272" y="626757"/>
                  </a:lnTo>
                  <a:lnTo>
                    <a:pt x="1385531" y="597687"/>
                  </a:lnTo>
                  <a:lnTo>
                    <a:pt x="1427149" y="563968"/>
                  </a:lnTo>
                  <a:lnTo>
                    <a:pt x="1457617" y="533628"/>
                  </a:lnTo>
                  <a:lnTo>
                    <a:pt x="1483588" y="500354"/>
                  </a:lnTo>
                  <a:lnTo>
                    <a:pt x="1503743" y="463461"/>
                  </a:lnTo>
                  <a:lnTo>
                    <a:pt x="1516722" y="422211"/>
                  </a:lnTo>
                  <a:lnTo>
                    <a:pt x="1521256" y="375437"/>
                  </a:lnTo>
                  <a:close/>
                </a:path>
                <a:path w="2028825" h="2028825">
                  <a:moveTo>
                    <a:pt x="2028367" y="1411389"/>
                  </a:moveTo>
                  <a:lnTo>
                    <a:pt x="2027770" y="1362456"/>
                  </a:lnTo>
                  <a:lnTo>
                    <a:pt x="2023554" y="1314538"/>
                  </a:lnTo>
                  <a:lnTo>
                    <a:pt x="2015871" y="1267752"/>
                  </a:lnTo>
                  <a:lnTo>
                    <a:pt x="2004834" y="1222222"/>
                  </a:lnTo>
                  <a:lnTo>
                    <a:pt x="1990610" y="1178077"/>
                  </a:lnTo>
                  <a:lnTo>
                    <a:pt x="1973326" y="1135443"/>
                  </a:lnTo>
                  <a:lnTo>
                    <a:pt x="1953120" y="1094447"/>
                  </a:lnTo>
                  <a:lnTo>
                    <a:pt x="1930120" y="1055204"/>
                  </a:lnTo>
                  <a:lnTo>
                    <a:pt x="1904492" y="1017854"/>
                  </a:lnTo>
                  <a:lnTo>
                    <a:pt x="1876361" y="982510"/>
                  </a:lnTo>
                  <a:lnTo>
                    <a:pt x="1845868" y="949312"/>
                  </a:lnTo>
                  <a:lnTo>
                    <a:pt x="1813140" y="918375"/>
                  </a:lnTo>
                  <a:lnTo>
                    <a:pt x="1778342" y="889812"/>
                  </a:lnTo>
                  <a:lnTo>
                    <a:pt x="1775612" y="887882"/>
                  </a:lnTo>
                  <a:lnTo>
                    <a:pt x="1741589" y="863777"/>
                  </a:lnTo>
                  <a:lnTo>
                    <a:pt x="1703031" y="840384"/>
                  </a:lnTo>
                  <a:lnTo>
                    <a:pt x="1675244" y="826135"/>
                  </a:lnTo>
                  <a:lnTo>
                    <a:pt x="1675244" y="1516087"/>
                  </a:lnTo>
                  <a:lnTo>
                    <a:pt x="1674990" y="1563827"/>
                  </a:lnTo>
                  <a:lnTo>
                    <a:pt x="1666201" y="1612671"/>
                  </a:lnTo>
                  <a:lnTo>
                    <a:pt x="1649958" y="1656257"/>
                  </a:lnTo>
                  <a:lnTo>
                    <a:pt x="1626577" y="1694218"/>
                  </a:lnTo>
                  <a:lnTo>
                    <a:pt x="1596453" y="1726209"/>
                  </a:lnTo>
                  <a:lnTo>
                    <a:pt x="1559928" y="1751876"/>
                  </a:lnTo>
                  <a:lnTo>
                    <a:pt x="1517345" y="1770849"/>
                  </a:lnTo>
                  <a:lnTo>
                    <a:pt x="1469072" y="1782800"/>
                  </a:lnTo>
                  <a:lnTo>
                    <a:pt x="1451559" y="1785150"/>
                  </a:lnTo>
                  <a:lnTo>
                    <a:pt x="1444015" y="1787829"/>
                  </a:lnTo>
                  <a:lnTo>
                    <a:pt x="1442351" y="1795919"/>
                  </a:lnTo>
                  <a:lnTo>
                    <a:pt x="1442377" y="1820926"/>
                  </a:lnTo>
                  <a:lnTo>
                    <a:pt x="1442262" y="1868639"/>
                  </a:lnTo>
                  <a:lnTo>
                    <a:pt x="1442567" y="1886686"/>
                  </a:lnTo>
                  <a:lnTo>
                    <a:pt x="1442796" y="1897024"/>
                  </a:lnTo>
                  <a:lnTo>
                    <a:pt x="1439938" y="1901342"/>
                  </a:lnTo>
                  <a:lnTo>
                    <a:pt x="1428775" y="1901050"/>
                  </a:lnTo>
                  <a:lnTo>
                    <a:pt x="1415389" y="1900834"/>
                  </a:lnTo>
                  <a:lnTo>
                    <a:pt x="1408747" y="1900732"/>
                  </a:lnTo>
                  <a:lnTo>
                    <a:pt x="1388529" y="1900682"/>
                  </a:lnTo>
                  <a:lnTo>
                    <a:pt x="1346784" y="1900834"/>
                  </a:lnTo>
                  <a:lnTo>
                    <a:pt x="1346784" y="1787283"/>
                  </a:lnTo>
                  <a:lnTo>
                    <a:pt x="1298460" y="1778393"/>
                  </a:lnTo>
                  <a:lnTo>
                    <a:pt x="1253972" y="1762569"/>
                  </a:lnTo>
                  <a:lnTo>
                    <a:pt x="1213815" y="1738680"/>
                  </a:lnTo>
                  <a:lnTo>
                    <a:pt x="1178458" y="1705597"/>
                  </a:lnTo>
                  <a:lnTo>
                    <a:pt x="1138072" y="1641919"/>
                  </a:lnTo>
                  <a:lnTo>
                    <a:pt x="1124381" y="1606296"/>
                  </a:lnTo>
                  <a:lnTo>
                    <a:pt x="1114107" y="1568272"/>
                  </a:lnTo>
                  <a:lnTo>
                    <a:pt x="1260678" y="1529930"/>
                  </a:lnTo>
                  <a:lnTo>
                    <a:pt x="1266139" y="1550136"/>
                  </a:lnTo>
                  <a:lnTo>
                    <a:pt x="1283360" y="1593088"/>
                  </a:lnTo>
                  <a:lnTo>
                    <a:pt x="1308798" y="1625168"/>
                  </a:lnTo>
                  <a:lnTo>
                    <a:pt x="1341856" y="1646008"/>
                  </a:lnTo>
                  <a:lnTo>
                    <a:pt x="1381912" y="1655216"/>
                  </a:lnTo>
                  <a:lnTo>
                    <a:pt x="1428330" y="1652384"/>
                  </a:lnTo>
                  <a:lnTo>
                    <a:pt x="1460741" y="1641246"/>
                  </a:lnTo>
                  <a:lnTo>
                    <a:pt x="1484668" y="1621637"/>
                  </a:lnTo>
                  <a:lnTo>
                    <a:pt x="1499387" y="1594472"/>
                  </a:lnTo>
                  <a:lnTo>
                    <a:pt x="1504175" y="1560677"/>
                  </a:lnTo>
                  <a:lnTo>
                    <a:pt x="1501533" y="1539011"/>
                  </a:lnTo>
                  <a:lnTo>
                    <a:pt x="1497838" y="1529930"/>
                  </a:lnTo>
                  <a:lnTo>
                    <a:pt x="1493939" y="1520342"/>
                  </a:lnTo>
                  <a:lnTo>
                    <a:pt x="1462938" y="1493456"/>
                  </a:lnTo>
                  <a:lnTo>
                    <a:pt x="1411846" y="1471409"/>
                  </a:lnTo>
                  <a:lnTo>
                    <a:pt x="1336421" y="1440561"/>
                  </a:lnTo>
                  <a:lnTo>
                    <a:pt x="1312405" y="1431036"/>
                  </a:lnTo>
                  <a:lnTo>
                    <a:pt x="1288580" y="1421155"/>
                  </a:lnTo>
                  <a:lnTo>
                    <a:pt x="1223352" y="1384427"/>
                  </a:lnTo>
                  <a:lnTo>
                    <a:pt x="1189609" y="1352130"/>
                  </a:lnTo>
                  <a:lnTo>
                    <a:pt x="1164348" y="1314323"/>
                  </a:lnTo>
                  <a:lnTo>
                    <a:pt x="1147914" y="1271854"/>
                  </a:lnTo>
                  <a:lnTo>
                    <a:pt x="1140714" y="1225524"/>
                  </a:lnTo>
                  <a:lnTo>
                    <a:pt x="1143088" y="1176185"/>
                  </a:lnTo>
                  <a:lnTo>
                    <a:pt x="1155153" y="1124572"/>
                  </a:lnTo>
                  <a:lnTo>
                    <a:pt x="1175296" y="1080198"/>
                  </a:lnTo>
                  <a:lnTo>
                    <a:pt x="1203413" y="1043241"/>
                  </a:lnTo>
                  <a:lnTo>
                    <a:pt x="1239329" y="1013866"/>
                  </a:lnTo>
                  <a:lnTo>
                    <a:pt x="1282941" y="992238"/>
                  </a:lnTo>
                  <a:lnTo>
                    <a:pt x="1334096" y="978522"/>
                  </a:lnTo>
                  <a:lnTo>
                    <a:pt x="1343812" y="976795"/>
                  </a:lnTo>
                  <a:lnTo>
                    <a:pt x="1346873" y="973201"/>
                  </a:lnTo>
                  <a:lnTo>
                    <a:pt x="1346746" y="965619"/>
                  </a:lnTo>
                  <a:lnTo>
                    <a:pt x="1346492" y="945718"/>
                  </a:lnTo>
                  <a:lnTo>
                    <a:pt x="1346555" y="887882"/>
                  </a:lnTo>
                  <a:lnTo>
                    <a:pt x="1442377" y="887882"/>
                  </a:lnTo>
                  <a:lnTo>
                    <a:pt x="1442478" y="905116"/>
                  </a:lnTo>
                  <a:lnTo>
                    <a:pt x="1442593" y="939330"/>
                  </a:lnTo>
                  <a:lnTo>
                    <a:pt x="1442085" y="956335"/>
                  </a:lnTo>
                  <a:lnTo>
                    <a:pt x="1442478" y="965619"/>
                  </a:lnTo>
                  <a:lnTo>
                    <a:pt x="1445183" y="972172"/>
                  </a:lnTo>
                  <a:lnTo>
                    <a:pt x="1451025" y="976515"/>
                  </a:lnTo>
                  <a:lnTo>
                    <a:pt x="1514614" y="994206"/>
                  </a:lnTo>
                  <a:lnTo>
                    <a:pt x="1559864" y="1018959"/>
                  </a:lnTo>
                  <a:lnTo>
                    <a:pt x="1596859" y="1052995"/>
                  </a:lnTo>
                  <a:lnTo>
                    <a:pt x="1625917" y="1095857"/>
                  </a:lnTo>
                  <a:lnTo>
                    <a:pt x="1647367" y="1147051"/>
                  </a:lnTo>
                  <a:lnTo>
                    <a:pt x="1648599" y="1150924"/>
                  </a:lnTo>
                  <a:lnTo>
                    <a:pt x="1645513" y="1159586"/>
                  </a:lnTo>
                  <a:lnTo>
                    <a:pt x="1612176" y="1173784"/>
                  </a:lnTo>
                  <a:lnTo>
                    <a:pt x="1521980" y="1210970"/>
                  </a:lnTo>
                  <a:lnTo>
                    <a:pt x="1513179" y="1194511"/>
                  </a:lnTo>
                  <a:lnTo>
                    <a:pt x="1504569" y="1178077"/>
                  </a:lnTo>
                  <a:lnTo>
                    <a:pt x="1495958" y="1162558"/>
                  </a:lnTo>
                  <a:lnTo>
                    <a:pt x="1486408" y="1147533"/>
                  </a:lnTo>
                  <a:lnTo>
                    <a:pt x="1461719" y="1121359"/>
                  </a:lnTo>
                  <a:lnTo>
                    <a:pt x="1432102" y="1105357"/>
                  </a:lnTo>
                  <a:lnTo>
                    <a:pt x="1399362" y="1100074"/>
                  </a:lnTo>
                  <a:lnTo>
                    <a:pt x="1365300" y="1106068"/>
                  </a:lnTo>
                  <a:lnTo>
                    <a:pt x="1327645" y="1131417"/>
                  </a:lnTo>
                  <a:lnTo>
                    <a:pt x="1310500" y="1173543"/>
                  </a:lnTo>
                  <a:lnTo>
                    <a:pt x="1309903" y="1197813"/>
                  </a:lnTo>
                  <a:lnTo>
                    <a:pt x="1315262" y="1219530"/>
                  </a:lnTo>
                  <a:lnTo>
                    <a:pt x="1327619" y="1237818"/>
                  </a:lnTo>
                  <a:lnTo>
                    <a:pt x="1348041" y="1251775"/>
                  </a:lnTo>
                  <a:lnTo>
                    <a:pt x="1375689" y="1264119"/>
                  </a:lnTo>
                  <a:lnTo>
                    <a:pt x="1505458" y="1318895"/>
                  </a:lnTo>
                  <a:lnTo>
                    <a:pt x="1528318" y="1328966"/>
                  </a:lnTo>
                  <a:lnTo>
                    <a:pt x="1591538" y="1364627"/>
                  </a:lnTo>
                  <a:lnTo>
                    <a:pt x="1624596" y="1395374"/>
                  </a:lnTo>
                  <a:lnTo>
                    <a:pt x="1649755" y="1431264"/>
                  </a:lnTo>
                  <a:lnTo>
                    <a:pt x="1666735" y="1471701"/>
                  </a:lnTo>
                  <a:lnTo>
                    <a:pt x="1675244" y="1516087"/>
                  </a:lnTo>
                  <a:lnTo>
                    <a:pt x="1675244" y="826135"/>
                  </a:lnTo>
                  <a:lnTo>
                    <a:pt x="1621066" y="802005"/>
                  </a:lnTo>
                  <a:lnTo>
                    <a:pt x="1577924" y="787273"/>
                  </a:lnTo>
                  <a:lnTo>
                    <a:pt x="1533550" y="775677"/>
                  </a:lnTo>
                  <a:lnTo>
                    <a:pt x="1488046" y="767359"/>
                  </a:lnTo>
                  <a:lnTo>
                    <a:pt x="1441589" y="762419"/>
                  </a:lnTo>
                  <a:lnTo>
                    <a:pt x="1394294" y="761009"/>
                  </a:lnTo>
                  <a:lnTo>
                    <a:pt x="1347000" y="762736"/>
                  </a:lnTo>
                  <a:lnTo>
                    <a:pt x="1300657" y="767842"/>
                  </a:lnTo>
                  <a:lnTo>
                    <a:pt x="1255407" y="776211"/>
                  </a:lnTo>
                  <a:lnTo>
                    <a:pt x="1211364" y="787704"/>
                  </a:lnTo>
                  <a:lnTo>
                    <a:pt x="1168641" y="802208"/>
                  </a:lnTo>
                  <a:lnTo>
                    <a:pt x="1127353" y="819607"/>
                  </a:lnTo>
                  <a:lnTo>
                    <a:pt x="1087640" y="839774"/>
                  </a:lnTo>
                  <a:lnTo>
                    <a:pt x="1049604" y="862596"/>
                  </a:lnTo>
                  <a:lnTo>
                    <a:pt x="1013371" y="887933"/>
                  </a:lnTo>
                  <a:lnTo>
                    <a:pt x="979055" y="915695"/>
                  </a:lnTo>
                  <a:lnTo>
                    <a:pt x="946785" y="945718"/>
                  </a:lnTo>
                  <a:lnTo>
                    <a:pt x="916686" y="977925"/>
                  </a:lnTo>
                  <a:lnTo>
                    <a:pt x="888860" y="1012164"/>
                  </a:lnTo>
                  <a:lnTo>
                    <a:pt x="863434" y="1048321"/>
                  </a:lnTo>
                  <a:lnTo>
                    <a:pt x="840524" y="1086281"/>
                  </a:lnTo>
                  <a:lnTo>
                    <a:pt x="820254" y="1125918"/>
                  </a:lnTo>
                  <a:lnTo>
                    <a:pt x="802754" y="1167117"/>
                  </a:lnTo>
                  <a:lnTo>
                    <a:pt x="788136" y="1209751"/>
                  </a:lnTo>
                  <a:lnTo>
                    <a:pt x="776503" y="1253693"/>
                  </a:lnTo>
                  <a:lnTo>
                    <a:pt x="767994" y="1298841"/>
                  </a:lnTo>
                  <a:lnTo>
                    <a:pt x="762723" y="1345057"/>
                  </a:lnTo>
                  <a:lnTo>
                    <a:pt x="760818" y="1392212"/>
                  </a:lnTo>
                  <a:lnTo>
                    <a:pt x="762469" y="1440726"/>
                  </a:lnTo>
                  <a:lnTo>
                    <a:pt x="767702" y="1488300"/>
                  </a:lnTo>
                  <a:lnTo>
                    <a:pt x="776401" y="1534782"/>
                  </a:lnTo>
                  <a:lnTo>
                    <a:pt x="788441" y="1580032"/>
                  </a:lnTo>
                  <a:lnTo>
                    <a:pt x="803668" y="1623923"/>
                  </a:lnTo>
                  <a:lnTo>
                    <a:pt x="821969" y="1666316"/>
                  </a:lnTo>
                  <a:lnTo>
                    <a:pt x="843203" y="1707070"/>
                  </a:lnTo>
                  <a:lnTo>
                    <a:pt x="867244" y="1746034"/>
                  </a:lnTo>
                  <a:lnTo>
                    <a:pt x="893965" y="1783092"/>
                  </a:lnTo>
                  <a:lnTo>
                    <a:pt x="923226" y="1818093"/>
                  </a:lnTo>
                  <a:lnTo>
                    <a:pt x="954887" y="1850898"/>
                  </a:lnTo>
                  <a:lnTo>
                    <a:pt x="988834" y="1881378"/>
                  </a:lnTo>
                  <a:lnTo>
                    <a:pt x="1025017" y="1909445"/>
                  </a:lnTo>
                  <a:lnTo>
                    <a:pt x="1063028" y="1934781"/>
                  </a:lnTo>
                  <a:lnTo>
                    <a:pt x="1103020" y="1957438"/>
                  </a:lnTo>
                  <a:lnTo>
                    <a:pt x="1144765" y="1977212"/>
                  </a:lnTo>
                  <a:lnTo>
                    <a:pt x="1188123" y="1993963"/>
                  </a:lnTo>
                  <a:lnTo>
                    <a:pt x="1232979" y="2007552"/>
                  </a:lnTo>
                  <a:lnTo>
                    <a:pt x="1279182" y="2017852"/>
                  </a:lnTo>
                  <a:lnTo>
                    <a:pt x="1326616" y="2024710"/>
                  </a:lnTo>
                  <a:lnTo>
                    <a:pt x="1375143" y="2027986"/>
                  </a:lnTo>
                  <a:lnTo>
                    <a:pt x="1423428" y="2027631"/>
                  </a:lnTo>
                  <a:lnTo>
                    <a:pt x="1470723" y="2023770"/>
                  </a:lnTo>
                  <a:lnTo>
                    <a:pt x="1516913" y="2016518"/>
                  </a:lnTo>
                  <a:lnTo>
                    <a:pt x="1561871" y="2006028"/>
                  </a:lnTo>
                  <a:lnTo>
                    <a:pt x="1605495" y="1992426"/>
                  </a:lnTo>
                  <a:lnTo>
                    <a:pt x="1647659" y="1975827"/>
                  </a:lnTo>
                  <a:lnTo>
                    <a:pt x="1688249" y="1956384"/>
                  </a:lnTo>
                  <a:lnTo>
                    <a:pt x="1727149" y="1934210"/>
                  </a:lnTo>
                  <a:lnTo>
                    <a:pt x="1764309" y="1909381"/>
                  </a:lnTo>
                  <a:lnTo>
                    <a:pt x="1799386" y="1882228"/>
                  </a:lnTo>
                  <a:lnTo>
                    <a:pt x="1832495" y="1852676"/>
                  </a:lnTo>
                  <a:lnTo>
                    <a:pt x="1863458" y="1820926"/>
                  </a:lnTo>
                  <a:lnTo>
                    <a:pt x="1892134" y="1787105"/>
                  </a:lnTo>
                  <a:lnTo>
                    <a:pt x="1918411" y="1751355"/>
                  </a:lnTo>
                  <a:lnTo>
                    <a:pt x="1942172" y="1713801"/>
                  </a:lnTo>
                  <a:lnTo>
                    <a:pt x="1963318" y="1674571"/>
                  </a:lnTo>
                  <a:lnTo>
                    <a:pt x="1981708" y="1633791"/>
                  </a:lnTo>
                  <a:lnTo>
                    <a:pt x="1997227" y="1591614"/>
                  </a:lnTo>
                  <a:lnTo>
                    <a:pt x="2009775" y="1548142"/>
                  </a:lnTo>
                  <a:lnTo>
                    <a:pt x="2019236" y="1503540"/>
                  </a:lnTo>
                  <a:lnTo>
                    <a:pt x="2025459" y="1457909"/>
                  </a:lnTo>
                  <a:lnTo>
                    <a:pt x="2028367" y="1411389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0714" y="2931541"/>
              <a:ext cx="177517" cy="1377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2784"/>
            <a:ext cx="10281514" cy="6855257"/>
            <a:chOff x="0" y="2578"/>
            <a:chExt cx="9519920" cy="6347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415" y="282854"/>
              <a:ext cx="5914008" cy="59140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578"/>
              <a:ext cx="9519920" cy="6347460"/>
            </a:xfrm>
            <a:custGeom>
              <a:avLst/>
              <a:gdLst/>
              <a:ahLst/>
              <a:cxnLst/>
              <a:rect l="l" t="t" r="r" b="b"/>
              <a:pathLst>
                <a:path w="9519920" h="6347460">
                  <a:moveTo>
                    <a:pt x="9519920" y="0"/>
                  </a:moveTo>
                  <a:lnTo>
                    <a:pt x="0" y="0"/>
                  </a:lnTo>
                  <a:lnTo>
                    <a:pt x="0" y="6347421"/>
                  </a:lnTo>
                  <a:lnTo>
                    <a:pt x="9519920" y="6347421"/>
                  </a:lnTo>
                  <a:lnTo>
                    <a:pt x="951992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48596" y="218961"/>
            <a:ext cx="4667555" cy="495841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3132" b="1" spc="-259" dirty="0">
                <a:solidFill>
                  <a:srgbClr val="2B589E"/>
                </a:solidFill>
                <a:latin typeface="Arial"/>
                <a:cs typeface="Arial"/>
              </a:rPr>
              <a:t>1.5.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83" dirty="0">
                <a:solidFill>
                  <a:srgbClr val="2B589E"/>
                </a:solidFill>
                <a:latin typeface="Arial"/>
                <a:cs typeface="Arial"/>
              </a:rPr>
              <a:t>ESTADOS</a:t>
            </a:r>
            <a:r>
              <a:rPr sz="3132" b="1" spc="-81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3132" b="1" spc="-302" dirty="0">
                <a:solidFill>
                  <a:srgbClr val="2B589E"/>
                </a:solidFill>
                <a:latin typeface="Arial"/>
                <a:cs typeface="Arial"/>
              </a:rPr>
              <a:t>FINANCIEROS</a:t>
            </a:r>
            <a:endParaRPr sz="313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3444" y="1024801"/>
            <a:ext cx="5485028" cy="379463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Estructura</a:t>
            </a:r>
            <a:r>
              <a:rPr sz="2376" b="1" spc="-27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del</a:t>
            </a:r>
            <a:r>
              <a:rPr sz="2376" b="1" spc="-27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Estado</a:t>
            </a:r>
            <a:r>
              <a:rPr sz="2376" b="1" spc="-22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de</a:t>
            </a:r>
            <a:r>
              <a:rPr sz="2376" b="1" spc="-27" dirty="0">
                <a:solidFill>
                  <a:srgbClr val="2B589E"/>
                </a:solidFill>
                <a:latin typeface="Tahoma"/>
                <a:cs typeface="Tahoma"/>
              </a:rPr>
              <a:t> </a:t>
            </a:r>
            <a:r>
              <a:rPr sz="2376" b="1" spc="-5" dirty="0">
                <a:solidFill>
                  <a:srgbClr val="2B589E"/>
                </a:solidFill>
                <a:latin typeface="Tahoma"/>
                <a:cs typeface="Tahoma"/>
              </a:rPr>
              <a:t>Resultados</a:t>
            </a:r>
            <a:endParaRPr sz="2376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70371" y="1749325"/>
            <a:ext cx="9030614" cy="4027702"/>
            <a:chOff x="757288" y="1619745"/>
            <a:chExt cx="8361680" cy="3729354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88" y="1619745"/>
              <a:ext cx="5557151" cy="37288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1346" y="2179421"/>
              <a:ext cx="2767330" cy="2748915"/>
            </a:xfrm>
            <a:custGeom>
              <a:avLst/>
              <a:gdLst/>
              <a:ahLst/>
              <a:cxnLst/>
              <a:rect l="l" t="t" r="r" b="b"/>
              <a:pathLst>
                <a:path w="2767329" h="2748915">
                  <a:moveTo>
                    <a:pt x="1041273" y="542251"/>
                  </a:moveTo>
                  <a:lnTo>
                    <a:pt x="1040218" y="492683"/>
                  </a:lnTo>
                  <a:lnTo>
                    <a:pt x="1035075" y="444411"/>
                  </a:lnTo>
                  <a:lnTo>
                    <a:pt x="1025994" y="397725"/>
                  </a:lnTo>
                  <a:lnTo>
                    <a:pt x="1013142" y="352793"/>
                  </a:lnTo>
                  <a:lnTo>
                    <a:pt x="996657" y="309791"/>
                  </a:lnTo>
                  <a:lnTo>
                    <a:pt x="976706" y="268884"/>
                  </a:lnTo>
                  <a:lnTo>
                    <a:pt x="953439" y="230212"/>
                  </a:lnTo>
                  <a:lnTo>
                    <a:pt x="926998" y="193929"/>
                  </a:lnTo>
                  <a:lnTo>
                    <a:pt x="897610" y="160274"/>
                  </a:lnTo>
                  <a:lnTo>
                    <a:pt x="866038" y="129997"/>
                  </a:lnTo>
                  <a:lnTo>
                    <a:pt x="866038" y="542251"/>
                  </a:lnTo>
                  <a:lnTo>
                    <a:pt x="859942" y="589305"/>
                  </a:lnTo>
                  <a:lnTo>
                    <a:pt x="847534" y="634352"/>
                  </a:lnTo>
                  <a:lnTo>
                    <a:pt x="829284" y="676910"/>
                  </a:lnTo>
                  <a:lnTo>
                    <a:pt x="805662" y="716445"/>
                  </a:lnTo>
                  <a:lnTo>
                    <a:pt x="777138" y="752462"/>
                  </a:lnTo>
                  <a:lnTo>
                    <a:pt x="744194" y="784428"/>
                  </a:lnTo>
                  <a:lnTo>
                    <a:pt x="707301" y="811847"/>
                  </a:lnTo>
                  <a:lnTo>
                    <a:pt x="666927" y="834212"/>
                  </a:lnTo>
                  <a:lnTo>
                    <a:pt x="623570" y="850988"/>
                  </a:lnTo>
                  <a:lnTo>
                    <a:pt x="577672" y="861682"/>
                  </a:lnTo>
                  <a:lnTo>
                    <a:pt x="529717" y="865784"/>
                  </a:lnTo>
                  <a:lnTo>
                    <a:pt x="481368" y="863066"/>
                  </a:lnTo>
                  <a:lnTo>
                    <a:pt x="434797" y="853986"/>
                  </a:lnTo>
                  <a:lnTo>
                    <a:pt x="390499" y="839038"/>
                  </a:lnTo>
                  <a:lnTo>
                    <a:pt x="349008" y="818692"/>
                  </a:lnTo>
                  <a:lnTo>
                    <a:pt x="310794" y="793432"/>
                  </a:lnTo>
                  <a:lnTo>
                    <a:pt x="276377" y="763752"/>
                  </a:lnTo>
                  <a:lnTo>
                    <a:pt x="246253" y="730110"/>
                  </a:lnTo>
                  <a:lnTo>
                    <a:pt x="220916" y="693013"/>
                  </a:lnTo>
                  <a:lnTo>
                    <a:pt x="200888" y="652919"/>
                  </a:lnTo>
                  <a:lnTo>
                    <a:pt x="186664" y="610336"/>
                  </a:lnTo>
                  <a:lnTo>
                    <a:pt x="178752" y="565721"/>
                  </a:lnTo>
                  <a:lnTo>
                    <a:pt x="177634" y="519582"/>
                  </a:lnTo>
                  <a:lnTo>
                    <a:pt x="216992" y="519582"/>
                  </a:lnTo>
                  <a:lnTo>
                    <a:pt x="221792" y="566572"/>
                  </a:lnTo>
                  <a:lnTo>
                    <a:pt x="231978" y="610692"/>
                  </a:lnTo>
                  <a:lnTo>
                    <a:pt x="247700" y="651764"/>
                  </a:lnTo>
                  <a:lnTo>
                    <a:pt x="269113" y="689648"/>
                  </a:lnTo>
                  <a:lnTo>
                    <a:pt x="296379" y="724166"/>
                  </a:lnTo>
                  <a:lnTo>
                    <a:pt x="329653" y="755192"/>
                  </a:lnTo>
                  <a:lnTo>
                    <a:pt x="369074" y="782548"/>
                  </a:lnTo>
                  <a:lnTo>
                    <a:pt x="417347" y="805916"/>
                  </a:lnTo>
                  <a:lnTo>
                    <a:pt x="467550" y="819645"/>
                  </a:lnTo>
                  <a:lnTo>
                    <a:pt x="519442" y="823899"/>
                  </a:lnTo>
                  <a:lnTo>
                    <a:pt x="572744" y="818857"/>
                  </a:lnTo>
                  <a:lnTo>
                    <a:pt x="621842" y="806043"/>
                  </a:lnTo>
                  <a:lnTo>
                    <a:pt x="666775" y="786257"/>
                  </a:lnTo>
                  <a:lnTo>
                    <a:pt x="707072" y="760107"/>
                  </a:lnTo>
                  <a:lnTo>
                    <a:pt x="742213" y="728243"/>
                  </a:lnTo>
                  <a:lnTo>
                    <a:pt x="771715" y="691311"/>
                  </a:lnTo>
                  <a:lnTo>
                    <a:pt x="777113" y="681736"/>
                  </a:lnTo>
                  <a:lnTo>
                    <a:pt x="795070" y="649935"/>
                  </a:lnTo>
                  <a:lnTo>
                    <a:pt x="811809" y="604774"/>
                  </a:lnTo>
                  <a:lnTo>
                    <a:pt x="821410" y="556450"/>
                  </a:lnTo>
                  <a:lnTo>
                    <a:pt x="823379" y="505612"/>
                  </a:lnTo>
                  <a:lnTo>
                    <a:pt x="818680" y="464439"/>
                  </a:lnTo>
                  <a:lnTo>
                    <a:pt x="807847" y="423595"/>
                  </a:lnTo>
                  <a:lnTo>
                    <a:pt x="791019" y="383984"/>
                  </a:lnTo>
                  <a:lnTo>
                    <a:pt x="768350" y="346519"/>
                  </a:lnTo>
                  <a:lnTo>
                    <a:pt x="739990" y="312102"/>
                  </a:lnTo>
                  <a:lnTo>
                    <a:pt x="709676" y="284861"/>
                  </a:lnTo>
                  <a:lnTo>
                    <a:pt x="709676" y="391045"/>
                  </a:lnTo>
                  <a:lnTo>
                    <a:pt x="599274" y="542404"/>
                  </a:lnTo>
                  <a:lnTo>
                    <a:pt x="537273" y="627672"/>
                  </a:lnTo>
                  <a:lnTo>
                    <a:pt x="512787" y="660933"/>
                  </a:lnTo>
                  <a:lnTo>
                    <a:pt x="496531" y="676427"/>
                  </a:lnTo>
                  <a:lnTo>
                    <a:pt x="479132" y="681736"/>
                  </a:lnTo>
                  <a:lnTo>
                    <a:pt x="461848" y="676770"/>
                  </a:lnTo>
                  <a:lnTo>
                    <a:pt x="417855" y="622414"/>
                  </a:lnTo>
                  <a:lnTo>
                    <a:pt x="361124" y="542251"/>
                  </a:lnTo>
                  <a:lnTo>
                    <a:pt x="332574" y="501827"/>
                  </a:lnTo>
                  <a:lnTo>
                    <a:pt x="366649" y="477291"/>
                  </a:lnTo>
                  <a:lnTo>
                    <a:pt x="479272" y="634669"/>
                  </a:lnTo>
                  <a:lnTo>
                    <a:pt x="594487" y="477291"/>
                  </a:lnTo>
                  <a:lnTo>
                    <a:pt x="675500" y="366623"/>
                  </a:lnTo>
                  <a:lnTo>
                    <a:pt x="709676" y="391045"/>
                  </a:lnTo>
                  <a:lnTo>
                    <a:pt x="709676" y="284861"/>
                  </a:lnTo>
                  <a:lnTo>
                    <a:pt x="666737" y="255968"/>
                  </a:lnTo>
                  <a:lnTo>
                    <a:pt x="622134" y="236080"/>
                  </a:lnTo>
                  <a:lnTo>
                    <a:pt x="572427" y="222834"/>
                  </a:lnTo>
                  <a:lnTo>
                    <a:pt x="517728" y="217131"/>
                  </a:lnTo>
                  <a:lnTo>
                    <a:pt x="517728" y="178841"/>
                  </a:lnTo>
                  <a:lnTo>
                    <a:pt x="592556" y="183070"/>
                  </a:lnTo>
                  <a:lnTo>
                    <a:pt x="632739" y="193954"/>
                  </a:lnTo>
                  <a:lnTo>
                    <a:pt x="673061" y="210654"/>
                  </a:lnTo>
                  <a:lnTo>
                    <a:pt x="712533" y="233273"/>
                  </a:lnTo>
                  <a:lnTo>
                    <a:pt x="749947" y="261785"/>
                  </a:lnTo>
                  <a:lnTo>
                    <a:pt x="784136" y="296227"/>
                  </a:lnTo>
                  <a:lnTo>
                    <a:pt x="813930" y="336626"/>
                  </a:lnTo>
                  <a:lnTo>
                    <a:pt x="838161" y="382993"/>
                  </a:lnTo>
                  <a:lnTo>
                    <a:pt x="855687" y="435356"/>
                  </a:lnTo>
                  <a:lnTo>
                    <a:pt x="865327" y="493737"/>
                  </a:lnTo>
                  <a:lnTo>
                    <a:pt x="866038" y="542251"/>
                  </a:lnTo>
                  <a:lnTo>
                    <a:pt x="866038" y="129997"/>
                  </a:lnTo>
                  <a:lnTo>
                    <a:pt x="830402" y="101295"/>
                  </a:lnTo>
                  <a:lnTo>
                    <a:pt x="792911" y="76327"/>
                  </a:lnTo>
                  <a:lnTo>
                    <a:pt x="753046" y="54584"/>
                  </a:lnTo>
                  <a:lnTo>
                    <a:pt x="710971" y="36220"/>
                  </a:lnTo>
                  <a:lnTo>
                    <a:pt x="666826" y="21424"/>
                  </a:lnTo>
                  <a:lnTo>
                    <a:pt x="620763" y="10350"/>
                  </a:lnTo>
                  <a:lnTo>
                    <a:pt x="572960" y="3149"/>
                  </a:lnTo>
                  <a:lnTo>
                    <a:pt x="523544" y="0"/>
                  </a:lnTo>
                  <a:lnTo>
                    <a:pt x="477253" y="1168"/>
                  </a:lnTo>
                  <a:lnTo>
                    <a:pt x="431952" y="6578"/>
                  </a:lnTo>
                  <a:lnTo>
                    <a:pt x="387832" y="16014"/>
                  </a:lnTo>
                  <a:lnTo>
                    <a:pt x="345097" y="29311"/>
                  </a:lnTo>
                  <a:lnTo>
                    <a:pt x="303923" y="46253"/>
                  </a:lnTo>
                  <a:lnTo>
                    <a:pt x="264528" y="66675"/>
                  </a:lnTo>
                  <a:lnTo>
                    <a:pt x="227088" y="90373"/>
                  </a:lnTo>
                  <a:lnTo>
                    <a:pt x="191795" y="117157"/>
                  </a:lnTo>
                  <a:lnTo>
                    <a:pt x="158851" y="146850"/>
                  </a:lnTo>
                  <a:lnTo>
                    <a:pt x="128460" y="179235"/>
                  </a:lnTo>
                  <a:lnTo>
                    <a:pt x="100787" y="214147"/>
                  </a:lnTo>
                  <a:lnTo>
                    <a:pt x="76060" y="251396"/>
                  </a:lnTo>
                  <a:lnTo>
                    <a:pt x="54444" y="290766"/>
                  </a:lnTo>
                  <a:lnTo>
                    <a:pt x="36144" y="332105"/>
                  </a:lnTo>
                  <a:lnTo>
                    <a:pt x="21361" y="375196"/>
                  </a:lnTo>
                  <a:lnTo>
                    <a:pt x="10287" y="419849"/>
                  </a:lnTo>
                  <a:lnTo>
                    <a:pt x="3098" y="465886"/>
                  </a:lnTo>
                  <a:lnTo>
                    <a:pt x="0" y="513118"/>
                  </a:lnTo>
                  <a:lnTo>
                    <a:pt x="1181" y="559981"/>
                  </a:lnTo>
                  <a:lnTo>
                    <a:pt x="6515" y="605802"/>
                  </a:lnTo>
                  <a:lnTo>
                    <a:pt x="15849" y="650405"/>
                  </a:lnTo>
                  <a:lnTo>
                    <a:pt x="28968" y="693585"/>
                  </a:lnTo>
                  <a:lnTo>
                    <a:pt x="45707" y="735152"/>
                  </a:lnTo>
                  <a:lnTo>
                    <a:pt x="65874" y="774915"/>
                  </a:lnTo>
                  <a:lnTo>
                    <a:pt x="89281" y="812685"/>
                  </a:lnTo>
                  <a:lnTo>
                    <a:pt x="115747" y="848258"/>
                  </a:lnTo>
                  <a:lnTo>
                    <a:pt x="145097" y="881443"/>
                  </a:lnTo>
                  <a:lnTo>
                    <a:pt x="177114" y="912063"/>
                  </a:lnTo>
                  <a:lnTo>
                    <a:pt x="211645" y="939914"/>
                  </a:lnTo>
                  <a:lnTo>
                    <a:pt x="248488" y="964793"/>
                  </a:lnTo>
                  <a:lnTo>
                    <a:pt x="287477" y="986536"/>
                  </a:lnTo>
                  <a:lnTo>
                    <a:pt x="328396" y="1004912"/>
                  </a:lnTo>
                  <a:lnTo>
                    <a:pt x="371081" y="1019771"/>
                  </a:lnTo>
                  <a:lnTo>
                    <a:pt x="415340" y="1030884"/>
                  </a:lnTo>
                  <a:lnTo>
                    <a:pt x="460997" y="1038072"/>
                  </a:lnTo>
                  <a:lnTo>
                    <a:pt x="507847" y="1041158"/>
                  </a:lnTo>
                  <a:lnTo>
                    <a:pt x="555180" y="1040003"/>
                  </a:lnTo>
                  <a:lnTo>
                    <a:pt x="601459" y="1034770"/>
                  </a:lnTo>
                  <a:lnTo>
                    <a:pt x="646506" y="1025613"/>
                  </a:lnTo>
                  <a:lnTo>
                    <a:pt x="690118" y="1012723"/>
                  </a:lnTo>
                  <a:lnTo>
                    <a:pt x="732116" y="996276"/>
                  </a:lnTo>
                  <a:lnTo>
                    <a:pt x="772274" y="976477"/>
                  </a:lnTo>
                  <a:lnTo>
                    <a:pt x="810425" y="953477"/>
                  </a:lnTo>
                  <a:lnTo>
                    <a:pt x="846366" y="927481"/>
                  </a:lnTo>
                  <a:lnTo>
                    <a:pt x="879906" y="898664"/>
                  </a:lnTo>
                  <a:lnTo>
                    <a:pt x="910831" y="867206"/>
                  </a:lnTo>
                  <a:lnTo>
                    <a:pt x="938974" y="833297"/>
                  </a:lnTo>
                  <a:lnTo>
                    <a:pt x="964120" y="797102"/>
                  </a:lnTo>
                  <a:lnTo>
                    <a:pt x="986078" y="758825"/>
                  </a:lnTo>
                  <a:lnTo>
                    <a:pt x="1004658" y="718629"/>
                  </a:lnTo>
                  <a:lnTo>
                    <a:pt x="1019657" y="676706"/>
                  </a:lnTo>
                  <a:lnTo>
                    <a:pt x="1030897" y="633247"/>
                  </a:lnTo>
                  <a:lnTo>
                    <a:pt x="1038174" y="588416"/>
                  </a:lnTo>
                  <a:lnTo>
                    <a:pt x="1041273" y="542251"/>
                  </a:lnTo>
                  <a:close/>
                </a:path>
                <a:path w="2767329" h="2748915">
                  <a:moveTo>
                    <a:pt x="1421498" y="1255953"/>
                  </a:moveTo>
                  <a:lnTo>
                    <a:pt x="1242910" y="1255953"/>
                  </a:lnTo>
                  <a:lnTo>
                    <a:pt x="1242910" y="1434020"/>
                  </a:lnTo>
                  <a:lnTo>
                    <a:pt x="1421498" y="1434020"/>
                  </a:lnTo>
                  <a:lnTo>
                    <a:pt x="1421498" y="1255953"/>
                  </a:lnTo>
                  <a:close/>
                </a:path>
                <a:path w="2767329" h="2748915">
                  <a:moveTo>
                    <a:pt x="2431288" y="595083"/>
                  </a:moveTo>
                  <a:lnTo>
                    <a:pt x="1243050" y="595083"/>
                  </a:lnTo>
                  <a:lnTo>
                    <a:pt x="1243050" y="976579"/>
                  </a:lnTo>
                  <a:lnTo>
                    <a:pt x="2431288" y="976579"/>
                  </a:lnTo>
                  <a:lnTo>
                    <a:pt x="2431288" y="595083"/>
                  </a:lnTo>
                  <a:close/>
                </a:path>
                <a:path w="2767329" h="2748915">
                  <a:moveTo>
                    <a:pt x="2730893" y="2345842"/>
                  </a:moveTo>
                  <a:lnTo>
                    <a:pt x="2364460" y="2345842"/>
                  </a:lnTo>
                  <a:lnTo>
                    <a:pt x="2364460" y="2711475"/>
                  </a:lnTo>
                  <a:lnTo>
                    <a:pt x="2730893" y="2345842"/>
                  </a:lnTo>
                  <a:close/>
                </a:path>
                <a:path w="2767329" h="2748915">
                  <a:moveTo>
                    <a:pt x="2767241" y="251663"/>
                  </a:moveTo>
                  <a:lnTo>
                    <a:pt x="2472575" y="251663"/>
                  </a:lnTo>
                  <a:lnTo>
                    <a:pt x="2472575" y="552767"/>
                  </a:lnTo>
                  <a:lnTo>
                    <a:pt x="2472575" y="1020343"/>
                  </a:lnTo>
                  <a:lnTo>
                    <a:pt x="2456802" y="1020343"/>
                  </a:lnTo>
                  <a:lnTo>
                    <a:pt x="2456802" y="1324368"/>
                  </a:lnTo>
                  <a:lnTo>
                    <a:pt x="2456802" y="1364056"/>
                  </a:lnTo>
                  <a:lnTo>
                    <a:pt x="2456637" y="1364056"/>
                  </a:lnTo>
                  <a:lnTo>
                    <a:pt x="2456637" y="2060295"/>
                  </a:lnTo>
                  <a:lnTo>
                    <a:pt x="2456637" y="2099665"/>
                  </a:lnTo>
                  <a:lnTo>
                    <a:pt x="1671561" y="2099665"/>
                  </a:lnTo>
                  <a:lnTo>
                    <a:pt x="1671561" y="2060295"/>
                  </a:lnTo>
                  <a:lnTo>
                    <a:pt x="2456637" y="2060295"/>
                  </a:lnTo>
                  <a:lnTo>
                    <a:pt x="2456637" y="1364056"/>
                  </a:lnTo>
                  <a:lnTo>
                    <a:pt x="2456205" y="1364056"/>
                  </a:lnTo>
                  <a:lnTo>
                    <a:pt x="2456205" y="1692592"/>
                  </a:lnTo>
                  <a:lnTo>
                    <a:pt x="2456205" y="1731670"/>
                  </a:lnTo>
                  <a:lnTo>
                    <a:pt x="1670926" y="1731670"/>
                  </a:lnTo>
                  <a:lnTo>
                    <a:pt x="1670926" y="1692592"/>
                  </a:lnTo>
                  <a:lnTo>
                    <a:pt x="2456205" y="1692592"/>
                  </a:lnTo>
                  <a:lnTo>
                    <a:pt x="2456205" y="1364056"/>
                  </a:lnTo>
                  <a:lnTo>
                    <a:pt x="1671104" y="1364056"/>
                  </a:lnTo>
                  <a:lnTo>
                    <a:pt x="1670481" y="1357122"/>
                  </a:lnTo>
                  <a:lnTo>
                    <a:pt x="1669707" y="1351064"/>
                  </a:lnTo>
                  <a:lnTo>
                    <a:pt x="1669161" y="1338846"/>
                  </a:lnTo>
                  <a:lnTo>
                    <a:pt x="1669376" y="1332699"/>
                  </a:lnTo>
                  <a:lnTo>
                    <a:pt x="1669376" y="1324368"/>
                  </a:lnTo>
                  <a:lnTo>
                    <a:pt x="2456802" y="1324368"/>
                  </a:lnTo>
                  <a:lnTo>
                    <a:pt x="2456802" y="1020343"/>
                  </a:lnTo>
                  <a:lnTo>
                    <a:pt x="1465859" y="1020343"/>
                  </a:lnTo>
                  <a:lnTo>
                    <a:pt x="1465859" y="1772869"/>
                  </a:lnTo>
                  <a:lnTo>
                    <a:pt x="1465707" y="1799310"/>
                  </a:lnTo>
                  <a:lnTo>
                    <a:pt x="1464995" y="1825713"/>
                  </a:lnTo>
                  <a:lnTo>
                    <a:pt x="1464716" y="1832787"/>
                  </a:lnTo>
                  <a:lnTo>
                    <a:pt x="1463090" y="1835238"/>
                  </a:lnTo>
                  <a:lnTo>
                    <a:pt x="1463090" y="1948129"/>
                  </a:lnTo>
                  <a:lnTo>
                    <a:pt x="1463090" y="2211082"/>
                  </a:lnTo>
                  <a:lnTo>
                    <a:pt x="1199984" y="2211082"/>
                  </a:lnTo>
                  <a:lnTo>
                    <a:pt x="1199984" y="1948129"/>
                  </a:lnTo>
                  <a:lnTo>
                    <a:pt x="1463090" y="1948129"/>
                  </a:lnTo>
                  <a:lnTo>
                    <a:pt x="1463090" y="1835238"/>
                  </a:lnTo>
                  <a:lnTo>
                    <a:pt x="1456283" y="1845487"/>
                  </a:lnTo>
                  <a:lnTo>
                    <a:pt x="1301267" y="1846491"/>
                  </a:lnTo>
                  <a:lnTo>
                    <a:pt x="1198499" y="1846440"/>
                  </a:lnTo>
                  <a:lnTo>
                    <a:pt x="1198524" y="1692592"/>
                  </a:lnTo>
                  <a:lnTo>
                    <a:pt x="1198689" y="1643011"/>
                  </a:lnTo>
                  <a:lnTo>
                    <a:pt x="1199070" y="1588503"/>
                  </a:lnTo>
                  <a:lnTo>
                    <a:pt x="1465668" y="1579791"/>
                  </a:lnTo>
                  <a:lnTo>
                    <a:pt x="1465757" y="1743494"/>
                  </a:lnTo>
                  <a:lnTo>
                    <a:pt x="1465859" y="1772869"/>
                  </a:lnTo>
                  <a:lnTo>
                    <a:pt x="1465859" y="1020343"/>
                  </a:lnTo>
                  <a:lnTo>
                    <a:pt x="1464246" y="1020343"/>
                  </a:lnTo>
                  <a:lnTo>
                    <a:pt x="1464246" y="1213688"/>
                  </a:lnTo>
                  <a:lnTo>
                    <a:pt x="1464246" y="1477251"/>
                  </a:lnTo>
                  <a:lnTo>
                    <a:pt x="1199972" y="1477251"/>
                  </a:lnTo>
                  <a:lnTo>
                    <a:pt x="1199972" y="1213688"/>
                  </a:lnTo>
                  <a:lnTo>
                    <a:pt x="1464246" y="1213688"/>
                  </a:lnTo>
                  <a:lnTo>
                    <a:pt x="1464246" y="1020343"/>
                  </a:lnTo>
                  <a:lnTo>
                    <a:pt x="1200696" y="1020343"/>
                  </a:lnTo>
                  <a:lnTo>
                    <a:pt x="1200696" y="552767"/>
                  </a:lnTo>
                  <a:lnTo>
                    <a:pt x="2472575" y="552767"/>
                  </a:lnTo>
                  <a:lnTo>
                    <a:pt x="2472575" y="251663"/>
                  </a:lnTo>
                  <a:lnTo>
                    <a:pt x="1017016" y="251663"/>
                  </a:lnTo>
                  <a:lnTo>
                    <a:pt x="1019365" y="257340"/>
                  </a:lnTo>
                  <a:lnTo>
                    <a:pt x="1020597" y="260654"/>
                  </a:lnTo>
                  <a:lnTo>
                    <a:pt x="1042225" y="310934"/>
                  </a:lnTo>
                  <a:lnTo>
                    <a:pt x="1058443" y="357822"/>
                  </a:lnTo>
                  <a:lnTo>
                    <a:pt x="1070762" y="404456"/>
                  </a:lnTo>
                  <a:lnTo>
                    <a:pt x="1079195" y="450761"/>
                  </a:lnTo>
                  <a:lnTo>
                    <a:pt x="1083754" y="496671"/>
                  </a:lnTo>
                  <a:lnTo>
                    <a:pt x="1084440" y="542112"/>
                  </a:lnTo>
                  <a:lnTo>
                    <a:pt x="1081278" y="587044"/>
                  </a:lnTo>
                  <a:lnTo>
                    <a:pt x="1074280" y="631380"/>
                  </a:lnTo>
                  <a:lnTo>
                    <a:pt x="1063447" y="675068"/>
                  </a:lnTo>
                  <a:lnTo>
                    <a:pt x="1048791" y="718045"/>
                  </a:lnTo>
                  <a:lnTo>
                    <a:pt x="1030338" y="760222"/>
                  </a:lnTo>
                  <a:lnTo>
                    <a:pt x="1008100" y="801573"/>
                  </a:lnTo>
                  <a:lnTo>
                    <a:pt x="982065" y="841997"/>
                  </a:lnTo>
                  <a:lnTo>
                    <a:pt x="952271" y="881443"/>
                  </a:lnTo>
                  <a:lnTo>
                    <a:pt x="918718" y="919848"/>
                  </a:lnTo>
                  <a:lnTo>
                    <a:pt x="913396" y="927341"/>
                  </a:lnTo>
                  <a:lnTo>
                    <a:pt x="905891" y="1020343"/>
                  </a:lnTo>
                  <a:lnTo>
                    <a:pt x="905675" y="1107744"/>
                  </a:lnTo>
                  <a:lnTo>
                    <a:pt x="905598" y="2748623"/>
                  </a:lnTo>
                  <a:lnTo>
                    <a:pt x="2319845" y="2748623"/>
                  </a:lnTo>
                  <a:lnTo>
                    <a:pt x="2319845" y="2300084"/>
                  </a:lnTo>
                  <a:lnTo>
                    <a:pt x="2767241" y="2300084"/>
                  </a:lnTo>
                  <a:lnTo>
                    <a:pt x="2767241" y="552767"/>
                  </a:lnTo>
                  <a:lnTo>
                    <a:pt x="2767241" y="251663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2745" y="3800022"/>
              <a:ext cx="182394" cy="18192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94688" y="4170337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70">
                  <a:moveTo>
                    <a:pt x="178714" y="0"/>
                  </a:moveTo>
                  <a:lnTo>
                    <a:pt x="0" y="0"/>
                  </a:lnTo>
                  <a:lnTo>
                    <a:pt x="0" y="178498"/>
                  </a:lnTo>
                  <a:lnTo>
                    <a:pt x="178714" y="178498"/>
                  </a:lnTo>
                  <a:lnTo>
                    <a:pt x="178714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2728E3-9AED-7C79-FF18-5B13F1C1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0" i="0" u="none" strike="noStrike" baseline="0" dirty="0">
                <a:latin typeface="ArialNormal"/>
              </a:rPr>
              <a:t>El papel del Director Financiero.</a:t>
            </a:r>
            <a:br>
              <a:rPr lang="es-ES" sz="4000" b="0" i="0" u="none" strike="noStrike" baseline="0" dirty="0">
                <a:latin typeface="ArialNormal"/>
              </a:rPr>
            </a:br>
            <a:endParaRPr lang="es-EC" dirty="0"/>
          </a:p>
        </p:txBody>
      </p:sp>
      <p:pic>
        <p:nvPicPr>
          <p:cNvPr id="2050" name="Picture 2" descr="Funciones del director financiero">
            <a:extLst>
              <a:ext uri="{FF2B5EF4-FFF2-40B4-BE49-F238E27FC236}">
                <a16:creationId xmlns:a16="http://schemas.microsoft.com/office/drawing/2014/main" id="{8CB84D06-5C89-021A-A051-2A06B46A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30" y="4185871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E55E52-CA0D-489B-E331-C26CDFE693BC}"/>
              </a:ext>
            </a:extLst>
          </p:cNvPr>
          <p:cNvSpPr txBox="1"/>
          <p:nvPr/>
        </p:nvSpPr>
        <p:spPr>
          <a:xfrm>
            <a:off x="4904570" y="889843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director financiero o CFO (</a:t>
            </a:r>
            <a:r>
              <a:rPr lang="es-ES" dirty="0" err="1"/>
              <a:t>Chief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Officer</a:t>
            </a:r>
            <a:r>
              <a:rPr lang="es-ES" dirty="0"/>
              <a:t>) es el ejecutivo responsable de la gestión financiera de una empresa u organización. Su función principal es supervisar y controlar las finanzas de la empresa para garantizar su sostenibilidad financiera a largo plazo.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Entre sus responsabilidades se encuentran: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la planificación financiera,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la gestión del riesgo,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la elaboración de presupuestos,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la gestión de la tesorería,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la contabilidad; y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la presentación de informes financieros a los accionistas y los organismos reguladores.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También pueden estar a cargo de las relaciones con los inversores y de la gestión de fusiones y adquisiciones.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982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1157" y="73104"/>
              <a:ext cx="5914009" cy="59140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10876" y="350081"/>
            <a:ext cx="5548122" cy="6495212"/>
            <a:chOff x="54052" y="324149"/>
            <a:chExt cx="5137150" cy="6014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2" y="1548434"/>
              <a:ext cx="3028428" cy="30284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6318" y="2082713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>
                  <a:moveTo>
                    <a:pt x="1195108" y="0"/>
                  </a:moveTo>
                  <a:lnTo>
                    <a:pt x="1147041" y="948"/>
                  </a:lnTo>
                  <a:lnTo>
                    <a:pt x="1099456" y="3772"/>
                  </a:lnTo>
                  <a:lnTo>
                    <a:pt x="1052388" y="8433"/>
                  </a:lnTo>
                  <a:lnTo>
                    <a:pt x="1005873" y="14897"/>
                  </a:lnTo>
                  <a:lnTo>
                    <a:pt x="959948" y="23129"/>
                  </a:lnTo>
                  <a:lnTo>
                    <a:pt x="914647" y="33092"/>
                  </a:lnTo>
                  <a:lnTo>
                    <a:pt x="870006" y="44750"/>
                  </a:lnTo>
                  <a:lnTo>
                    <a:pt x="826062" y="58068"/>
                  </a:lnTo>
                  <a:lnTo>
                    <a:pt x="782849" y="73011"/>
                  </a:lnTo>
                  <a:lnTo>
                    <a:pt x="740403" y="89542"/>
                  </a:lnTo>
                  <a:lnTo>
                    <a:pt x="698761" y="107625"/>
                  </a:lnTo>
                  <a:lnTo>
                    <a:pt x="657957" y="127226"/>
                  </a:lnTo>
                  <a:lnTo>
                    <a:pt x="618028" y="148309"/>
                  </a:lnTo>
                  <a:lnTo>
                    <a:pt x="579009" y="170837"/>
                  </a:lnTo>
                  <a:lnTo>
                    <a:pt x="540936" y="194775"/>
                  </a:lnTo>
                  <a:lnTo>
                    <a:pt x="503844" y="220087"/>
                  </a:lnTo>
                  <a:lnTo>
                    <a:pt x="467770" y="246738"/>
                  </a:lnTo>
                  <a:lnTo>
                    <a:pt x="432749" y="274692"/>
                  </a:lnTo>
                  <a:lnTo>
                    <a:pt x="398816" y="303914"/>
                  </a:lnTo>
                  <a:lnTo>
                    <a:pt x="366008" y="334366"/>
                  </a:lnTo>
                  <a:lnTo>
                    <a:pt x="334360" y="366015"/>
                  </a:lnTo>
                  <a:lnTo>
                    <a:pt x="303908" y="398823"/>
                  </a:lnTo>
                  <a:lnTo>
                    <a:pt x="274687" y="432756"/>
                  </a:lnTo>
                  <a:lnTo>
                    <a:pt x="246734" y="467778"/>
                  </a:lnTo>
                  <a:lnTo>
                    <a:pt x="220083" y="503853"/>
                  </a:lnTo>
                  <a:lnTo>
                    <a:pt x="194771" y="540944"/>
                  </a:lnTo>
                  <a:lnTo>
                    <a:pt x="170833" y="579018"/>
                  </a:lnTo>
                  <a:lnTo>
                    <a:pt x="148306" y="618037"/>
                  </a:lnTo>
                  <a:lnTo>
                    <a:pt x="127224" y="657967"/>
                  </a:lnTo>
                  <a:lnTo>
                    <a:pt x="107623" y="698771"/>
                  </a:lnTo>
                  <a:lnTo>
                    <a:pt x="89540" y="740414"/>
                  </a:lnTo>
                  <a:lnTo>
                    <a:pt x="73009" y="782860"/>
                  </a:lnTo>
                  <a:lnTo>
                    <a:pt x="58067" y="826073"/>
                  </a:lnTo>
                  <a:lnTo>
                    <a:pt x="44749" y="870018"/>
                  </a:lnTo>
                  <a:lnTo>
                    <a:pt x="33091" y="914659"/>
                  </a:lnTo>
                  <a:lnTo>
                    <a:pt x="23128" y="959960"/>
                  </a:lnTo>
                  <a:lnTo>
                    <a:pt x="14897" y="1005886"/>
                  </a:lnTo>
                  <a:lnTo>
                    <a:pt x="8433" y="1052400"/>
                  </a:lnTo>
                  <a:lnTo>
                    <a:pt x="3772" y="1099468"/>
                  </a:lnTo>
                  <a:lnTo>
                    <a:pt x="948" y="1147053"/>
                  </a:lnTo>
                  <a:lnTo>
                    <a:pt x="0" y="1195120"/>
                  </a:lnTo>
                  <a:lnTo>
                    <a:pt x="948" y="1243187"/>
                  </a:lnTo>
                  <a:lnTo>
                    <a:pt x="3772" y="1290772"/>
                  </a:lnTo>
                  <a:lnTo>
                    <a:pt x="8433" y="1337840"/>
                  </a:lnTo>
                  <a:lnTo>
                    <a:pt x="14897" y="1384354"/>
                  </a:lnTo>
                  <a:lnTo>
                    <a:pt x="23128" y="1430280"/>
                  </a:lnTo>
                  <a:lnTo>
                    <a:pt x="33091" y="1475581"/>
                  </a:lnTo>
                  <a:lnTo>
                    <a:pt x="44749" y="1520222"/>
                  </a:lnTo>
                  <a:lnTo>
                    <a:pt x="58067" y="1564166"/>
                  </a:lnTo>
                  <a:lnTo>
                    <a:pt x="73009" y="1607379"/>
                  </a:lnTo>
                  <a:lnTo>
                    <a:pt x="89540" y="1649825"/>
                  </a:lnTo>
                  <a:lnTo>
                    <a:pt x="107623" y="1691467"/>
                  </a:lnTo>
                  <a:lnTo>
                    <a:pt x="127224" y="1732271"/>
                  </a:lnTo>
                  <a:lnTo>
                    <a:pt x="148306" y="1772200"/>
                  </a:lnTo>
                  <a:lnTo>
                    <a:pt x="170833" y="1811219"/>
                  </a:lnTo>
                  <a:lnTo>
                    <a:pt x="194771" y="1849292"/>
                  </a:lnTo>
                  <a:lnTo>
                    <a:pt x="220083" y="1886384"/>
                  </a:lnTo>
                  <a:lnTo>
                    <a:pt x="246734" y="1922458"/>
                  </a:lnTo>
                  <a:lnTo>
                    <a:pt x="274687" y="1957479"/>
                  </a:lnTo>
                  <a:lnTo>
                    <a:pt x="303908" y="1991412"/>
                  </a:lnTo>
                  <a:lnTo>
                    <a:pt x="334360" y="2024220"/>
                  </a:lnTo>
                  <a:lnTo>
                    <a:pt x="366008" y="2055868"/>
                  </a:lnTo>
                  <a:lnTo>
                    <a:pt x="398816" y="2086320"/>
                  </a:lnTo>
                  <a:lnTo>
                    <a:pt x="432749" y="2115541"/>
                  </a:lnTo>
                  <a:lnTo>
                    <a:pt x="467770" y="2143494"/>
                  </a:lnTo>
                  <a:lnTo>
                    <a:pt x="503844" y="2170145"/>
                  </a:lnTo>
                  <a:lnTo>
                    <a:pt x="540936" y="2195457"/>
                  </a:lnTo>
                  <a:lnTo>
                    <a:pt x="579009" y="2219394"/>
                  </a:lnTo>
                  <a:lnTo>
                    <a:pt x="618028" y="2241922"/>
                  </a:lnTo>
                  <a:lnTo>
                    <a:pt x="657957" y="2263004"/>
                  </a:lnTo>
                  <a:lnTo>
                    <a:pt x="698761" y="2282605"/>
                  </a:lnTo>
                  <a:lnTo>
                    <a:pt x="740403" y="2300688"/>
                  </a:lnTo>
                  <a:lnTo>
                    <a:pt x="782849" y="2317219"/>
                  </a:lnTo>
                  <a:lnTo>
                    <a:pt x="826062" y="2332161"/>
                  </a:lnTo>
                  <a:lnTo>
                    <a:pt x="870006" y="2345479"/>
                  </a:lnTo>
                  <a:lnTo>
                    <a:pt x="914647" y="2357137"/>
                  </a:lnTo>
                  <a:lnTo>
                    <a:pt x="959948" y="2367100"/>
                  </a:lnTo>
                  <a:lnTo>
                    <a:pt x="1005873" y="2375331"/>
                  </a:lnTo>
                  <a:lnTo>
                    <a:pt x="1052388" y="2381795"/>
                  </a:lnTo>
                  <a:lnTo>
                    <a:pt x="1099456" y="2386456"/>
                  </a:lnTo>
                  <a:lnTo>
                    <a:pt x="1147041" y="2389279"/>
                  </a:lnTo>
                  <a:lnTo>
                    <a:pt x="1195108" y="2390228"/>
                  </a:lnTo>
                  <a:lnTo>
                    <a:pt x="1243175" y="2389279"/>
                  </a:lnTo>
                  <a:lnTo>
                    <a:pt x="1290760" y="2386456"/>
                  </a:lnTo>
                  <a:lnTo>
                    <a:pt x="1337827" y="2381795"/>
                  </a:lnTo>
                  <a:lnTo>
                    <a:pt x="1384342" y="2375331"/>
                  </a:lnTo>
                  <a:lnTo>
                    <a:pt x="1430267" y="2367100"/>
                  </a:lnTo>
                  <a:lnTo>
                    <a:pt x="1475568" y="2357137"/>
                  </a:lnTo>
                  <a:lnTo>
                    <a:pt x="1520209" y="2345479"/>
                  </a:lnTo>
                  <a:lnTo>
                    <a:pt x="1564154" y="2332161"/>
                  </a:lnTo>
                  <a:lnTo>
                    <a:pt x="1607367" y="2317219"/>
                  </a:lnTo>
                  <a:lnTo>
                    <a:pt x="1649812" y="2300688"/>
                  </a:lnTo>
                  <a:lnTo>
                    <a:pt x="1691455" y="2282605"/>
                  </a:lnTo>
                  <a:lnTo>
                    <a:pt x="1732258" y="2263004"/>
                  </a:lnTo>
                  <a:lnTo>
                    <a:pt x="1772188" y="2241922"/>
                  </a:lnTo>
                  <a:lnTo>
                    <a:pt x="1811206" y="2219394"/>
                  </a:lnTo>
                  <a:lnTo>
                    <a:pt x="1849280" y="2195457"/>
                  </a:lnTo>
                  <a:lnTo>
                    <a:pt x="1886371" y="2170145"/>
                  </a:lnTo>
                  <a:lnTo>
                    <a:pt x="1922445" y="2143494"/>
                  </a:lnTo>
                  <a:lnTo>
                    <a:pt x="1957466" y="2115541"/>
                  </a:lnTo>
                  <a:lnTo>
                    <a:pt x="1991399" y="2086320"/>
                  </a:lnTo>
                  <a:lnTo>
                    <a:pt x="2024207" y="2055868"/>
                  </a:lnTo>
                  <a:lnTo>
                    <a:pt x="2055855" y="2024220"/>
                  </a:lnTo>
                  <a:lnTo>
                    <a:pt x="2086307" y="1991412"/>
                  </a:lnTo>
                  <a:lnTo>
                    <a:pt x="2115528" y="1957479"/>
                  </a:lnTo>
                  <a:lnTo>
                    <a:pt x="2143481" y="1922458"/>
                  </a:lnTo>
                  <a:lnTo>
                    <a:pt x="2170132" y="1886384"/>
                  </a:lnTo>
                  <a:lnTo>
                    <a:pt x="2195444" y="1849292"/>
                  </a:lnTo>
                  <a:lnTo>
                    <a:pt x="2219382" y="1811219"/>
                  </a:lnTo>
                  <a:lnTo>
                    <a:pt x="2241909" y="1772200"/>
                  </a:lnTo>
                  <a:lnTo>
                    <a:pt x="2262991" y="1732271"/>
                  </a:lnTo>
                  <a:lnTo>
                    <a:pt x="2282592" y="1691467"/>
                  </a:lnTo>
                  <a:lnTo>
                    <a:pt x="2300675" y="1649825"/>
                  </a:lnTo>
                  <a:lnTo>
                    <a:pt x="2317206" y="1607379"/>
                  </a:lnTo>
                  <a:lnTo>
                    <a:pt x="2332148" y="1564166"/>
                  </a:lnTo>
                  <a:lnTo>
                    <a:pt x="2345466" y="1520222"/>
                  </a:lnTo>
                  <a:lnTo>
                    <a:pt x="2357124" y="1475581"/>
                  </a:lnTo>
                  <a:lnTo>
                    <a:pt x="2367087" y="1430280"/>
                  </a:lnTo>
                  <a:lnTo>
                    <a:pt x="2375318" y="1384354"/>
                  </a:lnTo>
                  <a:lnTo>
                    <a:pt x="2381782" y="1337840"/>
                  </a:lnTo>
                  <a:lnTo>
                    <a:pt x="2386444" y="1290772"/>
                  </a:lnTo>
                  <a:lnTo>
                    <a:pt x="2389267" y="1243187"/>
                  </a:lnTo>
                  <a:lnTo>
                    <a:pt x="2390216" y="1195120"/>
                  </a:lnTo>
                  <a:lnTo>
                    <a:pt x="2389267" y="1147053"/>
                  </a:lnTo>
                  <a:lnTo>
                    <a:pt x="2386444" y="1099468"/>
                  </a:lnTo>
                  <a:lnTo>
                    <a:pt x="2381782" y="1052400"/>
                  </a:lnTo>
                  <a:lnTo>
                    <a:pt x="2375318" y="1005886"/>
                  </a:lnTo>
                  <a:lnTo>
                    <a:pt x="2367087" y="959960"/>
                  </a:lnTo>
                  <a:lnTo>
                    <a:pt x="2357124" y="914659"/>
                  </a:lnTo>
                  <a:lnTo>
                    <a:pt x="2345466" y="870018"/>
                  </a:lnTo>
                  <a:lnTo>
                    <a:pt x="2332148" y="826073"/>
                  </a:lnTo>
                  <a:lnTo>
                    <a:pt x="2317206" y="782860"/>
                  </a:lnTo>
                  <a:lnTo>
                    <a:pt x="2300675" y="740414"/>
                  </a:lnTo>
                  <a:lnTo>
                    <a:pt x="2282592" y="698771"/>
                  </a:lnTo>
                  <a:lnTo>
                    <a:pt x="2262991" y="657967"/>
                  </a:lnTo>
                  <a:lnTo>
                    <a:pt x="2241909" y="618037"/>
                  </a:lnTo>
                  <a:lnTo>
                    <a:pt x="2219382" y="579018"/>
                  </a:lnTo>
                  <a:lnTo>
                    <a:pt x="2195444" y="540944"/>
                  </a:lnTo>
                  <a:lnTo>
                    <a:pt x="2170132" y="503853"/>
                  </a:lnTo>
                  <a:lnTo>
                    <a:pt x="2143481" y="467778"/>
                  </a:lnTo>
                  <a:lnTo>
                    <a:pt x="2115528" y="432756"/>
                  </a:lnTo>
                  <a:lnTo>
                    <a:pt x="2086307" y="398823"/>
                  </a:lnTo>
                  <a:lnTo>
                    <a:pt x="2055855" y="366015"/>
                  </a:lnTo>
                  <a:lnTo>
                    <a:pt x="2024207" y="334366"/>
                  </a:lnTo>
                  <a:lnTo>
                    <a:pt x="1991399" y="303914"/>
                  </a:lnTo>
                  <a:lnTo>
                    <a:pt x="1957466" y="274692"/>
                  </a:lnTo>
                  <a:lnTo>
                    <a:pt x="1922445" y="246738"/>
                  </a:lnTo>
                  <a:lnTo>
                    <a:pt x="1886371" y="220087"/>
                  </a:lnTo>
                  <a:lnTo>
                    <a:pt x="1849280" y="194775"/>
                  </a:lnTo>
                  <a:lnTo>
                    <a:pt x="1811206" y="170837"/>
                  </a:lnTo>
                  <a:lnTo>
                    <a:pt x="1772188" y="148309"/>
                  </a:lnTo>
                  <a:lnTo>
                    <a:pt x="1732258" y="127226"/>
                  </a:lnTo>
                  <a:lnTo>
                    <a:pt x="1691455" y="107625"/>
                  </a:lnTo>
                  <a:lnTo>
                    <a:pt x="1649812" y="89542"/>
                  </a:lnTo>
                  <a:lnTo>
                    <a:pt x="1607367" y="73011"/>
                  </a:lnTo>
                  <a:lnTo>
                    <a:pt x="1564154" y="58068"/>
                  </a:lnTo>
                  <a:lnTo>
                    <a:pt x="1520209" y="44750"/>
                  </a:lnTo>
                  <a:lnTo>
                    <a:pt x="1475568" y="33092"/>
                  </a:lnTo>
                  <a:lnTo>
                    <a:pt x="1430267" y="23129"/>
                  </a:lnTo>
                  <a:lnTo>
                    <a:pt x="1384342" y="14897"/>
                  </a:lnTo>
                  <a:lnTo>
                    <a:pt x="1337827" y="8433"/>
                  </a:lnTo>
                  <a:lnTo>
                    <a:pt x="1290760" y="3772"/>
                  </a:lnTo>
                  <a:lnTo>
                    <a:pt x="1243175" y="948"/>
                  </a:lnTo>
                  <a:lnTo>
                    <a:pt x="1195108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5123" y="3984771"/>
              <a:ext cx="1430255" cy="14302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97988" y="4249928"/>
              <a:ext cx="935355" cy="935355"/>
            </a:xfrm>
            <a:custGeom>
              <a:avLst/>
              <a:gdLst/>
              <a:ahLst/>
              <a:cxnLst/>
              <a:rect l="l" t="t" r="r" b="b"/>
              <a:pathLst>
                <a:path w="935354" h="935354">
                  <a:moveTo>
                    <a:pt x="477422" y="0"/>
                  </a:moveTo>
                  <a:lnTo>
                    <a:pt x="431164" y="1288"/>
                  </a:lnTo>
                  <a:lnTo>
                    <a:pt x="385780" y="7085"/>
                  </a:lnTo>
                  <a:lnTo>
                    <a:pt x="341550" y="17213"/>
                  </a:lnTo>
                  <a:lnTo>
                    <a:pt x="298755" y="31496"/>
                  </a:lnTo>
                  <a:lnTo>
                    <a:pt x="257677" y="49755"/>
                  </a:lnTo>
                  <a:lnTo>
                    <a:pt x="218598" y="71815"/>
                  </a:lnTo>
                  <a:lnTo>
                    <a:pt x="181797" y="97497"/>
                  </a:lnTo>
                  <a:lnTo>
                    <a:pt x="147558" y="126626"/>
                  </a:lnTo>
                  <a:lnTo>
                    <a:pt x="116160" y="159024"/>
                  </a:lnTo>
                  <a:lnTo>
                    <a:pt x="87887" y="194513"/>
                  </a:lnTo>
                  <a:lnTo>
                    <a:pt x="63017" y="232918"/>
                  </a:lnTo>
                  <a:lnTo>
                    <a:pt x="41834" y="274061"/>
                  </a:lnTo>
                  <a:lnTo>
                    <a:pt x="24618" y="317764"/>
                  </a:lnTo>
                  <a:lnTo>
                    <a:pt x="11651" y="363851"/>
                  </a:lnTo>
                  <a:lnTo>
                    <a:pt x="3394" y="411008"/>
                  </a:lnTo>
                  <a:lnTo>
                    <a:pt x="0" y="457855"/>
                  </a:lnTo>
                  <a:lnTo>
                    <a:pt x="1289" y="504111"/>
                  </a:lnTo>
                  <a:lnTo>
                    <a:pt x="7087" y="549495"/>
                  </a:lnTo>
                  <a:lnTo>
                    <a:pt x="17215" y="593725"/>
                  </a:lnTo>
                  <a:lnTo>
                    <a:pt x="31498" y="636519"/>
                  </a:lnTo>
                  <a:lnTo>
                    <a:pt x="49757" y="677598"/>
                  </a:lnTo>
                  <a:lnTo>
                    <a:pt x="71816" y="716678"/>
                  </a:lnTo>
                  <a:lnTo>
                    <a:pt x="97498" y="753479"/>
                  </a:lnTo>
                  <a:lnTo>
                    <a:pt x="126626" y="787719"/>
                  </a:lnTo>
                  <a:lnTo>
                    <a:pt x="159023" y="819117"/>
                  </a:lnTo>
                  <a:lnTo>
                    <a:pt x="194512" y="847392"/>
                  </a:lnTo>
                  <a:lnTo>
                    <a:pt x="232915" y="872262"/>
                  </a:lnTo>
                  <a:lnTo>
                    <a:pt x="274057" y="893446"/>
                  </a:lnTo>
                  <a:lnTo>
                    <a:pt x="317760" y="910662"/>
                  </a:lnTo>
                  <a:lnTo>
                    <a:pt x="363848" y="923629"/>
                  </a:lnTo>
                  <a:lnTo>
                    <a:pt x="411004" y="931888"/>
                  </a:lnTo>
                  <a:lnTo>
                    <a:pt x="457851" y="935284"/>
                  </a:lnTo>
                  <a:lnTo>
                    <a:pt x="504108" y="933996"/>
                  </a:lnTo>
                  <a:lnTo>
                    <a:pt x="549491" y="928199"/>
                  </a:lnTo>
                  <a:lnTo>
                    <a:pt x="593721" y="918071"/>
                  </a:lnTo>
                  <a:lnTo>
                    <a:pt x="636516" y="903788"/>
                  </a:lnTo>
                  <a:lnTo>
                    <a:pt x="677594" y="885529"/>
                  </a:lnTo>
                  <a:lnTo>
                    <a:pt x="716674" y="863469"/>
                  </a:lnTo>
                  <a:lnTo>
                    <a:pt x="753475" y="837787"/>
                  </a:lnTo>
                  <a:lnTo>
                    <a:pt x="787715" y="808658"/>
                  </a:lnTo>
                  <a:lnTo>
                    <a:pt x="819114" y="776260"/>
                  </a:lnTo>
                  <a:lnTo>
                    <a:pt x="847388" y="740771"/>
                  </a:lnTo>
                  <a:lnTo>
                    <a:pt x="872258" y="702366"/>
                  </a:lnTo>
                  <a:lnTo>
                    <a:pt x="893442" y="661223"/>
                  </a:lnTo>
                  <a:lnTo>
                    <a:pt x="910658" y="617520"/>
                  </a:lnTo>
                  <a:lnTo>
                    <a:pt x="923625" y="571433"/>
                  </a:lnTo>
                  <a:lnTo>
                    <a:pt x="931884" y="524274"/>
                  </a:lnTo>
                  <a:lnTo>
                    <a:pt x="935281" y="477425"/>
                  </a:lnTo>
                  <a:lnTo>
                    <a:pt x="933992" y="431168"/>
                  </a:lnTo>
                  <a:lnTo>
                    <a:pt x="928195" y="385784"/>
                  </a:lnTo>
                  <a:lnTo>
                    <a:pt x="918067" y="341554"/>
                  </a:lnTo>
                  <a:lnTo>
                    <a:pt x="903785" y="298759"/>
                  </a:lnTo>
                  <a:lnTo>
                    <a:pt x="885525" y="257681"/>
                  </a:lnTo>
                  <a:lnTo>
                    <a:pt x="863466" y="218601"/>
                  </a:lnTo>
                  <a:lnTo>
                    <a:pt x="837783" y="181801"/>
                  </a:lnTo>
                  <a:lnTo>
                    <a:pt x="808654" y="147562"/>
                  </a:lnTo>
                  <a:lnTo>
                    <a:pt x="776257" y="116164"/>
                  </a:lnTo>
                  <a:lnTo>
                    <a:pt x="740767" y="87890"/>
                  </a:lnTo>
                  <a:lnTo>
                    <a:pt x="702362" y="63021"/>
                  </a:lnTo>
                  <a:lnTo>
                    <a:pt x="661220" y="41838"/>
                  </a:lnTo>
                  <a:lnTo>
                    <a:pt x="617516" y="24622"/>
                  </a:lnTo>
                  <a:lnTo>
                    <a:pt x="571429" y="11655"/>
                  </a:lnTo>
                  <a:lnTo>
                    <a:pt x="524270" y="3396"/>
                  </a:lnTo>
                  <a:lnTo>
                    <a:pt x="477422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1254" y="4223201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510639" y="0"/>
                  </a:moveTo>
                  <a:lnTo>
                    <a:pt x="464523" y="634"/>
                  </a:lnTo>
                  <a:lnTo>
                    <a:pt x="419163" y="5523"/>
                  </a:lnTo>
                  <a:lnTo>
                    <a:pt x="374810" y="14508"/>
                  </a:lnTo>
                  <a:lnTo>
                    <a:pt x="331713" y="27432"/>
                  </a:lnTo>
                  <a:lnTo>
                    <a:pt x="290124" y="44138"/>
                  </a:lnTo>
                  <a:lnTo>
                    <a:pt x="250292" y="64469"/>
                  </a:lnTo>
                  <a:lnTo>
                    <a:pt x="212467" y="88267"/>
                  </a:lnTo>
                  <a:lnTo>
                    <a:pt x="176899" y="115375"/>
                  </a:lnTo>
                  <a:lnTo>
                    <a:pt x="143838" y="145636"/>
                  </a:lnTo>
                  <a:lnTo>
                    <a:pt x="113534" y="178892"/>
                  </a:lnTo>
                  <a:lnTo>
                    <a:pt x="86237" y="214987"/>
                  </a:lnTo>
                  <a:lnTo>
                    <a:pt x="62197" y="253762"/>
                  </a:lnTo>
                  <a:lnTo>
                    <a:pt x="41665" y="295060"/>
                  </a:lnTo>
                  <a:lnTo>
                    <a:pt x="24889" y="338725"/>
                  </a:lnTo>
                  <a:lnTo>
                    <a:pt x="12121" y="384599"/>
                  </a:lnTo>
                  <a:lnTo>
                    <a:pt x="3776" y="431480"/>
                  </a:lnTo>
                  <a:lnTo>
                    <a:pt x="0" y="478103"/>
                  </a:lnTo>
                  <a:lnTo>
                    <a:pt x="634" y="524220"/>
                  </a:lnTo>
                  <a:lnTo>
                    <a:pt x="5523" y="569580"/>
                  </a:lnTo>
                  <a:lnTo>
                    <a:pt x="14508" y="613933"/>
                  </a:lnTo>
                  <a:lnTo>
                    <a:pt x="27432" y="657029"/>
                  </a:lnTo>
                  <a:lnTo>
                    <a:pt x="44138" y="698619"/>
                  </a:lnTo>
                  <a:lnTo>
                    <a:pt x="64469" y="738451"/>
                  </a:lnTo>
                  <a:lnTo>
                    <a:pt x="88267" y="776276"/>
                  </a:lnTo>
                  <a:lnTo>
                    <a:pt x="115375" y="811844"/>
                  </a:lnTo>
                  <a:lnTo>
                    <a:pt x="145636" y="844905"/>
                  </a:lnTo>
                  <a:lnTo>
                    <a:pt x="178892" y="875209"/>
                  </a:lnTo>
                  <a:lnTo>
                    <a:pt x="214987" y="902506"/>
                  </a:lnTo>
                  <a:lnTo>
                    <a:pt x="253762" y="926546"/>
                  </a:lnTo>
                  <a:lnTo>
                    <a:pt x="295060" y="947078"/>
                  </a:lnTo>
                  <a:lnTo>
                    <a:pt x="338725" y="963854"/>
                  </a:lnTo>
                  <a:lnTo>
                    <a:pt x="384599" y="976622"/>
                  </a:lnTo>
                  <a:lnTo>
                    <a:pt x="431482" y="984967"/>
                  </a:lnTo>
                  <a:lnTo>
                    <a:pt x="478107" y="988743"/>
                  </a:lnTo>
                  <a:lnTo>
                    <a:pt x="524225" y="988108"/>
                  </a:lnTo>
                  <a:lnTo>
                    <a:pt x="569586" y="983218"/>
                  </a:lnTo>
                  <a:lnTo>
                    <a:pt x="613939" y="974232"/>
                  </a:lnTo>
                  <a:lnTo>
                    <a:pt x="657035" y="961307"/>
                  </a:lnTo>
                  <a:lnTo>
                    <a:pt x="698624" y="944600"/>
                  </a:lnTo>
                  <a:lnTo>
                    <a:pt x="717213" y="935111"/>
                  </a:lnTo>
                  <a:lnTo>
                    <a:pt x="490893" y="935111"/>
                  </a:lnTo>
                  <a:lnTo>
                    <a:pt x="443893" y="932199"/>
                  </a:lnTo>
                  <a:lnTo>
                    <a:pt x="396562" y="924082"/>
                  </a:lnTo>
                  <a:lnTo>
                    <a:pt x="350379" y="910915"/>
                  </a:lnTo>
                  <a:lnTo>
                    <a:pt x="306748" y="893200"/>
                  </a:lnTo>
                  <a:lnTo>
                    <a:pt x="265874" y="871260"/>
                  </a:lnTo>
                  <a:lnTo>
                    <a:pt x="227960" y="845420"/>
                  </a:lnTo>
                  <a:lnTo>
                    <a:pt x="193210" y="816005"/>
                  </a:lnTo>
                  <a:lnTo>
                    <a:pt x="161829" y="783339"/>
                  </a:lnTo>
                  <a:lnTo>
                    <a:pt x="134021" y="747746"/>
                  </a:lnTo>
                  <a:lnTo>
                    <a:pt x="109989" y="709550"/>
                  </a:lnTo>
                  <a:lnTo>
                    <a:pt x="89938" y="669076"/>
                  </a:lnTo>
                  <a:lnTo>
                    <a:pt x="74071" y="626648"/>
                  </a:lnTo>
                  <a:lnTo>
                    <a:pt x="62593" y="582591"/>
                  </a:lnTo>
                  <a:lnTo>
                    <a:pt x="55707" y="537228"/>
                  </a:lnTo>
                  <a:lnTo>
                    <a:pt x="53619" y="490884"/>
                  </a:lnTo>
                  <a:lnTo>
                    <a:pt x="56531" y="443883"/>
                  </a:lnTo>
                  <a:lnTo>
                    <a:pt x="64648" y="396550"/>
                  </a:lnTo>
                  <a:lnTo>
                    <a:pt x="77817" y="350371"/>
                  </a:lnTo>
                  <a:lnTo>
                    <a:pt x="95535" y="306744"/>
                  </a:lnTo>
                  <a:lnTo>
                    <a:pt x="117476" y="265872"/>
                  </a:lnTo>
                  <a:lnTo>
                    <a:pt x="143317" y="227960"/>
                  </a:lnTo>
                  <a:lnTo>
                    <a:pt x="172733" y="193212"/>
                  </a:lnTo>
                  <a:lnTo>
                    <a:pt x="205400" y="161832"/>
                  </a:lnTo>
                  <a:lnTo>
                    <a:pt x="240994" y="134024"/>
                  </a:lnTo>
                  <a:lnTo>
                    <a:pt x="279189" y="109992"/>
                  </a:lnTo>
                  <a:lnTo>
                    <a:pt x="319663" y="89940"/>
                  </a:lnTo>
                  <a:lnTo>
                    <a:pt x="362090" y="74073"/>
                  </a:lnTo>
                  <a:lnTo>
                    <a:pt x="406147" y="62595"/>
                  </a:lnTo>
                  <a:lnTo>
                    <a:pt x="451509" y="55709"/>
                  </a:lnTo>
                  <a:lnTo>
                    <a:pt x="497851" y="53619"/>
                  </a:lnTo>
                  <a:lnTo>
                    <a:pt x="717729" y="53619"/>
                  </a:lnTo>
                  <a:lnTo>
                    <a:pt x="693683" y="41665"/>
                  </a:lnTo>
                  <a:lnTo>
                    <a:pt x="650018" y="24889"/>
                  </a:lnTo>
                  <a:lnTo>
                    <a:pt x="604144" y="12121"/>
                  </a:lnTo>
                  <a:lnTo>
                    <a:pt x="557263" y="3776"/>
                  </a:lnTo>
                  <a:lnTo>
                    <a:pt x="510639" y="0"/>
                  </a:lnTo>
                  <a:close/>
                </a:path>
                <a:path w="989329" h="989329">
                  <a:moveTo>
                    <a:pt x="717729" y="53619"/>
                  </a:moveTo>
                  <a:lnTo>
                    <a:pt x="497851" y="53619"/>
                  </a:lnTo>
                  <a:lnTo>
                    <a:pt x="544850" y="56531"/>
                  </a:lnTo>
                  <a:lnTo>
                    <a:pt x="592180" y="64648"/>
                  </a:lnTo>
                  <a:lnTo>
                    <a:pt x="638364" y="77817"/>
                  </a:lnTo>
                  <a:lnTo>
                    <a:pt x="681994" y="95535"/>
                  </a:lnTo>
                  <a:lnTo>
                    <a:pt x="722869" y="117476"/>
                  </a:lnTo>
                  <a:lnTo>
                    <a:pt x="760783" y="143317"/>
                  </a:lnTo>
                  <a:lnTo>
                    <a:pt x="795532" y="172733"/>
                  </a:lnTo>
                  <a:lnTo>
                    <a:pt x="826913" y="205400"/>
                  </a:lnTo>
                  <a:lnTo>
                    <a:pt x="854722" y="240994"/>
                  </a:lnTo>
                  <a:lnTo>
                    <a:pt x="878754" y="279189"/>
                  </a:lnTo>
                  <a:lnTo>
                    <a:pt x="898805" y="319663"/>
                  </a:lnTo>
                  <a:lnTo>
                    <a:pt x="914672" y="362090"/>
                  </a:lnTo>
                  <a:lnTo>
                    <a:pt x="926150" y="406147"/>
                  </a:lnTo>
                  <a:lnTo>
                    <a:pt x="933035" y="451509"/>
                  </a:lnTo>
                  <a:lnTo>
                    <a:pt x="935124" y="497851"/>
                  </a:lnTo>
                  <a:lnTo>
                    <a:pt x="932212" y="544850"/>
                  </a:lnTo>
                  <a:lnTo>
                    <a:pt x="924095" y="592180"/>
                  </a:lnTo>
                  <a:lnTo>
                    <a:pt x="910928" y="638361"/>
                  </a:lnTo>
                  <a:lnTo>
                    <a:pt x="893212" y="681990"/>
                  </a:lnTo>
                  <a:lnTo>
                    <a:pt x="871271" y="722863"/>
                  </a:lnTo>
                  <a:lnTo>
                    <a:pt x="845431" y="760775"/>
                  </a:lnTo>
                  <a:lnTo>
                    <a:pt x="816015" y="795523"/>
                  </a:lnTo>
                  <a:lnTo>
                    <a:pt x="783348" y="826904"/>
                  </a:lnTo>
                  <a:lnTo>
                    <a:pt x="747754" y="854711"/>
                  </a:lnTo>
                  <a:lnTo>
                    <a:pt x="709558" y="878743"/>
                  </a:lnTo>
                  <a:lnTo>
                    <a:pt x="669083" y="898793"/>
                  </a:lnTo>
                  <a:lnTo>
                    <a:pt x="626655" y="914660"/>
                  </a:lnTo>
                  <a:lnTo>
                    <a:pt x="582598" y="926138"/>
                  </a:lnTo>
                  <a:lnTo>
                    <a:pt x="537236" y="933023"/>
                  </a:lnTo>
                  <a:lnTo>
                    <a:pt x="490893" y="935111"/>
                  </a:lnTo>
                  <a:lnTo>
                    <a:pt x="717213" y="935111"/>
                  </a:lnTo>
                  <a:lnTo>
                    <a:pt x="776280" y="900469"/>
                  </a:lnTo>
                  <a:lnTo>
                    <a:pt x="811848" y="873360"/>
                  </a:lnTo>
                  <a:lnTo>
                    <a:pt x="844908" y="843098"/>
                  </a:lnTo>
                  <a:lnTo>
                    <a:pt x="875211" y="809841"/>
                  </a:lnTo>
                  <a:lnTo>
                    <a:pt x="902507" y="773745"/>
                  </a:lnTo>
                  <a:lnTo>
                    <a:pt x="926547" y="734969"/>
                  </a:lnTo>
                  <a:lnTo>
                    <a:pt x="947079" y="693670"/>
                  </a:lnTo>
                  <a:lnTo>
                    <a:pt x="963854" y="650005"/>
                  </a:lnTo>
                  <a:lnTo>
                    <a:pt x="976622" y="604131"/>
                  </a:lnTo>
                  <a:lnTo>
                    <a:pt x="984969" y="557253"/>
                  </a:lnTo>
                  <a:lnTo>
                    <a:pt x="988747" y="510631"/>
                  </a:lnTo>
                  <a:lnTo>
                    <a:pt x="988113" y="464515"/>
                  </a:lnTo>
                  <a:lnTo>
                    <a:pt x="983225" y="419157"/>
                  </a:lnTo>
                  <a:lnTo>
                    <a:pt x="974241" y="374805"/>
                  </a:lnTo>
                  <a:lnTo>
                    <a:pt x="961316" y="331710"/>
                  </a:lnTo>
                  <a:lnTo>
                    <a:pt x="944610" y="290122"/>
                  </a:lnTo>
                  <a:lnTo>
                    <a:pt x="924279" y="250290"/>
                  </a:lnTo>
                  <a:lnTo>
                    <a:pt x="900480" y="212466"/>
                  </a:lnTo>
                  <a:lnTo>
                    <a:pt x="873371" y="176898"/>
                  </a:lnTo>
                  <a:lnTo>
                    <a:pt x="843110" y="143837"/>
                  </a:lnTo>
                  <a:lnTo>
                    <a:pt x="809853" y="113534"/>
                  </a:lnTo>
                  <a:lnTo>
                    <a:pt x="773758" y="86237"/>
                  </a:lnTo>
                  <a:lnTo>
                    <a:pt x="734982" y="62197"/>
                  </a:lnTo>
                  <a:lnTo>
                    <a:pt x="717729" y="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6115" y="4142742"/>
              <a:ext cx="521497" cy="5214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29612" y="4226177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29">
                  <a:moveTo>
                    <a:pt x="162797" y="0"/>
                  </a:moveTo>
                  <a:lnTo>
                    <a:pt x="119235" y="7724"/>
                  </a:lnTo>
                  <a:lnTo>
                    <a:pt x="79639" y="26075"/>
                  </a:lnTo>
                  <a:lnTo>
                    <a:pt x="45957" y="53827"/>
                  </a:lnTo>
                  <a:lnTo>
                    <a:pt x="20137" y="89755"/>
                  </a:lnTo>
                  <a:lnTo>
                    <a:pt x="4125" y="132636"/>
                  </a:lnTo>
                  <a:lnTo>
                    <a:pt x="0" y="178218"/>
                  </a:lnTo>
                  <a:lnTo>
                    <a:pt x="7724" y="221780"/>
                  </a:lnTo>
                  <a:lnTo>
                    <a:pt x="26075" y="261376"/>
                  </a:lnTo>
                  <a:lnTo>
                    <a:pt x="53827" y="295058"/>
                  </a:lnTo>
                  <a:lnTo>
                    <a:pt x="89755" y="320878"/>
                  </a:lnTo>
                  <a:lnTo>
                    <a:pt x="132636" y="336890"/>
                  </a:lnTo>
                  <a:lnTo>
                    <a:pt x="178218" y="341014"/>
                  </a:lnTo>
                  <a:lnTo>
                    <a:pt x="221780" y="333288"/>
                  </a:lnTo>
                  <a:lnTo>
                    <a:pt x="261376" y="314935"/>
                  </a:lnTo>
                  <a:lnTo>
                    <a:pt x="295058" y="287182"/>
                  </a:lnTo>
                  <a:lnTo>
                    <a:pt x="320878" y="251255"/>
                  </a:lnTo>
                  <a:lnTo>
                    <a:pt x="336890" y="208379"/>
                  </a:lnTo>
                  <a:lnTo>
                    <a:pt x="341014" y="162793"/>
                  </a:lnTo>
                  <a:lnTo>
                    <a:pt x="333288" y="119229"/>
                  </a:lnTo>
                  <a:lnTo>
                    <a:pt x="314935" y="79634"/>
                  </a:lnTo>
                  <a:lnTo>
                    <a:pt x="287182" y="45954"/>
                  </a:lnTo>
                  <a:lnTo>
                    <a:pt x="251255" y="20136"/>
                  </a:lnTo>
                  <a:lnTo>
                    <a:pt x="208379" y="4125"/>
                  </a:lnTo>
                  <a:lnTo>
                    <a:pt x="162797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2518" y="4199093"/>
              <a:ext cx="395605" cy="395605"/>
            </a:xfrm>
            <a:custGeom>
              <a:avLst/>
              <a:gdLst/>
              <a:ahLst/>
              <a:cxnLst/>
              <a:rect l="l" t="t" r="r" b="b"/>
              <a:pathLst>
                <a:path w="395604" h="395604">
                  <a:moveTo>
                    <a:pt x="196175" y="0"/>
                  </a:moveTo>
                  <a:lnTo>
                    <a:pt x="152340" y="5285"/>
                  </a:lnTo>
                  <a:lnTo>
                    <a:pt x="111383" y="19906"/>
                  </a:lnTo>
                  <a:lnTo>
                    <a:pt x="74735" y="42962"/>
                  </a:lnTo>
                  <a:lnTo>
                    <a:pt x="43825" y="73554"/>
                  </a:lnTo>
                  <a:lnTo>
                    <a:pt x="20085" y="110781"/>
                  </a:lnTo>
                  <a:lnTo>
                    <a:pt x="4945" y="153743"/>
                  </a:lnTo>
                  <a:lnTo>
                    <a:pt x="0" y="199021"/>
                  </a:lnTo>
                  <a:lnTo>
                    <a:pt x="5288" y="242853"/>
                  </a:lnTo>
                  <a:lnTo>
                    <a:pt x="19911" y="283807"/>
                  </a:lnTo>
                  <a:lnTo>
                    <a:pt x="42995" y="320481"/>
                  </a:lnTo>
                  <a:lnTo>
                    <a:pt x="73562" y="351363"/>
                  </a:lnTo>
                  <a:lnTo>
                    <a:pt x="110789" y="375103"/>
                  </a:lnTo>
                  <a:lnTo>
                    <a:pt x="153751" y="390243"/>
                  </a:lnTo>
                  <a:lnTo>
                    <a:pt x="199029" y="395185"/>
                  </a:lnTo>
                  <a:lnTo>
                    <a:pt x="242861" y="389894"/>
                  </a:lnTo>
                  <a:lnTo>
                    <a:pt x="283815" y="375271"/>
                  </a:lnTo>
                  <a:lnTo>
                    <a:pt x="320462" y="352215"/>
                  </a:lnTo>
                  <a:lnTo>
                    <a:pt x="332179" y="340619"/>
                  </a:lnTo>
                  <a:lnTo>
                    <a:pt x="211581" y="340619"/>
                  </a:lnTo>
                  <a:lnTo>
                    <a:pt x="165715" y="337703"/>
                  </a:lnTo>
                  <a:lnTo>
                    <a:pt x="123100" y="320481"/>
                  </a:lnTo>
                  <a:lnTo>
                    <a:pt x="89173" y="291812"/>
                  </a:lnTo>
                  <a:lnTo>
                    <a:pt x="65731" y="254553"/>
                  </a:lnTo>
                  <a:lnTo>
                    <a:pt x="54569" y="211561"/>
                  </a:lnTo>
                  <a:lnTo>
                    <a:pt x="57485" y="165694"/>
                  </a:lnTo>
                  <a:lnTo>
                    <a:pt x="74706" y="123085"/>
                  </a:lnTo>
                  <a:lnTo>
                    <a:pt x="103373" y="89162"/>
                  </a:lnTo>
                  <a:lnTo>
                    <a:pt x="140630" y="65722"/>
                  </a:lnTo>
                  <a:lnTo>
                    <a:pt x="183622" y="54561"/>
                  </a:lnTo>
                  <a:lnTo>
                    <a:pt x="332263" y="54561"/>
                  </a:lnTo>
                  <a:lnTo>
                    <a:pt x="321639" y="43827"/>
                  </a:lnTo>
                  <a:lnTo>
                    <a:pt x="284415" y="20089"/>
                  </a:lnTo>
                  <a:lnTo>
                    <a:pt x="241458" y="4950"/>
                  </a:lnTo>
                  <a:lnTo>
                    <a:pt x="196175" y="0"/>
                  </a:lnTo>
                  <a:close/>
                </a:path>
                <a:path w="395604" h="395604">
                  <a:moveTo>
                    <a:pt x="332263" y="54561"/>
                  </a:moveTo>
                  <a:lnTo>
                    <a:pt x="183622" y="54561"/>
                  </a:lnTo>
                  <a:lnTo>
                    <a:pt x="229494" y="57477"/>
                  </a:lnTo>
                  <a:lnTo>
                    <a:pt x="272103" y="74703"/>
                  </a:lnTo>
                  <a:lnTo>
                    <a:pt x="306026" y="103370"/>
                  </a:lnTo>
                  <a:lnTo>
                    <a:pt x="329466" y="140626"/>
                  </a:lnTo>
                  <a:lnTo>
                    <a:pt x="340627" y="183615"/>
                  </a:lnTo>
                  <a:lnTo>
                    <a:pt x="337711" y="229486"/>
                  </a:lnTo>
                  <a:lnTo>
                    <a:pt x="320490" y="272095"/>
                  </a:lnTo>
                  <a:lnTo>
                    <a:pt x="291824" y="306018"/>
                  </a:lnTo>
                  <a:lnTo>
                    <a:pt x="254569" y="329458"/>
                  </a:lnTo>
                  <a:lnTo>
                    <a:pt x="211581" y="340619"/>
                  </a:lnTo>
                  <a:lnTo>
                    <a:pt x="332179" y="340619"/>
                  </a:lnTo>
                  <a:lnTo>
                    <a:pt x="351371" y="321624"/>
                  </a:lnTo>
                  <a:lnTo>
                    <a:pt x="375111" y="284398"/>
                  </a:lnTo>
                  <a:lnTo>
                    <a:pt x="390251" y="241437"/>
                  </a:lnTo>
                  <a:lnTo>
                    <a:pt x="395197" y="196160"/>
                  </a:lnTo>
                  <a:lnTo>
                    <a:pt x="389908" y="152330"/>
                  </a:lnTo>
                  <a:lnTo>
                    <a:pt x="375286" y="111378"/>
                  </a:lnTo>
                  <a:lnTo>
                    <a:pt x="352199" y="74703"/>
                  </a:lnTo>
                  <a:lnTo>
                    <a:pt x="332263" y="545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73226" y="3897833"/>
              <a:ext cx="366395" cy="346075"/>
            </a:xfrm>
            <a:custGeom>
              <a:avLst/>
              <a:gdLst/>
              <a:ahLst/>
              <a:cxnLst/>
              <a:rect l="l" t="t" r="r" b="b"/>
              <a:pathLst>
                <a:path w="366394" h="346075">
                  <a:moveTo>
                    <a:pt x="12306" y="0"/>
                  </a:moveTo>
                  <a:lnTo>
                    <a:pt x="0" y="13080"/>
                  </a:lnTo>
                  <a:lnTo>
                    <a:pt x="353694" y="345820"/>
                  </a:lnTo>
                  <a:lnTo>
                    <a:pt x="366001" y="332739"/>
                  </a:lnTo>
                  <a:lnTo>
                    <a:pt x="12306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8104" y="4202217"/>
              <a:ext cx="67484" cy="674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8516" y="324149"/>
              <a:ext cx="1430460" cy="14304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6862" y="3871782"/>
              <a:ext cx="67484" cy="6748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04549" y="508730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89" h="935990">
                  <a:moveTo>
                    <a:pt x="460549" y="0"/>
                  </a:moveTo>
                  <a:lnTo>
                    <a:pt x="414373" y="3029"/>
                  </a:lnTo>
                  <a:lnTo>
                    <a:pt x="368044" y="10778"/>
                  </a:lnTo>
                  <a:lnTo>
                    <a:pt x="321860" y="23398"/>
                  </a:lnTo>
                  <a:lnTo>
                    <a:pt x="277184" y="40603"/>
                  </a:lnTo>
                  <a:lnTo>
                    <a:pt x="235278" y="61816"/>
                  </a:lnTo>
                  <a:lnTo>
                    <a:pt x="196291" y="86742"/>
                  </a:lnTo>
                  <a:lnTo>
                    <a:pt x="160374" y="115083"/>
                  </a:lnTo>
                  <a:lnTo>
                    <a:pt x="127676" y="146542"/>
                  </a:lnTo>
                  <a:lnTo>
                    <a:pt x="98347" y="180824"/>
                  </a:lnTo>
                  <a:lnTo>
                    <a:pt x="72539" y="217630"/>
                  </a:lnTo>
                  <a:lnTo>
                    <a:pt x="50399" y="256665"/>
                  </a:lnTo>
                  <a:lnTo>
                    <a:pt x="32080" y="297632"/>
                  </a:lnTo>
                  <a:lnTo>
                    <a:pt x="17730" y="340233"/>
                  </a:lnTo>
                  <a:lnTo>
                    <a:pt x="7500" y="384174"/>
                  </a:lnTo>
                  <a:lnTo>
                    <a:pt x="1540" y="429155"/>
                  </a:lnTo>
                  <a:lnTo>
                    <a:pt x="0" y="474882"/>
                  </a:lnTo>
                  <a:lnTo>
                    <a:pt x="3029" y="521058"/>
                  </a:lnTo>
                  <a:lnTo>
                    <a:pt x="10778" y="567385"/>
                  </a:lnTo>
                  <a:lnTo>
                    <a:pt x="23398" y="613567"/>
                  </a:lnTo>
                  <a:lnTo>
                    <a:pt x="40605" y="658245"/>
                  </a:lnTo>
                  <a:lnTo>
                    <a:pt x="61820" y="700152"/>
                  </a:lnTo>
                  <a:lnTo>
                    <a:pt x="86747" y="739141"/>
                  </a:lnTo>
                  <a:lnTo>
                    <a:pt x="115088" y="775059"/>
                  </a:lnTo>
                  <a:lnTo>
                    <a:pt x="146548" y="807757"/>
                  </a:lnTo>
                  <a:lnTo>
                    <a:pt x="180830" y="837086"/>
                  </a:lnTo>
                  <a:lnTo>
                    <a:pt x="217636" y="862895"/>
                  </a:lnTo>
                  <a:lnTo>
                    <a:pt x="256671" y="885034"/>
                  </a:lnTo>
                  <a:lnTo>
                    <a:pt x="297638" y="903353"/>
                  </a:lnTo>
                  <a:lnTo>
                    <a:pt x="340240" y="917703"/>
                  </a:lnTo>
                  <a:lnTo>
                    <a:pt x="384180" y="927933"/>
                  </a:lnTo>
                  <a:lnTo>
                    <a:pt x="429163" y="933894"/>
                  </a:lnTo>
                  <a:lnTo>
                    <a:pt x="474890" y="935435"/>
                  </a:lnTo>
                  <a:lnTo>
                    <a:pt x="521067" y="932407"/>
                  </a:lnTo>
                  <a:lnTo>
                    <a:pt x="567395" y="924659"/>
                  </a:lnTo>
                  <a:lnTo>
                    <a:pt x="613579" y="912042"/>
                  </a:lnTo>
                  <a:lnTo>
                    <a:pt x="658255" y="894835"/>
                  </a:lnTo>
                  <a:lnTo>
                    <a:pt x="700162" y="873619"/>
                  </a:lnTo>
                  <a:lnTo>
                    <a:pt x="739148" y="848692"/>
                  </a:lnTo>
                  <a:lnTo>
                    <a:pt x="775066" y="820349"/>
                  </a:lnTo>
                  <a:lnTo>
                    <a:pt x="807764" y="788889"/>
                  </a:lnTo>
                  <a:lnTo>
                    <a:pt x="837092" y="754606"/>
                  </a:lnTo>
                  <a:lnTo>
                    <a:pt x="862901" y="717799"/>
                  </a:lnTo>
                  <a:lnTo>
                    <a:pt x="885040" y="678764"/>
                  </a:lnTo>
                  <a:lnTo>
                    <a:pt x="903360" y="637796"/>
                  </a:lnTo>
                  <a:lnTo>
                    <a:pt x="917709" y="595194"/>
                  </a:lnTo>
                  <a:lnTo>
                    <a:pt x="927939" y="551254"/>
                  </a:lnTo>
                  <a:lnTo>
                    <a:pt x="933900" y="506272"/>
                  </a:lnTo>
                  <a:lnTo>
                    <a:pt x="935440" y="460545"/>
                  </a:lnTo>
                  <a:lnTo>
                    <a:pt x="932411" y="414369"/>
                  </a:lnTo>
                  <a:lnTo>
                    <a:pt x="924661" y="368042"/>
                  </a:lnTo>
                  <a:lnTo>
                    <a:pt x="912042" y="321860"/>
                  </a:lnTo>
                  <a:lnTo>
                    <a:pt x="894835" y="277184"/>
                  </a:lnTo>
                  <a:lnTo>
                    <a:pt x="873620" y="235278"/>
                  </a:lnTo>
                  <a:lnTo>
                    <a:pt x="848693" y="196291"/>
                  </a:lnTo>
                  <a:lnTo>
                    <a:pt x="820351" y="160374"/>
                  </a:lnTo>
                  <a:lnTo>
                    <a:pt x="788891" y="127676"/>
                  </a:lnTo>
                  <a:lnTo>
                    <a:pt x="754610" y="98347"/>
                  </a:lnTo>
                  <a:lnTo>
                    <a:pt x="717803" y="72539"/>
                  </a:lnTo>
                  <a:lnTo>
                    <a:pt x="678768" y="50399"/>
                  </a:lnTo>
                  <a:lnTo>
                    <a:pt x="637802" y="32080"/>
                  </a:lnTo>
                  <a:lnTo>
                    <a:pt x="595200" y="17730"/>
                  </a:lnTo>
                  <a:lnTo>
                    <a:pt x="551259" y="7500"/>
                  </a:lnTo>
                  <a:lnTo>
                    <a:pt x="506277" y="1540"/>
                  </a:lnTo>
                  <a:lnTo>
                    <a:pt x="460549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7897" y="48207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30">
                  <a:moveTo>
                    <a:pt x="478055" y="0"/>
                  </a:moveTo>
                  <a:lnTo>
                    <a:pt x="432079" y="3667"/>
                  </a:lnTo>
                  <a:lnTo>
                    <a:pt x="386009" y="11773"/>
                  </a:lnTo>
                  <a:lnTo>
                    <a:pt x="340110" y="24451"/>
                  </a:lnTo>
                  <a:lnTo>
                    <a:pt x="295627" y="41442"/>
                  </a:lnTo>
                  <a:lnTo>
                    <a:pt x="253717" y="62217"/>
                  </a:lnTo>
                  <a:lnTo>
                    <a:pt x="214514" y="86511"/>
                  </a:lnTo>
                  <a:lnTo>
                    <a:pt x="178149" y="114062"/>
                  </a:lnTo>
                  <a:lnTo>
                    <a:pt x="144758" y="144605"/>
                  </a:lnTo>
                  <a:lnTo>
                    <a:pt x="114472" y="177878"/>
                  </a:lnTo>
                  <a:lnTo>
                    <a:pt x="87426" y="213617"/>
                  </a:lnTo>
                  <a:lnTo>
                    <a:pt x="63752" y="251557"/>
                  </a:lnTo>
                  <a:lnTo>
                    <a:pt x="43584" y="291436"/>
                  </a:lnTo>
                  <a:lnTo>
                    <a:pt x="27056" y="332991"/>
                  </a:lnTo>
                  <a:lnTo>
                    <a:pt x="14300" y="375956"/>
                  </a:lnTo>
                  <a:lnTo>
                    <a:pt x="5449" y="420070"/>
                  </a:lnTo>
                  <a:lnTo>
                    <a:pt x="638" y="465068"/>
                  </a:lnTo>
                  <a:lnTo>
                    <a:pt x="0" y="510686"/>
                  </a:lnTo>
                  <a:lnTo>
                    <a:pt x="3667" y="556662"/>
                  </a:lnTo>
                  <a:lnTo>
                    <a:pt x="11773" y="602731"/>
                  </a:lnTo>
                  <a:lnTo>
                    <a:pt x="24451" y="648631"/>
                  </a:lnTo>
                  <a:lnTo>
                    <a:pt x="41442" y="693113"/>
                  </a:lnTo>
                  <a:lnTo>
                    <a:pt x="62217" y="735023"/>
                  </a:lnTo>
                  <a:lnTo>
                    <a:pt x="86511" y="774227"/>
                  </a:lnTo>
                  <a:lnTo>
                    <a:pt x="114062" y="810591"/>
                  </a:lnTo>
                  <a:lnTo>
                    <a:pt x="144605" y="843983"/>
                  </a:lnTo>
                  <a:lnTo>
                    <a:pt x="177878" y="874269"/>
                  </a:lnTo>
                  <a:lnTo>
                    <a:pt x="213616" y="901315"/>
                  </a:lnTo>
                  <a:lnTo>
                    <a:pt x="251556" y="924989"/>
                  </a:lnTo>
                  <a:lnTo>
                    <a:pt x="291435" y="945156"/>
                  </a:lnTo>
                  <a:lnTo>
                    <a:pt x="332988" y="961685"/>
                  </a:lnTo>
                  <a:lnTo>
                    <a:pt x="375953" y="974441"/>
                  </a:lnTo>
                  <a:lnTo>
                    <a:pt x="420065" y="983291"/>
                  </a:lnTo>
                  <a:lnTo>
                    <a:pt x="465062" y="988103"/>
                  </a:lnTo>
                  <a:lnTo>
                    <a:pt x="510679" y="988741"/>
                  </a:lnTo>
                  <a:lnTo>
                    <a:pt x="556653" y="985074"/>
                  </a:lnTo>
                  <a:lnTo>
                    <a:pt x="602721" y="976968"/>
                  </a:lnTo>
                  <a:lnTo>
                    <a:pt x="648618" y="964289"/>
                  </a:lnTo>
                  <a:lnTo>
                    <a:pt x="693105" y="947298"/>
                  </a:lnTo>
                  <a:lnTo>
                    <a:pt x="717690" y="935112"/>
                  </a:lnTo>
                  <a:lnTo>
                    <a:pt x="492594" y="935112"/>
                  </a:lnTo>
                  <a:lnTo>
                    <a:pt x="446788" y="932486"/>
                  </a:lnTo>
                  <a:lnTo>
                    <a:pt x="401853" y="925165"/>
                  </a:lnTo>
                  <a:lnTo>
                    <a:pt x="358132" y="913323"/>
                  </a:lnTo>
                  <a:lnTo>
                    <a:pt x="315964" y="897133"/>
                  </a:lnTo>
                  <a:lnTo>
                    <a:pt x="275694" y="876767"/>
                  </a:lnTo>
                  <a:lnTo>
                    <a:pt x="237663" y="852398"/>
                  </a:lnTo>
                  <a:lnTo>
                    <a:pt x="202213" y="824199"/>
                  </a:lnTo>
                  <a:lnTo>
                    <a:pt x="169685" y="792344"/>
                  </a:lnTo>
                  <a:lnTo>
                    <a:pt x="140423" y="757006"/>
                  </a:lnTo>
                  <a:lnTo>
                    <a:pt x="114767" y="718356"/>
                  </a:lnTo>
                  <a:lnTo>
                    <a:pt x="93061" y="676568"/>
                  </a:lnTo>
                  <a:lnTo>
                    <a:pt x="75645" y="631816"/>
                  </a:lnTo>
                  <a:lnTo>
                    <a:pt x="63150" y="585450"/>
                  </a:lnTo>
                  <a:lnTo>
                    <a:pt x="55869" y="538929"/>
                  </a:lnTo>
                  <a:lnTo>
                    <a:pt x="53627" y="492595"/>
                  </a:lnTo>
                  <a:lnTo>
                    <a:pt x="56252" y="446790"/>
                  </a:lnTo>
                  <a:lnTo>
                    <a:pt x="63572" y="401856"/>
                  </a:lnTo>
                  <a:lnTo>
                    <a:pt x="75413" y="358135"/>
                  </a:lnTo>
                  <a:lnTo>
                    <a:pt x="91602" y="315969"/>
                  </a:lnTo>
                  <a:lnTo>
                    <a:pt x="111967" y="275699"/>
                  </a:lnTo>
                  <a:lnTo>
                    <a:pt x="136335" y="237669"/>
                  </a:lnTo>
                  <a:lnTo>
                    <a:pt x="164532" y="202218"/>
                  </a:lnTo>
                  <a:lnTo>
                    <a:pt x="196386" y="169691"/>
                  </a:lnTo>
                  <a:lnTo>
                    <a:pt x="231724" y="140428"/>
                  </a:lnTo>
                  <a:lnTo>
                    <a:pt x="270373" y="114771"/>
                  </a:lnTo>
                  <a:lnTo>
                    <a:pt x="312160" y="93063"/>
                  </a:lnTo>
                  <a:lnTo>
                    <a:pt x="356912" y="75645"/>
                  </a:lnTo>
                  <a:lnTo>
                    <a:pt x="403283" y="63150"/>
                  </a:lnTo>
                  <a:lnTo>
                    <a:pt x="449808" y="55869"/>
                  </a:lnTo>
                  <a:lnTo>
                    <a:pt x="496145" y="53627"/>
                  </a:lnTo>
                  <a:lnTo>
                    <a:pt x="717162" y="53627"/>
                  </a:lnTo>
                  <a:lnTo>
                    <a:pt x="697304" y="43584"/>
                  </a:lnTo>
                  <a:lnTo>
                    <a:pt x="655750" y="27056"/>
                  </a:lnTo>
                  <a:lnTo>
                    <a:pt x="612784" y="14300"/>
                  </a:lnTo>
                  <a:lnTo>
                    <a:pt x="568671" y="5449"/>
                  </a:lnTo>
                  <a:lnTo>
                    <a:pt x="523673" y="638"/>
                  </a:lnTo>
                  <a:lnTo>
                    <a:pt x="478055" y="0"/>
                  </a:lnTo>
                  <a:close/>
                </a:path>
                <a:path w="989329" h="989330">
                  <a:moveTo>
                    <a:pt x="717162" y="53627"/>
                  </a:moveTo>
                  <a:lnTo>
                    <a:pt x="496145" y="53627"/>
                  </a:lnTo>
                  <a:lnTo>
                    <a:pt x="541953" y="56252"/>
                  </a:lnTo>
                  <a:lnTo>
                    <a:pt x="586889" y="63572"/>
                  </a:lnTo>
                  <a:lnTo>
                    <a:pt x="630612" y="75413"/>
                  </a:lnTo>
                  <a:lnTo>
                    <a:pt x="672779" y="91602"/>
                  </a:lnTo>
                  <a:lnTo>
                    <a:pt x="713050" y="111967"/>
                  </a:lnTo>
                  <a:lnTo>
                    <a:pt x="751080" y="136335"/>
                  </a:lnTo>
                  <a:lnTo>
                    <a:pt x="786530" y="164532"/>
                  </a:lnTo>
                  <a:lnTo>
                    <a:pt x="819057" y="196386"/>
                  </a:lnTo>
                  <a:lnTo>
                    <a:pt x="848319" y="231724"/>
                  </a:lnTo>
                  <a:lnTo>
                    <a:pt x="873974" y="270373"/>
                  </a:lnTo>
                  <a:lnTo>
                    <a:pt x="895680" y="312160"/>
                  </a:lnTo>
                  <a:lnTo>
                    <a:pt x="913096" y="356912"/>
                  </a:lnTo>
                  <a:lnTo>
                    <a:pt x="925590" y="403280"/>
                  </a:lnTo>
                  <a:lnTo>
                    <a:pt x="932872" y="449803"/>
                  </a:lnTo>
                  <a:lnTo>
                    <a:pt x="935114" y="496139"/>
                  </a:lnTo>
                  <a:lnTo>
                    <a:pt x="932488" y="541945"/>
                  </a:lnTo>
                  <a:lnTo>
                    <a:pt x="925168" y="586881"/>
                  </a:lnTo>
                  <a:lnTo>
                    <a:pt x="913327" y="630603"/>
                  </a:lnTo>
                  <a:lnTo>
                    <a:pt x="897137" y="672770"/>
                  </a:lnTo>
                  <a:lnTo>
                    <a:pt x="876772" y="713040"/>
                  </a:lnTo>
                  <a:lnTo>
                    <a:pt x="852403" y="751071"/>
                  </a:lnTo>
                  <a:lnTo>
                    <a:pt x="824205" y="786522"/>
                  </a:lnTo>
                  <a:lnTo>
                    <a:pt x="792350" y="819050"/>
                  </a:lnTo>
                  <a:lnTo>
                    <a:pt x="757010" y="848313"/>
                  </a:lnTo>
                  <a:lnTo>
                    <a:pt x="718360" y="873970"/>
                  </a:lnTo>
                  <a:lnTo>
                    <a:pt x="676571" y="895678"/>
                  </a:lnTo>
                  <a:lnTo>
                    <a:pt x="631816" y="913096"/>
                  </a:lnTo>
                  <a:lnTo>
                    <a:pt x="585450" y="925590"/>
                  </a:lnTo>
                  <a:lnTo>
                    <a:pt x="538928" y="932871"/>
                  </a:lnTo>
                  <a:lnTo>
                    <a:pt x="492594" y="935112"/>
                  </a:lnTo>
                  <a:lnTo>
                    <a:pt x="717690" y="935112"/>
                  </a:lnTo>
                  <a:lnTo>
                    <a:pt x="774224" y="902229"/>
                  </a:lnTo>
                  <a:lnTo>
                    <a:pt x="810591" y="874677"/>
                  </a:lnTo>
                  <a:lnTo>
                    <a:pt x="843984" y="844133"/>
                  </a:lnTo>
                  <a:lnTo>
                    <a:pt x="874271" y="810859"/>
                  </a:lnTo>
                  <a:lnTo>
                    <a:pt x="901318" y="775120"/>
                  </a:lnTo>
                  <a:lnTo>
                    <a:pt x="924992" y="737179"/>
                  </a:lnTo>
                  <a:lnTo>
                    <a:pt x="945160" y="697299"/>
                  </a:lnTo>
                  <a:lnTo>
                    <a:pt x="961688" y="655745"/>
                  </a:lnTo>
                  <a:lnTo>
                    <a:pt x="974444" y="612779"/>
                  </a:lnTo>
                  <a:lnTo>
                    <a:pt x="983293" y="568665"/>
                  </a:lnTo>
                  <a:lnTo>
                    <a:pt x="988104" y="523668"/>
                  </a:lnTo>
                  <a:lnTo>
                    <a:pt x="988742" y="478050"/>
                  </a:lnTo>
                  <a:lnTo>
                    <a:pt x="985075" y="432075"/>
                  </a:lnTo>
                  <a:lnTo>
                    <a:pt x="976968" y="386007"/>
                  </a:lnTo>
                  <a:lnTo>
                    <a:pt x="964289" y="340110"/>
                  </a:lnTo>
                  <a:lnTo>
                    <a:pt x="947298" y="295627"/>
                  </a:lnTo>
                  <a:lnTo>
                    <a:pt x="926524" y="253717"/>
                  </a:lnTo>
                  <a:lnTo>
                    <a:pt x="902230" y="214514"/>
                  </a:lnTo>
                  <a:lnTo>
                    <a:pt x="874679" y="178149"/>
                  </a:lnTo>
                  <a:lnTo>
                    <a:pt x="844135" y="144758"/>
                  </a:lnTo>
                  <a:lnTo>
                    <a:pt x="810862" y="114472"/>
                  </a:lnTo>
                  <a:lnTo>
                    <a:pt x="775124" y="87426"/>
                  </a:lnTo>
                  <a:lnTo>
                    <a:pt x="737183" y="63752"/>
                  </a:lnTo>
                  <a:lnTo>
                    <a:pt x="717162" y="53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92247" y="1348104"/>
              <a:ext cx="521635" cy="52162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07581" y="1415475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4" h="340994">
                  <a:moveTo>
                    <a:pt x="162261" y="0"/>
                  </a:moveTo>
                  <a:lnTo>
                    <a:pt x="117257" y="8359"/>
                  </a:lnTo>
                  <a:lnTo>
                    <a:pt x="76061" y="28296"/>
                  </a:lnTo>
                  <a:lnTo>
                    <a:pt x="42699" y="57353"/>
                  </a:lnTo>
                  <a:lnTo>
                    <a:pt x="18210" y="93474"/>
                  </a:lnTo>
                  <a:lnTo>
                    <a:pt x="3631" y="134608"/>
                  </a:lnTo>
                  <a:lnTo>
                    <a:pt x="0" y="178701"/>
                  </a:lnTo>
                  <a:lnTo>
                    <a:pt x="8354" y="223700"/>
                  </a:lnTo>
                  <a:lnTo>
                    <a:pt x="28297" y="264902"/>
                  </a:lnTo>
                  <a:lnTo>
                    <a:pt x="57357" y="298267"/>
                  </a:lnTo>
                  <a:lnTo>
                    <a:pt x="93481" y="322758"/>
                  </a:lnTo>
                  <a:lnTo>
                    <a:pt x="134616" y="337339"/>
                  </a:lnTo>
                  <a:lnTo>
                    <a:pt x="178709" y="340970"/>
                  </a:lnTo>
                  <a:lnTo>
                    <a:pt x="223708" y="332615"/>
                  </a:lnTo>
                  <a:lnTo>
                    <a:pt x="264905" y="312673"/>
                  </a:lnTo>
                  <a:lnTo>
                    <a:pt x="298266" y="283615"/>
                  </a:lnTo>
                  <a:lnTo>
                    <a:pt x="322756" y="247494"/>
                  </a:lnTo>
                  <a:lnTo>
                    <a:pt x="337335" y="206359"/>
                  </a:lnTo>
                  <a:lnTo>
                    <a:pt x="340966" y="162265"/>
                  </a:lnTo>
                  <a:lnTo>
                    <a:pt x="332611" y="117261"/>
                  </a:lnTo>
                  <a:lnTo>
                    <a:pt x="312673" y="76064"/>
                  </a:lnTo>
                  <a:lnTo>
                    <a:pt x="283617" y="42701"/>
                  </a:lnTo>
                  <a:lnTo>
                    <a:pt x="247494" y="18209"/>
                  </a:lnTo>
                  <a:lnTo>
                    <a:pt x="206358" y="3629"/>
                  </a:lnTo>
                  <a:lnTo>
                    <a:pt x="162261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1203" y="1389095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79861" y="0"/>
                  </a:moveTo>
                  <a:lnTo>
                    <a:pt x="135241" y="9148"/>
                  </a:lnTo>
                  <a:lnTo>
                    <a:pt x="93883" y="28225"/>
                  </a:lnTo>
                  <a:lnTo>
                    <a:pt x="59035" y="55330"/>
                  </a:lnTo>
                  <a:lnTo>
                    <a:pt x="31460" y="88956"/>
                  </a:lnTo>
                  <a:lnTo>
                    <a:pt x="11921" y="127593"/>
                  </a:lnTo>
                  <a:lnTo>
                    <a:pt x="1180" y="169733"/>
                  </a:lnTo>
                  <a:lnTo>
                    <a:pt x="0" y="213867"/>
                  </a:lnTo>
                  <a:lnTo>
                    <a:pt x="9143" y="258487"/>
                  </a:lnTo>
                  <a:lnTo>
                    <a:pt x="28224" y="299846"/>
                  </a:lnTo>
                  <a:lnTo>
                    <a:pt x="55331" y="334695"/>
                  </a:lnTo>
                  <a:lnTo>
                    <a:pt x="88957" y="362272"/>
                  </a:lnTo>
                  <a:lnTo>
                    <a:pt x="127593" y="381813"/>
                  </a:lnTo>
                  <a:lnTo>
                    <a:pt x="169731" y="392554"/>
                  </a:lnTo>
                  <a:lnTo>
                    <a:pt x="213863" y="393733"/>
                  </a:lnTo>
                  <a:lnTo>
                    <a:pt x="258482" y="384585"/>
                  </a:lnTo>
                  <a:lnTo>
                    <a:pt x="299841" y="365508"/>
                  </a:lnTo>
                  <a:lnTo>
                    <a:pt x="331887" y="340583"/>
                  </a:lnTo>
                  <a:lnTo>
                    <a:pt x="196283" y="340583"/>
                  </a:lnTo>
                  <a:lnTo>
                    <a:pt x="152441" y="333477"/>
                  </a:lnTo>
                  <a:lnTo>
                    <a:pt x="113161" y="313608"/>
                  </a:lnTo>
                  <a:lnTo>
                    <a:pt x="81453" y="282499"/>
                  </a:lnTo>
                  <a:lnTo>
                    <a:pt x="60324" y="241672"/>
                  </a:lnTo>
                  <a:lnTo>
                    <a:pt x="53150" y="196280"/>
                  </a:lnTo>
                  <a:lnTo>
                    <a:pt x="60256" y="152439"/>
                  </a:lnTo>
                  <a:lnTo>
                    <a:pt x="80121" y="113160"/>
                  </a:lnTo>
                  <a:lnTo>
                    <a:pt x="111224" y="81453"/>
                  </a:lnTo>
                  <a:lnTo>
                    <a:pt x="152043" y="60329"/>
                  </a:lnTo>
                  <a:lnTo>
                    <a:pt x="197440" y="53150"/>
                  </a:lnTo>
                  <a:lnTo>
                    <a:pt x="331231" y="53150"/>
                  </a:lnTo>
                  <a:lnTo>
                    <a:pt x="304772" y="31453"/>
                  </a:lnTo>
                  <a:lnTo>
                    <a:pt x="266135" y="11915"/>
                  </a:lnTo>
                  <a:lnTo>
                    <a:pt x="223995" y="1176"/>
                  </a:lnTo>
                  <a:lnTo>
                    <a:pt x="179861" y="0"/>
                  </a:lnTo>
                  <a:close/>
                </a:path>
                <a:path w="394335" h="394335">
                  <a:moveTo>
                    <a:pt x="331231" y="53150"/>
                  </a:moveTo>
                  <a:lnTo>
                    <a:pt x="197440" y="53150"/>
                  </a:lnTo>
                  <a:lnTo>
                    <a:pt x="241282" y="60255"/>
                  </a:lnTo>
                  <a:lnTo>
                    <a:pt x="280560" y="80122"/>
                  </a:lnTo>
                  <a:lnTo>
                    <a:pt x="312264" y="111227"/>
                  </a:lnTo>
                  <a:lnTo>
                    <a:pt x="333387" y="152048"/>
                  </a:lnTo>
                  <a:lnTo>
                    <a:pt x="340572" y="197446"/>
                  </a:lnTo>
                  <a:lnTo>
                    <a:pt x="333470" y="241291"/>
                  </a:lnTo>
                  <a:lnTo>
                    <a:pt x="313606" y="280573"/>
                  </a:lnTo>
                  <a:lnTo>
                    <a:pt x="282501" y="312280"/>
                  </a:lnTo>
                  <a:lnTo>
                    <a:pt x="241680" y="333404"/>
                  </a:lnTo>
                  <a:lnTo>
                    <a:pt x="196283" y="340583"/>
                  </a:lnTo>
                  <a:lnTo>
                    <a:pt x="331887" y="340583"/>
                  </a:lnTo>
                  <a:lnTo>
                    <a:pt x="362268" y="304776"/>
                  </a:lnTo>
                  <a:lnTo>
                    <a:pt x="381808" y="266137"/>
                  </a:lnTo>
                  <a:lnTo>
                    <a:pt x="392550" y="223995"/>
                  </a:lnTo>
                  <a:lnTo>
                    <a:pt x="393728" y="179858"/>
                  </a:lnTo>
                  <a:lnTo>
                    <a:pt x="384580" y="135233"/>
                  </a:lnTo>
                  <a:lnTo>
                    <a:pt x="365504" y="93875"/>
                  </a:lnTo>
                  <a:lnTo>
                    <a:pt x="338398" y="59027"/>
                  </a:lnTo>
                  <a:lnTo>
                    <a:pt x="331231" y="53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24" name="object 24"/>
            <p:cNvSpPr/>
            <p:nvPr/>
          </p:nvSpPr>
          <p:spPr>
            <a:xfrm>
              <a:off x="2180835" y="1773934"/>
              <a:ext cx="352425" cy="431800"/>
            </a:xfrm>
            <a:custGeom>
              <a:avLst/>
              <a:gdLst/>
              <a:ahLst/>
              <a:cxnLst/>
              <a:rect l="l" t="t" r="r" b="b"/>
              <a:pathLst>
                <a:path w="352425" h="431800">
                  <a:moveTo>
                    <a:pt x="338328" y="0"/>
                  </a:moveTo>
                  <a:lnTo>
                    <a:pt x="0" y="420408"/>
                  </a:lnTo>
                  <a:lnTo>
                    <a:pt x="13995" y="431673"/>
                  </a:lnTo>
                  <a:lnTo>
                    <a:pt x="352323" y="11264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1545" y="1747318"/>
              <a:ext cx="67122" cy="671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5330" y="2165097"/>
              <a:ext cx="67122" cy="6712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60380" y="2625458"/>
              <a:ext cx="1430273" cy="14302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92592" y="2834528"/>
              <a:ext cx="935355" cy="935355"/>
            </a:xfrm>
            <a:custGeom>
              <a:avLst/>
              <a:gdLst/>
              <a:ahLst/>
              <a:cxnLst/>
              <a:rect l="l" t="t" r="r" b="b"/>
              <a:pathLst>
                <a:path w="935354" h="935354">
                  <a:moveTo>
                    <a:pt x="467652" y="0"/>
                  </a:moveTo>
                  <a:lnTo>
                    <a:pt x="419836" y="2414"/>
                  </a:lnTo>
                  <a:lnTo>
                    <a:pt x="373403" y="9500"/>
                  </a:lnTo>
                  <a:lnTo>
                    <a:pt x="328585" y="21024"/>
                  </a:lnTo>
                  <a:lnTo>
                    <a:pt x="285619" y="36750"/>
                  </a:lnTo>
                  <a:lnTo>
                    <a:pt x="244740" y="56442"/>
                  </a:lnTo>
                  <a:lnTo>
                    <a:pt x="206182" y="79866"/>
                  </a:lnTo>
                  <a:lnTo>
                    <a:pt x="170180" y="106788"/>
                  </a:lnTo>
                  <a:lnTo>
                    <a:pt x="136971" y="136971"/>
                  </a:lnTo>
                  <a:lnTo>
                    <a:pt x="106788" y="170180"/>
                  </a:lnTo>
                  <a:lnTo>
                    <a:pt x="79866" y="206182"/>
                  </a:lnTo>
                  <a:lnTo>
                    <a:pt x="56442" y="244740"/>
                  </a:lnTo>
                  <a:lnTo>
                    <a:pt x="36750" y="285619"/>
                  </a:lnTo>
                  <a:lnTo>
                    <a:pt x="21024" y="328585"/>
                  </a:lnTo>
                  <a:lnTo>
                    <a:pt x="9500" y="373403"/>
                  </a:lnTo>
                  <a:lnTo>
                    <a:pt x="2414" y="419836"/>
                  </a:lnTo>
                  <a:lnTo>
                    <a:pt x="0" y="467652"/>
                  </a:lnTo>
                  <a:lnTo>
                    <a:pt x="2414" y="515465"/>
                  </a:lnTo>
                  <a:lnTo>
                    <a:pt x="9500" y="561897"/>
                  </a:lnTo>
                  <a:lnTo>
                    <a:pt x="21024" y="606713"/>
                  </a:lnTo>
                  <a:lnTo>
                    <a:pt x="36750" y="649679"/>
                  </a:lnTo>
                  <a:lnTo>
                    <a:pt x="56442" y="690558"/>
                  </a:lnTo>
                  <a:lnTo>
                    <a:pt x="79866" y="729116"/>
                  </a:lnTo>
                  <a:lnTo>
                    <a:pt x="106788" y="765118"/>
                  </a:lnTo>
                  <a:lnTo>
                    <a:pt x="136971" y="798328"/>
                  </a:lnTo>
                  <a:lnTo>
                    <a:pt x="170180" y="828511"/>
                  </a:lnTo>
                  <a:lnTo>
                    <a:pt x="206182" y="855433"/>
                  </a:lnTo>
                  <a:lnTo>
                    <a:pt x="244740" y="878859"/>
                  </a:lnTo>
                  <a:lnTo>
                    <a:pt x="285619" y="898552"/>
                  </a:lnTo>
                  <a:lnTo>
                    <a:pt x="328585" y="914278"/>
                  </a:lnTo>
                  <a:lnTo>
                    <a:pt x="373403" y="925802"/>
                  </a:lnTo>
                  <a:lnTo>
                    <a:pt x="419836" y="932889"/>
                  </a:lnTo>
                  <a:lnTo>
                    <a:pt x="467652" y="935304"/>
                  </a:lnTo>
                  <a:lnTo>
                    <a:pt x="515467" y="932889"/>
                  </a:lnTo>
                  <a:lnTo>
                    <a:pt x="561901" y="925802"/>
                  </a:lnTo>
                  <a:lnTo>
                    <a:pt x="606718" y="914278"/>
                  </a:lnTo>
                  <a:lnTo>
                    <a:pt x="649684" y="898552"/>
                  </a:lnTo>
                  <a:lnTo>
                    <a:pt x="690564" y="878859"/>
                  </a:lnTo>
                  <a:lnTo>
                    <a:pt x="729122" y="855433"/>
                  </a:lnTo>
                  <a:lnTo>
                    <a:pt x="765123" y="828511"/>
                  </a:lnTo>
                  <a:lnTo>
                    <a:pt x="798333" y="798328"/>
                  </a:lnTo>
                  <a:lnTo>
                    <a:pt x="828516" y="765118"/>
                  </a:lnTo>
                  <a:lnTo>
                    <a:pt x="855437" y="729116"/>
                  </a:lnTo>
                  <a:lnTo>
                    <a:pt x="878861" y="690558"/>
                  </a:lnTo>
                  <a:lnTo>
                    <a:pt x="898554" y="649679"/>
                  </a:lnTo>
                  <a:lnTo>
                    <a:pt x="914279" y="606713"/>
                  </a:lnTo>
                  <a:lnTo>
                    <a:pt x="925803" y="561897"/>
                  </a:lnTo>
                  <a:lnTo>
                    <a:pt x="932889" y="515465"/>
                  </a:lnTo>
                  <a:lnTo>
                    <a:pt x="935304" y="467652"/>
                  </a:lnTo>
                  <a:lnTo>
                    <a:pt x="932889" y="419836"/>
                  </a:lnTo>
                  <a:lnTo>
                    <a:pt x="925803" y="373403"/>
                  </a:lnTo>
                  <a:lnTo>
                    <a:pt x="914279" y="328585"/>
                  </a:lnTo>
                  <a:lnTo>
                    <a:pt x="898554" y="285619"/>
                  </a:lnTo>
                  <a:lnTo>
                    <a:pt x="878861" y="244740"/>
                  </a:lnTo>
                  <a:lnTo>
                    <a:pt x="855437" y="206182"/>
                  </a:lnTo>
                  <a:lnTo>
                    <a:pt x="828516" y="170180"/>
                  </a:lnTo>
                  <a:lnTo>
                    <a:pt x="798333" y="136971"/>
                  </a:lnTo>
                  <a:lnTo>
                    <a:pt x="765123" y="106788"/>
                  </a:lnTo>
                  <a:lnTo>
                    <a:pt x="729122" y="79866"/>
                  </a:lnTo>
                  <a:lnTo>
                    <a:pt x="690564" y="56442"/>
                  </a:lnTo>
                  <a:lnTo>
                    <a:pt x="649684" y="36750"/>
                  </a:lnTo>
                  <a:lnTo>
                    <a:pt x="606718" y="21024"/>
                  </a:lnTo>
                  <a:lnTo>
                    <a:pt x="561901" y="9500"/>
                  </a:lnTo>
                  <a:lnTo>
                    <a:pt x="515467" y="2414"/>
                  </a:lnTo>
                  <a:lnTo>
                    <a:pt x="467652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29" name="object 29"/>
            <p:cNvSpPr/>
            <p:nvPr/>
          </p:nvSpPr>
          <p:spPr>
            <a:xfrm>
              <a:off x="4065659" y="2807595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4588" y="0"/>
                  </a:moveTo>
                  <a:lnTo>
                    <a:pt x="447024" y="2268"/>
                  </a:lnTo>
                  <a:lnTo>
                    <a:pt x="400724" y="8934"/>
                  </a:lnTo>
                  <a:lnTo>
                    <a:pt x="355898" y="19789"/>
                  </a:lnTo>
                  <a:lnTo>
                    <a:pt x="312754" y="34624"/>
                  </a:lnTo>
                  <a:lnTo>
                    <a:pt x="271501" y="53229"/>
                  </a:lnTo>
                  <a:lnTo>
                    <a:pt x="232348" y="75397"/>
                  </a:lnTo>
                  <a:lnTo>
                    <a:pt x="195504" y="100917"/>
                  </a:lnTo>
                  <a:lnTo>
                    <a:pt x="161178" y="129582"/>
                  </a:lnTo>
                  <a:lnTo>
                    <a:pt x="129578" y="161183"/>
                  </a:lnTo>
                  <a:lnTo>
                    <a:pt x="100914" y="195509"/>
                  </a:lnTo>
                  <a:lnTo>
                    <a:pt x="75394" y="232354"/>
                  </a:lnTo>
                  <a:lnTo>
                    <a:pt x="53227" y="271507"/>
                  </a:lnTo>
                  <a:lnTo>
                    <a:pt x="34622" y="312759"/>
                  </a:lnTo>
                  <a:lnTo>
                    <a:pt x="19788" y="355902"/>
                  </a:lnTo>
                  <a:lnTo>
                    <a:pt x="8934" y="400728"/>
                  </a:lnTo>
                  <a:lnTo>
                    <a:pt x="2268" y="447026"/>
                  </a:lnTo>
                  <a:lnTo>
                    <a:pt x="0" y="494588"/>
                  </a:lnTo>
                  <a:lnTo>
                    <a:pt x="2268" y="542151"/>
                  </a:lnTo>
                  <a:lnTo>
                    <a:pt x="8934" y="588449"/>
                  </a:lnTo>
                  <a:lnTo>
                    <a:pt x="19788" y="633274"/>
                  </a:lnTo>
                  <a:lnTo>
                    <a:pt x="34630" y="676436"/>
                  </a:lnTo>
                  <a:lnTo>
                    <a:pt x="53227" y="717670"/>
                  </a:lnTo>
                  <a:lnTo>
                    <a:pt x="75394" y="756823"/>
                  </a:lnTo>
                  <a:lnTo>
                    <a:pt x="100914" y="793667"/>
                  </a:lnTo>
                  <a:lnTo>
                    <a:pt x="129578" y="827994"/>
                  </a:lnTo>
                  <a:lnTo>
                    <a:pt x="161178" y="859594"/>
                  </a:lnTo>
                  <a:lnTo>
                    <a:pt x="195504" y="888259"/>
                  </a:lnTo>
                  <a:lnTo>
                    <a:pt x="232348" y="913780"/>
                  </a:lnTo>
                  <a:lnTo>
                    <a:pt x="271501" y="935947"/>
                  </a:lnTo>
                  <a:lnTo>
                    <a:pt x="312754" y="954553"/>
                  </a:lnTo>
                  <a:lnTo>
                    <a:pt x="355898" y="969388"/>
                  </a:lnTo>
                  <a:lnTo>
                    <a:pt x="400724" y="980243"/>
                  </a:lnTo>
                  <a:lnTo>
                    <a:pt x="447024" y="986909"/>
                  </a:lnTo>
                  <a:lnTo>
                    <a:pt x="494588" y="989177"/>
                  </a:lnTo>
                  <a:lnTo>
                    <a:pt x="542153" y="986909"/>
                  </a:lnTo>
                  <a:lnTo>
                    <a:pt x="588452" y="980243"/>
                  </a:lnTo>
                  <a:lnTo>
                    <a:pt x="633279" y="969388"/>
                  </a:lnTo>
                  <a:lnTo>
                    <a:pt x="676423" y="954553"/>
                  </a:lnTo>
                  <a:lnTo>
                    <a:pt x="717676" y="935947"/>
                  </a:lnTo>
                  <a:lnTo>
                    <a:pt x="718835" y="935291"/>
                  </a:lnTo>
                  <a:lnTo>
                    <a:pt x="494588" y="935291"/>
                  </a:lnTo>
                  <a:lnTo>
                    <a:pt x="446635" y="932700"/>
                  </a:lnTo>
                  <a:lnTo>
                    <a:pt x="400160" y="925108"/>
                  </a:lnTo>
                  <a:lnTo>
                    <a:pt x="355436" y="912786"/>
                  </a:lnTo>
                  <a:lnTo>
                    <a:pt x="312733" y="896005"/>
                  </a:lnTo>
                  <a:lnTo>
                    <a:pt x="272322" y="875035"/>
                  </a:lnTo>
                  <a:lnTo>
                    <a:pt x="234474" y="850148"/>
                  </a:lnTo>
                  <a:lnTo>
                    <a:pt x="199460" y="821615"/>
                  </a:lnTo>
                  <a:lnTo>
                    <a:pt x="167550" y="789706"/>
                  </a:lnTo>
                  <a:lnTo>
                    <a:pt x="139017" y="754692"/>
                  </a:lnTo>
                  <a:lnTo>
                    <a:pt x="114129" y="716845"/>
                  </a:lnTo>
                  <a:lnTo>
                    <a:pt x="93152" y="676418"/>
                  </a:lnTo>
                  <a:lnTo>
                    <a:pt x="76378" y="633734"/>
                  </a:lnTo>
                  <a:lnTo>
                    <a:pt x="64056" y="589012"/>
                  </a:lnTo>
                  <a:lnTo>
                    <a:pt x="56464" y="542539"/>
                  </a:lnTo>
                  <a:lnTo>
                    <a:pt x="53873" y="494588"/>
                  </a:lnTo>
                  <a:lnTo>
                    <a:pt x="56464" y="446635"/>
                  </a:lnTo>
                  <a:lnTo>
                    <a:pt x="64056" y="400160"/>
                  </a:lnTo>
                  <a:lnTo>
                    <a:pt x="76378" y="355436"/>
                  </a:lnTo>
                  <a:lnTo>
                    <a:pt x="93159" y="312733"/>
                  </a:lnTo>
                  <a:lnTo>
                    <a:pt x="114129" y="272322"/>
                  </a:lnTo>
                  <a:lnTo>
                    <a:pt x="139017" y="234474"/>
                  </a:lnTo>
                  <a:lnTo>
                    <a:pt x="167550" y="199460"/>
                  </a:lnTo>
                  <a:lnTo>
                    <a:pt x="199460" y="167550"/>
                  </a:lnTo>
                  <a:lnTo>
                    <a:pt x="234474" y="139017"/>
                  </a:lnTo>
                  <a:lnTo>
                    <a:pt x="272322" y="114129"/>
                  </a:lnTo>
                  <a:lnTo>
                    <a:pt x="312733" y="93159"/>
                  </a:lnTo>
                  <a:lnTo>
                    <a:pt x="355436" y="76378"/>
                  </a:lnTo>
                  <a:lnTo>
                    <a:pt x="400160" y="64056"/>
                  </a:lnTo>
                  <a:lnTo>
                    <a:pt x="446635" y="56464"/>
                  </a:lnTo>
                  <a:lnTo>
                    <a:pt x="494588" y="53873"/>
                  </a:lnTo>
                  <a:lnTo>
                    <a:pt x="718813" y="53873"/>
                  </a:lnTo>
                  <a:lnTo>
                    <a:pt x="717676" y="53229"/>
                  </a:lnTo>
                  <a:lnTo>
                    <a:pt x="676423" y="34624"/>
                  </a:lnTo>
                  <a:lnTo>
                    <a:pt x="633279" y="19789"/>
                  </a:lnTo>
                  <a:lnTo>
                    <a:pt x="588452" y="8934"/>
                  </a:lnTo>
                  <a:lnTo>
                    <a:pt x="542153" y="2268"/>
                  </a:lnTo>
                  <a:lnTo>
                    <a:pt x="494588" y="0"/>
                  </a:lnTo>
                  <a:close/>
                </a:path>
                <a:path w="989329" h="989329">
                  <a:moveTo>
                    <a:pt x="718813" y="53873"/>
                  </a:moveTo>
                  <a:lnTo>
                    <a:pt x="494588" y="53873"/>
                  </a:lnTo>
                  <a:lnTo>
                    <a:pt x="542540" y="56464"/>
                  </a:lnTo>
                  <a:lnTo>
                    <a:pt x="589012" y="64056"/>
                  </a:lnTo>
                  <a:lnTo>
                    <a:pt x="633735" y="76378"/>
                  </a:lnTo>
                  <a:lnTo>
                    <a:pt x="676438" y="93159"/>
                  </a:lnTo>
                  <a:lnTo>
                    <a:pt x="716849" y="114129"/>
                  </a:lnTo>
                  <a:lnTo>
                    <a:pt x="754697" y="139017"/>
                  </a:lnTo>
                  <a:lnTo>
                    <a:pt x="789712" y="167550"/>
                  </a:lnTo>
                  <a:lnTo>
                    <a:pt x="821622" y="199460"/>
                  </a:lnTo>
                  <a:lnTo>
                    <a:pt x="850156" y="234474"/>
                  </a:lnTo>
                  <a:lnTo>
                    <a:pt x="875045" y="272322"/>
                  </a:lnTo>
                  <a:lnTo>
                    <a:pt x="896025" y="312759"/>
                  </a:lnTo>
                  <a:lnTo>
                    <a:pt x="912797" y="355436"/>
                  </a:lnTo>
                  <a:lnTo>
                    <a:pt x="925120" y="400160"/>
                  </a:lnTo>
                  <a:lnTo>
                    <a:pt x="932713" y="446635"/>
                  </a:lnTo>
                  <a:lnTo>
                    <a:pt x="935304" y="494588"/>
                  </a:lnTo>
                  <a:lnTo>
                    <a:pt x="932713" y="542539"/>
                  </a:lnTo>
                  <a:lnTo>
                    <a:pt x="925120" y="589012"/>
                  </a:lnTo>
                  <a:lnTo>
                    <a:pt x="912797" y="633734"/>
                  </a:lnTo>
                  <a:lnTo>
                    <a:pt x="896015" y="676436"/>
                  </a:lnTo>
                  <a:lnTo>
                    <a:pt x="875045" y="716845"/>
                  </a:lnTo>
                  <a:lnTo>
                    <a:pt x="850156" y="754692"/>
                  </a:lnTo>
                  <a:lnTo>
                    <a:pt x="821622" y="789706"/>
                  </a:lnTo>
                  <a:lnTo>
                    <a:pt x="789712" y="821615"/>
                  </a:lnTo>
                  <a:lnTo>
                    <a:pt x="754697" y="850148"/>
                  </a:lnTo>
                  <a:lnTo>
                    <a:pt x="716849" y="875035"/>
                  </a:lnTo>
                  <a:lnTo>
                    <a:pt x="676438" y="896005"/>
                  </a:lnTo>
                  <a:lnTo>
                    <a:pt x="633735" y="912786"/>
                  </a:lnTo>
                  <a:lnTo>
                    <a:pt x="589012" y="925108"/>
                  </a:lnTo>
                  <a:lnTo>
                    <a:pt x="542540" y="932700"/>
                  </a:lnTo>
                  <a:lnTo>
                    <a:pt x="494588" y="935291"/>
                  </a:lnTo>
                  <a:lnTo>
                    <a:pt x="718835" y="935291"/>
                  </a:lnTo>
                  <a:lnTo>
                    <a:pt x="756829" y="913780"/>
                  </a:lnTo>
                  <a:lnTo>
                    <a:pt x="793673" y="888259"/>
                  </a:lnTo>
                  <a:lnTo>
                    <a:pt x="827999" y="859594"/>
                  </a:lnTo>
                  <a:lnTo>
                    <a:pt x="859599" y="827994"/>
                  </a:lnTo>
                  <a:lnTo>
                    <a:pt x="888263" y="793667"/>
                  </a:lnTo>
                  <a:lnTo>
                    <a:pt x="913783" y="756823"/>
                  </a:lnTo>
                  <a:lnTo>
                    <a:pt x="935950" y="717670"/>
                  </a:lnTo>
                  <a:lnTo>
                    <a:pt x="954555" y="676418"/>
                  </a:lnTo>
                  <a:lnTo>
                    <a:pt x="969389" y="633274"/>
                  </a:lnTo>
                  <a:lnTo>
                    <a:pt x="980243" y="588449"/>
                  </a:lnTo>
                  <a:lnTo>
                    <a:pt x="986909" y="542151"/>
                  </a:lnTo>
                  <a:lnTo>
                    <a:pt x="989177" y="494588"/>
                  </a:lnTo>
                  <a:lnTo>
                    <a:pt x="986909" y="447026"/>
                  </a:lnTo>
                  <a:lnTo>
                    <a:pt x="980243" y="400728"/>
                  </a:lnTo>
                  <a:lnTo>
                    <a:pt x="969389" y="355902"/>
                  </a:lnTo>
                  <a:lnTo>
                    <a:pt x="954543" y="312733"/>
                  </a:lnTo>
                  <a:lnTo>
                    <a:pt x="935950" y="271507"/>
                  </a:lnTo>
                  <a:lnTo>
                    <a:pt x="913783" y="232354"/>
                  </a:lnTo>
                  <a:lnTo>
                    <a:pt x="888263" y="195509"/>
                  </a:lnTo>
                  <a:lnTo>
                    <a:pt x="859599" y="161183"/>
                  </a:lnTo>
                  <a:lnTo>
                    <a:pt x="827999" y="129582"/>
                  </a:lnTo>
                  <a:lnTo>
                    <a:pt x="793673" y="100917"/>
                  </a:lnTo>
                  <a:lnTo>
                    <a:pt x="756829" y="75397"/>
                  </a:lnTo>
                  <a:lnTo>
                    <a:pt x="718813" y="538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6724" y="3079661"/>
              <a:ext cx="521893" cy="52188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527939" y="3155943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29">
                  <a:moveTo>
                    <a:pt x="170649" y="0"/>
                  </a:moveTo>
                  <a:lnTo>
                    <a:pt x="125284" y="6094"/>
                  </a:lnTo>
                  <a:lnTo>
                    <a:pt x="84519" y="23295"/>
                  </a:lnTo>
                  <a:lnTo>
                    <a:pt x="49982" y="49976"/>
                  </a:lnTo>
                  <a:lnTo>
                    <a:pt x="23298" y="84510"/>
                  </a:lnTo>
                  <a:lnTo>
                    <a:pt x="6095" y="125272"/>
                  </a:lnTo>
                  <a:lnTo>
                    <a:pt x="0" y="170637"/>
                  </a:lnTo>
                  <a:lnTo>
                    <a:pt x="6095" y="215997"/>
                  </a:lnTo>
                  <a:lnTo>
                    <a:pt x="23298" y="256758"/>
                  </a:lnTo>
                  <a:lnTo>
                    <a:pt x="49982" y="291293"/>
                  </a:lnTo>
                  <a:lnTo>
                    <a:pt x="84519" y="317976"/>
                  </a:lnTo>
                  <a:lnTo>
                    <a:pt x="125284" y="335178"/>
                  </a:lnTo>
                  <a:lnTo>
                    <a:pt x="170649" y="341274"/>
                  </a:lnTo>
                  <a:lnTo>
                    <a:pt x="216009" y="335178"/>
                  </a:lnTo>
                  <a:lnTo>
                    <a:pt x="256770" y="317976"/>
                  </a:lnTo>
                  <a:lnTo>
                    <a:pt x="291306" y="291293"/>
                  </a:lnTo>
                  <a:lnTo>
                    <a:pt x="317988" y="256758"/>
                  </a:lnTo>
                  <a:lnTo>
                    <a:pt x="335191" y="215997"/>
                  </a:lnTo>
                  <a:lnTo>
                    <a:pt x="341287" y="170637"/>
                  </a:lnTo>
                  <a:lnTo>
                    <a:pt x="335191" y="125272"/>
                  </a:lnTo>
                  <a:lnTo>
                    <a:pt x="317988" y="84510"/>
                  </a:lnTo>
                  <a:lnTo>
                    <a:pt x="291306" y="49976"/>
                  </a:lnTo>
                  <a:lnTo>
                    <a:pt x="256770" y="23295"/>
                  </a:lnTo>
                  <a:lnTo>
                    <a:pt x="216009" y="6094"/>
                  </a:lnTo>
                  <a:lnTo>
                    <a:pt x="170649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32" name="object 32"/>
            <p:cNvSpPr/>
            <p:nvPr/>
          </p:nvSpPr>
          <p:spPr>
            <a:xfrm>
              <a:off x="3501009" y="3129001"/>
              <a:ext cx="395605" cy="395605"/>
            </a:xfrm>
            <a:custGeom>
              <a:avLst/>
              <a:gdLst/>
              <a:ahLst/>
              <a:cxnLst/>
              <a:rect l="l" t="t" r="r" b="b"/>
              <a:pathLst>
                <a:path w="395604" h="395604">
                  <a:moveTo>
                    <a:pt x="197573" y="0"/>
                  </a:moveTo>
                  <a:lnTo>
                    <a:pt x="152327" y="5227"/>
                  </a:lnTo>
                  <a:lnTo>
                    <a:pt x="110763" y="20112"/>
                  </a:lnTo>
                  <a:lnTo>
                    <a:pt x="74075" y="43460"/>
                  </a:lnTo>
                  <a:lnTo>
                    <a:pt x="43460" y="74075"/>
                  </a:lnTo>
                  <a:lnTo>
                    <a:pt x="20112" y="110763"/>
                  </a:lnTo>
                  <a:lnTo>
                    <a:pt x="5227" y="152327"/>
                  </a:lnTo>
                  <a:lnTo>
                    <a:pt x="0" y="197573"/>
                  </a:lnTo>
                  <a:lnTo>
                    <a:pt x="5227" y="242824"/>
                  </a:lnTo>
                  <a:lnTo>
                    <a:pt x="20112" y="284392"/>
                  </a:lnTo>
                  <a:lnTo>
                    <a:pt x="43460" y="321082"/>
                  </a:lnTo>
                  <a:lnTo>
                    <a:pt x="74075" y="351699"/>
                  </a:lnTo>
                  <a:lnTo>
                    <a:pt x="110763" y="375047"/>
                  </a:lnTo>
                  <a:lnTo>
                    <a:pt x="152327" y="389933"/>
                  </a:lnTo>
                  <a:lnTo>
                    <a:pt x="197573" y="395160"/>
                  </a:lnTo>
                  <a:lnTo>
                    <a:pt x="242820" y="389933"/>
                  </a:lnTo>
                  <a:lnTo>
                    <a:pt x="284384" y="375047"/>
                  </a:lnTo>
                  <a:lnTo>
                    <a:pt x="321072" y="351699"/>
                  </a:lnTo>
                  <a:lnTo>
                    <a:pt x="331483" y="341287"/>
                  </a:lnTo>
                  <a:lnTo>
                    <a:pt x="197573" y="341287"/>
                  </a:lnTo>
                  <a:lnTo>
                    <a:pt x="152202" y="333947"/>
                  </a:lnTo>
                  <a:lnTo>
                    <a:pt x="112761" y="313519"/>
                  </a:lnTo>
                  <a:lnTo>
                    <a:pt x="81636" y="282390"/>
                  </a:lnTo>
                  <a:lnTo>
                    <a:pt x="61211" y="242946"/>
                  </a:lnTo>
                  <a:lnTo>
                    <a:pt x="53873" y="197573"/>
                  </a:lnTo>
                  <a:lnTo>
                    <a:pt x="61211" y="152202"/>
                  </a:lnTo>
                  <a:lnTo>
                    <a:pt x="81636" y="112761"/>
                  </a:lnTo>
                  <a:lnTo>
                    <a:pt x="112761" y="81636"/>
                  </a:lnTo>
                  <a:lnTo>
                    <a:pt x="152202" y="61211"/>
                  </a:lnTo>
                  <a:lnTo>
                    <a:pt x="197573" y="53873"/>
                  </a:lnTo>
                  <a:lnTo>
                    <a:pt x="331485" y="53873"/>
                  </a:lnTo>
                  <a:lnTo>
                    <a:pt x="321072" y="43460"/>
                  </a:lnTo>
                  <a:lnTo>
                    <a:pt x="284384" y="20112"/>
                  </a:lnTo>
                  <a:lnTo>
                    <a:pt x="242820" y="5227"/>
                  </a:lnTo>
                  <a:lnTo>
                    <a:pt x="197573" y="0"/>
                  </a:lnTo>
                  <a:close/>
                </a:path>
                <a:path w="395604" h="395604">
                  <a:moveTo>
                    <a:pt x="331485" y="53873"/>
                  </a:moveTo>
                  <a:lnTo>
                    <a:pt x="197573" y="53873"/>
                  </a:lnTo>
                  <a:lnTo>
                    <a:pt x="242945" y="61211"/>
                  </a:lnTo>
                  <a:lnTo>
                    <a:pt x="282386" y="81636"/>
                  </a:lnTo>
                  <a:lnTo>
                    <a:pt x="313511" y="112761"/>
                  </a:lnTo>
                  <a:lnTo>
                    <a:pt x="333936" y="152202"/>
                  </a:lnTo>
                  <a:lnTo>
                    <a:pt x="341274" y="197573"/>
                  </a:lnTo>
                  <a:lnTo>
                    <a:pt x="333936" y="242946"/>
                  </a:lnTo>
                  <a:lnTo>
                    <a:pt x="313511" y="282390"/>
                  </a:lnTo>
                  <a:lnTo>
                    <a:pt x="282386" y="313519"/>
                  </a:lnTo>
                  <a:lnTo>
                    <a:pt x="242945" y="333947"/>
                  </a:lnTo>
                  <a:lnTo>
                    <a:pt x="197573" y="341287"/>
                  </a:lnTo>
                  <a:lnTo>
                    <a:pt x="331483" y="341287"/>
                  </a:lnTo>
                  <a:lnTo>
                    <a:pt x="351687" y="321082"/>
                  </a:lnTo>
                  <a:lnTo>
                    <a:pt x="375035" y="284392"/>
                  </a:lnTo>
                  <a:lnTo>
                    <a:pt x="389920" y="242824"/>
                  </a:lnTo>
                  <a:lnTo>
                    <a:pt x="395147" y="197573"/>
                  </a:lnTo>
                  <a:lnTo>
                    <a:pt x="389920" y="152327"/>
                  </a:lnTo>
                  <a:lnTo>
                    <a:pt x="375035" y="110763"/>
                  </a:lnTo>
                  <a:lnTo>
                    <a:pt x="351687" y="74075"/>
                  </a:lnTo>
                  <a:lnTo>
                    <a:pt x="331485" y="538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33" name="object 33"/>
            <p:cNvSpPr/>
            <p:nvPr/>
          </p:nvSpPr>
          <p:spPr>
            <a:xfrm>
              <a:off x="2733446" y="3331616"/>
              <a:ext cx="723900" cy="18415"/>
            </a:xfrm>
            <a:custGeom>
              <a:avLst/>
              <a:gdLst/>
              <a:ahLst/>
              <a:cxnLst/>
              <a:rect l="l" t="t" r="r" b="b"/>
              <a:pathLst>
                <a:path w="723900" h="18414">
                  <a:moveTo>
                    <a:pt x="723544" y="0"/>
                  </a:moveTo>
                  <a:lnTo>
                    <a:pt x="0" y="0"/>
                  </a:lnTo>
                  <a:lnTo>
                    <a:pt x="0" y="17957"/>
                  </a:lnTo>
                  <a:lnTo>
                    <a:pt x="723544" y="17957"/>
                  </a:lnTo>
                  <a:lnTo>
                    <a:pt x="723544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21536" y="3306842"/>
              <a:ext cx="67513" cy="6751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01368" y="3306842"/>
              <a:ext cx="67513" cy="675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70592" y="1346580"/>
              <a:ext cx="1430286" cy="143027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602812" y="1445719"/>
              <a:ext cx="935355" cy="935355"/>
            </a:xfrm>
            <a:custGeom>
              <a:avLst/>
              <a:gdLst/>
              <a:ahLst/>
              <a:cxnLst/>
              <a:rect l="l" t="t" r="r" b="b"/>
              <a:pathLst>
                <a:path w="935354" h="935355">
                  <a:moveTo>
                    <a:pt x="467652" y="0"/>
                  </a:moveTo>
                  <a:lnTo>
                    <a:pt x="419836" y="2414"/>
                  </a:lnTo>
                  <a:lnTo>
                    <a:pt x="373403" y="9500"/>
                  </a:lnTo>
                  <a:lnTo>
                    <a:pt x="328585" y="21024"/>
                  </a:lnTo>
                  <a:lnTo>
                    <a:pt x="285619" y="36750"/>
                  </a:lnTo>
                  <a:lnTo>
                    <a:pt x="244740" y="56442"/>
                  </a:lnTo>
                  <a:lnTo>
                    <a:pt x="206182" y="79866"/>
                  </a:lnTo>
                  <a:lnTo>
                    <a:pt x="170180" y="106788"/>
                  </a:lnTo>
                  <a:lnTo>
                    <a:pt x="136971" y="136971"/>
                  </a:lnTo>
                  <a:lnTo>
                    <a:pt x="106788" y="170180"/>
                  </a:lnTo>
                  <a:lnTo>
                    <a:pt x="79866" y="206182"/>
                  </a:lnTo>
                  <a:lnTo>
                    <a:pt x="56442" y="244740"/>
                  </a:lnTo>
                  <a:lnTo>
                    <a:pt x="36750" y="285619"/>
                  </a:lnTo>
                  <a:lnTo>
                    <a:pt x="21024" y="328585"/>
                  </a:lnTo>
                  <a:lnTo>
                    <a:pt x="9500" y="373403"/>
                  </a:lnTo>
                  <a:lnTo>
                    <a:pt x="2414" y="419836"/>
                  </a:lnTo>
                  <a:lnTo>
                    <a:pt x="0" y="467652"/>
                  </a:lnTo>
                  <a:lnTo>
                    <a:pt x="2414" y="515465"/>
                  </a:lnTo>
                  <a:lnTo>
                    <a:pt x="9500" y="561897"/>
                  </a:lnTo>
                  <a:lnTo>
                    <a:pt x="21024" y="606713"/>
                  </a:lnTo>
                  <a:lnTo>
                    <a:pt x="36750" y="649679"/>
                  </a:lnTo>
                  <a:lnTo>
                    <a:pt x="56442" y="690558"/>
                  </a:lnTo>
                  <a:lnTo>
                    <a:pt x="79866" y="729116"/>
                  </a:lnTo>
                  <a:lnTo>
                    <a:pt x="106788" y="765118"/>
                  </a:lnTo>
                  <a:lnTo>
                    <a:pt x="136971" y="798328"/>
                  </a:lnTo>
                  <a:lnTo>
                    <a:pt x="170180" y="828511"/>
                  </a:lnTo>
                  <a:lnTo>
                    <a:pt x="206182" y="855433"/>
                  </a:lnTo>
                  <a:lnTo>
                    <a:pt x="244740" y="878859"/>
                  </a:lnTo>
                  <a:lnTo>
                    <a:pt x="285619" y="898552"/>
                  </a:lnTo>
                  <a:lnTo>
                    <a:pt x="328585" y="914278"/>
                  </a:lnTo>
                  <a:lnTo>
                    <a:pt x="373403" y="925802"/>
                  </a:lnTo>
                  <a:lnTo>
                    <a:pt x="419836" y="932889"/>
                  </a:lnTo>
                  <a:lnTo>
                    <a:pt x="467652" y="935304"/>
                  </a:lnTo>
                  <a:lnTo>
                    <a:pt x="515467" y="932889"/>
                  </a:lnTo>
                  <a:lnTo>
                    <a:pt x="561901" y="925802"/>
                  </a:lnTo>
                  <a:lnTo>
                    <a:pt x="606718" y="914278"/>
                  </a:lnTo>
                  <a:lnTo>
                    <a:pt x="649684" y="898552"/>
                  </a:lnTo>
                  <a:lnTo>
                    <a:pt x="690564" y="878859"/>
                  </a:lnTo>
                  <a:lnTo>
                    <a:pt x="729122" y="855433"/>
                  </a:lnTo>
                  <a:lnTo>
                    <a:pt x="765123" y="828511"/>
                  </a:lnTo>
                  <a:lnTo>
                    <a:pt x="798333" y="798328"/>
                  </a:lnTo>
                  <a:lnTo>
                    <a:pt x="828516" y="765118"/>
                  </a:lnTo>
                  <a:lnTo>
                    <a:pt x="855437" y="729116"/>
                  </a:lnTo>
                  <a:lnTo>
                    <a:pt x="878861" y="690558"/>
                  </a:lnTo>
                  <a:lnTo>
                    <a:pt x="898554" y="649679"/>
                  </a:lnTo>
                  <a:lnTo>
                    <a:pt x="914279" y="606713"/>
                  </a:lnTo>
                  <a:lnTo>
                    <a:pt x="925803" y="561897"/>
                  </a:lnTo>
                  <a:lnTo>
                    <a:pt x="932889" y="515465"/>
                  </a:lnTo>
                  <a:lnTo>
                    <a:pt x="935304" y="467652"/>
                  </a:lnTo>
                  <a:lnTo>
                    <a:pt x="932889" y="419836"/>
                  </a:lnTo>
                  <a:lnTo>
                    <a:pt x="925803" y="373403"/>
                  </a:lnTo>
                  <a:lnTo>
                    <a:pt x="914279" y="328585"/>
                  </a:lnTo>
                  <a:lnTo>
                    <a:pt x="898554" y="285619"/>
                  </a:lnTo>
                  <a:lnTo>
                    <a:pt x="878861" y="244740"/>
                  </a:lnTo>
                  <a:lnTo>
                    <a:pt x="855437" y="206182"/>
                  </a:lnTo>
                  <a:lnTo>
                    <a:pt x="828516" y="170180"/>
                  </a:lnTo>
                  <a:lnTo>
                    <a:pt x="798333" y="136971"/>
                  </a:lnTo>
                  <a:lnTo>
                    <a:pt x="765123" y="106788"/>
                  </a:lnTo>
                  <a:lnTo>
                    <a:pt x="729122" y="79866"/>
                  </a:lnTo>
                  <a:lnTo>
                    <a:pt x="690564" y="56442"/>
                  </a:lnTo>
                  <a:lnTo>
                    <a:pt x="649684" y="36750"/>
                  </a:lnTo>
                  <a:lnTo>
                    <a:pt x="606718" y="21024"/>
                  </a:lnTo>
                  <a:lnTo>
                    <a:pt x="561901" y="9500"/>
                  </a:lnTo>
                  <a:lnTo>
                    <a:pt x="515467" y="2414"/>
                  </a:lnTo>
                  <a:lnTo>
                    <a:pt x="467652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575873" y="1418786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30">
                  <a:moveTo>
                    <a:pt x="494588" y="0"/>
                  </a:moveTo>
                  <a:lnTo>
                    <a:pt x="447026" y="2268"/>
                  </a:lnTo>
                  <a:lnTo>
                    <a:pt x="400728" y="8934"/>
                  </a:lnTo>
                  <a:lnTo>
                    <a:pt x="355902" y="19788"/>
                  </a:lnTo>
                  <a:lnTo>
                    <a:pt x="312759" y="34622"/>
                  </a:lnTo>
                  <a:lnTo>
                    <a:pt x="271507" y="53227"/>
                  </a:lnTo>
                  <a:lnTo>
                    <a:pt x="232354" y="75394"/>
                  </a:lnTo>
                  <a:lnTo>
                    <a:pt x="195509" y="100914"/>
                  </a:lnTo>
                  <a:lnTo>
                    <a:pt x="161183" y="129578"/>
                  </a:lnTo>
                  <a:lnTo>
                    <a:pt x="129582" y="161178"/>
                  </a:lnTo>
                  <a:lnTo>
                    <a:pt x="100917" y="195504"/>
                  </a:lnTo>
                  <a:lnTo>
                    <a:pt x="75397" y="232348"/>
                  </a:lnTo>
                  <a:lnTo>
                    <a:pt x="53229" y="271501"/>
                  </a:lnTo>
                  <a:lnTo>
                    <a:pt x="34624" y="312754"/>
                  </a:lnTo>
                  <a:lnTo>
                    <a:pt x="19789" y="355898"/>
                  </a:lnTo>
                  <a:lnTo>
                    <a:pt x="8934" y="400724"/>
                  </a:lnTo>
                  <a:lnTo>
                    <a:pt x="2268" y="447024"/>
                  </a:lnTo>
                  <a:lnTo>
                    <a:pt x="0" y="494588"/>
                  </a:lnTo>
                  <a:lnTo>
                    <a:pt x="2268" y="542151"/>
                  </a:lnTo>
                  <a:lnTo>
                    <a:pt x="8934" y="588449"/>
                  </a:lnTo>
                  <a:lnTo>
                    <a:pt x="19789" y="633274"/>
                  </a:lnTo>
                  <a:lnTo>
                    <a:pt x="34632" y="676436"/>
                  </a:lnTo>
                  <a:lnTo>
                    <a:pt x="53229" y="717670"/>
                  </a:lnTo>
                  <a:lnTo>
                    <a:pt x="75397" y="756823"/>
                  </a:lnTo>
                  <a:lnTo>
                    <a:pt x="100917" y="793667"/>
                  </a:lnTo>
                  <a:lnTo>
                    <a:pt x="129582" y="827994"/>
                  </a:lnTo>
                  <a:lnTo>
                    <a:pt x="161183" y="859594"/>
                  </a:lnTo>
                  <a:lnTo>
                    <a:pt x="195509" y="888259"/>
                  </a:lnTo>
                  <a:lnTo>
                    <a:pt x="232354" y="913780"/>
                  </a:lnTo>
                  <a:lnTo>
                    <a:pt x="271507" y="935947"/>
                  </a:lnTo>
                  <a:lnTo>
                    <a:pt x="312759" y="954553"/>
                  </a:lnTo>
                  <a:lnTo>
                    <a:pt x="355902" y="969388"/>
                  </a:lnTo>
                  <a:lnTo>
                    <a:pt x="400728" y="980243"/>
                  </a:lnTo>
                  <a:lnTo>
                    <a:pt x="447026" y="986909"/>
                  </a:lnTo>
                  <a:lnTo>
                    <a:pt x="494588" y="989177"/>
                  </a:lnTo>
                  <a:lnTo>
                    <a:pt x="542153" y="986909"/>
                  </a:lnTo>
                  <a:lnTo>
                    <a:pt x="588452" y="980243"/>
                  </a:lnTo>
                  <a:lnTo>
                    <a:pt x="633279" y="969388"/>
                  </a:lnTo>
                  <a:lnTo>
                    <a:pt x="676423" y="954553"/>
                  </a:lnTo>
                  <a:lnTo>
                    <a:pt x="717676" y="935947"/>
                  </a:lnTo>
                  <a:lnTo>
                    <a:pt x="718835" y="935291"/>
                  </a:lnTo>
                  <a:lnTo>
                    <a:pt x="494588" y="935291"/>
                  </a:lnTo>
                  <a:lnTo>
                    <a:pt x="446637" y="932700"/>
                  </a:lnTo>
                  <a:lnTo>
                    <a:pt x="400164" y="925108"/>
                  </a:lnTo>
                  <a:lnTo>
                    <a:pt x="355441" y="912786"/>
                  </a:lnTo>
                  <a:lnTo>
                    <a:pt x="312739" y="896005"/>
                  </a:lnTo>
                  <a:lnTo>
                    <a:pt x="272328" y="875035"/>
                  </a:lnTo>
                  <a:lnTo>
                    <a:pt x="234480" y="850148"/>
                  </a:lnTo>
                  <a:lnTo>
                    <a:pt x="199465" y="821615"/>
                  </a:lnTo>
                  <a:lnTo>
                    <a:pt x="167555" y="789706"/>
                  </a:lnTo>
                  <a:lnTo>
                    <a:pt x="139020" y="754692"/>
                  </a:lnTo>
                  <a:lnTo>
                    <a:pt x="114132" y="716845"/>
                  </a:lnTo>
                  <a:lnTo>
                    <a:pt x="93154" y="676418"/>
                  </a:lnTo>
                  <a:lnTo>
                    <a:pt x="76379" y="633734"/>
                  </a:lnTo>
                  <a:lnTo>
                    <a:pt x="64056" y="589012"/>
                  </a:lnTo>
                  <a:lnTo>
                    <a:pt x="56464" y="542539"/>
                  </a:lnTo>
                  <a:lnTo>
                    <a:pt x="53873" y="494588"/>
                  </a:lnTo>
                  <a:lnTo>
                    <a:pt x="56464" y="446635"/>
                  </a:lnTo>
                  <a:lnTo>
                    <a:pt x="64056" y="400160"/>
                  </a:lnTo>
                  <a:lnTo>
                    <a:pt x="76379" y="355436"/>
                  </a:lnTo>
                  <a:lnTo>
                    <a:pt x="93161" y="312733"/>
                  </a:lnTo>
                  <a:lnTo>
                    <a:pt x="114132" y="272322"/>
                  </a:lnTo>
                  <a:lnTo>
                    <a:pt x="139020" y="234474"/>
                  </a:lnTo>
                  <a:lnTo>
                    <a:pt x="167555" y="199460"/>
                  </a:lnTo>
                  <a:lnTo>
                    <a:pt x="199465" y="167550"/>
                  </a:lnTo>
                  <a:lnTo>
                    <a:pt x="234480" y="139017"/>
                  </a:lnTo>
                  <a:lnTo>
                    <a:pt x="272328" y="114129"/>
                  </a:lnTo>
                  <a:lnTo>
                    <a:pt x="312739" y="93159"/>
                  </a:lnTo>
                  <a:lnTo>
                    <a:pt x="355441" y="76378"/>
                  </a:lnTo>
                  <a:lnTo>
                    <a:pt x="400164" y="64056"/>
                  </a:lnTo>
                  <a:lnTo>
                    <a:pt x="446637" y="56464"/>
                  </a:lnTo>
                  <a:lnTo>
                    <a:pt x="494588" y="53873"/>
                  </a:lnTo>
                  <a:lnTo>
                    <a:pt x="718817" y="53873"/>
                  </a:lnTo>
                  <a:lnTo>
                    <a:pt x="717676" y="53227"/>
                  </a:lnTo>
                  <a:lnTo>
                    <a:pt x="676423" y="34622"/>
                  </a:lnTo>
                  <a:lnTo>
                    <a:pt x="633279" y="19788"/>
                  </a:lnTo>
                  <a:lnTo>
                    <a:pt x="588452" y="8934"/>
                  </a:lnTo>
                  <a:lnTo>
                    <a:pt x="542153" y="2268"/>
                  </a:lnTo>
                  <a:lnTo>
                    <a:pt x="494588" y="0"/>
                  </a:lnTo>
                  <a:close/>
                </a:path>
                <a:path w="989329" h="989330">
                  <a:moveTo>
                    <a:pt x="718817" y="53873"/>
                  </a:moveTo>
                  <a:lnTo>
                    <a:pt x="494588" y="53873"/>
                  </a:lnTo>
                  <a:lnTo>
                    <a:pt x="542542" y="56464"/>
                  </a:lnTo>
                  <a:lnTo>
                    <a:pt x="589016" y="64056"/>
                  </a:lnTo>
                  <a:lnTo>
                    <a:pt x="633740" y="76378"/>
                  </a:lnTo>
                  <a:lnTo>
                    <a:pt x="676443" y="93159"/>
                  </a:lnTo>
                  <a:lnTo>
                    <a:pt x="716854" y="114129"/>
                  </a:lnTo>
                  <a:lnTo>
                    <a:pt x="754702" y="139017"/>
                  </a:lnTo>
                  <a:lnTo>
                    <a:pt x="789717" y="167550"/>
                  </a:lnTo>
                  <a:lnTo>
                    <a:pt x="821626" y="199460"/>
                  </a:lnTo>
                  <a:lnTo>
                    <a:pt x="850160" y="234474"/>
                  </a:lnTo>
                  <a:lnTo>
                    <a:pt x="875047" y="272322"/>
                  </a:lnTo>
                  <a:lnTo>
                    <a:pt x="896025" y="312754"/>
                  </a:lnTo>
                  <a:lnTo>
                    <a:pt x="912799" y="355436"/>
                  </a:lnTo>
                  <a:lnTo>
                    <a:pt x="925121" y="400160"/>
                  </a:lnTo>
                  <a:lnTo>
                    <a:pt x="932713" y="446635"/>
                  </a:lnTo>
                  <a:lnTo>
                    <a:pt x="935304" y="494588"/>
                  </a:lnTo>
                  <a:lnTo>
                    <a:pt x="932713" y="542539"/>
                  </a:lnTo>
                  <a:lnTo>
                    <a:pt x="925121" y="589012"/>
                  </a:lnTo>
                  <a:lnTo>
                    <a:pt x="912799" y="633734"/>
                  </a:lnTo>
                  <a:lnTo>
                    <a:pt x="896017" y="676436"/>
                  </a:lnTo>
                  <a:lnTo>
                    <a:pt x="875047" y="716845"/>
                  </a:lnTo>
                  <a:lnTo>
                    <a:pt x="850160" y="754692"/>
                  </a:lnTo>
                  <a:lnTo>
                    <a:pt x="821626" y="789706"/>
                  </a:lnTo>
                  <a:lnTo>
                    <a:pt x="789717" y="821615"/>
                  </a:lnTo>
                  <a:lnTo>
                    <a:pt x="754702" y="850148"/>
                  </a:lnTo>
                  <a:lnTo>
                    <a:pt x="716854" y="875035"/>
                  </a:lnTo>
                  <a:lnTo>
                    <a:pt x="676443" y="896005"/>
                  </a:lnTo>
                  <a:lnTo>
                    <a:pt x="633740" y="912786"/>
                  </a:lnTo>
                  <a:lnTo>
                    <a:pt x="589016" y="925108"/>
                  </a:lnTo>
                  <a:lnTo>
                    <a:pt x="542542" y="932700"/>
                  </a:lnTo>
                  <a:lnTo>
                    <a:pt x="494588" y="935291"/>
                  </a:lnTo>
                  <a:lnTo>
                    <a:pt x="718835" y="935291"/>
                  </a:lnTo>
                  <a:lnTo>
                    <a:pt x="756829" y="913780"/>
                  </a:lnTo>
                  <a:lnTo>
                    <a:pt x="793673" y="888259"/>
                  </a:lnTo>
                  <a:lnTo>
                    <a:pt x="827999" y="859594"/>
                  </a:lnTo>
                  <a:lnTo>
                    <a:pt x="859599" y="827994"/>
                  </a:lnTo>
                  <a:lnTo>
                    <a:pt x="888263" y="793667"/>
                  </a:lnTo>
                  <a:lnTo>
                    <a:pt x="913783" y="756823"/>
                  </a:lnTo>
                  <a:lnTo>
                    <a:pt x="935950" y="717670"/>
                  </a:lnTo>
                  <a:lnTo>
                    <a:pt x="954555" y="676418"/>
                  </a:lnTo>
                  <a:lnTo>
                    <a:pt x="969389" y="633274"/>
                  </a:lnTo>
                  <a:lnTo>
                    <a:pt x="980243" y="588449"/>
                  </a:lnTo>
                  <a:lnTo>
                    <a:pt x="986909" y="542151"/>
                  </a:lnTo>
                  <a:lnTo>
                    <a:pt x="989177" y="494588"/>
                  </a:lnTo>
                  <a:lnTo>
                    <a:pt x="986909" y="447024"/>
                  </a:lnTo>
                  <a:lnTo>
                    <a:pt x="980243" y="400724"/>
                  </a:lnTo>
                  <a:lnTo>
                    <a:pt x="969389" y="355898"/>
                  </a:lnTo>
                  <a:lnTo>
                    <a:pt x="954545" y="312733"/>
                  </a:lnTo>
                  <a:lnTo>
                    <a:pt x="935950" y="271501"/>
                  </a:lnTo>
                  <a:lnTo>
                    <a:pt x="913783" y="232348"/>
                  </a:lnTo>
                  <a:lnTo>
                    <a:pt x="888263" y="195504"/>
                  </a:lnTo>
                  <a:lnTo>
                    <a:pt x="859599" y="161178"/>
                  </a:lnTo>
                  <a:lnTo>
                    <a:pt x="827999" y="129578"/>
                  </a:lnTo>
                  <a:lnTo>
                    <a:pt x="793673" y="100914"/>
                  </a:lnTo>
                  <a:lnTo>
                    <a:pt x="756829" y="75394"/>
                  </a:lnTo>
                  <a:lnTo>
                    <a:pt x="718817" y="538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23933" y="2060232"/>
              <a:ext cx="521893" cy="52188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145153" y="2136514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30">
                  <a:moveTo>
                    <a:pt x="170649" y="0"/>
                  </a:moveTo>
                  <a:lnTo>
                    <a:pt x="125284" y="6095"/>
                  </a:lnTo>
                  <a:lnTo>
                    <a:pt x="84519" y="23298"/>
                  </a:lnTo>
                  <a:lnTo>
                    <a:pt x="49982" y="49980"/>
                  </a:lnTo>
                  <a:lnTo>
                    <a:pt x="23298" y="84516"/>
                  </a:lnTo>
                  <a:lnTo>
                    <a:pt x="6095" y="125277"/>
                  </a:lnTo>
                  <a:lnTo>
                    <a:pt x="0" y="170637"/>
                  </a:lnTo>
                  <a:lnTo>
                    <a:pt x="6095" y="216002"/>
                  </a:lnTo>
                  <a:lnTo>
                    <a:pt x="23298" y="256767"/>
                  </a:lnTo>
                  <a:lnTo>
                    <a:pt x="49982" y="291304"/>
                  </a:lnTo>
                  <a:lnTo>
                    <a:pt x="84519" y="317988"/>
                  </a:lnTo>
                  <a:lnTo>
                    <a:pt x="125284" y="335191"/>
                  </a:lnTo>
                  <a:lnTo>
                    <a:pt x="170649" y="341287"/>
                  </a:lnTo>
                  <a:lnTo>
                    <a:pt x="216009" y="335191"/>
                  </a:lnTo>
                  <a:lnTo>
                    <a:pt x="256770" y="317988"/>
                  </a:lnTo>
                  <a:lnTo>
                    <a:pt x="291306" y="291304"/>
                  </a:lnTo>
                  <a:lnTo>
                    <a:pt x="317988" y="256767"/>
                  </a:lnTo>
                  <a:lnTo>
                    <a:pt x="335191" y="216002"/>
                  </a:lnTo>
                  <a:lnTo>
                    <a:pt x="341287" y="170637"/>
                  </a:lnTo>
                  <a:lnTo>
                    <a:pt x="335191" y="125277"/>
                  </a:lnTo>
                  <a:lnTo>
                    <a:pt x="317988" y="84516"/>
                  </a:lnTo>
                  <a:lnTo>
                    <a:pt x="291306" y="49980"/>
                  </a:lnTo>
                  <a:lnTo>
                    <a:pt x="256770" y="23298"/>
                  </a:lnTo>
                  <a:lnTo>
                    <a:pt x="216009" y="6095"/>
                  </a:lnTo>
                  <a:lnTo>
                    <a:pt x="170649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41" name="object 41"/>
            <p:cNvSpPr/>
            <p:nvPr/>
          </p:nvSpPr>
          <p:spPr>
            <a:xfrm>
              <a:off x="3118223" y="2109579"/>
              <a:ext cx="395605" cy="395605"/>
            </a:xfrm>
            <a:custGeom>
              <a:avLst/>
              <a:gdLst/>
              <a:ahLst/>
              <a:cxnLst/>
              <a:rect l="l" t="t" r="r" b="b"/>
              <a:pathLst>
                <a:path w="395604" h="395605">
                  <a:moveTo>
                    <a:pt x="197573" y="0"/>
                  </a:moveTo>
                  <a:lnTo>
                    <a:pt x="152327" y="5227"/>
                  </a:lnTo>
                  <a:lnTo>
                    <a:pt x="110763" y="20112"/>
                  </a:lnTo>
                  <a:lnTo>
                    <a:pt x="74075" y="43460"/>
                  </a:lnTo>
                  <a:lnTo>
                    <a:pt x="43460" y="74075"/>
                  </a:lnTo>
                  <a:lnTo>
                    <a:pt x="20112" y="110763"/>
                  </a:lnTo>
                  <a:lnTo>
                    <a:pt x="5227" y="152327"/>
                  </a:lnTo>
                  <a:lnTo>
                    <a:pt x="0" y="197573"/>
                  </a:lnTo>
                  <a:lnTo>
                    <a:pt x="5227" y="242824"/>
                  </a:lnTo>
                  <a:lnTo>
                    <a:pt x="20112" y="284392"/>
                  </a:lnTo>
                  <a:lnTo>
                    <a:pt x="43460" y="321082"/>
                  </a:lnTo>
                  <a:lnTo>
                    <a:pt x="74075" y="351699"/>
                  </a:lnTo>
                  <a:lnTo>
                    <a:pt x="110763" y="375047"/>
                  </a:lnTo>
                  <a:lnTo>
                    <a:pt x="152327" y="389933"/>
                  </a:lnTo>
                  <a:lnTo>
                    <a:pt x="197573" y="395160"/>
                  </a:lnTo>
                  <a:lnTo>
                    <a:pt x="242820" y="389933"/>
                  </a:lnTo>
                  <a:lnTo>
                    <a:pt x="284384" y="375047"/>
                  </a:lnTo>
                  <a:lnTo>
                    <a:pt x="321072" y="351699"/>
                  </a:lnTo>
                  <a:lnTo>
                    <a:pt x="331483" y="341287"/>
                  </a:lnTo>
                  <a:lnTo>
                    <a:pt x="197573" y="341287"/>
                  </a:lnTo>
                  <a:lnTo>
                    <a:pt x="152204" y="333947"/>
                  </a:lnTo>
                  <a:lnTo>
                    <a:pt x="112766" y="313519"/>
                  </a:lnTo>
                  <a:lnTo>
                    <a:pt x="81644" y="282390"/>
                  </a:lnTo>
                  <a:lnTo>
                    <a:pt x="61223" y="242946"/>
                  </a:lnTo>
                  <a:lnTo>
                    <a:pt x="53886" y="197573"/>
                  </a:lnTo>
                  <a:lnTo>
                    <a:pt x="61223" y="152202"/>
                  </a:lnTo>
                  <a:lnTo>
                    <a:pt x="81644" y="112761"/>
                  </a:lnTo>
                  <a:lnTo>
                    <a:pt x="112766" y="81636"/>
                  </a:lnTo>
                  <a:lnTo>
                    <a:pt x="152204" y="61211"/>
                  </a:lnTo>
                  <a:lnTo>
                    <a:pt x="197573" y="53873"/>
                  </a:lnTo>
                  <a:lnTo>
                    <a:pt x="331485" y="53873"/>
                  </a:lnTo>
                  <a:lnTo>
                    <a:pt x="321072" y="43460"/>
                  </a:lnTo>
                  <a:lnTo>
                    <a:pt x="284384" y="20112"/>
                  </a:lnTo>
                  <a:lnTo>
                    <a:pt x="242820" y="5227"/>
                  </a:lnTo>
                  <a:lnTo>
                    <a:pt x="197573" y="0"/>
                  </a:lnTo>
                  <a:close/>
                </a:path>
                <a:path w="395604" h="395605">
                  <a:moveTo>
                    <a:pt x="331485" y="53873"/>
                  </a:moveTo>
                  <a:lnTo>
                    <a:pt x="197573" y="53873"/>
                  </a:lnTo>
                  <a:lnTo>
                    <a:pt x="242945" y="61211"/>
                  </a:lnTo>
                  <a:lnTo>
                    <a:pt x="282386" y="81636"/>
                  </a:lnTo>
                  <a:lnTo>
                    <a:pt x="313511" y="112761"/>
                  </a:lnTo>
                  <a:lnTo>
                    <a:pt x="333936" y="152202"/>
                  </a:lnTo>
                  <a:lnTo>
                    <a:pt x="341274" y="197573"/>
                  </a:lnTo>
                  <a:lnTo>
                    <a:pt x="333936" y="242946"/>
                  </a:lnTo>
                  <a:lnTo>
                    <a:pt x="313511" y="282390"/>
                  </a:lnTo>
                  <a:lnTo>
                    <a:pt x="282386" y="313519"/>
                  </a:lnTo>
                  <a:lnTo>
                    <a:pt x="242945" y="333947"/>
                  </a:lnTo>
                  <a:lnTo>
                    <a:pt x="197573" y="341287"/>
                  </a:lnTo>
                  <a:lnTo>
                    <a:pt x="331483" y="341287"/>
                  </a:lnTo>
                  <a:lnTo>
                    <a:pt x="351687" y="321082"/>
                  </a:lnTo>
                  <a:lnTo>
                    <a:pt x="375035" y="284392"/>
                  </a:lnTo>
                  <a:lnTo>
                    <a:pt x="389920" y="242824"/>
                  </a:lnTo>
                  <a:lnTo>
                    <a:pt x="395147" y="197573"/>
                  </a:lnTo>
                  <a:lnTo>
                    <a:pt x="389920" y="152327"/>
                  </a:lnTo>
                  <a:lnTo>
                    <a:pt x="375035" y="110763"/>
                  </a:lnTo>
                  <a:lnTo>
                    <a:pt x="351687" y="74075"/>
                  </a:lnTo>
                  <a:lnTo>
                    <a:pt x="331485" y="538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42" name="object 42"/>
            <p:cNvSpPr/>
            <p:nvPr/>
          </p:nvSpPr>
          <p:spPr>
            <a:xfrm>
              <a:off x="2653617" y="2425204"/>
              <a:ext cx="462915" cy="309245"/>
            </a:xfrm>
            <a:custGeom>
              <a:avLst/>
              <a:gdLst/>
              <a:ahLst/>
              <a:cxnLst/>
              <a:rect l="l" t="t" r="r" b="b"/>
              <a:pathLst>
                <a:path w="462914" h="309244">
                  <a:moveTo>
                    <a:pt x="452577" y="0"/>
                  </a:moveTo>
                  <a:lnTo>
                    <a:pt x="0" y="293916"/>
                  </a:lnTo>
                  <a:lnTo>
                    <a:pt x="9791" y="308978"/>
                  </a:lnTo>
                  <a:lnTo>
                    <a:pt x="462368" y="15062"/>
                  </a:lnTo>
                  <a:lnTo>
                    <a:pt x="452577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76431" y="2400414"/>
              <a:ext cx="66490" cy="6648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26690" y="2692488"/>
              <a:ext cx="66486" cy="6648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37431" y="4907943"/>
              <a:ext cx="1429665" cy="142966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972505" y="5168800"/>
              <a:ext cx="935355" cy="935355"/>
            </a:xfrm>
            <a:custGeom>
              <a:avLst/>
              <a:gdLst/>
              <a:ahLst/>
              <a:cxnLst/>
              <a:rect l="l" t="t" r="r" b="b"/>
              <a:pathLst>
                <a:path w="935355" h="935354">
                  <a:moveTo>
                    <a:pt x="468735" y="0"/>
                  </a:moveTo>
                  <a:lnTo>
                    <a:pt x="423906" y="2062"/>
                  </a:lnTo>
                  <a:lnTo>
                    <a:pt x="379478" y="8387"/>
                  </a:lnTo>
                  <a:lnTo>
                    <a:pt x="335782" y="18942"/>
                  </a:lnTo>
                  <a:lnTo>
                    <a:pt x="293148" y="33696"/>
                  </a:lnTo>
                  <a:lnTo>
                    <a:pt x="251907" y="52619"/>
                  </a:lnTo>
                  <a:lnTo>
                    <a:pt x="212391" y="75679"/>
                  </a:lnTo>
                  <a:lnTo>
                    <a:pt x="174930" y="102846"/>
                  </a:lnTo>
                  <a:lnTo>
                    <a:pt x="139857" y="134088"/>
                  </a:lnTo>
                  <a:lnTo>
                    <a:pt x="107500" y="169374"/>
                  </a:lnTo>
                  <a:lnTo>
                    <a:pt x="78861" y="207739"/>
                  </a:lnTo>
                  <a:lnTo>
                    <a:pt x="54700" y="248021"/>
                  </a:lnTo>
                  <a:lnTo>
                    <a:pt x="34988" y="289888"/>
                  </a:lnTo>
                  <a:lnTo>
                    <a:pt x="19693" y="333010"/>
                  </a:lnTo>
                  <a:lnTo>
                    <a:pt x="8784" y="377054"/>
                  </a:lnTo>
                  <a:lnTo>
                    <a:pt x="2230" y="421691"/>
                  </a:lnTo>
                  <a:lnTo>
                    <a:pt x="0" y="466589"/>
                  </a:lnTo>
                  <a:lnTo>
                    <a:pt x="2062" y="511418"/>
                  </a:lnTo>
                  <a:lnTo>
                    <a:pt x="8385" y="555846"/>
                  </a:lnTo>
                  <a:lnTo>
                    <a:pt x="18940" y="599543"/>
                  </a:lnTo>
                  <a:lnTo>
                    <a:pt x="33693" y="642177"/>
                  </a:lnTo>
                  <a:lnTo>
                    <a:pt x="52615" y="683418"/>
                  </a:lnTo>
                  <a:lnTo>
                    <a:pt x="75674" y="722935"/>
                  </a:lnTo>
                  <a:lnTo>
                    <a:pt x="102839" y="760397"/>
                  </a:lnTo>
                  <a:lnTo>
                    <a:pt x="134078" y="795472"/>
                  </a:lnTo>
                  <a:lnTo>
                    <a:pt x="169362" y="827830"/>
                  </a:lnTo>
                  <a:lnTo>
                    <a:pt x="207728" y="856470"/>
                  </a:lnTo>
                  <a:lnTo>
                    <a:pt x="248010" y="880630"/>
                  </a:lnTo>
                  <a:lnTo>
                    <a:pt x="289877" y="900342"/>
                  </a:lnTo>
                  <a:lnTo>
                    <a:pt x="332998" y="915637"/>
                  </a:lnTo>
                  <a:lnTo>
                    <a:pt x="377043" y="926546"/>
                  </a:lnTo>
                  <a:lnTo>
                    <a:pt x="421679" y="933100"/>
                  </a:lnTo>
                  <a:lnTo>
                    <a:pt x="466578" y="935330"/>
                  </a:lnTo>
                  <a:lnTo>
                    <a:pt x="511406" y="933267"/>
                  </a:lnTo>
                  <a:lnTo>
                    <a:pt x="555834" y="926943"/>
                  </a:lnTo>
                  <a:lnTo>
                    <a:pt x="599531" y="916388"/>
                  </a:lnTo>
                  <a:lnTo>
                    <a:pt x="642166" y="901634"/>
                  </a:lnTo>
                  <a:lnTo>
                    <a:pt x="683407" y="882711"/>
                  </a:lnTo>
                  <a:lnTo>
                    <a:pt x="722923" y="859650"/>
                  </a:lnTo>
                  <a:lnTo>
                    <a:pt x="760385" y="832484"/>
                  </a:lnTo>
                  <a:lnTo>
                    <a:pt x="795460" y="801242"/>
                  </a:lnTo>
                  <a:lnTo>
                    <a:pt x="827819" y="765956"/>
                  </a:lnTo>
                  <a:lnTo>
                    <a:pt x="856458" y="727592"/>
                  </a:lnTo>
                  <a:lnTo>
                    <a:pt x="880619" y="687312"/>
                  </a:lnTo>
                  <a:lnTo>
                    <a:pt x="900331" y="645446"/>
                  </a:lnTo>
                  <a:lnTo>
                    <a:pt x="915626" y="602325"/>
                  </a:lnTo>
                  <a:lnTo>
                    <a:pt x="926535" y="558281"/>
                  </a:lnTo>
                  <a:lnTo>
                    <a:pt x="933088" y="513644"/>
                  </a:lnTo>
                  <a:lnTo>
                    <a:pt x="935319" y="468746"/>
                  </a:lnTo>
                  <a:lnTo>
                    <a:pt x="933256" y="423917"/>
                  </a:lnTo>
                  <a:lnTo>
                    <a:pt x="926931" y="379488"/>
                  </a:lnTo>
                  <a:lnTo>
                    <a:pt x="916376" y="335790"/>
                  </a:lnTo>
                  <a:lnTo>
                    <a:pt x="901622" y="293155"/>
                  </a:lnTo>
                  <a:lnTo>
                    <a:pt x="882699" y="251913"/>
                  </a:lnTo>
                  <a:lnTo>
                    <a:pt x="859639" y="212396"/>
                  </a:lnTo>
                  <a:lnTo>
                    <a:pt x="832472" y="174934"/>
                  </a:lnTo>
                  <a:lnTo>
                    <a:pt x="801230" y="139858"/>
                  </a:lnTo>
                  <a:lnTo>
                    <a:pt x="765944" y="107499"/>
                  </a:lnTo>
                  <a:lnTo>
                    <a:pt x="727581" y="78860"/>
                  </a:lnTo>
                  <a:lnTo>
                    <a:pt x="687300" y="54699"/>
                  </a:lnTo>
                  <a:lnTo>
                    <a:pt x="645434" y="34987"/>
                  </a:lnTo>
                  <a:lnTo>
                    <a:pt x="602314" y="19692"/>
                  </a:lnTo>
                  <a:lnTo>
                    <a:pt x="558270" y="8784"/>
                  </a:lnTo>
                  <a:lnTo>
                    <a:pt x="513633" y="2230"/>
                  </a:lnTo>
                  <a:lnTo>
                    <a:pt x="468735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47" name="object 47"/>
            <p:cNvSpPr/>
            <p:nvPr/>
          </p:nvSpPr>
          <p:spPr>
            <a:xfrm>
              <a:off x="1946207" y="5142504"/>
              <a:ext cx="988060" cy="988060"/>
            </a:xfrm>
            <a:custGeom>
              <a:avLst/>
              <a:gdLst/>
              <a:ahLst/>
              <a:cxnLst/>
              <a:rect l="l" t="t" r="r" b="b"/>
              <a:pathLst>
                <a:path w="988060" h="988060">
                  <a:moveTo>
                    <a:pt x="514723" y="0"/>
                  </a:moveTo>
                  <a:lnTo>
                    <a:pt x="470003" y="180"/>
                  </a:lnTo>
                  <a:lnTo>
                    <a:pt x="425511" y="4360"/>
                  </a:lnTo>
                  <a:lnTo>
                    <a:pt x="381540" y="12513"/>
                  </a:lnTo>
                  <a:lnTo>
                    <a:pt x="338385" y="24610"/>
                  </a:lnTo>
                  <a:lnTo>
                    <a:pt x="296339" y="40624"/>
                  </a:lnTo>
                  <a:lnTo>
                    <a:pt x="255698" y="60527"/>
                  </a:lnTo>
                  <a:lnTo>
                    <a:pt x="216754" y="84292"/>
                  </a:lnTo>
                  <a:lnTo>
                    <a:pt x="179802" y="111891"/>
                  </a:lnTo>
                  <a:lnTo>
                    <a:pt x="145136" y="143297"/>
                  </a:lnTo>
                  <a:lnTo>
                    <a:pt x="113051" y="178481"/>
                  </a:lnTo>
                  <a:lnTo>
                    <a:pt x="84459" y="216559"/>
                  </a:lnTo>
                  <a:lnTo>
                    <a:pt x="60061" y="256469"/>
                  </a:lnTo>
                  <a:lnTo>
                    <a:pt x="39828" y="297915"/>
                  </a:lnTo>
                  <a:lnTo>
                    <a:pt x="23733" y="340604"/>
                  </a:lnTo>
                  <a:lnTo>
                    <a:pt x="11748" y="384242"/>
                  </a:lnTo>
                  <a:lnTo>
                    <a:pt x="3846" y="428535"/>
                  </a:lnTo>
                  <a:lnTo>
                    <a:pt x="0" y="473188"/>
                  </a:lnTo>
                  <a:lnTo>
                    <a:pt x="180" y="517908"/>
                  </a:lnTo>
                  <a:lnTo>
                    <a:pt x="4360" y="562401"/>
                  </a:lnTo>
                  <a:lnTo>
                    <a:pt x="12513" y="606371"/>
                  </a:lnTo>
                  <a:lnTo>
                    <a:pt x="24610" y="649527"/>
                  </a:lnTo>
                  <a:lnTo>
                    <a:pt x="40624" y="691572"/>
                  </a:lnTo>
                  <a:lnTo>
                    <a:pt x="60527" y="732214"/>
                  </a:lnTo>
                  <a:lnTo>
                    <a:pt x="84292" y="771158"/>
                  </a:lnTo>
                  <a:lnTo>
                    <a:pt x="111891" y="808109"/>
                  </a:lnTo>
                  <a:lnTo>
                    <a:pt x="143297" y="842775"/>
                  </a:lnTo>
                  <a:lnTo>
                    <a:pt x="178481" y="874860"/>
                  </a:lnTo>
                  <a:lnTo>
                    <a:pt x="216560" y="903454"/>
                  </a:lnTo>
                  <a:lnTo>
                    <a:pt x="256469" y="927854"/>
                  </a:lnTo>
                  <a:lnTo>
                    <a:pt x="297916" y="948088"/>
                  </a:lnTo>
                  <a:lnTo>
                    <a:pt x="340606" y="964184"/>
                  </a:lnTo>
                  <a:lnTo>
                    <a:pt x="384244" y="976169"/>
                  </a:lnTo>
                  <a:lnTo>
                    <a:pt x="428538" y="984071"/>
                  </a:lnTo>
                  <a:lnTo>
                    <a:pt x="473192" y="987918"/>
                  </a:lnTo>
                  <a:lnTo>
                    <a:pt x="517913" y="987738"/>
                  </a:lnTo>
                  <a:lnTo>
                    <a:pt x="562406" y="983557"/>
                  </a:lnTo>
                  <a:lnTo>
                    <a:pt x="606377" y="975405"/>
                  </a:lnTo>
                  <a:lnTo>
                    <a:pt x="649532" y="963308"/>
                  </a:lnTo>
                  <a:lnTo>
                    <a:pt x="691578" y="947294"/>
                  </a:lnTo>
                  <a:lnTo>
                    <a:pt x="718568" y="934077"/>
                  </a:lnTo>
                  <a:lnTo>
                    <a:pt x="512652" y="934077"/>
                  </a:lnTo>
                  <a:lnTo>
                    <a:pt x="467484" y="933719"/>
                  </a:lnTo>
                  <a:lnTo>
                    <a:pt x="422460" y="928745"/>
                  </a:lnTo>
                  <a:lnTo>
                    <a:pt x="377960" y="919119"/>
                  </a:lnTo>
                  <a:lnTo>
                    <a:pt x="334366" y="904806"/>
                  </a:lnTo>
                  <a:lnTo>
                    <a:pt x="292059" y="885769"/>
                  </a:lnTo>
                  <a:lnTo>
                    <a:pt x="251422" y="861973"/>
                  </a:lnTo>
                  <a:lnTo>
                    <a:pt x="212835" y="833382"/>
                  </a:lnTo>
                  <a:lnTo>
                    <a:pt x="177560" y="800800"/>
                  </a:lnTo>
                  <a:lnTo>
                    <a:pt x="146614" y="765310"/>
                  </a:lnTo>
                  <a:lnTo>
                    <a:pt x="120032" y="727293"/>
                  </a:lnTo>
                  <a:lnTo>
                    <a:pt x="97851" y="687130"/>
                  </a:lnTo>
                  <a:lnTo>
                    <a:pt x="80106" y="645203"/>
                  </a:lnTo>
                  <a:lnTo>
                    <a:pt x="66833" y="601895"/>
                  </a:lnTo>
                  <a:lnTo>
                    <a:pt x="58067" y="557585"/>
                  </a:lnTo>
                  <a:lnTo>
                    <a:pt x="53846" y="512655"/>
                  </a:lnTo>
                  <a:lnTo>
                    <a:pt x="54205" y="467488"/>
                  </a:lnTo>
                  <a:lnTo>
                    <a:pt x="59179" y="422464"/>
                  </a:lnTo>
                  <a:lnTo>
                    <a:pt x="68805" y="377965"/>
                  </a:lnTo>
                  <a:lnTo>
                    <a:pt x="83118" y="334372"/>
                  </a:lnTo>
                  <a:lnTo>
                    <a:pt x="102155" y="292067"/>
                  </a:lnTo>
                  <a:lnTo>
                    <a:pt x="125951" y="251432"/>
                  </a:lnTo>
                  <a:lnTo>
                    <a:pt x="154542" y="212848"/>
                  </a:lnTo>
                  <a:lnTo>
                    <a:pt x="187124" y="177568"/>
                  </a:lnTo>
                  <a:lnTo>
                    <a:pt x="222614" y="146619"/>
                  </a:lnTo>
                  <a:lnTo>
                    <a:pt x="260631" y="120034"/>
                  </a:lnTo>
                  <a:lnTo>
                    <a:pt x="300794" y="97850"/>
                  </a:lnTo>
                  <a:lnTo>
                    <a:pt x="342720" y="80104"/>
                  </a:lnTo>
                  <a:lnTo>
                    <a:pt x="386029" y="66830"/>
                  </a:lnTo>
                  <a:lnTo>
                    <a:pt x="430338" y="58064"/>
                  </a:lnTo>
                  <a:lnTo>
                    <a:pt x="475267" y="53843"/>
                  </a:lnTo>
                  <a:lnTo>
                    <a:pt x="718706" y="53843"/>
                  </a:lnTo>
                  <a:lnTo>
                    <a:pt x="689996" y="39828"/>
                  </a:lnTo>
                  <a:lnTo>
                    <a:pt x="647307" y="23733"/>
                  </a:lnTo>
                  <a:lnTo>
                    <a:pt x="603669" y="11748"/>
                  </a:lnTo>
                  <a:lnTo>
                    <a:pt x="559377" y="3846"/>
                  </a:lnTo>
                  <a:lnTo>
                    <a:pt x="514723" y="0"/>
                  </a:lnTo>
                  <a:close/>
                </a:path>
                <a:path w="988060" h="988060">
                  <a:moveTo>
                    <a:pt x="718706" y="53843"/>
                  </a:moveTo>
                  <a:lnTo>
                    <a:pt x="475267" y="53843"/>
                  </a:lnTo>
                  <a:lnTo>
                    <a:pt x="520433" y="54202"/>
                  </a:lnTo>
                  <a:lnTo>
                    <a:pt x="565456" y="59177"/>
                  </a:lnTo>
                  <a:lnTo>
                    <a:pt x="609954" y="68803"/>
                  </a:lnTo>
                  <a:lnTo>
                    <a:pt x="653545" y="83117"/>
                  </a:lnTo>
                  <a:lnTo>
                    <a:pt x="695848" y="102154"/>
                  </a:lnTo>
                  <a:lnTo>
                    <a:pt x="736482" y="125951"/>
                  </a:lnTo>
                  <a:lnTo>
                    <a:pt x="775064" y="154542"/>
                  </a:lnTo>
                  <a:lnTo>
                    <a:pt x="810343" y="187126"/>
                  </a:lnTo>
                  <a:lnTo>
                    <a:pt x="841293" y="222619"/>
                  </a:lnTo>
                  <a:lnTo>
                    <a:pt x="867877" y="260638"/>
                  </a:lnTo>
                  <a:lnTo>
                    <a:pt x="890061" y="300801"/>
                  </a:lnTo>
                  <a:lnTo>
                    <a:pt x="907808" y="342729"/>
                  </a:lnTo>
                  <a:lnTo>
                    <a:pt x="921082" y="386039"/>
                  </a:lnTo>
                  <a:lnTo>
                    <a:pt x="929847" y="430349"/>
                  </a:lnTo>
                  <a:lnTo>
                    <a:pt x="934068" y="475278"/>
                  </a:lnTo>
                  <a:lnTo>
                    <a:pt x="933709" y="520445"/>
                  </a:lnTo>
                  <a:lnTo>
                    <a:pt x="928735" y="565469"/>
                  </a:lnTo>
                  <a:lnTo>
                    <a:pt x="919108" y="609967"/>
                  </a:lnTo>
                  <a:lnTo>
                    <a:pt x="904794" y="653558"/>
                  </a:lnTo>
                  <a:lnTo>
                    <a:pt x="885757" y="695861"/>
                  </a:lnTo>
                  <a:lnTo>
                    <a:pt x="861961" y="736494"/>
                  </a:lnTo>
                  <a:lnTo>
                    <a:pt x="833370" y="775077"/>
                  </a:lnTo>
                  <a:lnTo>
                    <a:pt x="800790" y="810354"/>
                  </a:lnTo>
                  <a:lnTo>
                    <a:pt x="765302" y="841302"/>
                  </a:lnTo>
                  <a:lnTo>
                    <a:pt x="727286" y="867885"/>
                  </a:lnTo>
                  <a:lnTo>
                    <a:pt x="687125" y="890068"/>
                  </a:lnTo>
                  <a:lnTo>
                    <a:pt x="645199" y="907815"/>
                  </a:lnTo>
                  <a:lnTo>
                    <a:pt x="601891" y="921089"/>
                  </a:lnTo>
                  <a:lnTo>
                    <a:pt x="557581" y="929855"/>
                  </a:lnTo>
                  <a:lnTo>
                    <a:pt x="512652" y="934077"/>
                  </a:lnTo>
                  <a:lnTo>
                    <a:pt x="718568" y="934077"/>
                  </a:lnTo>
                  <a:lnTo>
                    <a:pt x="771162" y="903627"/>
                  </a:lnTo>
                  <a:lnTo>
                    <a:pt x="808113" y="876029"/>
                  </a:lnTo>
                  <a:lnTo>
                    <a:pt x="842777" y="844625"/>
                  </a:lnTo>
                  <a:lnTo>
                    <a:pt x="874860" y="809443"/>
                  </a:lnTo>
                  <a:lnTo>
                    <a:pt x="903454" y="771365"/>
                  </a:lnTo>
                  <a:lnTo>
                    <a:pt x="927854" y="731455"/>
                  </a:lnTo>
                  <a:lnTo>
                    <a:pt x="948088" y="690009"/>
                  </a:lnTo>
                  <a:lnTo>
                    <a:pt x="964184" y="647320"/>
                  </a:lnTo>
                  <a:lnTo>
                    <a:pt x="976169" y="603682"/>
                  </a:lnTo>
                  <a:lnTo>
                    <a:pt x="984071" y="559389"/>
                  </a:lnTo>
                  <a:lnTo>
                    <a:pt x="987917" y="514735"/>
                  </a:lnTo>
                  <a:lnTo>
                    <a:pt x="987736" y="470015"/>
                  </a:lnTo>
                  <a:lnTo>
                    <a:pt x="983555" y="425522"/>
                  </a:lnTo>
                  <a:lnTo>
                    <a:pt x="975402" y="381550"/>
                  </a:lnTo>
                  <a:lnTo>
                    <a:pt x="963304" y="338394"/>
                  </a:lnTo>
                  <a:lnTo>
                    <a:pt x="947290" y="296347"/>
                  </a:lnTo>
                  <a:lnTo>
                    <a:pt x="927386" y="255705"/>
                  </a:lnTo>
                  <a:lnTo>
                    <a:pt x="903620" y="216759"/>
                  </a:lnTo>
                  <a:lnTo>
                    <a:pt x="876020" y="179806"/>
                  </a:lnTo>
                  <a:lnTo>
                    <a:pt x="844615" y="145139"/>
                  </a:lnTo>
                  <a:lnTo>
                    <a:pt x="809430" y="113051"/>
                  </a:lnTo>
                  <a:lnTo>
                    <a:pt x="771352" y="84459"/>
                  </a:lnTo>
                  <a:lnTo>
                    <a:pt x="731443" y="60061"/>
                  </a:lnTo>
                  <a:lnTo>
                    <a:pt x="718706" y="53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64776" y="4673420"/>
              <a:ext cx="521885" cy="52188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988579" y="4773394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60" h="340360">
                  <a:moveTo>
                    <a:pt x="153927" y="0"/>
                  </a:moveTo>
                  <a:lnTo>
                    <a:pt x="111349" y="9577"/>
                  </a:lnTo>
                  <a:lnTo>
                    <a:pt x="72100" y="29998"/>
                  </a:lnTo>
                  <a:lnTo>
                    <a:pt x="38468" y="61047"/>
                  </a:lnTo>
                  <a:lnTo>
                    <a:pt x="14229" y="99871"/>
                  </a:lnTo>
                  <a:lnTo>
                    <a:pt x="1478" y="142237"/>
                  </a:lnTo>
                  <a:lnTo>
                    <a:pt x="0" y="185853"/>
                  </a:lnTo>
                  <a:lnTo>
                    <a:pt x="9579" y="228430"/>
                  </a:lnTo>
                  <a:lnTo>
                    <a:pt x="30000" y="267678"/>
                  </a:lnTo>
                  <a:lnTo>
                    <a:pt x="61048" y="301305"/>
                  </a:lnTo>
                  <a:lnTo>
                    <a:pt x="99873" y="325550"/>
                  </a:lnTo>
                  <a:lnTo>
                    <a:pt x="142238" y="338304"/>
                  </a:lnTo>
                  <a:lnTo>
                    <a:pt x="185854" y="339785"/>
                  </a:lnTo>
                  <a:lnTo>
                    <a:pt x="228432" y="330207"/>
                  </a:lnTo>
                  <a:lnTo>
                    <a:pt x="267679" y="309786"/>
                  </a:lnTo>
                  <a:lnTo>
                    <a:pt x="301307" y="278738"/>
                  </a:lnTo>
                  <a:lnTo>
                    <a:pt x="325547" y="239913"/>
                  </a:lnTo>
                  <a:lnTo>
                    <a:pt x="338300" y="197548"/>
                  </a:lnTo>
                  <a:lnTo>
                    <a:pt x="339782" y="153931"/>
                  </a:lnTo>
                  <a:lnTo>
                    <a:pt x="330206" y="111354"/>
                  </a:lnTo>
                  <a:lnTo>
                    <a:pt x="309787" y="72107"/>
                  </a:lnTo>
                  <a:lnTo>
                    <a:pt x="278739" y="38479"/>
                  </a:lnTo>
                  <a:lnTo>
                    <a:pt x="239910" y="14235"/>
                  </a:lnTo>
                  <a:lnTo>
                    <a:pt x="197543" y="1480"/>
                  </a:lnTo>
                  <a:lnTo>
                    <a:pt x="153927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50" name="object 50"/>
            <p:cNvSpPr/>
            <p:nvPr/>
          </p:nvSpPr>
          <p:spPr>
            <a:xfrm>
              <a:off x="1960996" y="4745817"/>
              <a:ext cx="394970" cy="394970"/>
            </a:xfrm>
            <a:custGeom>
              <a:avLst/>
              <a:gdLst/>
              <a:ahLst/>
              <a:cxnLst/>
              <a:rect l="l" t="t" r="r" b="b"/>
              <a:pathLst>
                <a:path w="394969" h="394970">
                  <a:moveTo>
                    <a:pt x="200659" y="0"/>
                  </a:moveTo>
                  <a:lnTo>
                    <a:pt x="157551" y="4049"/>
                  </a:lnTo>
                  <a:lnTo>
                    <a:pt x="116168" y="17412"/>
                  </a:lnTo>
                  <a:lnTo>
                    <a:pt x="78193" y="39930"/>
                  </a:lnTo>
                  <a:lnTo>
                    <a:pt x="45308" y="71445"/>
                  </a:lnTo>
                  <a:lnTo>
                    <a:pt x="20471" y="109624"/>
                  </a:lnTo>
                  <a:lnTo>
                    <a:pt x="5421" y="151130"/>
                  </a:lnTo>
                  <a:lnTo>
                    <a:pt x="0" y="194278"/>
                  </a:lnTo>
                  <a:lnTo>
                    <a:pt x="4049" y="237386"/>
                  </a:lnTo>
                  <a:lnTo>
                    <a:pt x="17412" y="278771"/>
                  </a:lnTo>
                  <a:lnTo>
                    <a:pt x="39930" y="316749"/>
                  </a:lnTo>
                  <a:lnTo>
                    <a:pt x="71445" y="349638"/>
                  </a:lnTo>
                  <a:lnTo>
                    <a:pt x="109628" y="374471"/>
                  </a:lnTo>
                  <a:lnTo>
                    <a:pt x="151135" y="389518"/>
                  </a:lnTo>
                  <a:lnTo>
                    <a:pt x="194283" y="394938"/>
                  </a:lnTo>
                  <a:lnTo>
                    <a:pt x="237390" y="390888"/>
                  </a:lnTo>
                  <a:lnTo>
                    <a:pt x="278773" y="377527"/>
                  </a:lnTo>
                  <a:lnTo>
                    <a:pt x="316750" y="355012"/>
                  </a:lnTo>
                  <a:lnTo>
                    <a:pt x="331524" y="340857"/>
                  </a:lnTo>
                  <a:lnTo>
                    <a:pt x="188842" y="340857"/>
                  </a:lnTo>
                  <a:lnTo>
                    <a:pt x="145436" y="331432"/>
                  </a:lnTo>
                  <a:lnTo>
                    <a:pt x="105811" y="308147"/>
                  </a:lnTo>
                  <a:lnTo>
                    <a:pt x="75548" y="273552"/>
                  </a:lnTo>
                  <a:lnTo>
                    <a:pt x="58199" y="232660"/>
                  </a:lnTo>
                  <a:lnTo>
                    <a:pt x="54081" y="188833"/>
                  </a:lnTo>
                  <a:lnTo>
                    <a:pt x="63509" y="145430"/>
                  </a:lnTo>
                  <a:lnTo>
                    <a:pt x="86799" y="105811"/>
                  </a:lnTo>
                  <a:lnTo>
                    <a:pt x="121389" y="75548"/>
                  </a:lnTo>
                  <a:lnTo>
                    <a:pt x="162277" y="58199"/>
                  </a:lnTo>
                  <a:lnTo>
                    <a:pt x="206105" y="54081"/>
                  </a:lnTo>
                  <a:lnTo>
                    <a:pt x="331908" y="54081"/>
                  </a:lnTo>
                  <a:lnTo>
                    <a:pt x="323502" y="45308"/>
                  </a:lnTo>
                  <a:lnTo>
                    <a:pt x="285318" y="20471"/>
                  </a:lnTo>
                  <a:lnTo>
                    <a:pt x="243809" y="5421"/>
                  </a:lnTo>
                  <a:lnTo>
                    <a:pt x="200659" y="0"/>
                  </a:lnTo>
                  <a:close/>
                </a:path>
                <a:path w="394969" h="394970">
                  <a:moveTo>
                    <a:pt x="331908" y="54081"/>
                  </a:moveTo>
                  <a:lnTo>
                    <a:pt x="206105" y="54081"/>
                  </a:lnTo>
                  <a:lnTo>
                    <a:pt x="249511" y="63509"/>
                  </a:lnTo>
                  <a:lnTo>
                    <a:pt x="289136" y="86799"/>
                  </a:lnTo>
                  <a:lnTo>
                    <a:pt x="319398" y="121389"/>
                  </a:lnTo>
                  <a:lnTo>
                    <a:pt x="336747" y="162277"/>
                  </a:lnTo>
                  <a:lnTo>
                    <a:pt x="340866" y="206105"/>
                  </a:lnTo>
                  <a:lnTo>
                    <a:pt x="331438" y="249511"/>
                  </a:lnTo>
                  <a:lnTo>
                    <a:pt x="308147" y="289136"/>
                  </a:lnTo>
                  <a:lnTo>
                    <a:pt x="273558" y="319392"/>
                  </a:lnTo>
                  <a:lnTo>
                    <a:pt x="232669" y="336738"/>
                  </a:lnTo>
                  <a:lnTo>
                    <a:pt x="188842" y="340857"/>
                  </a:lnTo>
                  <a:lnTo>
                    <a:pt x="331524" y="340857"/>
                  </a:lnTo>
                  <a:lnTo>
                    <a:pt x="349638" y="323502"/>
                  </a:lnTo>
                  <a:lnTo>
                    <a:pt x="374472" y="285318"/>
                  </a:lnTo>
                  <a:lnTo>
                    <a:pt x="389520" y="243811"/>
                  </a:lnTo>
                  <a:lnTo>
                    <a:pt x="394942" y="200663"/>
                  </a:lnTo>
                  <a:lnTo>
                    <a:pt x="390893" y="157557"/>
                  </a:lnTo>
                  <a:lnTo>
                    <a:pt x="377532" y="116174"/>
                  </a:lnTo>
                  <a:lnTo>
                    <a:pt x="355016" y="78197"/>
                  </a:lnTo>
                  <a:lnTo>
                    <a:pt x="331908" y="540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sp>
          <p:nvSpPr>
            <p:cNvPr id="51" name="object 51"/>
            <p:cNvSpPr/>
            <p:nvPr/>
          </p:nvSpPr>
          <p:spPr>
            <a:xfrm>
              <a:off x="1951113" y="4410443"/>
              <a:ext cx="127635" cy="376555"/>
            </a:xfrm>
            <a:custGeom>
              <a:avLst/>
              <a:gdLst/>
              <a:ahLst/>
              <a:cxnLst/>
              <a:rect l="l" t="t" r="r" b="b"/>
              <a:pathLst>
                <a:path w="127635" h="376554">
                  <a:moveTo>
                    <a:pt x="127419" y="349262"/>
                  </a:moveTo>
                  <a:lnTo>
                    <a:pt x="127114" y="339509"/>
                  </a:lnTo>
                  <a:lnTo>
                    <a:pt x="123088" y="331520"/>
                  </a:lnTo>
                  <a:lnTo>
                    <a:pt x="116243" y="326707"/>
                  </a:lnTo>
                  <a:lnTo>
                    <a:pt x="107518" y="325424"/>
                  </a:lnTo>
                  <a:lnTo>
                    <a:pt x="104457" y="326263"/>
                  </a:lnTo>
                  <a:lnTo>
                    <a:pt x="35572" y="43942"/>
                  </a:lnTo>
                  <a:lnTo>
                    <a:pt x="38366" y="41973"/>
                  </a:lnTo>
                  <a:lnTo>
                    <a:pt x="44716" y="33502"/>
                  </a:lnTo>
                  <a:lnTo>
                    <a:pt x="48031" y="23837"/>
                  </a:lnTo>
                  <a:lnTo>
                    <a:pt x="47726" y="14071"/>
                  </a:lnTo>
                  <a:lnTo>
                    <a:pt x="43700" y="6096"/>
                  </a:lnTo>
                  <a:lnTo>
                    <a:pt x="36855" y="1282"/>
                  </a:lnTo>
                  <a:lnTo>
                    <a:pt x="28130" y="0"/>
                  </a:lnTo>
                  <a:lnTo>
                    <a:pt x="18453" y="2603"/>
                  </a:lnTo>
                  <a:lnTo>
                    <a:pt x="9664" y="8801"/>
                  </a:lnTo>
                  <a:lnTo>
                    <a:pt x="3314" y="17272"/>
                  </a:lnTo>
                  <a:lnTo>
                    <a:pt x="0" y="26936"/>
                  </a:lnTo>
                  <a:lnTo>
                    <a:pt x="304" y="36690"/>
                  </a:lnTo>
                  <a:lnTo>
                    <a:pt x="4330" y="44678"/>
                  </a:lnTo>
                  <a:lnTo>
                    <a:pt x="11176" y="49491"/>
                  </a:lnTo>
                  <a:lnTo>
                    <a:pt x="19900" y="50774"/>
                  </a:lnTo>
                  <a:lnTo>
                    <a:pt x="22948" y="49961"/>
                  </a:lnTo>
                  <a:lnTo>
                    <a:pt x="91833" y="332270"/>
                  </a:lnTo>
                  <a:lnTo>
                    <a:pt x="89052" y="334225"/>
                  </a:lnTo>
                  <a:lnTo>
                    <a:pt x="82702" y="342709"/>
                  </a:lnTo>
                  <a:lnTo>
                    <a:pt x="79387" y="352374"/>
                  </a:lnTo>
                  <a:lnTo>
                    <a:pt x="79692" y="362127"/>
                  </a:lnTo>
                  <a:lnTo>
                    <a:pt x="83718" y="370103"/>
                  </a:lnTo>
                  <a:lnTo>
                    <a:pt x="90563" y="374916"/>
                  </a:lnTo>
                  <a:lnTo>
                    <a:pt x="99288" y="376199"/>
                  </a:lnTo>
                  <a:lnTo>
                    <a:pt x="108953" y="373595"/>
                  </a:lnTo>
                  <a:lnTo>
                    <a:pt x="117754" y="367398"/>
                  </a:lnTo>
                  <a:lnTo>
                    <a:pt x="124104" y="358914"/>
                  </a:lnTo>
                  <a:lnTo>
                    <a:pt x="127419" y="349262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494938" y="3594261"/>
            <a:ext cx="2094432" cy="732431"/>
          </a:xfrm>
          <a:prstGeom prst="rect">
            <a:avLst/>
          </a:prstGeom>
        </p:spPr>
        <p:txBody>
          <a:bodyPr vert="horz" wrap="square" lIns="0" tIns="93269" rIns="0" bIns="0" rtlCol="0">
            <a:spAutoFit/>
          </a:bodyPr>
          <a:lstStyle/>
          <a:p>
            <a:pPr marL="13716" marR="5486" indent="272947">
              <a:lnSpc>
                <a:spcPct val="79800"/>
              </a:lnSpc>
              <a:spcBef>
                <a:spcPts val="734"/>
              </a:spcBef>
            </a:pPr>
            <a:r>
              <a:rPr sz="2592" b="1" spc="-16" dirty="0">
                <a:solidFill>
                  <a:srgbClr val="FFFFFF"/>
                </a:solidFill>
                <a:latin typeface="Arial"/>
                <a:cs typeface="Arial"/>
              </a:rPr>
              <a:t>ANÁLISIS </a:t>
            </a:r>
            <a:r>
              <a:rPr sz="2592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92" b="1" spc="11" dirty="0">
                <a:solidFill>
                  <a:srgbClr val="FFFFFF"/>
                </a:solidFill>
                <a:latin typeface="Arial"/>
                <a:cs typeface="Arial"/>
              </a:rPr>
              <a:t>FINANCIERO</a:t>
            </a:r>
            <a:endParaRPr sz="2592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846000" y="732752"/>
            <a:ext cx="4328770" cy="5682539"/>
            <a:chOff x="827315" y="678474"/>
            <a:chExt cx="4008120" cy="5261610"/>
          </a:xfrm>
        </p:grpSpPr>
        <p:sp>
          <p:nvSpPr>
            <p:cNvPr id="54" name="object 54"/>
            <p:cNvSpPr/>
            <p:nvPr/>
          </p:nvSpPr>
          <p:spPr>
            <a:xfrm>
              <a:off x="827303" y="678484"/>
              <a:ext cx="2759075" cy="2622550"/>
            </a:xfrm>
            <a:custGeom>
              <a:avLst/>
              <a:gdLst/>
              <a:ahLst/>
              <a:cxnLst/>
              <a:rect l="l" t="t" r="r" b="b"/>
              <a:pathLst>
                <a:path w="2759075" h="2622550">
                  <a:moveTo>
                    <a:pt x="539762" y="2083892"/>
                  </a:moveTo>
                  <a:lnTo>
                    <a:pt x="522986" y="2043353"/>
                  </a:lnTo>
                  <a:lnTo>
                    <a:pt x="485127" y="2019642"/>
                  </a:lnTo>
                  <a:lnTo>
                    <a:pt x="447548" y="2005507"/>
                  </a:lnTo>
                  <a:lnTo>
                    <a:pt x="435711" y="1997468"/>
                  </a:lnTo>
                  <a:lnTo>
                    <a:pt x="432828" y="1993061"/>
                  </a:lnTo>
                  <a:lnTo>
                    <a:pt x="432206" y="1986559"/>
                  </a:lnTo>
                  <a:lnTo>
                    <a:pt x="432054" y="1982787"/>
                  </a:lnTo>
                  <a:lnTo>
                    <a:pt x="431761" y="1982736"/>
                  </a:lnTo>
                  <a:lnTo>
                    <a:pt x="431393" y="1978075"/>
                  </a:lnTo>
                  <a:lnTo>
                    <a:pt x="432993" y="1978977"/>
                  </a:lnTo>
                  <a:lnTo>
                    <a:pt x="434924" y="1975205"/>
                  </a:lnTo>
                  <a:lnTo>
                    <a:pt x="432244" y="1973389"/>
                  </a:lnTo>
                  <a:lnTo>
                    <a:pt x="433552" y="1970557"/>
                  </a:lnTo>
                  <a:lnTo>
                    <a:pt x="434378" y="1970239"/>
                  </a:lnTo>
                  <a:lnTo>
                    <a:pt x="434390" y="1971116"/>
                  </a:lnTo>
                  <a:lnTo>
                    <a:pt x="436232" y="1972805"/>
                  </a:lnTo>
                  <a:lnTo>
                    <a:pt x="446074" y="1966760"/>
                  </a:lnTo>
                  <a:lnTo>
                    <a:pt x="449567" y="1965985"/>
                  </a:lnTo>
                  <a:lnTo>
                    <a:pt x="453110" y="1965667"/>
                  </a:lnTo>
                  <a:lnTo>
                    <a:pt x="456603" y="1965401"/>
                  </a:lnTo>
                  <a:lnTo>
                    <a:pt x="458139" y="1965350"/>
                  </a:lnTo>
                  <a:lnTo>
                    <a:pt x="460070" y="1965286"/>
                  </a:lnTo>
                  <a:lnTo>
                    <a:pt x="475386" y="1965693"/>
                  </a:lnTo>
                  <a:lnTo>
                    <a:pt x="490474" y="1967852"/>
                  </a:lnTo>
                  <a:lnTo>
                    <a:pt x="505345" y="1971573"/>
                  </a:lnTo>
                  <a:lnTo>
                    <a:pt x="520065" y="1976666"/>
                  </a:lnTo>
                  <a:lnTo>
                    <a:pt x="522998" y="1965286"/>
                  </a:lnTo>
                  <a:lnTo>
                    <a:pt x="526592" y="1951393"/>
                  </a:lnTo>
                  <a:lnTo>
                    <a:pt x="530567" y="1935988"/>
                  </a:lnTo>
                  <a:lnTo>
                    <a:pt x="518198" y="1931466"/>
                  </a:lnTo>
                  <a:lnTo>
                    <a:pt x="505599" y="1928088"/>
                  </a:lnTo>
                  <a:lnTo>
                    <a:pt x="492785" y="1925688"/>
                  </a:lnTo>
                  <a:lnTo>
                    <a:pt x="479742" y="1924088"/>
                  </a:lnTo>
                  <a:lnTo>
                    <a:pt x="479742" y="1888858"/>
                  </a:lnTo>
                  <a:lnTo>
                    <a:pt x="456590" y="1888858"/>
                  </a:lnTo>
                  <a:lnTo>
                    <a:pt x="456590" y="1964677"/>
                  </a:lnTo>
                  <a:lnTo>
                    <a:pt x="454837" y="1965350"/>
                  </a:lnTo>
                  <a:lnTo>
                    <a:pt x="454202" y="1965121"/>
                  </a:lnTo>
                  <a:lnTo>
                    <a:pt x="456590" y="1964677"/>
                  </a:lnTo>
                  <a:lnTo>
                    <a:pt x="456590" y="1888858"/>
                  </a:lnTo>
                  <a:lnTo>
                    <a:pt x="437032" y="1888858"/>
                  </a:lnTo>
                  <a:lnTo>
                    <a:pt x="437032" y="1925256"/>
                  </a:lnTo>
                  <a:lnTo>
                    <a:pt x="432435" y="1926475"/>
                  </a:lnTo>
                  <a:lnTo>
                    <a:pt x="395109" y="1946668"/>
                  </a:lnTo>
                  <a:lnTo>
                    <a:pt x="380238" y="1986559"/>
                  </a:lnTo>
                  <a:lnTo>
                    <a:pt x="380568" y="1996795"/>
                  </a:lnTo>
                  <a:lnTo>
                    <a:pt x="404164" y="2035429"/>
                  </a:lnTo>
                  <a:lnTo>
                    <a:pt x="461200" y="2060359"/>
                  </a:lnTo>
                  <a:lnTo>
                    <a:pt x="467144" y="2062949"/>
                  </a:lnTo>
                  <a:lnTo>
                    <a:pt x="472884" y="2065921"/>
                  </a:lnTo>
                  <a:lnTo>
                    <a:pt x="478358" y="2069452"/>
                  </a:lnTo>
                  <a:lnTo>
                    <a:pt x="485521" y="2074684"/>
                  </a:lnTo>
                  <a:lnTo>
                    <a:pt x="488696" y="2081644"/>
                  </a:lnTo>
                  <a:lnTo>
                    <a:pt x="486600" y="2098459"/>
                  </a:lnTo>
                  <a:lnTo>
                    <a:pt x="449376" y="2108619"/>
                  </a:lnTo>
                  <a:lnTo>
                    <a:pt x="441909" y="2108250"/>
                  </a:lnTo>
                  <a:lnTo>
                    <a:pt x="403758" y="2099652"/>
                  </a:lnTo>
                  <a:lnTo>
                    <a:pt x="396087" y="2096643"/>
                  </a:lnTo>
                  <a:lnTo>
                    <a:pt x="388200" y="2093747"/>
                  </a:lnTo>
                  <a:lnTo>
                    <a:pt x="373786" y="2132330"/>
                  </a:lnTo>
                  <a:lnTo>
                    <a:pt x="420509" y="2147519"/>
                  </a:lnTo>
                  <a:lnTo>
                    <a:pt x="437019" y="2149221"/>
                  </a:lnTo>
                  <a:lnTo>
                    <a:pt x="437019" y="2189721"/>
                  </a:lnTo>
                  <a:lnTo>
                    <a:pt x="479920" y="2189721"/>
                  </a:lnTo>
                  <a:lnTo>
                    <a:pt x="479920" y="2148636"/>
                  </a:lnTo>
                  <a:lnTo>
                    <a:pt x="485190" y="2147303"/>
                  </a:lnTo>
                  <a:lnTo>
                    <a:pt x="490283" y="2146236"/>
                  </a:lnTo>
                  <a:lnTo>
                    <a:pt x="495249" y="2144712"/>
                  </a:lnTo>
                  <a:lnTo>
                    <a:pt x="500811" y="2142617"/>
                  </a:lnTo>
                  <a:lnTo>
                    <a:pt x="504494" y="2141245"/>
                  </a:lnTo>
                  <a:lnTo>
                    <a:pt x="512864" y="2136711"/>
                  </a:lnTo>
                  <a:lnTo>
                    <a:pt x="513016" y="2136635"/>
                  </a:lnTo>
                  <a:lnTo>
                    <a:pt x="519049" y="2132063"/>
                  </a:lnTo>
                  <a:lnTo>
                    <a:pt x="520738" y="2130793"/>
                  </a:lnTo>
                  <a:lnTo>
                    <a:pt x="522859" y="2128558"/>
                  </a:lnTo>
                  <a:lnTo>
                    <a:pt x="524891" y="2126424"/>
                  </a:lnTo>
                  <a:lnTo>
                    <a:pt x="526808" y="2124405"/>
                  </a:lnTo>
                  <a:lnTo>
                    <a:pt x="527570" y="2123605"/>
                  </a:lnTo>
                  <a:lnTo>
                    <a:pt x="527697" y="2123414"/>
                  </a:lnTo>
                  <a:lnTo>
                    <a:pt x="535343" y="2110054"/>
                  </a:lnTo>
                  <a:lnTo>
                    <a:pt x="536003" y="2108619"/>
                  </a:lnTo>
                  <a:lnTo>
                    <a:pt x="538353" y="2100300"/>
                  </a:lnTo>
                  <a:lnTo>
                    <a:pt x="539534" y="2091664"/>
                  </a:lnTo>
                  <a:lnTo>
                    <a:pt x="539762" y="2083892"/>
                  </a:lnTo>
                  <a:close/>
                </a:path>
                <a:path w="2759075" h="2622550">
                  <a:moveTo>
                    <a:pt x="688682" y="2107311"/>
                  </a:moveTo>
                  <a:lnTo>
                    <a:pt x="661123" y="2066442"/>
                  </a:lnTo>
                  <a:lnTo>
                    <a:pt x="626694" y="2060448"/>
                  </a:lnTo>
                  <a:lnTo>
                    <a:pt x="611441" y="2065210"/>
                  </a:lnTo>
                  <a:lnTo>
                    <a:pt x="598881" y="2073732"/>
                  </a:lnTo>
                  <a:lnTo>
                    <a:pt x="589584" y="2084666"/>
                  </a:lnTo>
                  <a:lnTo>
                    <a:pt x="584123" y="2096668"/>
                  </a:lnTo>
                  <a:lnTo>
                    <a:pt x="580288" y="2103691"/>
                  </a:lnTo>
                  <a:lnTo>
                    <a:pt x="578878" y="2109406"/>
                  </a:lnTo>
                  <a:lnTo>
                    <a:pt x="579805" y="2116874"/>
                  </a:lnTo>
                  <a:lnTo>
                    <a:pt x="582930" y="2129104"/>
                  </a:lnTo>
                  <a:lnTo>
                    <a:pt x="589584" y="2143544"/>
                  </a:lnTo>
                  <a:lnTo>
                    <a:pt x="457073" y="2273592"/>
                  </a:lnTo>
                  <a:lnTo>
                    <a:pt x="456311" y="2273173"/>
                  </a:lnTo>
                  <a:lnTo>
                    <a:pt x="455104" y="2272512"/>
                  </a:lnTo>
                  <a:lnTo>
                    <a:pt x="453390" y="2271471"/>
                  </a:lnTo>
                  <a:lnTo>
                    <a:pt x="449732" y="2269731"/>
                  </a:lnTo>
                  <a:lnTo>
                    <a:pt x="447789" y="2269032"/>
                  </a:lnTo>
                  <a:lnTo>
                    <a:pt x="446887" y="2268677"/>
                  </a:lnTo>
                  <a:lnTo>
                    <a:pt x="443471" y="2266950"/>
                  </a:lnTo>
                  <a:lnTo>
                    <a:pt x="443458" y="2266785"/>
                  </a:lnTo>
                  <a:lnTo>
                    <a:pt x="443052" y="2266734"/>
                  </a:lnTo>
                  <a:lnTo>
                    <a:pt x="440613" y="2265502"/>
                  </a:lnTo>
                  <a:lnTo>
                    <a:pt x="435457" y="2264016"/>
                  </a:lnTo>
                  <a:lnTo>
                    <a:pt x="429272" y="2264092"/>
                  </a:lnTo>
                  <a:lnTo>
                    <a:pt x="419442" y="2265426"/>
                  </a:lnTo>
                  <a:lnTo>
                    <a:pt x="419531" y="2265692"/>
                  </a:lnTo>
                  <a:lnTo>
                    <a:pt x="418960" y="2265794"/>
                  </a:lnTo>
                  <a:lnTo>
                    <a:pt x="415823" y="2265934"/>
                  </a:lnTo>
                  <a:lnTo>
                    <a:pt x="407530" y="2268905"/>
                  </a:lnTo>
                  <a:lnTo>
                    <a:pt x="402247" y="2271344"/>
                  </a:lnTo>
                  <a:lnTo>
                    <a:pt x="396913" y="2273579"/>
                  </a:lnTo>
                  <a:lnTo>
                    <a:pt x="353745" y="2230437"/>
                  </a:lnTo>
                  <a:lnTo>
                    <a:pt x="350139" y="2226830"/>
                  </a:lnTo>
                  <a:lnTo>
                    <a:pt x="338226" y="2214918"/>
                  </a:lnTo>
                  <a:lnTo>
                    <a:pt x="342836" y="2206117"/>
                  </a:lnTo>
                  <a:lnTo>
                    <a:pt x="345744" y="2196909"/>
                  </a:lnTo>
                  <a:lnTo>
                    <a:pt x="346875" y="2187295"/>
                  </a:lnTo>
                  <a:lnTo>
                    <a:pt x="346163" y="2177338"/>
                  </a:lnTo>
                  <a:lnTo>
                    <a:pt x="338886" y="2157488"/>
                  </a:lnTo>
                  <a:lnTo>
                    <a:pt x="325323" y="2142553"/>
                  </a:lnTo>
                  <a:lnTo>
                    <a:pt x="307136" y="2133714"/>
                  </a:lnTo>
                  <a:lnTo>
                    <a:pt x="285991" y="2132203"/>
                  </a:lnTo>
                  <a:lnTo>
                    <a:pt x="267500" y="2138007"/>
                  </a:lnTo>
                  <a:lnTo>
                    <a:pt x="252526" y="2149792"/>
                  </a:lnTo>
                  <a:lnTo>
                    <a:pt x="242481" y="2165972"/>
                  </a:lnTo>
                  <a:lnTo>
                    <a:pt x="238836" y="2184958"/>
                  </a:lnTo>
                  <a:lnTo>
                    <a:pt x="240423" y="2198954"/>
                  </a:lnTo>
                  <a:lnTo>
                    <a:pt x="263639" y="2231021"/>
                  </a:lnTo>
                  <a:lnTo>
                    <a:pt x="293763" y="2239734"/>
                  </a:lnTo>
                  <a:lnTo>
                    <a:pt x="304609" y="2238349"/>
                  </a:lnTo>
                  <a:lnTo>
                    <a:pt x="307886" y="2237638"/>
                  </a:lnTo>
                  <a:lnTo>
                    <a:pt x="311200" y="2237105"/>
                  </a:lnTo>
                  <a:lnTo>
                    <a:pt x="312470" y="2234831"/>
                  </a:lnTo>
                  <a:lnTo>
                    <a:pt x="317119" y="2234095"/>
                  </a:lnTo>
                  <a:lnTo>
                    <a:pt x="317423" y="2234273"/>
                  </a:lnTo>
                  <a:lnTo>
                    <a:pt x="317842" y="2233980"/>
                  </a:lnTo>
                  <a:lnTo>
                    <a:pt x="323469" y="2233079"/>
                  </a:lnTo>
                  <a:lnTo>
                    <a:pt x="326872" y="2235327"/>
                  </a:lnTo>
                  <a:lnTo>
                    <a:pt x="330682" y="2239149"/>
                  </a:lnTo>
                  <a:lnTo>
                    <a:pt x="364947" y="2273592"/>
                  </a:lnTo>
                  <a:lnTo>
                    <a:pt x="381558" y="2290178"/>
                  </a:lnTo>
                  <a:lnTo>
                    <a:pt x="374065" y="2310981"/>
                  </a:lnTo>
                  <a:lnTo>
                    <a:pt x="394106" y="2361336"/>
                  </a:lnTo>
                  <a:lnTo>
                    <a:pt x="428015" y="2372918"/>
                  </a:lnTo>
                  <a:lnTo>
                    <a:pt x="445541" y="2369807"/>
                  </a:lnTo>
                  <a:lnTo>
                    <a:pt x="477469" y="2339530"/>
                  </a:lnTo>
                  <a:lnTo>
                    <a:pt x="481495" y="2319947"/>
                  </a:lnTo>
                  <a:lnTo>
                    <a:pt x="480707" y="2309380"/>
                  </a:lnTo>
                  <a:lnTo>
                    <a:pt x="477786" y="2299195"/>
                  </a:lnTo>
                  <a:lnTo>
                    <a:pt x="472757" y="2289391"/>
                  </a:lnTo>
                  <a:lnTo>
                    <a:pt x="488848" y="2273592"/>
                  </a:lnTo>
                  <a:lnTo>
                    <a:pt x="605523" y="2159127"/>
                  </a:lnTo>
                  <a:lnTo>
                    <a:pt x="623709" y="2166531"/>
                  </a:lnTo>
                  <a:lnTo>
                    <a:pt x="641680" y="2167382"/>
                  </a:lnTo>
                  <a:lnTo>
                    <a:pt x="682637" y="2139404"/>
                  </a:lnTo>
                  <a:lnTo>
                    <a:pt x="688200" y="2123605"/>
                  </a:lnTo>
                  <a:lnTo>
                    <a:pt x="688682" y="2107311"/>
                  </a:lnTo>
                  <a:close/>
                </a:path>
                <a:path w="2759075" h="2622550">
                  <a:moveTo>
                    <a:pt x="1283042" y="2569603"/>
                  </a:moveTo>
                  <a:lnTo>
                    <a:pt x="1267498" y="2526360"/>
                  </a:lnTo>
                  <a:lnTo>
                    <a:pt x="1231811" y="2500350"/>
                  </a:lnTo>
                  <a:lnTo>
                    <a:pt x="1052309" y="2396553"/>
                  </a:lnTo>
                  <a:lnTo>
                    <a:pt x="873137" y="2292947"/>
                  </a:lnTo>
                  <a:lnTo>
                    <a:pt x="885304" y="2239911"/>
                  </a:lnTo>
                  <a:lnTo>
                    <a:pt x="893279" y="2188375"/>
                  </a:lnTo>
                  <a:lnTo>
                    <a:pt x="897115" y="2138438"/>
                  </a:lnTo>
                  <a:lnTo>
                    <a:pt x="896848" y="2090229"/>
                  </a:lnTo>
                  <a:lnTo>
                    <a:pt x="892568" y="2043887"/>
                  </a:lnTo>
                  <a:lnTo>
                    <a:pt x="884313" y="1999500"/>
                  </a:lnTo>
                  <a:lnTo>
                    <a:pt x="872134" y="1957222"/>
                  </a:lnTo>
                  <a:lnTo>
                    <a:pt x="856107" y="1917153"/>
                  </a:lnTo>
                  <a:lnTo>
                    <a:pt x="836256" y="1879409"/>
                  </a:lnTo>
                  <a:lnTo>
                    <a:pt x="812673" y="1844128"/>
                  </a:lnTo>
                  <a:lnTo>
                    <a:pt x="800785" y="1829892"/>
                  </a:lnTo>
                  <a:lnTo>
                    <a:pt x="800785" y="2119160"/>
                  </a:lnTo>
                  <a:lnTo>
                    <a:pt x="797699" y="2166061"/>
                  </a:lnTo>
                  <a:lnTo>
                    <a:pt x="788365" y="2211222"/>
                  </a:lnTo>
                  <a:lnTo>
                    <a:pt x="773226" y="2254186"/>
                  </a:lnTo>
                  <a:lnTo>
                    <a:pt x="752741" y="2294509"/>
                  </a:lnTo>
                  <a:lnTo>
                    <a:pt x="727329" y="2331745"/>
                  </a:lnTo>
                  <a:lnTo>
                    <a:pt x="697496" y="2365413"/>
                  </a:lnTo>
                  <a:lnTo>
                    <a:pt x="663638" y="2395105"/>
                  </a:lnTo>
                  <a:lnTo>
                    <a:pt x="626237" y="2420366"/>
                  </a:lnTo>
                  <a:lnTo>
                    <a:pt x="585736" y="2440736"/>
                  </a:lnTo>
                  <a:lnTo>
                    <a:pt x="542582" y="2455773"/>
                  </a:lnTo>
                  <a:lnTo>
                    <a:pt x="497230" y="2465019"/>
                  </a:lnTo>
                  <a:lnTo>
                    <a:pt x="450113" y="2468054"/>
                  </a:lnTo>
                  <a:lnTo>
                    <a:pt x="403313" y="2464651"/>
                  </a:lnTo>
                  <a:lnTo>
                    <a:pt x="358394" y="2455189"/>
                  </a:lnTo>
                  <a:lnTo>
                    <a:pt x="315785" y="2440101"/>
                  </a:lnTo>
                  <a:lnTo>
                    <a:pt x="275894" y="2419794"/>
                  </a:lnTo>
                  <a:lnTo>
                    <a:pt x="239128" y="2394686"/>
                  </a:lnTo>
                  <a:lnTo>
                    <a:pt x="205917" y="2365197"/>
                  </a:lnTo>
                  <a:lnTo>
                    <a:pt x="176669" y="2331732"/>
                  </a:lnTo>
                  <a:lnTo>
                    <a:pt x="151803" y="2294750"/>
                  </a:lnTo>
                  <a:lnTo>
                    <a:pt x="131737" y="2254631"/>
                  </a:lnTo>
                  <a:lnTo>
                    <a:pt x="116878" y="2211806"/>
                  </a:lnTo>
                  <a:lnTo>
                    <a:pt x="107645" y="2166709"/>
                  </a:lnTo>
                  <a:lnTo>
                    <a:pt x="104444" y="2119731"/>
                  </a:lnTo>
                  <a:lnTo>
                    <a:pt x="107569" y="2072690"/>
                  </a:lnTo>
                  <a:lnTo>
                    <a:pt x="116738" y="2027542"/>
                  </a:lnTo>
                  <a:lnTo>
                    <a:pt x="131521" y="1984705"/>
                  </a:lnTo>
                  <a:lnTo>
                    <a:pt x="151523" y="1944573"/>
                  </a:lnTo>
                  <a:lnTo>
                    <a:pt x="176326" y="1907578"/>
                  </a:lnTo>
                  <a:lnTo>
                    <a:pt x="205511" y="1874139"/>
                  </a:lnTo>
                  <a:lnTo>
                    <a:pt x="238671" y="1844675"/>
                  </a:lnTo>
                  <a:lnTo>
                    <a:pt x="275386" y="1819605"/>
                  </a:lnTo>
                  <a:lnTo>
                    <a:pt x="315239" y="1799323"/>
                  </a:lnTo>
                  <a:lnTo>
                    <a:pt x="357822" y="1784286"/>
                  </a:lnTo>
                  <a:lnTo>
                    <a:pt x="402729" y="1774875"/>
                  </a:lnTo>
                  <a:lnTo>
                    <a:pt x="449529" y="1771535"/>
                  </a:lnTo>
                  <a:lnTo>
                    <a:pt x="496951" y="1774545"/>
                  </a:lnTo>
                  <a:lnTo>
                    <a:pt x="542480" y="1783664"/>
                  </a:lnTo>
                  <a:lnTo>
                    <a:pt x="585685" y="1798485"/>
                  </a:lnTo>
                  <a:lnTo>
                    <a:pt x="626160" y="1818576"/>
                  </a:lnTo>
                  <a:lnTo>
                    <a:pt x="663473" y="1843519"/>
                  </a:lnTo>
                  <a:lnTo>
                    <a:pt x="697204" y="1872919"/>
                  </a:lnTo>
                  <a:lnTo>
                    <a:pt x="726935" y="1906333"/>
                  </a:lnTo>
                  <a:lnTo>
                    <a:pt x="752246" y="1943354"/>
                  </a:lnTo>
                  <a:lnTo>
                    <a:pt x="772706" y="1983562"/>
                  </a:lnTo>
                  <a:lnTo>
                    <a:pt x="787895" y="2026539"/>
                  </a:lnTo>
                  <a:lnTo>
                    <a:pt x="797394" y="2071878"/>
                  </a:lnTo>
                  <a:lnTo>
                    <a:pt x="800785" y="2119160"/>
                  </a:lnTo>
                  <a:lnTo>
                    <a:pt x="800785" y="1829892"/>
                  </a:lnTo>
                  <a:lnTo>
                    <a:pt x="785380" y="1811426"/>
                  </a:lnTo>
                  <a:lnTo>
                    <a:pt x="754456" y="1781429"/>
                  </a:lnTo>
                  <a:lnTo>
                    <a:pt x="741895" y="1771535"/>
                  </a:lnTo>
                  <a:lnTo>
                    <a:pt x="719950" y="1754238"/>
                  </a:lnTo>
                  <a:lnTo>
                    <a:pt x="681913" y="1730006"/>
                  </a:lnTo>
                  <a:lnTo>
                    <a:pt x="640410" y="1708823"/>
                  </a:lnTo>
                  <a:lnTo>
                    <a:pt x="596417" y="1691487"/>
                  </a:lnTo>
                  <a:lnTo>
                    <a:pt x="551700" y="1678940"/>
                  </a:lnTo>
                  <a:lnTo>
                    <a:pt x="506590" y="1671078"/>
                  </a:lnTo>
                  <a:lnTo>
                    <a:pt x="461403" y="1667802"/>
                  </a:lnTo>
                  <a:lnTo>
                    <a:pt x="416458" y="1669046"/>
                  </a:lnTo>
                  <a:lnTo>
                    <a:pt x="372084" y="1674698"/>
                  </a:lnTo>
                  <a:lnTo>
                    <a:pt x="328612" y="1684680"/>
                  </a:lnTo>
                  <a:lnTo>
                    <a:pt x="286346" y="1698891"/>
                  </a:lnTo>
                  <a:lnTo>
                    <a:pt x="245618" y="1717243"/>
                  </a:lnTo>
                  <a:lnTo>
                    <a:pt x="206756" y="1739646"/>
                  </a:lnTo>
                  <a:lnTo>
                    <a:pt x="170065" y="1766011"/>
                  </a:lnTo>
                  <a:lnTo>
                    <a:pt x="135890" y="1796237"/>
                  </a:lnTo>
                  <a:lnTo>
                    <a:pt x="104546" y="1830247"/>
                  </a:lnTo>
                  <a:lnTo>
                    <a:pt x="76339" y="1867954"/>
                  </a:lnTo>
                  <a:lnTo>
                    <a:pt x="52400" y="1907921"/>
                  </a:lnTo>
                  <a:lnTo>
                    <a:pt x="32994" y="1949500"/>
                  </a:lnTo>
                  <a:lnTo>
                    <a:pt x="18097" y="1992337"/>
                  </a:lnTo>
                  <a:lnTo>
                    <a:pt x="7645" y="2036064"/>
                  </a:lnTo>
                  <a:lnTo>
                    <a:pt x="1625" y="2080361"/>
                  </a:lnTo>
                  <a:lnTo>
                    <a:pt x="0" y="2124875"/>
                  </a:lnTo>
                  <a:lnTo>
                    <a:pt x="2730" y="2169249"/>
                  </a:lnTo>
                  <a:lnTo>
                    <a:pt x="9791" y="2213152"/>
                  </a:lnTo>
                  <a:lnTo>
                    <a:pt x="21120" y="2256231"/>
                  </a:lnTo>
                  <a:lnTo>
                    <a:pt x="36703" y="2298141"/>
                  </a:lnTo>
                  <a:lnTo>
                    <a:pt x="56489" y="2338527"/>
                  </a:lnTo>
                  <a:lnTo>
                    <a:pt x="80467" y="2377059"/>
                  </a:lnTo>
                  <a:lnTo>
                    <a:pt x="108572" y="2413381"/>
                  </a:lnTo>
                  <a:lnTo>
                    <a:pt x="140792" y="2447150"/>
                  </a:lnTo>
                  <a:lnTo>
                    <a:pt x="176987" y="2478214"/>
                  </a:lnTo>
                  <a:lnTo>
                    <a:pt x="215138" y="2504846"/>
                  </a:lnTo>
                  <a:lnTo>
                    <a:pt x="255231" y="2527008"/>
                  </a:lnTo>
                  <a:lnTo>
                    <a:pt x="297218" y="2544673"/>
                  </a:lnTo>
                  <a:lnTo>
                    <a:pt x="341096" y="2557805"/>
                  </a:lnTo>
                  <a:lnTo>
                    <a:pt x="386829" y="2566378"/>
                  </a:lnTo>
                  <a:lnTo>
                    <a:pt x="434390" y="2570353"/>
                  </a:lnTo>
                  <a:lnTo>
                    <a:pt x="484784" y="2569603"/>
                  </a:lnTo>
                  <a:lnTo>
                    <a:pt x="532993" y="2563939"/>
                  </a:lnTo>
                  <a:lnTo>
                    <a:pt x="579043" y="2553462"/>
                  </a:lnTo>
                  <a:lnTo>
                    <a:pt x="622973" y="2538298"/>
                  </a:lnTo>
                  <a:lnTo>
                    <a:pt x="664806" y="2518575"/>
                  </a:lnTo>
                  <a:lnTo>
                    <a:pt x="704596" y="2494419"/>
                  </a:lnTo>
                  <a:lnTo>
                    <a:pt x="739559" y="2468054"/>
                  </a:lnTo>
                  <a:lnTo>
                    <a:pt x="778103" y="2433282"/>
                  </a:lnTo>
                  <a:lnTo>
                    <a:pt x="811898" y="2396553"/>
                  </a:lnTo>
                  <a:lnTo>
                    <a:pt x="1140714" y="2586558"/>
                  </a:lnTo>
                  <a:lnTo>
                    <a:pt x="1186332" y="2612301"/>
                  </a:lnTo>
                  <a:lnTo>
                    <a:pt x="1213523" y="2622372"/>
                  </a:lnTo>
                  <a:lnTo>
                    <a:pt x="1238465" y="2622169"/>
                  </a:lnTo>
                  <a:lnTo>
                    <a:pt x="1259624" y="2612352"/>
                  </a:lnTo>
                  <a:lnTo>
                    <a:pt x="1275422" y="2593568"/>
                  </a:lnTo>
                  <a:lnTo>
                    <a:pt x="1282992" y="2570353"/>
                  </a:lnTo>
                  <a:lnTo>
                    <a:pt x="1283042" y="2569603"/>
                  </a:lnTo>
                  <a:close/>
                </a:path>
                <a:path w="2759075" h="2622550">
                  <a:moveTo>
                    <a:pt x="2555506" y="26403"/>
                  </a:moveTo>
                  <a:lnTo>
                    <a:pt x="2517305" y="11480"/>
                  </a:lnTo>
                  <a:lnTo>
                    <a:pt x="2475369" y="2501"/>
                  </a:lnTo>
                  <a:lnTo>
                    <a:pt x="2430957" y="0"/>
                  </a:lnTo>
                  <a:lnTo>
                    <a:pt x="2385314" y="4508"/>
                  </a:lnTo>
                  <a:lnTo>
                    <a:pt x="2339683" y="16586"/>
                  </a:lnTo>
                  <a:lnTo>
                    <a:pt x="2295321" y="36766"/>
                  </a:lnTo>
                  <a:lnTo>
                    <a:pt x="2253462" y="65582"/>
                  </a:lnTo>
                  <a:lnTo>
                    <a:pt x="2215362" y="103581"/>
                  </a:lnTo>
                  <a:lnTo>
                    <a:pt x="2187765" y="142773"/>
                  </a:lnTo>
                  <a:lnTo>
                    <a:pt x="2167559" y="185013"/>
                  </a:lnTo>
                  <a:lnTo>
                    <a:pt x="2154707" y="229349"/>
                  </a:lnTo>
                  <a:lnTo>
                    <a:pt x="2149157" y="274853"/>
                  </a:lnTo>
                  <a:lnTo>
                    <a:pt x="2150910" y="320598"/>
                  </a:lnTo>
                  <a:lnTo>
                    <a:pt x="2159901" y="365645"/>
                  </a:lnTo>
                  <a:lnTo>
                    <a:pt x="2176107" y="409054"/>
                  </a:lnTo>
                  <a:lnTo>
                    <a:pt x="2199513" y="449910"/>
                  </a:lnTo>
                  <a:lnTo>
                    <a:pt x="2230069" y="487260"/>
                  </a:lnTo>
                  <a:lnTo>
                    <a:pt x="2274849" y="525145"/>
                  </a:lnTo>
                  <a:lnTo>
                    <a:pt x="2323096" y="551586"/>
                  </a:lnTo>
                  <a:lnTo>
                    <a:pt x="2373033" y="567651"/>
                  </a:lnTo>
                  <a:lnTo>
                    <a:pt x="2422868" y="574332"/>
                  </a:lnTo>
                  <a:lnTo>
                    <a:pt x="2470861" y="572693"/>
                  </a:lnTo>
                  <a:lnTo>
                    <a:pt x="2515197" y="563740"/>
                  </a:lnTo>
                  <a:lnTo>
                    <a:pt x="2554147" y="548513"/>
                  </a:lnTo>
                  <a:lnTo>
                    <a:pt x="2499245" y="528243"/>
                  </a:lnTo>
                  <a:lnTo>
                    <a:pt x="2496947" y="528828"/>
                  </a:lnTo>
                  <a:lnTo>
                    <a:pt x="2467178" y="534250"/>
                  </a:lnTo>
                  <a:lnTo>
                    <a:pt x="2439289" y="536194"/>
                  </a:lnTo>
                  <a:lnTo>
                    <a:pt x="2411387" y="534974"/>
                  </a:lnTo>
                  <a:lnTo>
                    <a:pt x="2383498" y="530466"/>
                  </a:lnTo>
                  <a:lnTo>
                    <a:pt x="2340356" y="516788"/>
                  </a:lnTo>
                  <a:lnTo>
                    <a:pt x="2301532" y="496404"/>
                  </a:lnTo>
                  <a:lnTo>
                    <a:pt x="2267521" y="470115"/>
                  </a:lnTo>
                  <a:lnTo>
                    <a:pt x="2238845" y="438721"/>
                  </a:lnTo>
                  <a:lnTo>
                    <a:pt x="2216010" y="403021"/>
                  </a:lnTo>
                  <a:lnTo>
                    <a:pt x="2199538" y="363842"/>
                  </a:lnTo>
                  <a:lnTo>
                    <a:pt x="2189924" y="321957"/>
                  </a:lnTo>
                  <a:lnTo>
                    <a:pt x="2187689" y="278180"/>
                  </a:lnTo>
                  <a:lnTo>
                    <a:pt x="2193353" y="233324"/>
                  </a:lnTo>
                  <a:lnTo>
                    <a:pt x="2194382" y="228600"/>
                  </a:lnTo>
                  <a:lnTo>
                    <a:pt x="2196998" y="219227"/>
                  </a:lnTo>
                  <a:lnTo>
                    <a:pt x="2201151" y="220814"/>
                  </a:lnTo>
                  <a:lnTo>
                    <a:pt x="2204694" y="216801"/>
                  </a:lnTo>
                  <a:lnTo>
                    <a:pt x="2207476" y="212648"/>
                  </a:lnTo>
                  <a:lnTo>
                    <a:pt x="2213064" y="208457"/>
                  </a:lnTo>
                  <a:lnTo>
                    <a:pt x="2217013" y="208953"/>
                  </a:lnTo>
                  <a:lnTo>
                    <a:pt x="2220696" y="210400"/>
                  </a:lnTo>
                  <a:lnTo>
                    <a:pt x="2221547" y="214058"/>
                  </a:lnTo>
                  <a:lnTo>
                    <a:pt x="2221141" y="215976"/>
                  </a:lnTo>
                  <a:lnTo>
                    <a:pt x="2220277" y="224447"/>
                  </a:lnTo>
                  <a:lnTo>
                    <a:pt x="2221471" y="232232"/>
                  </a:lnTo>
                  <a:lnTo>
                    <a:pt x="2224798" y="239344"/>
                  </a:lnTo>
                  <a:lnTo>
                    <a:pt x="2231237" y="246608"/>
                  </a:lnTo>
                  <a:lnTo>
                    <a:pt x="2236736" y="254177"/>
                  </a:lnTo>
                  <a:lnTo>
                    <a:pt x="2240813" y="257200"/>
                  </a:lnTo>
                  <a:lnTo>
                    <a:pt x="2252980" y="249555"/>
                  </a:lnTo>
                  <a:lnTo>
                    <a:pt x="2254986" y="251739"/>
                  </a:lnTo>
                  <a:lnTo>
                    <a:pt x="2256421" y="264363"/>
                  </a:lnTo>
                  <a:lnTo>
                    <a:pt x="2259977" y="288188"/>
                  </a:lnTo>
                  <a:lnTo>
                    <a:pt x="2262225" y="289801"/>
                  </a:lnTo>
                  <a:lnTo>
                    <a:pt x="2272525" y="289610"/>
                  </a:lnTo>
                  <a:lnTo>
                    <a:pt x="2267801" y="295109"/>
                  </a:lnTo>
                  <a:lnTo>
                    <a:pt x="2264562" y="299669"/>
                  </a:lnTo>
                  <a:lnTo>
                    <a:pt x="2267623" y="305917"/>
                  </a:lnTo>
                  <a:lnTo>
                    <a:pt x="2272195" y="311772"/>
                  </a:lnTo>
                  <a:lnTo>
                    <a:pt x="2278697" y="315633"/>
                  </a:lnTo>
                  <a:lnTo>
                    <a:pt x="2286114" y="317144"/>
                  </a:lnTo>
                  <a:lnTo>
                    <a:pt x="2293455" y="315976"/>
                  </a:lnTo>
                  <a:lnTo>
                    <a:pt x="2297379" y="314477"/>
                  </a:lnTo>
                  <a:lnTo>
                    <a:pt x="2301595" y="313486"/>
                  </a:lnTo>
                  <a:lnTo>
                    <a:pt x="2310320" y="312534"/>
                  </a:lnTo>
                  <a:lnTo>
                    <a:pt x="2312835" y="310375"/>
                  </a:lnTo>
                  <a:lnTo>
                    <a:pt x="2314219" y="303491"/>
                  </a:lnTo>
                  <a:lnTo>
                    <a:pt x="2314092" y="300723"/>
                  </a:lnTo>
                  <a:lnTo>
                    <a:pt x="2318016" y="289928"/>
                  </a:lnTo>
                  <a:lnTo>
                    <a:pt x="2323503" y="283438"/>
                  </a:lnTo>
                  <a:lnTo>
                    <a:pt x="2327618" y="281165"/>
                  </a:lnTo>
                  <a:lnTo>
                    <a:pt x="2331351" y="278765"/>
                  </a:lnTo>
                  <a:lnTo>
                    <a:pt x="2336038" y="273926"/>
                  </a:lnTo>
                  <a:lnTo>
                    <a:pt x="2338019" y="267766"/>
                  </a:lnTo>
                  <a:lnTo>
                    <a:pt x="2337270" y="261213"/>
                  </a:lnTo>
                  <a:lnTo>
                    <a:pt x="2333777" y="255143"/>
                  </a:lnTo>
                  <a:lnTo>
                    <a:pt x="2328354" y="248996"/>
                  </a:lnTo>
                  <a:lnTo>
                    <a:pt x="2323693" y="242163"/>
                  </a:lnTo>
                  <a:lnTo>
                    <a:pt x="2314333" y="229730"/>
                  </a:lnTo>
                  <a:lnTo>
                    <a:pt x="2314562" y="223964"/>
                  </a:lnTo>
                  <a:lnTo>
                    <a:pt x="2320645" y="213664"/>
                  </a:lnTo>
                  <a:lnTo>
                    <a:pt x="2323007" y="210972"/>
                  </a:lnTo>
                  <a:lnTo>
                    <a:pt x="2331085" y="209715"/>
                  </a:lnTo>
                  <a:lnTo>
                    <a:pt x="2338921" y="206133"/>
                  </a:lnTo>
                  <a:lnTo>
                    <a:pt x="2340457" y="204558"/>
                  </a:lnTo>
                  <a:lnTo>
                    <a:pt x="2343137" y="196329"/>
                  </a:lnTo>
                  <a:lnTo>
                    <a:pt x="2336406" y="184569"/>
                  </a:lnTo>
                  <a:lnTo>
                    <a:pt x="2320213" y="184086"/>
                  </a:lnTo>
                  <a:lnTo>
                    <a:pt x="2316175" y="178663"/>
                  </a:lnTo>
                  <a:lnTo>
                    <a:pt x="2309609" y="168173"/>
                  </a:lnTo>
                  <a:lnTo>
                    <a:pt x="2310358" y="165417"/>
                  </a:lnTo>
                  <a:lnTo>
                    <a:pt x="2319388" y="160553"/>
                  </a:lnTo>
                  <a:lnTo>
                    <a:pt x="2330843" y="155486"/>
                  </a:lnTo>
                  <a:lnTo>
                    <a:pt x="2337854" y="153504"/>
                  </a:lnTo>
                  <a:lnTo>
                    <a:pt x="2344369" y="153835"/>
                  </a:lnTo>
                  <a:lnTo>
                    <a:pt x="2350452" y="156362"/>
                  </a:lnTo>
                  <a:lnTo>
                    <a:pt x="2356180" y="160947"/>
                  </a:lnTo>
                  <a:lnTo>
                    <a:pt x="2358529" y="163309"/>
                  </a:lnTo>
                  <a:lnTo>
                    <a:pt x="2362212" y="164338"/>
                  </a:lnTo>
                  <a:lnTo>
                    <a:pt x="2365311" y="166001"/>
                  </a:lnTo>
                  <a:lnTo>
                    <a:pt x="2369629" y="156171"/>
                  </a:lnTo>
                  <a:lnTo>
                    <a:pt x="2375446" y="161721"/>
                  </a:lnTo>
                  <a:lnTo>
                    <a:pt x="2380386" y="167144"/>
                  </a:lnTo>
                  <a:lnTo>
                    <a:pt x="2381008" y="183057"/>
                  </a:lnTo>
                  <a:lnTo>
                    <a:pt x="2386673" y="187413"/>
                  </a:lnTo>
                  <a:lnTo>
                    <a:pt x="2397645" y="195300"/>
                  </a:lnTo>
                  <a:lnTo>
                    <a:pt x="2400541" y="193878"/>
                  </a:lnTo>
                  <a:lnTo>
                    <a:pt x="2402509" y="177241"/>
                  </a:lnTo>
                  <a:lnTo>
                    <a:pt x="2402243" y="166319"/>
                  </a:lnTo>
                  <a:lnTo>
                    <a:pt x="2406739" y="165366"/>
                  </a:lnTo>
                  <a:lnTo>
                    <a:pt x="2413584" y="160743"/>
                  </a:lnTo>
                  <a:lnTo>
                    <a:pt x="2415146" y="163563"/>
                  </a:lnTo>
                  <a:lnTo>
                    <a:pt x="2420251" y="167513"/>
                  </a:lnTo>
                  <a:lnTo>
                    <a:pt x="2427338" y="168414"/>
                  </a:lnTo>
                  <a:lnTo>
                    <a:pt x="2439441" y="169227"/>
                  </a:lnTo>
                  <a:lnTo>
                    <a:pt x="2438831" y="166509"/>
                  </a:lnTo>
                  <a:lnTo>
                    <a:pt x="2438666" y="163296"/>
                  </a:lnTo>
                  <a:lnTo>
                    <a:pt x="2435060" y="155790"/>
                  </a:lnTo>
                  <a:lnTo>
                    <a:pt x="2434920" y="151523"/>
                  </a:lnTo>
                  <a:lnTo>
                    <a:pt x="2439238" y="144322"/>
                  </a:lnTo>
                  <a:lnTo>
                    <a:pt x="2440406" y="141097"/>
                  </a:lnTo>
                  <a:lnTo>
                    <a:pt x="2439505" y="121907"/>
                  </a:lnTo>
                  <a:lnTo>
                    <a:pt x="2437701" y="100164"/>
                  </a:lnTo>
                  <a:lnTo>
                    <a:pt x="2439505" y="97091"/>
                  </a:lnTo>
                  <a:lnTo>
                    <a:pt x="2466352" y="78346"/>
                  </a:lnTo>
                  <a:lnTo>
                    <a:pt x="2469553" y="62611"/>
                  </a:lnTo>
                  <a:lnTo>
                    <a:pt x="2456853" y="58420"/>
                  </a:lnTo>
                  <a:lnTo>
                    <a:pt x="2454719" y="56019"/>
                  </a:lnTo>
                  <a:lnTo>
                    <a:pt x="2452903" y="53289"/>
                  </a:lnTo>
                  <a:lnTo>
                    <a:pt x="2458631" y="47307"/>
                  </a:lnTo>
                  <a:lnTo>
                    <a:pt x="2460663" y="45897"/>
                  </a:lnTo>
                  <a:lnTo>
                    <a:pt x="2464803" y="41300"/>
                  </a:lnTo>
                  <a:lnTo>
                    <a:pt x="2467445" y="40106"/>
                  </a:lnTo>
                  <a:lnTo>
                    <a:pt x="2479281" y="42773"/>
                  </a:lnTo>
                  <a:lnTo>
                    <a:pt x="2487460" y="43395"/>
                  </a:lnTo>
                  <a:lnTo>
                    <a:pt x="2506497" y="48996"/>
                  </a:lnTo>
                  <a:lnTo>
                    <a:pt x="2540825" y="60058"/>
                  </a:lnTo>
                  <a:lnTo>
                    <a:pt x="2555506" y="26403"/>
                  </a:lnTo>
                  <a:close/>
                </a:path>
                <a:path w="2759075" h="2622550">
                  <a:moveTo>
                    <a:pt x="2758732" y="392633"/>
                  </a:moveTo>
                  <a:lnTo>
                    <a:pt x="2745956" y="336029"/>
                  </a:lnTo>
                  <a:lnTo>
                    <a:pt x="2717139" y="298297"/>
                  </a:lnTo>
                  <a:lnTo>
                    <a:pt x="2689999" y="283032"/>
                  </a:lnTo>
                  <a:lnTo>
                    <a:pt x="2689999" y="404050"/>
                  </a:lnTo>
                  <a:lnTo>
                    <a:pt x="2682214" y="425716"/>
                  </a:lnTo>
                  <a:lnTo>
                    <a:pt x="2672384" y="438581"/>
                  </a:lnTo>
                  <a:lnTo>
                    <a:pt x="2660307" y="448094"/>
                  </a:lnTo>
                  <a:lnTo>
                    <a:pt x="2646273" y="454761"/>
                  </a:lnTo>
                  <a:lnTo>
                    <a:pt x="2630576" y="459105"/>
                  </a:lnTo>
                  <a:lnTo>
                    <a:pt x="2630576" y="455866"/>
                  </a:lnTo>
                  <a:lnTo>
                    <a:pt x="2630576" y="336029"/>
                  </a:lnTo>
                  <a:lnTo>
                    <a:pt x="2632291" y="336397"/>
                  </a:lnTo>
                  <a:lnTo>
                    <a:pt x="2633865" y="336486"/>
                  </a:lnTo>
                  <a:lnTo>
                    <a:pt x="2635224" y="337070"/>
                  </a:lnTo>
                  <a:lnTo>
                    <a:pt x="2679268" y="363626"/>
                  </a:lnTo>
                  <a:lnTo>
                    <a:pt x="2689999" y="404050"/>
                  </a:lnTo>
                  <a:lnTo>
                    <a:pt x="2689999" y="283032"/>
                  </a:lnTo>
                  <a:lnTo>
                    <a:pt x="2685123" y="280276"/>
                  </a:lnTo>
                  <a:lnTo>
                    <a:pt x="2672829" y="275958"/>
                  </a:lnTo>
                  <a:lnTo>
                    <a:pt x="2660396" y="271983"/>
                  </a:lnTo>
                  <a:lnTo>
                    <a:pt x="2631300" y="263271"/>
                  </a:lnTo>
                  <a:lnTo>
                    <a:pt x="2630106" y="261569"/>
                  </a:lnTo>
                  <a:lnTo>
                    <a:pt x="2630144" y="251815"/>
                  </a:lnTo>
                  <a:lnTo>
                    <a:pt x="2630246" y="149733"/>
                  </a:lnTo>
                  <a:lnTo>
                    <a:pt x="2630462" y="147993"/>
                  </a:lnTo>
                  <a:lnTo>
                    <a:pt x="2665882" y="171107"/>
                  </a:lnTo>
                  <a:lnTo>
                    <a:pt x="2676131" y="195402"/>
                  </a:lnTo>
                  <a:lnTo>
                    <a:pt x="2678303" y="200393"/>
                  </a:lnTo>
                  <a:lnTo>
                    <a:pt x="2689174" y="214668"/>
                  </a:lnTo>
                  <a:lnTo>
                    <a:pt x="2704388" y="221551"/>
                  </a:lnTo>
                  <a:lnTo>
                    <a:pt x="2721013" y="220522"/>
                  </a:lnTo>
                  <a:lnTo>
                    <a:pt x="2736138" y="211048"/>
                  </a:lnTo>
                  <a:lnTo>
                    <a:pt x="2742146" y="202844"/>
                  </a:lnTo>
                  <a:lnTo>
                    <a:pt x="2745257" y="193967"/>
                  </a:lnTo>
                  <a:lnTo>
                    <a:pt x="2745727" y="184581"/>
                  </a:lnTo>
                  <a:lnTo>
                    <a:pt x="2743822" y="174840"/>
                  </a:lnTo>
                  <a:lnTo>
                    <a:pt x="2733129" y="149263"/>
                  </a:lnTo>
                  <a:lnTo>
                    <a:pt x="2730931" y="146202"/>
                  </a:lnTo>
                  <a:lnTo>
                    <a:pt x="2728988" y="143510"/>
                  </a:lnTo>
                  <a:lnTo>
                    <a:pt x="2717787" y="127939"/>
                  </a:lnTo>
                  <a:lnTo>
                    <a:pt x="2672638" y="99110"/>
                  </a:lnTo>
                  <a:lnTo>
                    <a:pt x="2630259" y="88798"/>
                  </a:lnTo>
                  <a:lnTo>
                    <a:pt x="2630373" y="80238"/>
                  </a:lnTo>
                  <a:lnTo>
                    <a:pt x="2630017" y="68643"/>
                  </a:lnTo>
                  <a:lnTo>
                    <a:pt x="2630030" y="58966"/>
                  </a:lnTo>
                  <a:lnTo>
                    <a:pt x="2627960" y="41998"/>
                  </a:lnTo>
                  <a:lnTo>
                    <a:pt x="2622258" y="37160"/>
                  </a:lnTo>
                  <a:lnTo>
                    <a:pt x="2604922" y="36093"/>
                  </a:lnTo>
                  <a:lnTo>
                    <a:pt x="2598763" y="40170"/>
                  </a:lnTo>
                  <a:lnTo>
                    <a:pt x="2595448" y="53124"/>
                  </a:lnTo>
                  <a:lnTo>
                    <a:pt x="2595283" y="57467"/>
                  </a:lnTo>
                  <a:lnTo>
                    <a:pt x="2595257" y="58966"/>
                  </a:lnTo>
                  <a:lnTo>
                    <a:pt x="2595143" y="89560"/>
                  </a:lnTo>
                  <a:lnTo>
                    <a:pt x="2594826" y="89611"/>
                  </a:lnTo>
                  <a:lnTo>
                    <a:pt x="2594826" y="143510"/>
                  </a:lnTo>
                  <a:lnTo>
                    <a:pt x="2594826" y="251815"/>
                  </a:lnTo>
                  <a:lnTo>
                    <a:pt x="2593505" y="251561"/>
                  </a:lnTo>
                  <a:lnTo>
                    <a:pt x="2593365" y="251536"/>
                  </a:lnTo>
                  <a:lnTo>
                    <a:pt x="2591968" y="251561"/>
                  </a:lnTo>
                  <a:lnTo>
                    <a:pt x="2578531" y="245198"/>
                  </a:lnTo>
                  <a:lnTo>
                    <a:pt x="2548420" y="219798"/>
                  </a:lnTo>
                  <a:lnTo>
                    <a:pt x="2544381" y="193675"/>
                  </a:lnTo>
                  <a:lnTo>
                    <a:pt x="2546515" y="180898"/>
                  </a:lnTo>
                  <a:lnTo>
                    <a:pt x="2576195" y="151523"/>
                  </a:lnTo>
                  <a:lnTo>
                    <a:pt x="2594826" y="143510"/>
                  </a:lnTo>
                  <a:lnTo>
                    <a:pt x="2594826" y="89611"/>
                  </a:lnTo>
                  <a:lnTo>
                    <a:pt x="2530005" y="108089"/>
                  </a:lnTo>
                  <a:lnTo>
                    <a:pt x="2482558" y="162674"/>
                  </a:lnTo>
                  <a:lnTo>
                    <a:pt x="2475293" y="200164"/>
                  </a:lnTo>
                  <a:lnTo>
                    <a:pt x="2478138" y="233908"/>
                  </a:lnTo>
                  <a:lnTo>
                    <a:pt x="2508986" y="286258"/>
                  </a:lnTo>
                  <a:lnTo>
                    <a:pt x="2549982" y="309575"/>
                  </a:lnTo>
                  <a:lnTo>
                    <a:pt x="2593771" y="324853"/>
                  </a:lnTo>
                  <a:lnTo>
                    <a:pt x="2595334" y="326682"/>
                  </a:lnTo>
                  <a:lnTo>
                    <a:pt x="2595245" y="348932"/>
                  </a:lnTo>
                  <a:lnTo>
                    <a:pt x="2595118" y="452043"/>
                  </a:lnTo>
                  <a:lnTo>
                    <a:pt x="2594902" y="453783"/>
                  </a:lnTo>
                  <a:lnTo>
                    <a:pt x="2594762" y="455866"/>
                  </a:lnTo>
                  <a:lnTo>
                    <a:pt x="2593022" y="455574"/>
                  </a:lnTo>
                  <a:lnTo>
                    <a:pt x="2591816" y="455510"/>
                  </a:lnTo>
                  <a:lnTo>
                    <a:pt x="2554071" y="429945"/>
                  </a:lnTo>
                  <a:lnTo>
                    <a:pt x="2537244" y="393103"/>
                  </a:lnTo>
                  <a:lnTo>
                    <a:pt x="2534831" y="385127"/>
                  </a:lnTo>
                  <a:lnTo>
                    <a:pt x="2524404" y="368604"/>
                  </a:lnTo>
                  <a:lnTo>
                    <a:pt x="2507754" y="361353"/>
                  </a:lnTo>
                  <a:lnTo>
                    <a:pt x="2489619" y="362559"/>
                  </a:lnTo>
                  <a:lnTo>
                    <a:pt x="2474709" y="371386"/>
                  </a:lnTo>
                  <a:lnTo>
                    <a:pt x="2468308" y="380377"/>
                  </a:lnTo>
                  <a:lnTo>
                    <a:pt x="2465108" y="389940"/>
                  </a:lnTo>
                  <a:lnTo>
                    <a:pt x="2464435" y="399999"/>
                  </a:lnTo>
                  <a:lnTo>
                    <a:pt x="2465628" y="410476"/>
                  </a:lnTo>
                  <a:lnTo>
                    <a:pt x="2480272" y="448640"/>
                  </a:lnTo>
                  <a:lnTo>
                    <a:pt x="2507246" y="479285"/>
                  </a:lnTo>
                  <a:lnTo>
                    <a:pt x="2546007" y="502361"/>
                  </a:lnTo>
                  <a:lnTo>
                    <a:pt x="2589796" y="513283"/>
                  </a:lnTo>
                  <a:lnTo>
                    <a:pt x="2594432" y="513880"/>
                  </a:lnTo>
                  <a:lnTo>
                    <a:pt x="2595359" y="515594"/>
                  </a:lnTo>
                  <a:lnTo>
                    <a:pt x="2595130" y="528142"/>
                  </a:lnTo>
                  <a:lnTo>
                    <a:pt x="2595118" y="542124"/>
                  </a:lnTo>
                  <a:lnTo>
                    <a:pt x="2595232" y="549376"/>
                  </a:lnTo>
                  <a:lnTo>
                    <a:pt x="2595422" y="557415"/>
                  </a:lnTo>
                  <a:lnTo>
                    <a:pt x="2596286" y="561733"/>
                  </a:lnTo>
                  <a:lnTo>
                    <a:pt x="2600210" y="572566"/>
                  </a:lnTo>
                  <a:lnTo>
                    <a:pt x="2605760" y="575119"/>
                  </a:lnTo>
                  <a:lnTo>
                    <a:pt x="2622283" y="574154"/>
                  </a:lnTo>
                  <a:lnTo>
                    <a:pt x="2630284" y="536524"/>
                  </a:lnTo>
                  <a:lnTo>
                    <a:pt x="2630233" y="514007"/>
                  </a:lnTo>
                  <a:lnTo>
                    <a:pt x="2645105" y="511492"/>
                  </a:lnTo>
                  <a:lnTo>
                    <a:pt x="2699143" y="492633"/>
                  </a:lnTo>
                  <a:lnTo>
                    <a:pt x="2729877" y="466839"/>
                  </a:lnTo>
                  <a:lnTo>
                    <a:pt x="2734500" y="459105"/>
                  </a:lnTo>
                  <a:lnTo>
                    <a:pt x="2750147" y="432943"/>
                  </a:lnTo>
                  <a:lnTo>
                    <a:pt x="2758732" y="392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88300" y="920791"/>
              <a:ext cx="111774" cy="1191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854348" y="1648269"/>
              <a:ext cx="981075" cy="1925320"/>
            </a:xfrm>
            <a:custGeom>
              <a:avLst/>
              <a:gdLst/>
              <a:ahLst/>
              <a:cxnLst/>
              <a:rect l="l" t="t" r="r" b="b"/>
              <a:pathLst>
                <a:path w="981075" h="1925320">
                  <a:moveTo>
                    <a:pt x="119418" y="394639"/>
                  </a:moveTo>
                  <a:lnTo>
                    <a:pt x="117576" y="394627"/>
                  </a:lnTo>
                  <a:lnTo>
                    <a:pt x="102946" y="394639"/>
                  </a:lnTo>
                  <a:lnTo>
                    <a:pt x="119418" y="394639"/>
                  </a:lnTo>
                  <a:close/>
                </a:path>
                <a:path w="981075" h="1925320">
                  <a:moveTo>
                    <a:pt x="144068" y="461213"/>
                  </a:moveTo>
                  <a:lnTo>
                    <a:pt x="140944" y="461200"/>
                  </a:lnTo>
                  <a:lnTo>
                    <a:pt x="111175" y="461213"/>
                  </a:lnTo>
                  <a:lnTo>
                    <a:pt x="144068" y="461213"/>
                  </a:lnTo>
                  <a:close/>
                </a:path>
                <a:path w="981075" h="1925320">
                  <a:moveTo>
                    <a:pt x="151472" y="461238"/>
                  </a:moveTo>
                  <a:lnTo>
                    <a:pt x="81394" y="461200"/>
                  </a:lnTo>
                  <a:lnTo>
                    <a:pt x="67513" y="461238"/>
                  </a:lnTo>
                  <a:lnTo>
                    <a:pt x="151472" y="461238"/>
                  </a:lnTo>
                  <a:close/>
                </a:path>
                <a:path w="981075" h="1925320">
                  <a:moveTo>
                    <a:pt x="171488" y="361340"/>
                  </a:moveTo>
                  <a:lnTo>
                    <a:pt x="84353" y="361289"/>
                  </a:lnTo>
                  <a:lnTo>
                    <a:pt x="67678" y="361340"/>
                  </a:lnTo>
                  <a:lnTo>
                    <a:pt x="171488" y="361340"/>
                  </a:lnTo>
                  <a:close/>
                </a:path>
                <a:path w="981075" h="1925320">
                  <a:moveTo>
                    <a:pt x="322338" y="137185"/>
                  </a:moveTo>
                  <a:lnTo>
                    <a:pt x="320789" y="135940"/>
                  </a:lnTo>
                  <a:lnTo>
                    <a:pt x="320586" y="135775"/>
                  </a:lnTo>
                  <a:lnTo>
                    <a:pt x="257213" y="135902"/>
                  </a:lnTo>
                  <a:lnTo>
                    <a:pt x="257213" y="252260"/>
                  </a:lnTo>
                  <a:lnTo>
                    <a:pt x="256527" y="269227"/>
                  </a:lnTo>
                  <a:lnTo>
                    <a:pt x="250926" y="281457"/>
                  </a:lnTo>
                  <a:lnTo>
                    <a:pt x="242036" y="290423"/>
                  </a:lnTo>
                  <a:lnTo>
                    <a:pt x="231013" y="295313"/>
                  </a:lnTo>
                  <a:lnTo>
                    <a:pt x="218986" y="295338"/>
                  </a:lnTo>
                  <a:lnTo>
                    <a:pt x="206705" y="289788"/>
                  </a:lnTo>
                  <a:lnTo>
                    <a:pt x="197561" y="279996"/>
                  </a:lnTo>
                  <a:lnTo>
                    <a:pt x="192430" y="267335"/>
                  </a:lnTo>
                  <a:lnTo>
                    <a:pt x="192163" y="253161"/>
                  </a:lnTo>
                  <a:lnTo>
                    <a:pt x="196278" y="240855"/>
                  </a:lnTo>
                  <a:lnTo>
                    <a:pt x="239877" y="226847"/>
                  </a:lnTo>
                  <a:lnTo>
                    <a:pt x="257213" y="252260"/>
                  </a:lnTo>
                  <a:lnTo>
                    <a:pt x="257213" y="135902"/>
                  </a:lnTo>
                  <a:lnTo>
                    <a:pt x="241947" y="135928"/>
                  </a:lnTo>
                  <a:lnTo>
                    <a:pt x="218135" y="135928"/>
                  </a:lnTo>
                  <a:lnTo>
                    <a:pt x="218135" y="164414"/>
                  </a:lnTo>
                  <a:lnTo>
                    <a:pt x="217004" y="166941"/>
                  </a:lnTo>
                  <a:lnTo>
                    <a:pt x="216306" y="168719"/>
                  </a:lnTo>
                  <a:lnTo>
                    <a:pt x="181178" y="235204"/>
                  </a:lnTo>
                  <a:lnTo>
                    <a:pt x="181178" y="427177"/>
                  </a:lnTo>
                  <a:lnTo>
                    <a:pt x="176898" y="428015"/>
                  </a:lnTo>
                  <a:lnTo>
                    <a:pt x="159004" y="428015"/>
                  </a:lnTo>
                  <a:lnTo>
                    <a:pt x="159004" y="460324"/>
                  </a:lnTo>
                  <a:lnTo>
                    <a:pt x="155194" y="461251"/>
                  </a:lnTo>
                  <a:lnTo>
                    <a:pt x="67513" y="461238"/>
                  </a:lnTo>
                  <a:lnTo>
                    <a:pt x="63766" y="460540"/>
                  </a:lnTo>
                  <a:lnTo>
                    <a:pt x="63487" y="450634"/>
                  </a:lnTo>
                  <a:lnTo>
                    <a:pt x="67284" y="449783"/>
                  </a:lnTo>
                  <a:lnTo>
                    <a:pt x="71577" y="449783"/>
                  </a:lnTo>
                  <a:lnTo>
                    <a:pt x="131127" y="449821"/>
                  </a:lnTo>
                  <a:lnTo>
                    <a:pt x="148513" y="449783"/>
                  </a:lnTo>
                  <a:lnTo>
                    <a:pt x="155054" y="449783"/>
                  </a:lnTo>
                  <a:lnTo>
                    <a:pt x="158686" y="450608"/>
                  </a:lnTo>
                  <a:lnTo>
                    <a:pt x="159004" y="460324"/>
                  </a:lnTo>
                  <a:lnTo>
                    <a:pt x="159004" y="428015"/>
                  </a:lnTo>
                  <a:lnTo>
                    <a:pt x="67703" y="427977"/>
                  </a:lnTo>
                  <a:lnTo>
                    <a:pt x="63652" y="427405"/>
                  </a:lnTo>
                  <a:lnTo>
                    <a:pt x="63576" y="417042"/>
                  </a:lnTo>
                  <a:lnTo>
                    <a:pt x="67614" y="416471"/>
                  </a:lnTo>
                  <a:lnTo>
                    <a:pt x="71780" y="416471"/>
                  </a:lnTo>
                  <a:lnTo>
                    <a:pt x="84429" y="416483"/>
                  </a:lnTo>
                  <a:lnTo>
                    <a:pt x="164211" y="416471"/>
                  </a:lnTo>
                  <a:lnTo>
                    <a:pt x="176847" y="416471"/>
                  </a:lnTo>
                  <a:lnTo>
                    <a:pt x="180733" y="416941"/>
                  </a:lnTo>
                  <a:lnTo>
                    <a:pt x="181178" y="427177"/>
                  </a:lnTo>
                  <a:lnTo>
                    <a:pt x="181178" y="235204"/>
                  </a:lnTo>
                  <a:lnTo>
                    <a:pt x="181076" y="235394"/>
                  </a:lnTo>
                  <a:lnTo>
                    <a:pt x="181076" y="350786"/>
                  </a:lnTo>
                  <a:lnTo>
                    <a:pt x="180797" y="360502"/>
                  </a:lnTo>
                  <a:lnTo>
                    <a:pt x="177114" y="361353"/>
                  </a:lnTo>
                  <a:lnTo>
                    <a:pt x="131622" y="361353"/>
                  </a:lnTo>
                  <a:lnTo>
                    <a:pt x="131622" y="384467"/>
                  </a:lnTo>
                  <a:lnTo>
                    <a:pt x="131305" y="393509"/>
                  </a:lnTo>
                  <a:lnTo>
                    <a:pt x="128168" y="394665"/>
                  </a:lnTo>
                  <a:lnTo>
                    <a:pt x="102946" y="394639"/>
                  </a:lnTo>
                  <a:lnTo>
                    <a:pt x="100812" y="394639"/>
                  </a:lnTo>
                  <a:lnTo>
                    <a:pt x="97421" y="394639"/>
                  </a:lnTo>
                  <a:lnTo>
                    <a:pt x="77736" y="394614"/>
                  </a:lnTo>
                  <a:lnTo>
                    <a:pt x="67068" y="394677"/>
                  </a:lnTo>
                  <a:lnTo>
                    <a:pt x="63627" y="393560"/>
                  </a:lnTo>
                  <a:lnTo>
                    <a:pt x="63588" y="384238"/>
                  </a:lnTo>
                  <a:lnTo>
                    <a:pt x="67017" y="383095"/>
                  </a:lnTo>
                  <a:lnTo>
                    <a:pt x="97688" y="383159"/>
                  </a:lnTo>
                  <a:lnTo>
                    <a:pt x="128524" y="383159"/>
                  </a:lnTo>
                  <a:lnTo>
                    <a:pt x="131622" y="384467"/>
                  </a:lnTo>
                  <a:lnTo>
                    <a:pt x="131622" y="361353"/>
                  </a:lnTo>
                  <a:lnTo>
                    <a:pt x="67678" y="361340"/>
                  </a:lnTo>
                  <a:lnTo>
                    <a:pt x="63652" y="360807"/>
                  </a:lnTo>
                  <a:lnTo>
                    <a:pt x="63563" y="350520"/>
                  </a:lnTo>
                  <a:lnTo>
                    <a:pt x="67564" y="349796"/>
                  </a:lnTo>
                  <a:lnTo>
                    <a:pt x="71755" y="349796"/>
                  </a:lnTo>
                  <a:lnTo>
                    <a:pt x="97053" y="349808"/>
                  </a:lnTo>
                  <a:lnTo>
                    <a:pt x="139242" y="349796"/>
                  </a:lnTo>
                  <a:lnTo>
                    <a:pt x="177292" y="349796"/>
                  </a:lnTo>
                  <a:lnTo>
                    <a:pt x="181076" y="350786"/>
                  </a:lnTo>
                  <a:lnTo>
                    <a:pt x="181076" y="235394"/>
                  </a:lnTo>
                  <a:lnTo>
                    <a:pt x="145605" y="302514"/>
                  </a:lnTo>
                  <a:lnTo>
                    <a:pt x="144983" y="303136"/>
                  </a:lnTo>
                  <a:lnTo>
                    <a:pt x="142722" y="307225"/>
                  </a:lnTo>
                  <a:lnTo>
                    <a:pt x="140271" y="309511"/>
                  </a:lnTo>
                  <a:lnTo>
                    <a:pt x="132168" y="305066"/>
                  </a:lnTo>
                  <a:lnTo>
                    <a:pt x="132727" y="301472"/>
                  </a:lnTo>
                  <a:lnTo>
                    <a:pt x="138633" y="290423"/>
                  </a:lnTo>
                  <a:lnTo>
                    <a:pt x="146431" y="275971"/>
                  </a:lnTo>
                  <a:lnTo>
                    <a:pt x="150368" y="268643"/>
                  </a:lnTo>
                  <a:lnTo>
                    <a:pt x="163461" y="243941"/>
                  </a:lnTo>
                  <a:lnTo>
                    <a:pt x="201930" y="171450"/>
                  </a:lnTo>
                  <a:lnTo>
                    <a:pt x="205905" y="163969"/>
                  </a:lnTo>
                  <a:lnTo>
                    <a:pt x="206692" y="161899"/>
                  </a:lnTo>
                  <a:lnTo>
                    <a:pt x="209702" y="159893"/>
                  </a:lnTo>
                  <a:lnTo>
                    <a:pt x="212305" y="159092"/>
                  </a:lnTo>
                  <a:lnTo>
                    <a:pt x="215633" y="160439"/>
                  </a:lnTo>
                  <a:lnTo>
                    <a:pt x="216763" y="162801"/>
                  </a:lnTo>
                  <a:lnTo>
                    <a:pt x="218135" y="164414"/>
                  </a:lnTo>
                  <a:lnTo>
                    <a:pt x="218135" y="135928"/>
                  </a:lnTo>
                  <a:lnTo>
                    <a:pt x="158496" y="135915"/>
                  </a:lnTo>
                  <a:lnTo>
                    <a:pt x="158496" y="201104"/>
                  </a:lnTo>
                  <a:lnTo>
                    <a:pt x="157734" y="218071"/>
                  </a:lnTo>
                  <a:lnTo>
                    <a:pt x="152057" y="230352"/>
                  </a:lnTo>
                  <a:lnTo>
                    <a:pt x="143192" y="239217"/>
                  </a:lnTo>
                  <a:lnTo>
                    <a:pt x="132156" y="243941"/>
                  </a:lnTo>
                  <a:lnTo>
                    <a:pt x="120015" y="243827"/>
                  </a:lnTo>
                  <a:lnTo>
                    <a:pt x="107810" y="238226"/>
                  </a:lnTo>
                  <a:lnTo>
                    <a:pt x="98742" y="228409"/>
                  </a:lnTo>
                  <a:lnTo>
                    <a:pt x="93675" y="215722"/>
                  </a:lnTo>
                  <a:lnTo>
                    <a:pt x="93472" y="201561"/>
                  </a:lnTo>
                  <a:lnTo>
                    <a:pt x="97612" y="189318"/>
                  </a:lnTo>
                  <a:lnTo>
                    <a:pt x="104952" y="179793"/>
                  </a:lnTo>
                  <a:lnTo>
                    <a:pt x="114757" y="173621"/>
                  </a:lnTo>
                  <a:lnTo>
                    <a:pt x="126352" y="171450"/>
                  </a:lnTo>
                  <a:lnTo>
                    <a:pt x="141287" y="175539"/>
                  </a:lnTo>
                  <a:lnTo>
                    <a:pt x="152514" y="186182"/>
                  </a:lnTo>
                  <a:lnTo>
                    <a:pt x="158496" y="201104"/>
                  </a:lnTo>
                  <a:lnTo>
                    <a:pt x="158496" y="135915"/>
                  </a:lnTo>
                  <a:lnTo>
                    <a:pt x="141617" y="135902"/>
                  </a:lnTo>
                  <a:lnTo>
                    <a:pt x="140614" y="134886"/>
                  </a:lnTo>
                  <a:lnTo>
                    <a:pt x="140652" y="73431"/>
                  </a:lnTo>
                  <a:lnTo>
                    <a:pt x="140423" y="55524"/>
                  </a:lnTo>
                  <a:lnTo>
                    <a:pt x="126466" y="18681"/>
                  </a:lnTo>
                  <a:lnTo>
                    <a:pt x="93459" y="774"/>
                  </a:lnTo>
                  <a:lnTo>
                    <a:pt x="73533" y="1130"/>
                  </a:lnTo>
                  <a:lnTo>
                    <a:pt x="32219" y="36410"/>
                  </a:lnTo>
                  <a:lnTo>
                    <a:pt x="28638" y="87401"/>
                  </a:lnTo>
                  <a:lnTo>
                    <a:pt x="28524" y="188264"/>
                  </a:lnTo>
                  <a:lnTo>
                    <a:pt x="29997" y="191528"/>
                  </a:lnTo>
                  <a:lnTo>
                    <a:pt x="34112" y="194843"/>
                  </a:lnTo>
                  <a:lnTo>
                    <a:pt x="55867" y="222351"/>
                  </a:lnTo>
                  <a:lnTo>
                    <a:pt x="63411" y="255155"/>
                  </a:lnTo>
                  <a:lnTo>
                    <a:pt x="56654" y="288023"/>
                  </a:lnTo>
                  <a:lnTo>
                    <a:pt x="35521" y="315772"/>
                  </a:lnTo>
                  <a:lnTo>
                    <a:pt x="30302" y="320090"/>
                  </a:lnTo>
                  <a:lnTo>
                    <a:pt x="28562" y="324370"/>
                  </a:lnTo>
                  <a:lnTo>
                    <a:pt x="28638" y="489064"/>
                  </a:lnTo>
                  <a:lnTo>
                    <a:pt x="15138" y="530415"/>
                  </a:lnTo>
                  <a:lnTo>
                    <a:pt x="1562" y="543255"/>
                  </a:lnTo>
                  <a:lnTo>
                    <a:pt x="0" y="544131"/>
                  </a:lnTo>
                  <a:lnTo>
                    <a:pt x="1511" y="545782"/>
                  </a:lnTo>
                  <a:lnTo>
                    <a:pt x="236855" y="545782"/>
                  </a:lnTo>
                  <a:lnTo>
                    <a:pt x="236855" y="461251"/>
                  </a:lnTo>
                  <a:lnTo>
                    <a:pt x="236855" y="449770"/>
                  </a:lnTo>
                  <a:lnTo>
                    <a:pt x="236855" y="383095"/>
                  </a:lnTo>
                  <a:lnTo>
                    <a:pt x="236778" y="361353"/>
                  </a:lnTo>
                  <a:lnTo>
                    <a:pt x="245656" y="322643"/>
                  </a:lnTo>
                  <a:lnTo>
                    <a:pt x="267309" y="314769"/>
                  </a:lnTo>
                  <a:lnTo>
                    <a:pt x="276745" y="314833"/>
                  </a:lnTo>
                  <a:lnTo>
                    <a:pt x="306070" y="314833"/>
                  </a:lnTo>
                  <a:lnTo>
                    <a:pt x="322122" y="314896"/>
                  </a:lnTo>
                  <a:lnTo>
                    <a:pt x="322173" y="314769"/>
                  </a:lnTo>
                  <a:lnTo>
                    <a:pt x="322173" y="309511"/>
                  </a:lnTo>
                  <a:lnTo>
                    <a:pt x="322186" y="295338"/>
                  </a:lnTo>
                  <a:lnTo>
                    <a:pt x="322160" y="222796"/>
                  </a:lnTo>
                  <a:lnTo>
                    <a:pt x="322262" y="159092"/>
                  </a:lnTo>
                  <a:lnTo>
                    <a:pt x="322338" y="137185"/>
                  </a:lnTo>
                  <a:close/>
                </a:path>
                <a:path w="981075" h="1925320">
                  <a:moveTo>
                    <a:pt x="445617" y="57442"/>
                  </a:moveTo>
                  <a:lnTo>
                    <a:pt x="429399" y="16497"/>
                  </a:lnTo>
                  <a:lnTo>
                    <a:pt x="388683" y="50"/>
                  </a:lnTo>
                  <a:lnTo>
                    <a:pt x="324535" y="25"/>
                  </a:lnTo>
                  <a:lnTo>
                    <a:pt x="324535" y="105397"/>
                  </a:lnTo>
                  <a:lnTo>
                    <a:pt x="324256" y="109042"/>
                  </a:lnTo>
                  <a:lnTo>
                    <a:pt x="321957" y="111404"/>
                  </a:lnTo>
                  <a:lnTo>
                    <a:pt x="318630" y="113741"/>
                  </a:lnTo>
                  <a:lnTo>
                    <a:pt x="316306" y="113347"/>
                  </a:lnTo>
                  <a:lnTo>
                    <a:pt x="209664" y="113347"/>
                  </a:lnTo>
                  <a:lnTo>
                    <a:pt x="170256" y="113296"/>
                  </a:lnTo>
                  <a:lnTo>
                    <a:pt x="163957" y="114376"/>
                  </a:lnTo>
                  <a:lnTo>
                    <a:pt x="163791" y="100304"/>
                  </a:lnTo>
                  <a:lnTo>
                    <a:pt x="170421" y="101815"/>
                  </a:lnTo>
                  <a:lnTo>
                    <a:pt x="244208" y="101777"/>
                  </a:lnTo>
                  <a:lnTo>
                    <a:pt x="315912" y="101777"/>
                  </a:lnTo>
                  <a:lnTo>
                    <a:pt x="316064" y="101739"/>
                  </a:lnTo>
                  <a:lnTo>
                    <a:pt x="318160" y="101269"/>
                  </a:lnTo>
                  <a:lnTo>
                    <a:pt x="321665" y="103149"/>
                  </a:lnTo>
                  <a:lnTo>
                    <a:pt x="324535" y="105397"/>
                  </a:lnTo>
                  <a:lnTo>
                    <a:pt x="324535" y="25"/>
                  </a:lnTo>
                  <a:lnTo>
                    <a:pt x="284861" y="0"/>
                  </a:lnTo>
                  <a:lnTo>
                    <a:pt x="127647" y="76"/>
                  </a:lnTo>
                  <a:lnTo>
                    <a:pt x="126136" y="355"/>
                  </a:lnTo>
                  <a:lnTo>
                    <a:pt x="123571" y="609"/>
                  </a:lnTo>
                  <a:lnTo>
                    <a:pt x="150723" y="42430"/>
                  </a:lnTo>
                  <a:lnTo>
                    <a:pt x="152133" y="123888"/>
                  </a:lnTo>
                  <a:lnTo>
                    <a:pt x="445617" y="123888"/>
                  </a:lnTo>
                  <a:lnTo>
                    <a:pt x="445617" y="114376"/>
                  </a:lnTo>
                  <a:lnTo>
                    <a:pt x="445617" y="113741"/>
                  </a:lnTo>
                  <a:lnTo>
                    <a:pt x="445617" y="101269"/>
                  </a:lnTo>
                  <a:lnTo>
                    <a:pt x="445617" y="100304"/>
                  </a:lnTo>
                  <a:lnTo>
                    <a:pt x="445617" y="57442"/>
                  </a:lnTo>
                  <a:close/>
                </a:path>
                <a:path w="981075" h="1925320">
                  <a:moveTo>
                    <a:pt x="450519" y="397217"/>
                  </a:moveTo>
                  <a:lnTo>
                    <a:pt x="450443" y="346925"/>
                  </a:lnTo>
                  <a:lnTo>
                    <a:pt x="449592" y="339788"/>
                  </a:lnTo>
                  <a:lnTo>
                    <a:pt x="449326" y="337502"/>
                  </a:lnTo>
                  <a:lnTo>
                    <a:pt x="445617" y="330962"/>
                  </a:lnTo>
                  <a:lnTo>
                    <a:pt x="439013" y="327304"/>
                  </a:lnTo>
                  <a:lnTo>
                    <a:pt x="429120" y="326174"/>
                  </a:lnTo>
                  <a:lnTo>
                    <a:pt x="428815" y="326174"/>
                  </a:lnTo>
                  <a:lnTo>
                    <a:pt x="428815" y="368554"/>
                  </a:lnTo>
                  <a:lnTo>
                    <a:pt x="426478" y="379971"/>
                  </a:lnTo>
                  <a:lnTo>
                    <a:pt x="420128" y="389026"/>
                  </a:lnTo>
                  <a:lnTo>
                    <a:pt x="410502" y="395008"/>
                  </a:lnTo>
                  <a:lnTo>
                    <a:pt x="398348" y="397192"/>
                  </a:lnTo>
                  <a:lnTo>
                    <a:pt x="387337" y="397217"/>
                  </a:lnTo>
                  <a:lnTo>
                    <a:pt x="385864" y="397217"/>
                  </a:lnTo>
                  <a:lnTo>
                    <a:pt x="348411" y="397205"/>
                  </a:lnTo>
                  <a:lnTo>
                    <a:pt x="311429" y="397230"/>
                  </a:lnTo>
                  <a:lnTo>
                    <a:pt x="271043" y="379831"/>
                  </a:lnTo>
                  <a:lnTo>
                    <a:pt x="268706" y="368465"/>
                  </a:lnTo>
                  <a:lnTo>
                    <a:pt x="270992" y="357200"/>
                  </a:lnTo>
                  <a:lnTo>
                    <a:pt x="277431" y="348094"/>
                  </a:lnTo>
                  <a:lnTo>
                    <a:pt x="287134" y="342036"/>
                  </a:lnTo>
                  <a:lnTo>
                    <a:pt x="299212" y="339826"/>
                  </a:lnTo>
                  <a:lnTo>
                    <a:pt x="373824" y="339813"/>
                  </a:lnTo>
                  <a:lnTo>
                    <a:pt x="398449" y="339826"/>
                  </a:lnTo>
                  <a:lnTo>
                    <a:pt x="410578" y="342049"/>
                  </a:lnTo>
                  <a:lnTo>
                    <a:pt x="420217" y="348107"/>
                  </a:lnTo>
                  <a:lnTo>
                    <a:pt x="426567" y="357200"/>
                  </a:lnTo>
                  <a:lnTo>
                    <a:pt x="428815" y="368554"/>
                  </a:lnTo>
                  <a:lnTo>
                    <a:pt x="428815" y="326174"/>
                  </a:lnTo>
                  <a:lnTo>
                    <a:pt x="268973" y="326148"/>
                  </a:lnTo>
                  <a:lnTo>
                    <a:pt x="248373" y="346925"/>
                  </a:lnTo>
                  <a:lnTo>
                    <a:pt x="248424" y="551116"/>
                  </a:lnTo>
                  <a:lnTo>
                    <a:pt x="249618" y="559739"/>
                  </a:lnTo>
                  <a:lnTo>
                    <a:pt x="253403" y="566089"/>
                  </a:lnTo>
                  <a:lnTo>
                    <a:pt x="259816" y="569836"/>
                  </a:lnTo>
                  <a:lnTo>
                    <a:pt x="268871" y="571068"/>
                  </a:lnTo>
                  <a:lnTo>
                    <a:pt x="430364" y="571068"/>
                  </a:lnTo>
                  <a:lnTo>
                    <a:pt x="439229" y="569836"/>
                  </a:lnTo>
                  <a:lnTo>
                    <a:pt x="445516" y="566127"/>
                  </a:lnTo>
                  <a:lnTo>
                    <a:pt x="449262" y="559904"/>
                  </a:lnTo>
                  <a:lnTo>
                    <a:pt x="450519" y="551116"/>
                  </a:lnTo>
                  <a:lnTo>
                    <a:pt x="450519" y="535673"/>
                  </a:lnTo>
                  <a:lnTo>
                    <a:pt x="450507" y="408927"/>
                  </a:lnTo>
                  <a:lnTo>
                    <a:pt x="450519" y="397230"/>
                  </a:lnTo>
                  <a:lnTo>
                    <a:pt x="439064" y="397230"/>
                  </a:lnTo>
                  <a:lnTo>
                    <a:pt x="439064" y="410375"/>
                  </a:lnTo>
                  <a:lnTo>
                    <a:pt x="439051" y="534593"/>
                  </a:lnTo>
                  <a:lnTo>
                    <a:pt x="437972" y="535673"/>
                  </a:lnTo>
                  <a:lnTo>
                    <a:pt x="259524" y="535660"/>
                  </a:lnTo>
                  <a:lnTo>
                    <a:pt x="258457" y="534593"/>
                  </a:lnTo>
                  <a:lnTo>
                    <a:pt x="258470" y="410527"/>
                  </a:lnTo>
                  <a:lnTo>
                    <a:pt x="260045" y="408940"/>
                  </a:lnTo>
                  <a:lnTo>
                    <a:pt x="437692" y="408940"/>
                  </a:lnTo>
                  <a:lnTo>
                    <a:pt x="439064" y="410375"/>
                  </a:lnTo>
                  <a:lnTo>
                    <a:pt x="439064" y="397230"/>
                  </a:lnTo>
                  <a:lnTo>
                    <a:pt x="399465" y="397217"/>
                  </a:lnTo>
                  <a:lnTo>
                    <a:pt x="450519" y="397217"/>
                  </a:lnTo>
                  <a:close/>
                </a:path>
                <a:path w="981075" h="1925320">
                  <a:moveTo>
                    <a:pt x="528777" y="1632978"/>
                  </a:moveTo>
                  <a:lnTo>
                    <a:pt x="528688" y="1595958"/>
                  </a:lnTo>
                  <a:lnTo>
                    <a:pt x="525526" y="1592770"/>
                  </a:lnTo>
                  <a:lnTo>
                    <a:pt x="478497" y="1592745"/>
                  </a:lnTo>
                  <a:lnTo>
                    <a:pt x="475538" y="1595335"/>
                  </a:lnTo>
                  <a:lnTo>
                    <a:pt x="475322" y="1617891"/>
                  </a:lnTo>
                  <a:lnTo>
                    <a:pt x="475399" y="1669478"/>
                  </a:lnTo>
                  <a:lnTo>
                    <a:pt x="478764" y="1672564"/>
                  </a:lnTo>
                  <a:lnTo>
                    <a:pt x="525538" y="1672577"/>
                  </a:lnTo>
                  <a:lnTo>
                    <a:pt x="528650" y="1669453"/>
                  </a:lnTo>
                  <a:lnTo>
                    <a:pt x="528777" y="1632978"/>
                  </a:lnTo>
                  <a:close/>
                </a:path>
                <a:path w="981075" h="1925320">
                  <a:moveTo>
                    <a:pt x="606005" y="1605902"/>
                  </a:moveTo>
                  <a:lnTo>
                    <a:pt x="605955" y="1542161"/>
                  </a:lnTo>
                  <a:lnTo>
                    <a:pt x="602932" y="1539227"/>
                  </a:lnTo>
                  <a:lnTo>
                    <a:pt x="555840" y="1539252"/>
                  </a:lnTo>
                  <a:lnTo>
                    <a:pt x="552640" y="1542338"/>
                  </a:lnTo>
                  <a:lnTo>
                    <a:pt x="552640" y="1669491"/>
                  </a:lnTo>
                  <a:lnTo>
                    <a:pt x="555891" y="1672564"/>
                  </a:lnTo>
                  <a:lnTo>
                    <a:pt x="602767" y="1672577"/>
                  </a:lnTo>
                  <a:lnTo>
                    <a:pt x="605929" y="1669453"/>
                  </a:lnTo>
                  <a:lnTo>
                    <a:pt x="606005" y="1605902"/>
                  </a:lnTo>
                  <a:close/>
                </a:path>
                <a:path w="981075" h="1925320">
                  <a:moveTo>
                    <a:pt x="683285" y="1620100"/>
                  </a:moveTo>
                  <a:lnTo>
                    <a:pt x="683209" y="1568958"/>
                  </a:lnTo>
                  <a:lnTo>
                    <a:pt x="680097" y="1565821"/>
                  </a:lnTo>
                  <a:lnTo>
                    <a:pt x="633133" y="1565846"/>
                  </a:lnTo>
                  <a:lnTo>
                    <a:pt x="629970" y="1568945"/>
                  </a:lnTo>
                  <a:lnTo>
                    <a:pt x="629945" y="1669605"/>
                  </a:lnTo>
                  <a:lnTo>
                    <a:pt x="633120" y="1672590"/>
                  </a:lnTo>
                  <a:lnTo>
                    <a:pt x="680427" y="1672615"/>
                  </a:lnTo>
                  <a:lnTo>
                    <a:pt x="683234" y="1669897"/>
                  </a:lnTo>
                  <a:lnTo>
                    <a:pt x="683285" y="1620100"/>
                  </a:lnTo>
                  <a:close/>
                </a:path>
                <a:path w="981075" h="1925320">
                  <a:moveTo>
                    <a:pt x="760603" y="1515135"/>
                  </a:moveTo>
                  <a:lnTo>
                    <a:pt x="757783" y="1512328"/>
                  </a:lnTo>
                  <a:lnTo>
                    <a:pt x="710184" y="1512328"/>
                  </a:lnTo>
                  <a:lnTo>
                    <a:pt x="707478" y="1515046"/>
                  </a:lnTo>
                  <a:lnTo>
                    <a:pt x="707453" y="1592033"/>
                  </a:lnTo>
                  <a:lnTo>
                    <a:pt x="707478" y="1669935"/>
                  </a:lnTo>
                  <a:lnTo>
                    <a:pt x="710133" y="1672615"/>
                  </a:lnTo>
                  <a:lnTo>
                    <a:pt x="757986" y="1672628"/>
                  </a:lnTo>
                  <a:lnTo>
                    <a:pt x="760577" y="1670113"/>
                  </a:lnTo>
                  <a:lnTo>
                    <a:pt x="760603" y="1515135"/>
                  </a:lnTo>
                  <a:close/>
                </a:path>
                <a:path w="981075" h="1925320">
                  <a:moveTo>
                    <a:pt x="760615" y="1457413"/>
                  </a:moveTo>
                  <a:lnTo>
                    <a:pt x="747242" y="1435823"/>
                  </a:lnTo>
                  <a:lnTo>
                    <a:pt x="747242" y="1466037"/>
                  </a:lnTo>
                  <a:lnTo>
                    <a:pt x="741540" y="1471879"/>
                  </a:lnTo>
                  <a:lnTo>
                    <a:pt x="726592" y="1472120"/>
                  </a:lnTo>
                  <a:lnTo>
                    <a:pt x="720547" y="1466037"/>
                  </a:lnTo>
                  <a:lnTo>
                    <a:pt x="720661" y="1457413"/>
                  </a:lnTo>
                  <a:lnTo>
                    <a:pt x="720788" y="1451063"/>
                  </a:lnTo>
                  <a:lnTo>
                    <a:pt x="726719" y="1445310"/>
                  </a:lnTo>
                  <a:lnTo>
                    <a:pt x="741451" y="1445387"/>
                  </a:lnTo>
                  <a:lnTo>
                    <a:pt x="747217" y="1451203"/>
                  </a:lnTo>
                  <a:lnTo>
                    <a:pt x="747242" y="1466037"/>
                  </a:lnTo>
                  <a:lnTo>
                    <a:pt x="747242" y="1435823"/>
                  </a:lnTo>
                  <a:lnTo>
                    <a:pt x="742188" y="1433360"/>
                  </a:lnTo>
                  <a:lnTo>
                    <a:pt x="733958" y="1432128"/>
                  </a:lnTo>
                  <a:lnTo>
                    <a:pt x="722528" y="1434528"/>
                  </a:lnTo>
                  <a:lnTo>
                    <a:pt x="713765" y="1441119"/>
                  </a:lnTo>
                  <a:lnTo>
                    <a:pt x="708583" y="1450936"/>
                  </a:lnTo>
                  <a:lnTo>
                    <a:pt x="707847" y="1463040"/>
                  </a:lnTo>
                  <a:lnTo>
                    <a:pt x="708431" y="1467256"/>
                  </a:lnTo>
                  <a:lnTo>
                    <a:pt x="707313" y="1469263"/>
                  </a:lnTo>
                  <a:lnTo>
                    <a:pt x="697839" y="1475562"/>
                  </a:lnTo>
                  <a:lnTo>
                    <a:pt x="691642" y="1479791"/>
                  </a:lnTo>
                  <a:lnTo>
                    <a:pt x="685495" y="1484083"/>
                  </a:lnTo>
                  <a:lnTo>
                    <a:pt x="676059" y="1490903"/>
                  </a:lnTo>
                  <a:lnTo>
                    <a:pt x="673646" y="1491462"/>
                  </a:lnTo>
                  <a:lnTo>
                    <a:pt x="670064" y="1489354"/>
                  </a:lnTo>
                  <a:lnTo>
                    <a:pt x="670064" y="1519402"/>
                  </a:lnTo>
                  <a:lnTo>
                    <a:pt x="664273" y="1525397"/>
                  </a:lnTo>
                  <a:lnTo>
                    <a:pt x="649630" y="1525676"/>
                  </a:lnTo>
                  <a:lnTo>
                    <a:pt x="643623" y="1519986"/>
                  </a:lnTo>
                  <a:lnTo>
                    <a:pt x="643077" y="1505089"/>
                  </a:lnTo>
                  <a:lnTo>
                    <a:pt x="646925" y="1501114"/>
                  </a:lnTo>
                  <a:lnTo>
                    <a:pt x="648995" y="1498968"/>
                  </a:lnTo>
                  <a:lnTo>
                    <a:pt x="656691" y="1498854"/>
                  </a:lnTo>
                  <a:lnTo>
                    <a:pt x="663968" y="1498866"/>
                  </a:lnTo>
                  <a:lnTo>
                    <a:pt x="669886" y="1504746"/>
                  </a:lnTo>
                  <a:lnTo>
                    <a:pt x="670064" y="1519402"/>
                  </a:lnTo>
                  <a:lnTo>
                    <a:pt x="670064" y="1489354"/>
                  </a:lnTo>
                  <a:lnTo>
                    <a:pt x="669671" y="1489113"/>
                  </a:lnTo>
                  <a:lnTo>
                    <a:pt x="662584" y="1486001"/>
                  </a:lnTo>
                  <a:lnTo>
                    <a:pt x="655345" y="1484960"/>
                  </a:lnTo>
                  <a:lnTo>
                    <a:pt x="648411" y="1486293"/>
                  </a:lnTo>
                  <a:lnTo>
                    <a:pt x="642226" y="1490294"/>
                  </a:lnTo>
                  <a:lnTo>
                    <a:pt x="634606" y="1497634"/>
                  </a:lnTo>
                  <a:lnTo>
                    <a:pt x="628345" y="1496275"/>
                  </a:lnTo>
                  <a:lnTo>
                    <a:pt x="620458" y="1492669"/>
                  </a:lnTo>
                  <a:lnTo>
                    <a:pt x="617232" y="1491170"/>
                  </a:lnTo>
                  <a:lnTo>
                    <a:pt x="613397" y="1490637"/>
                  </a:lnTo>
                  <a:lnTo>
                    <a:pt x="608368" y="1487932"/>
                  </a:lnTo>
                  <a:lnTo>
                    <a:pt x="606386" y="1485582"/>
                  </a:lnTo>
                  <a:lnTo>
                    <a:pt x="606120" y="1483614"/>
                  </a:lnTo>
                  <a:lnTo>
                    <a:pt x="602640" y="1472806"/>
                  </a:lnTo>
                  <a:lnTo>
                    <a:pt x="601967" y="1471968"/>
                  </a:lnTo>
                  <a:lnTo>
                    <a:pt x="595985" y="1464589"/>
                  </a:lnTo>
                  <a:lnTo>
                    <a:pt x="592823" y="1462887"/>
                  </a:lnTo>
                  <a:lnTo>
                    <a:pt x="592823" y="1492719"/>
                  </a:lnTo>
                  <a:lnTo>
                    <a:pt x="586536" y="1498968"/>
                  </a:lnTo>
                  <a:lnTo>
                    <a:pt x="571944" y="1498727"/>
                  </a:lnTo>
                  <a:lnTo>
                    <a:pt x="565785" y="1492440"/>
                  </a:lnTo>
                  <a:lnTo>
                    <a:pt x="565937" y="1478216"/>
                  </a:lnTo>
                  <a:lnTo>
                    <a:pt x="572160" y="1472031"/>
                  </a:lnTo>
                  <a:lnTo>
                    <a:pt x="586435" y="1472006"/>
                  </a:lnTo>
                  <a:lnTo>
                    <a:pt x="592632" y="1478064"/>
                  </a:lnTo>
                  <a:lnTo>
                    <a:pt x="592696" y="1481937"/>
                  </a:lnTo>
                  <a:lnTo>
                    <a:pt x="592823" y="1492719"/>
                  </a:lnTo>
                  <a:lnTo>
                    <a:pt x="592823" y="1462887"/>
                  </a:lnTo>
                  <a:lnTo>
                    <a:pt x="586981" y="1459712"/>
                  </a:lnTo>
                  <a:lnTo>
                    <a:pt x="576440" y="1458874"/>
                  </a:lnTo>
                  <a:lnTo>
                    <a:pt x="565734" y="1462443"/>
                  </a:lnTo>
                  <a:lnTo>
                    <a:pt x="557898" y="1469504"/>
                  </a:lnTo>
                  <a:lnTo>
                    <a:pt x="553466" y="1479194"/>
                  </a:lnTo>
                  <a:lnTo>
                    <a:pt x="553237" y="1484960"/>
                  </a:lnTo>
                  <a:lnTo>
                    <a:pt x="553123" y="1491462"/>
                  </a:lnTo>
                  <a:lnTo>
                    <a:pt x="553313" y="1492821"/>
                  </a:lnTo>
                  <a:lnTo>
                    <a:pt x="551929" y="1496136"/>
                  </a:lnTo>
                  <a:lnTo>
                    <a:pt x="550214" y="1497418"/>
                  </a:lnTo>
                  <a:lnTo>
                    <a:pt x="543636" y="1502232"/>
                  </a:lnTo>
                  <a:lnTo>
                    <a:pt x="530250" y="1511579"/>
                  </a:lnTo>
                  <a:lnTo>
                    <a:pt x="523621" y="1516278"/>
                  </a:lnTo>
                  <a:lnTo>
                    <a:pt x="520966" y="1518196"/>
                  </a:lnTo>
                  <a:lnTo>
                    <a:pt x="519137" y="1518310"/>
                  </a:lnTo>
                  <a:lnTo>
                    <a:pt x="516204" y="1516532"/>
                  </a:lnTo>
                  <a:lnTo>
                    <a:pt x="515581" y="1516291"/>
                  </a:lnTo>
                  <a:lnTo>
                    <a:pt x="515581" y="1545983"/>
                  </a:lnTo>
                  <a:lnTo>
                    <a:pt x="509447" y="1552232"/>
                  </a:lnTo>
                  <a:lnTo>
                    <a:pt x="495046" y="1552498"/>
                  </a:lnTo>
                  <a:lnTo>
                    <a:pt x="488797" y="1546606"/>
                  </a:lnTo>
                  <a:lnTo>
                    <a:pt x="488442" y="1535074"/>
                  </a:lnTo>
                  <a:lnTo>
                    <a:pt x="488429" y="1531886"/>
                  </a:lnTo>
                  <a:lnTo>
                    <a:pt x="494614" y="1525536"/>
                  </a:lnTo>
                  <a:lnTo>
                    <a:pt x="509231" y="1525625"/>
                  </a:lnTo>
                  <a:lnTo>
                    <a:pt x="515416" y="1531747"/>
                  </a:lnTo>
                  <a:lnTo>
                    <a:pt x="515581" y="1545983"/>
                  </a:lnTo>
                  <a:lnTo>
                    <a:pt x="515581" y="1516291"/>
                  </a:lnTo>
                  <a:lnTo>
                    <a:pt x="507250" y="1512900"/>
                  </a:lnTo>
                  <a:lnTo>
                    <a:pt x="498195" y="1512519"/>
                  </a:lnTo>
                  <a:lnTo>
                    <a:pt x="489686" y="1515237"/>
                  </a:lnTo>
                  <a:lnTo>
                    <a:pt x="482333" y="1520926"/>
                  </a:lnTo>
                  <a:lnTo>
                    <a:pt x="477443" y="1528533"/>
                  </a:lnTo>
                  <a:lnTo>
                    <a:pt x="475373" y="1537119"/>
                  </a:lnTo>
                  <a:lnTo>
                    <a:pt x="476199" y="1545894"/>
                  </a:lnTo>
                  <a:lnTo>
                    <a:pt x="479958" y="1554060"/>
                  </a:lnTo>
                  <a:lnTo>
                    <a:pt x="486422" y="1560677"/>
                  </a:lnTo>
                  <a:lnTo>
                    <a:pt x="494461" y="1564614"/>
                  </a:lnTo>
                  <a:lnTo>
                    <a:pt x="503339" y="1565668"/>
                  </a:lnTo>
                  <a:lnTo>
                    <a:pt x="512318" y="1563611"/>
                  </a:lnTo>
                  <a:lnTo>
                    <a:pt x="520001" y="1558747"/>
                  </a:lnTo>
                  <a:lnTo>
                    <a:pt x="524852" y="1552498"/>
                  </a:lnTo>
                  <a:lnTo>
                    <a:pt x="525386" y="1551813"/>
                  </a:lnTo>
                  <a:lnTo>
                    <a:pt x="528231" y="1543342"/>
                  </a:lnTo>
                  <a:lnTo>
                    <a:pt x="528243" y="1533372"/>
                  </a:lnTo>
                  <a:lnTo>
                    <a:pt x="528040" y="1531975"/>
                  </a:lnTo>
                  <a:lnTo>
                    <a:pt x="528078" y="1531747"/>
                  </a:lnTo>
                  <a:lnTo>
                    <a:pt x="560070" y="1507236"/>
                  </a:lnTo>
                  <a:lnTo>
                    <a:pt x="563067" y="1507147"/>
                  </a:lnTo>
                  <a:lnTo>
                    <a:pt x="564680" y="1507985"/>
                  </a:lnTo>
                  <a:lnTo>
                    <a:pt x="574230" y="1511579"/>
                  </a:lnTo>
                  <a:lnTo>
                    <a:pt x="600913" y="1501762"/>
                  </a:lnTo>
                  <a:lnTo>
                    <a:pt x="603529" y="1501114"/>
                  </a:lnTo>
                  <a:lnTo>
                    <a:pt x="629932" y="1514335"/>
                  </a:lnTo>
                  <a:lnTo>
                    <a:pt x="633679" y="1525257"/>
                  </a:lnTo>
                  <a:lnTo>
                    <a:pt x="640397" y="1533372"/>
                  </a:lnTo>
                  <a:lnTo>
                    <a:pt x="649351" y="1538071"/>
                  </a:lnTo>
                  <a:lnTo>
                    <a:pt x="659815" y="1538706"/>
                  </a:lnTo>
                  <a:lnTo>
                    <a:pt x="670471" y="1535074"/>
                  </a:lnTo>
                  <a:lnTo>
                    <a:pt x="678154" y="1528089"/>
                  </a:lnTo>
                  <a:lnTo>
                    <a:pt x="679221" y="1525676"/>
                  </a:lnTo>
                  <a:lnTo>
                    <a:pt x="682447" y="1518399"/>
                  </a:lnTo>
                  <a:lnTo>
                    <a:pt x="682853" y="1509077"/>
                  </a:lnTo>
                  <a:lnTo>
                    <a:pt x="682726" y="1504670"/>
                  </a:lnTo>
                  <a:lnTo>
                    <a:pt x="683983" y="1501698"/>
                  </a:lnTo>
                  <a:lnTo>
                    <a:pt x="685546" y="1500530"/>
                  </a:lnTo>
                  <a:lnTo>
                    <a:pt x="687870" y="1498854"/>
                  </a:lnTo>
                  <a:lnTo>
                    <a:pt x="689571" y="1497634"/>
                  </a:lnTo>
                  <a:lnTo>
                    <a:pt x="691896" y="1495958"/>
                  </a:lnTo>
                  <a:lnTo>
                    <a:pt x="698385" y="1491462"/>
                  </a:lnTo>
                  <a:lnTo>
                    <a:pt x="704761" y="1487043"/>
                  </a:lnTo>
                  <a:lnTo>
                    <a:pt x="711123" y="1482496"/>
                  </a:lnTo>
                  <a:lnTo>
                    <a:pt x="714667" y="1479892"/>
                  </a:lnTo>
                  <a:lnTo>
                    <a:pt x="717257" y="1479461"/>
                  </a:lnTo>
                  <a:lnTo>
                    <a:pt x="721347" y="1481937"/>
                  </a:lnTo>
                  <a:lnTo>
                    <a:pt x="729005" y="1484960"/>
                  </a:lnTo>
                  <a:lnTo>
                    <a:pt x="736955" y="1485315"/>
                  </a:lnTo>
                  <a:lnTo>
                    <a:pt x="744715" y="1483169"/>
                  </a:lnTo>
                  <a:lnTo>
                    <a:pt x="750468" y="1479461"/>
                  </a:lnTo>
                  <a:lnTo>
                    <a:pt x="751649" y="1478699"/>
                  </a:lnTo>
                  <a:lnTo>
                    <a:pt x="756780" y="1472552"/>
                  </a:lnTo>
                  <a:lnTo>
                    <a:pt x="756958" y="1472120"/>
                  </a:lnTo>
                  <a:lnTo>
                    <a:pt x="759815" y="1465275"/>
                  </a:lnTo>
                  <a:lnTo>
                    <a:pt x="760615" y="1457413"/>
                  </a:lnTo>
                  <a:close/>
                </a:path>
                <a:path w="981075" h="1925320">
                  <a:moveTo>
                    <a:pt x="980960" y="1910346"/>
                  </a:moveTo>
                  <a:lnTo>
                    <a:pt x="848728" y="1765782"/>
                  </a:lnTo>
                  <a:lnTo>
                    <a:pt x="805903" y="1723250"/>
                  </a:lnTo>
                  <a:lnTo>
                    <a:pt x="833869" y="1683042"/>
                  </a:lnTo>
                  <a:lnTo>
                    <a:pt x="852728" y="1640738"/>
                  </a:lnTo>
                  <a:lnTo>
                    <a:pt x="863003" y="1597342"/>
                  </a:lnTo>
                  <a:lnTo>
                    <a:pt x="865212" y="1553819"/>
                  </a:lnTo>
                  <a:lnTo>
                    <a:pt x="859878" y="1511185"/>
                  </a:lnTo>
                  <a:lnTo>
                    <a:pt x="847509" y="1470418"/>
                  </a:lnTo>
                  <a:lnTo>
                    <a:pt x="828611" y="1432509"/>
                  </a:lnTo>
                  <a:lnTo>
                    <a:pt x="827506" y="1430997"/>
                  </a:lnTo>
                  <a:lnTo>
                    <a:pt x="827506" y="1561299"/>
                  </a:lnTo>
                  <a:lnTo>
                    <a:pt x="822020" y="1609331"/>
                  </a:lnTo>
                  <a:lnTo>
                    <a:pt x="806272" y="1653476"/>
                  </a:lnTo>
                  <a:lnTo>
                    <a:pt x="781545" y="1692478"/>
                  </a:lnTo>
                  <a:lnTo>
                    <a:pt x="749109" y="1725053"/>
                  </a:lnTo>
                  <a:lnTo>
                    <a:pt x="710234" y="1749907"/>
                  </a:lnTo>
                  <a:lnTo>
                    <a:pt x="666203" y="1765782"/>
                  </a:lnTo>
                  <a:lnTo>
                    <a:pt x="618274" y="1771408"/>
                  </a:lnTo>
                  <a:lnTo>
                    <a:pt x="570293" y="1765896"/>
                  </a:lnTo>
                  <a:lnTo>
                    <a:pt x="526173" y="1750098"/>
                  </a:lnTo>
                  <a:lnTo>
                    <a:pt x="487222" y="1725320"/>
                  </a:lnTo>
                  <a:lnTo>
                    <a:pt x="454710" y="1692821"/>
                  </a:lnTo>
                  <a:lnTo>
                    <a:pt x="429920" y="1653882"/>
                  </a:lnTo>
                  <a:lnTo>
                    <a:pt x="414121" y="1609801"/>
                  </a:lnTo>
                  <a:lnTo>
                    <a:pt x="408622" y="1561858"/>
                  </a:lnTo>
                  <a:lnTo>
                    <a:pt x="414185" y="1513878"/>
                  </a:lnTo>
                  <a:lnTo>
                    <a:pt x="429933" y="1469859"/>
                  </a:lnTo>
                  <a:lnTo>
                    <a:pt x="454596" y="1431036"/>
                  </a:lnTo>
                  <a:lnTo>
                    <a:pt x="486943" y="1398651"/>
                  </a:lnTo>
                  <a:lnTo>
                    <a:pt x="525741" y="1373936"/>
                  </a:lnTo>
                  <a:lnTo>
                    <a:pt x="569747" y="1358138"/>
                  </a:lnTo>
                  <a:lnTo>
                    <a:pt x="617715" y="1352511"/>
                  </a:lnTo>
                  <a:lnTo>
                    <a:pt x="665581" y="1357947"/>
                  </a:lnTo>
                  <a:lnTo>
                    <a:pt x="709625" y="1373644"/>
                  </a:lnTo>
                  <a:lnTo>
                    <a:pt x="748576" y="1398346"/>
                  </a:lnTo>
                  <a:lnTo>
                    <a:pt x="781126" y="1430743"/>
                  </a:lnTo>
                  <a:lnTo>
                    <a:pt x="806005" y="1469555"/>
                  </a:lnTo>
                  <a:lnTo>
                    <a:pt x="821893" y="1513509"/>
                  </a:lnTo>
                  <a:lnTo>
                    <a:pt x="827506" y="1561299"/>
                  </a:lnTo>
                  <a:lnTo>
                    <a:pt x="827506" y="1430997"/>
                  </a:lnTo>
                  <a:lnTo>
                    <a:pt x="803732" y="1398435"/>
                  </a:lnTo>
                  <a:lnTo>
                    <a:pt x="773366" y="1369212"/>
                  </a:lnTo>
                  <a:lnTo>
                    <a:pt x="748068" y="1352511"/>
                  </a:lnTo>
                  <a:lnTo>
                    <a:pt x="734390" y="1343482"/>
                  </a:lnTo>
                  <a:lnTo>
                    <a:pt x="692378" y="1325918"/>
                  </a:lnTo>
                  <a:lnTo>
                    <a:pt x="648474" y="1316456"/>
                  </a:lnTo>
                  <a:lnTo>
                    <a:pt x="603846" y="1315059"/>
                  </a:lnTo>
                  <a:lnTo>
                    <a:pt x="559650" y="1321676"/>
                  </a:lnTo>
                  <a:lnTo>
                    <a:pt x="517017" y="1336255"/>
                  </a:lnTo>
                  <a:lnTo>
                    <a:pt x="477113" y="1358734"/>
                  </a:lnTo>
                  <a:lnTo>
                    <a:pt x="441083" y="1389075"/>
                  </a:lnTo>
                  <a:lnTo>
                    <a:pt x="411543" y="1425422"/>
                  </a:lnTo>
                  <a:lnTo>
                    <a:pt x="389953" y="1465605"/>
                  </a:lnTo>
                  <a:lnTo>
                    <a:pt x="376339" y="1508442"/>
                  </a:lnTo>
                  <a:lnTo>
                    <a:pt x="370776" y="1552803"/>
                  </a:lnTo>
                  <a:lnTo>
                    <a:pt x="373265" y="1597494"/>
                  </a:lnTo>
                  <a:lnTo>
                    <a:pt x="383882" y="1641386"/>
                  </a:lnTo>
                  <a:lnTo>
                    <a:pt x="402640" y="1683296"/>
                  </a:lnTo>
                  <a:lnTo>
                    <a:pt x="429590" y="1722069"/>
                  </a:lnTo>
                  <a:lnTo>
                    <a:pt x="460476" y="1752650"/>
                  </a:lnTo>
                  <a:lnTo>
                    <a:pt x="495655" y="1776907"/>
                  </a:lnTo>
                  <a:lnTo>
                    <a:pt x="534136" y="1794573"/>
                  </a:lnTo>
                  <a:lnTo>
                    <a:pt x="574967" y="1805432"/>
                  </a:lnTo>
                  <a:lnTo>
                    <a:pt x="617169" y="1809229"/>
                  </a:lnTo>
                  <a:lnTo>
                    <a:pt x="659752" y="1805736"/>
                  </a:lnTo>
                  <a:lnTo>
                    <a:pt x="701751" y="1794713"/>
                  </a:lnTo>
                  <a:lnTo>
                    <a:pt x="742188" y="1775917"/>
                  </a:lnTo>
                  <a:lnTo>
                    <a:pt x="748576" y="1771408"/>
                  </a:lnTo>
                  <a:lnTo>
                    <a:pt x="780097" y="1749107"/>
                  </a:lnTo>
                  <a:lnTo>
                    <a:pt x="781253" y="1750796"/>
                  </a:lnTo>
                  <a:lnTo>
                    <a:pt x="782218" y="1752879"/>
                  </a:lnTo>
                  <a:lnTo>
                    <a:pt x="795210" y="1765896"/>
                  </a:lnTo>
                  <a:lnTo>
                    <a:pt x="952995" y="1923694"/>
                  </a:lnTo>
                  <a:lnTo>
                    <a:pt x="961288" y="1925205"/>
                  </a:lnTo>
                  <a:lnTo>
                    <a:pt x="976249" y="1918106"/>
                  </a:lnTo>
                  <a:lnTo>
                    <a:pt x="980960" y="1910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59332" y="2070199"/>
              <a:ext cx="112369" cy="12386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71554" y="1836670"/>
              <a:ext cx="134734" cy="13478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454019" y="1830996"/>
              <a:ext cx="828040" cy="3159125"/>
            </a:xfrm>
            <a:custGeom>
              <a:avLst/>
              <a:gdLst/>
              <a:ahLst/>
              <a:cxnLst/>
              <a:rect l="l" t="t" r="r" b="b"/>
              <a:pathLst>
                <a:path w="828039" h="3159125">
                  <a:moveTo>
                    <a:pt x="149301" y="2688361"/>
                  </a:moveTo>
                  <a:lnTo>
                    <a:pt x="91274" y="2688361"/>
                  </a:lnTo>
                  <a:lnTo>
                    <a:pt x="91274" y="3079927"/>
                  </a:lnTo>
                  <a:lnTo>
                    <a:pt x="149301" y="3079927"/>
                  </a:lnTo>
                  <a:lnTo>
                    <a:pt x="149301" y="2688361"/>
                  </a:lnTo>
                  <a:close/>
                </a:path>
                <a:path w="828039" h="3159125">
                  <a:moveTo>
                    <a:pt x="275882" y="3076549"/>
                  </a:moveTo>
                  <a:lnTo>
                    <a:pt x="275729" y="2874670"/>
                  </a:lnTo>
                  <a:lnTo>
                    <a:pt x="255104" y="2840367"/>
                  </a:lnTo>
                  <a:lnTo>
                    <a:pt x="216877" y="2840113"/>
                  </a:lnTo>
                  <a:lnTo>
                    <a:pt x="216877" y="3079826"/>
                  </a:lnTo>
                  <a:lnTo>
                    <a:pt x="275475" y="3079826"/>
                  </a:lnTo>
                  <a:lnTo>
                    <a:pt x="275882" y="3076549"/>
                  </a:lnTo>
                  <a:close/>
                </a:path>
                <a:path w="828039" h="3159125">
                  <a:moveTo>
                    <a:pt x="399859" y="2933115"/>
                  </a:moveTo>
                  <a:lnTo>
                    <a:pt x="341541" y="2923654"/>
                  </a:lnTo>
                  <a:lnTo>
                    <a:pt x="341541" y="3079762"/>
                  </a:lnTo>
                  <a:lnTo>
                    <a:pt x="399859" y="3079762"/>
                  </a:lnTo>
                  <a:lnTo>
                    <a:pt x="399859" y="2933115"/>
                  </a:lnTo>
                  <a:close/>
                </a:path>
                <a:path w="828039" h="3159125">
                  <a:moveTo>
                    <a:pt x="530085" y="3077692"/>
                  </a:moveTo>
                  <a:lnTo>
                    <a:pt x="530021" y="2967888"/>
                  </a:lnTo>
                  <a:lnTo>
                    <a:pt x="528497" y="2965183"/>
                  </a:lnTo>
                  <a:lnTo>
                    <a:pt x="475653" y="2911449"/>
                  </a:lnTo>
                  <a:lnTo>
                    <a:pt x="473964" y="2910471"/>
                  </a:lnTo>
                  <a:lnTo>
                    <a:pt x="471551" y="2908655"/>
                  </a:lnTo>
                  <a:lnTo>
                    <a:pt x="471551" y="3079902"/>
                  </a:lnTo>
                  <a:lnTo>
                    <a:pt x="529361" y="3079902"/>
                  </a:lnTo>
                  <a:lnTo>
                    <a:pt x="530085" y="3077692"/>
                  </a:lnTo>
                  <a:close/>
                </a:path>
                <a:path w="828039" h="3159125">
                  <a:moveTo>
                    <a:pt x="547878" y="24206"/>
                  </a:moveTo>
                  <a:lnTo>
                    <a:pt x="545846" y="14503"/>
                  </a:lnTo>
                  <a:lnTo>
                    <a:pt x="542175" y="5511"/>
                  </a:lnTo>
                  <a:lnTo>
                    <a:pt x="534504" y="0"/>
                  </a:lnTo>
                  <a:lnTo>
                    <a:pt x="517626" y="342"/>
                  </a:lnTo>
                  <a:lnTo>
                    <a:pt x="510108" y="5930"/>
                  </a:lnTo>
                  <a:lnTo>
                    <a:pt x="505637" y="18122"/>
                  </a:lnTo>
                  <a:lnTo>
                    <a:pt x="505129" y="21729"/>
                  </a:lnTo>
                  <a:lnTo>
                    <a:pt x="504304" y="25222"/>
                  </a:lnTo>
                  <a:lnTo>
                    <a:pt x="507390" y="37579"/>
                  </a:lnTo>
                  <a:lnTo>
                    <a:pt x="514692" y="46329"/>
                  </a:lnTo>
                  <a:lnTo>
                    <a:pt x="524573" y="50241"/>
                  </a:lnTo>
                  <a:lnTo>
                    <a:pt x="535355" y="48031"/>
                  </a:lnTo>
                  <a:lnTo>
                    <a:pt x="542277" y="42125"/>
                  </a:lnTo>
                  <a:lnTo>
                    <a:pt x="546569" y="33794"/>
                  </a:lnTo>
                  <a:lnTo>
                    <a:pt x="547878" y="24206"/>
                  </a:lnTo>
                  <a:close/>
                </a:path>
                <a:path w="828039" h="3159125">
                  <a:moveTo>
                    <a:pt x="583018" y="3156242"/>
                  </a:moveTo>
                  <a:lnTo>
                    <a:pt x="582968" y="3144266"/>
                  </a:lnTo>
                  <a:lnTo>
                    <a:pt x="578675" y="3141738"/>
                  </a:lnTo>
                  <a:lnTo>
                    <a:pt x="533361" y="3141713"/>
                  </a:lnTo>
                  <a:lnTo>
                    <a:pt x="533361" y="3141408"/>
                  </a:lnTo>
                  <a:lnTo>
                    <a:pt x="533361" y="3141268"/>
                  </a:lnTo>
                  <a:lnTo>
                    <a:pt x="533361" y="3113519"/>
                  </a:lnTo>
                  <a:lnTo>
                    <a:pt x="528129" y="3110801"/>
                  </a:lnTo>
                  <a:lnTo>
                    <a:pt x="528129" y="3141268"/>
                  </a:lnTo>
                  <a:lnTo>
                    <a:pt x="475475" y="3141268"/>
                  </a:lnTo>
                  <a:lnTo>
                    <a:pt x="475500" y="3132391"/>
                  </a:lnTo>
                  <a:lnTo>
                    <a:pt x="475691" y="3126028"/>
                  </a:lnTo>
                  <a:lnTo>
                    <a:pt x="475627" y="3124123"/>
                  </a:lnTo>
                  <a:lnTo>
                    <a:pt x="475221" y="3115830"/>
                  </a:lnTo>
                  <a:lnTo>
                    <a:pt x="473443" y="3113595"/>
                  </a:lnTo>
                  <a:lnTo>
                    <a:pt x="472427" y="3111360"/>
                  </a:lnTo>
                  <a:lnTo>
                    <a:pt x="471525" y="3113519"/>
                  </a:lnTo>
                  <a:lnTo>
                    <a:pt x="469950" y="3115653"/>
                  </a:lnTo>
                  <a:lnTo>
                    <a:pt x="469607" y="3124123"/>
                  </a:lnTo>
                  <a:lnTo>
                    <a:pt x="469557" y="3126028"/>
                  </a:lnTo>
                  <a:lnTo>
                    <a:pt x="469709" y="3132391"/>
                  </a:lnTo>
                  <a:lnTo>
                    <a:pt x="469734" y="3141307"/>
                  </a:lnTo>
                  <a:lnTo>
                    <a:pt x="416750" y="3141307"/>
                  </a:lnTo>
                  <a:lnTo>
                    <a:pt x="416750" y="3141167"/>
                  </a:lnTo>
                  <a:lnTo>
                    <a:pt x="416750" y="3111182"/>
                  </a:lnTo>
                  <a:lnTo>
                    <a:pt x="413372" y="3111017"/>
                  </a:lnTo>
                  <a:lnTo>
                    <a:pt x="411822" y="3118370"/>
                  </a:lnTo>
                  <a:lnTo>
                    <a:pt x="411772" y="3126028"/>
                  </a:lnTo>
                  <a:lnTo>
                    <a:pt x="412000" y="3133636"/>
                  </a:lnTo>
                  <a:lnTo>
                    <a:pt x="411226" y="3141167"/>
                  </a:lnTo>
                  <a:lnTo>
                    <a:pt x="359854" y="3141167"/>
                  </a:lnTo>
                  <a:lnTo>
                    <a:pt x="359879" y="3132391"/>
                  </a:lnTo>
                  <a:lnTo>
                    <a:pt x="360083" y="3126028"/>
                  </a:lnTo>
                  <a:lnTo>
                    <a:pt x="359613" y="3116122"/>
                  </a:lnTo>
                  <a:lnTo>
                    <a:pt x="358013" y="3113748"/>
                  </a:lnTo>
                  <a:lnTo>
                    <a:pt x="357085" y="3111347"/>
                  </a:lnTo>
                  <a:lnTo>
                    <a:pt x="356146" y="3113595"/>
                  </a:lnTo>
                  <a:lnTo>
                    <a:pt x="354469" y="3115843"/>
                  </a:lnTo>
                  <a:lnTo>
                    <a:pt x="353999" y="3126028"/>
                  </a:lnTo>
                  <a:lnTo>
                    <a:pt x="354177" y="3132391"/>
                  </a:lnTo>
                  <a:lnTo>
                    <a:pt x="354215" y="3141205"/>
                  </a:lnTo>
                  <a:lnTo>
                    <a:pt x="301828" y="3141205"/>
                  </a:lnTo>
                  <a:lnTo>
                    <a:pt x="301840" y="3132391"/>
                  </a:lnTo>
                  <a:lnTo>
                    <a:pt x="301967" y="3125978"/>
                  </a:lnTo>
                  <a:lnTo>
                    <a:pt x="301955" y="3124123"/>
                  </a:lnTo>
                  <a:lnTo>
                    <a:pt x="301637" y="3115221"/>
                  </a:lnTo>
                  <a:lnTo>
                    <a:pt x="300253" y="3113265"/>
                  </a:lnTo>
                  <a:lnTo>
                    <a:pt x="299466" y="3111284"/>
                  </a:lnTo>
                  <a:lnTo>
                    <a:pt x="298348" y="3113265"/>
                  </a:lnTo>
                  <a:lnTo>
                    <a:pt x="296367" y="3115221"/>
                  </a:lnTo>
                  <a:lnTo>
                    <a:pt x="295935" y="3124123"/>
                  </a:lnTo>
                  <a:lnTo>
                    <a:pt x="295910" y="3126028"/>
                  </a:lnTo>
                  <a:lnTo>
                    <a:pt x="296087" y="3132391"/>
                  </a:lnTo>
                  <a:lnTo>
                    <a:pt x="296113" y="3141205"/>
                  </a:lnTo>
                  <a:lnTo>
                    <a:pt x="243903" y="3141205"/>
                  </a:lnTo>
                  <a:lnTo>
                    <a:pt x="244030" y="3125584"/>
                  </a:lnTo>
                  <a:lnTo>
                    <a:pt x="243916" y="3120504"/>
                  </a:lnTo>
                  <a:lnTo>
                    <a:pt x="243725" y="3114802"/>
                  </a:lnTo>
                  <a:lnTo>
                    <a:pt x="242277" y="3113062"/>
                  </a:lnTo>
                  <a:lnTo>
                    <a:pt x="241477" y="3111309"/>
                  </a:lnTo>
                  <a:lnTo>
                    <a:pt x="240449" y="3113113"/>
                  </a:lnTo>
                  <a:lnTo>
                    <a:pt x="239052" y="3114802"/>
                  </a:lnTo>
                  <a:lnTo>
                    <a:pt x="237998" y="3118485"/>
                  </a:lnTo>
                  <a:lnTo>
                    <a:pt x="238442" y="3120504"/>
                  </a:lnTo>
                  <a:lnTo>
                    <a:pt x="238442" y="3141408"/>
                  </a:lnTo>
                  <a:lnTo>
                    <a:pt x="186296" y="3141408"/>
                  </a:lnTo>
                  <a:lnTo>
                    <a:pt x="186296" y="3141205"/>
                  </a:lnTo>
                  <a:lnTo>
                    <a:pt x="186334" y="3132391"/>
                  </a:lnTo>
                  <a:lnTo>
                    <a:pt x="186512" y="3126028"/>
                  </a:lnTo>
                  <a:lnTo>
                    <a:pt x="186055" y="3116084"/>
                  </a:lnTo>
                  <a:lnTo>
                    <a:pt x="184454" y="3113748"/>
                  </a:lnTo>
                  <a:lnTo>
                    <a:pt x="183502" y="3111322"/>
                  </a:lnTo>
                  <a:lnTo>
                    <a:pt x="182537" y="3113595"/>
                  </a:lnTo>
                  <a:lnTo>
                    <a:pt x="180848" y="3115830"/>
                  </a:lnTo>
                  <a:lnTo>
                    <a:pt x="180378" y="3126028"/>
                  </a:lnTo>
                  <a:lnTo>
                    <a:pt x="180555" y="3132391"/>
                  </a:lnTo>
                  <a:lnTo>
                    <a:pt x="180594" y="3141205"/>
                  </a:lnTo>
                  <a:lnTo>
                    <a:pt x="128219" y="3141205"/>
                  </a:lnTo>
                  <a:lnTo>
                    <a:pt x="128092" y="3114802"/>
                  </a:lnTo>
                  <a:lnTo>
                    <a:pt x="128003" y="3114243"/>
                  </a:lnTo>
                  <a:lnTo>
                    <a:pt x="126644" y="3112820"/>
                  </a:lnTo>
                  <a:lnTo>
                    <a:pt x="125857" y="3111309"/>
                  </a:lnTo>
                  <a:lnTo>
                    <a:pt x="124752" y="3112846"/>
                  </a:lnTo>
                  <a:lnTo>
                    <a:pt x="123215" y="3114243"/>
                  </a:lnTo>
                  <a:lnTo>
                    <a:pt x="122110" y="3117672"/>
                  </a:lnTo>
                  <a:lnTo>
                    <a:pt x="122567" y="3119704"/>
                  </a:lnTo>
                  <a:lnTo>
                    <a:pt x="122567" y="3141294"/>
                  </a:lnTo>
                  <a:lnTo>
                    <a:pt x="17830" y="3141294"/>
                  </a:lnTo>
                  <a:lnTo>
                    <a:pt x="17830" y="3076143"/>
                  </a:lnTo>
                  <a:lnTo>
                    <a:pt x="23837" y="3076143"/>
                  </a:lnTo>
                  <a:lnTo>
                    <a:pt x="29311" y="3076498"/>
                  </a:lnTo>
                  <a:lnTo>
                    <a:pt x="33274" y="3076143"/>
                  </a:lnTo>
                  <a:lnTo>
                    <a:pt x="37528" y="3075762"/>
                  </a:lnTo>
                  <a:lnTo>
                    <a:pt x="40246" y="3074047"/>
                  </a:lnTo>
                  <a:lnTo>
                    <a:pt x="43002" y="3072993"/>
                  </a:lnTo>
                  <a:lnTo>
                    <a:pt x="40386" y="3072155"/>
                  </a:lnTo>
                  <a:lnTo>
                    <a:pt x="37807" y="3070733"/>
                  </a:lnTo>
                  <a:lnTo>
                    <a:pt x="33299" y="3070441"/>
                  </a:lnTo>
                  <a:lnTo>
                    <a:pt x="29375" y="3070187"/>
                  </a:lnTo>
                  <a:lnTo>
                    <a:pt x="23545" y="3070441"/>
                  </a:lnTo>
                  <a:lnTo>
                    <a:pt x="17856" y="3070441"/>
                  </a:lnTo>
                  <a:lnTo>
                    <a:pt x="17856" y="3018078"/>
                  </a:lnTo>
                  <a:lnTo>
                    <a:pt x="24828" y="3018078"/>
                  </a:lnTo>
                  <a:lnTo>
                    <a:pt x="31229" y="3018294"/>
                  </a:lnTo>
                  <a:lnTo>
                    <a:pt x="35217" y="3018078"/>
                  </a:lnTo>
                  <a:lnTo>
                    <a:pt x="39433" y="3017850"/>
                  </a:lnTo>
                  <a:lnTo>
                    <a:pt x="41173" y="3016123"/>
                  </a:lnTo>
                  <a:lnTo>
                    <a:pt x="42964" y="3015145"/>
                  </a:lnTo>
                  <a:lnTo>
                    <a:pt x="41071" y="3014205"/>
                  </a:lnTo>
                  <a:lnTo>
                    <a:pt x="39217" y="3012567"/>
                  </a:lnTo>
                  <a:lnTo>
                    <a:pt x="34886" y="3012338"/>
                  </a:lnTo>
                  <a:lnTo>
                    <a:pt x="30784" y="3012122"/>
                  </a:lnTo>
                  <a:lnTo>
                    <a:pt x="24257" y="3012338"/>
                  </a:lnTo>
                  <a:lnTo>
                    <a:pt x="17703" y="3012338"/>
                  </a:lnTo>
                  <a:lnTo>
                    <a:pt x="17703" y="2960179"/>
                  </a:lnTo>
                  <a:lnTo>
                    <a:pt x="24688" y="2960179"/>
                  </a:lnTo>
                  <a:lnTo>
                    <a:pt x="31267" y="2960344"/>
                  </a:lnTo>
                  <a:lnTo>
                    <a:pt x="35140" y="2960179"/>
                  </a:lnTo>
                  <a:lnTo>
                    <a:pt x="39598" y="2959989"/>
                  </a:lnTo>
                  <a:lnTo>
                    <a:pt x="41313" y="2958515"/>
                  </a:lnTo>
                  <a:lnTo>
                    <a:pt x="43040" y="2957690"/>
                  </a:lnTo>
                  <a:lnTo>
                    <a:pt x="41236" y="2956661"/>
                  </a:lnTo>
                  <a:lnTo>
                    <a:pt x="39471" y="2954845"/>
                  </a:lnTo>
                  <a:lnTo>
                    <a:pt x="35153" y="2954604"/>
                  </a:lnTo>
                  <a:lnTo>
                    <a:pt x="31064" y="2954375"/>
                  </a:lnTo>
                  <a:lnTo>
                    <a:pt x="24485" y="2954604"/>
                  </a:lnTo>
                  <a:lnTo>
                    <a:pt x="17868" y="2954604"/>
                  </a:lnTo>
                  <a:lnTo>
                    <a:pt x="17868" y="2902572"/>
                  </a:lnTo>
                  <a:lnTo>
                    <a:pt x="24384" y="2902572"/>
                  </a:lnTo>
                  <a:lnTo>
                    <a:pt x="30327" y="2902877"/>
                  </a:lnTo>
                  <a:lnTo>
                    <a:pt x="34429" y="2902572"/>
                  </a:lnTo>
                  <a:lnTo>
                    <a:pt x="38531" y="2902267"/>
                  </a:lnTo>
                  <a:lnTo>
                    <a:pt x="40741" y="2900451"/>
                  </a:lnTo>
                  <a:lnTo>
                    <a:pt x="43002" y="2899397"/>
                  </a:lnTo>
                  <a:lnTo>
                    <a:pt x="40855" y="2898533"/>
                  </a:lnTo>
                  <a:lnTo>
                    <a:pt x="38747" y="2897060"/>
                  </a:lnTo>
                  <a:lnTo>
                    <a:pt x="34290" y="2896819"/>
                  </a:lnTo>
                  <a:lnTo>
                    <a:pt x="30302" y="2896603"/>
                  </a:lnTo>
                  <a:lnTo>
                    <a:pt x="24015" y="2896819"/>
                  </a:lnTo>
                  <a:lnTo>
                    <a:pt x="17856" y="2896819"/>
                  </a:lnTo>
                  <a:lnTo>
                    <a:pt x="17856" y="2844457"/>
                  </a:lnTo>
                  <a:lnTo>
                    <a:pt x="24371" y="2844457"/>
                  </a:lnTo>
                  <a:lnTo>
                    <a:pt x="30302" y="2844723"/>
                  </a:lnTo>
                  <a:lnTo>
                    <a:pt x="34213" y="2844457"/>
                  </a:lnTo>
                  <a:lnTo>
                    <a:pt x="38493" y="2844165"/>
                  </a:lnTo>
                  <a:lnTo>
                    <a:pt x="40703" y="2842514"/>
                  </a:lnTo>
                  <a:lnTo>
                    <a:pt x="42951" y="2841536"/>
                  </a:lnTo>
                  <a:lnTo>
                    <a:pt x="40563" y="2840609"/>
                  </a:lnTo>
                  <a:lnTo>
                    <a:pt x="38214" y="2839021"/>
                  </a:lnTo>
                  <a:lnTo>
                    <a:pt x="33896" y="2838742"/>
                  </a:lnTo>
                  <a:lnTo>
                    <a:pt x="29781" y="2838475"/>
                  </a:lnTo>
                  <a:lnTo>
                    <a:pt x="23723" y="2838742"/>
                  </a:lnTo>
                  <a:lnTo>
                    <a:pt x="17818" y="2838742"/>
                  </a:lnTo>
                  <a:lnTo>
                    <a:pt x="17818" y="2786773"/>
                  </a:lnTo>
                  <a:lnTo>
                    <a:pt x="24726" y="2786773"/>
                  </a:lnTo>
                  <a:lnTo>
                    <a:pt x="31102" y="2786989"/>
                  </a:lnTo>
                  <a:lnTo>
                    <a:pt x="34899" y="2786773"/>
                  </a:lnTo>
                  <a:lnTo>
                    <a:pt x="39357" y="2786519"/>
                  </a:lnTo>
                  <a:lnTo>
                    <a:pt x="41173" y="2784779"/>
                  </a:lnTo>
                  <a:lnTo>
                    <a:pt x="43027" y="2783789"/>
                  </a:lnTo>
                  <a:lnTo>
                    <a:pt x="41122" y="2782913"/>
                  </a:lnTo>
                  <a:lnTo>
                    <a:pt x="39243" y="2781363"/>
                  </a:lnTo>
                  <a:lnTo>
                    <a:pt x="34886" y="2781147"/>
                  </a:lnTo>
                  <a:lnTo>
                    <a:pt x="30784" y="2780944"/>
                  </a:lnTo>
                  <a:lnTo>
                    <a:pt x="24231" y="2781147"/>
                  </a:lnTo>
                  <a:lnTo>
                    <a:pt x="17665" y="2781147"/>
                  </a:lnTo>
                  <a:lnTo>
                    <a:pt x="17665" y="2728950"/>
                  </a:lnTo>
                  <a:lnTo>
                    <a:pt x="24638" y="2728950"/>
                  </a:lnTo>
                  <a:lnTo>
                    <a:pt x="31229" y="2729128"/>
                  </a:lnTo>
                  <a:lnTo>
                    <a:pt x="35102" y="2728950"/>
                  </a:lnTo>
                  <a:lnTo>
                    <a:pt x="39522" y="2728747"/>
                  </a:lnTo>
                  <a:lnTo>
                    <a:pt x="41198" y="2727172"/>
                  </a:lnTo>
                  <a:lnTo>
                    <a:pt x="42887" y="2726296"/>
                  </a:lnTo>
                  <a:lnTo>
                    <a:pt x="41122" y="2725267"/>
                  </a:lnTo>
                  <a:lnTo>
                    <a:pt x="39420" y="2723438"/>
                  </a:lnTo>
                  <a:lnTo>
                    <a:pt x="35013" y="2723197"/>
                  </a:lnTo>
                  <a:lnTo>
                    <a:pt x="31064" y="2722981"/>
                  </a:lnTo>
                  <a:lnTo>
                    <a:pt x="24498" y="2723197"/>
                  </a:lnTo>
                  <a:lnTo>
                    <a:pt x="17792" y="2723197"/>
                  </a:lnTo>
                  <a:lnTo>
                    <a:pt x="17792" y="2670886"/>
                  </a:lnTo>
                  <a:lnTo>
                    <a:pt x="24904" y="2670886"/>
                  </a:lnTo>
                  <a:lnTo>
                    <a:pt x="31496" y="2671064"/>
                  </a:lnTo>
                  <a:lnTo>
                    <a:pt x="35483" y="2670886"/>
                  </a:lnTo>
                  <a:lnTo>
                    <a:pt x="39751" y="2670695"/>
                  </a:lnTo>
                  <a:lnTo>
                    <a:pt x="41351" y="2669121"/>
                  </a:lnTo>
                  <a:lnTo>
                    <a:pt x="42976" y="2668232"/>
                  </a:lnTo>
                  <a:lnTo>
                    <a:pt x="41363" y="2667241"/>
                  </a:lnTo>
                  <a:lnTo>
                    <a:pt x="39776" y="2665476"/>
                  </a:lnTo>
                  <a:lnTo>
                    <a:pt x="35407" y="2665247"/>
                  </a:lnTo>
                  <a:lnTo>
                    <a:pt x="31521" y="2665044"/>
                  </a:lnTo>
                  <a:lnTo>
                    <a:pt x="24892" y="2665247"/>
                  </a:lnTo>
                  <a:lnTo>
                    <a:pt x="17246" y="2665247"/>
                  </a:lnTo>
                  <a:lnTo>
                    <a:pt x="17272" y="2613799"/>
                  </a:lnTo>
                  <a:lnTo>
                    <a:pt x="14770" y="2609888"/>
                  </a:lnTo>
                  <a:lnTo>
                    <a:pt x="3492" y="2609418"/>
                  </a:lnTo>
                  <a:lnTo>
                    <a:pt x="749" y="2613304"/>
                  </a:lnTo>
                  <a:lnTo>
                    <a:pt x="0" y="2620340"/>
                  </a:lnTo>
                  <a:lnTo>
                    <a:pt x="88" y="3156928"/>
                  </a:lnTo>
                  <a:lnTo>
                    <a:pt x="2159" y="3158985"/>
                  </a:lnTo>
                  <a:lnTo>
                    <a:pt x="578586" y="3158947"/>
                  </a:lnTo>
                  <a:lnTo>
                    <a:pt x="583018" y="3156242"/>
                  </a:lnTo>
                  <a:close/>
                </a:path>
                <a:path w="828039" h="3159125">
                  <a:moveTo>
                    <a:pt x="647750" y="76962"/>
                  </a:moveTo>
                  <a:lnTo>
                    <a:pt x="646874" y="76542"/>
                  </a:lnTo>
                  <a:lnTo>
                    <a:pt x="646442" y="73812"/>
                  </a:lnTo>
                  <a:lnTo>
                    <a:pt x="646341" y="70980"/>
                  </a:lnTo>
                  <a:lnTo>
                    <a:pt x="642797" y="59956"/>
                  </a:lnTo>
                  <a:lnTo>
                    <a:pt x="637654" y="53644"/>
                  </a:lnTo>
                  <a:lnTo>
                    <a:pt x="620509" y="50241"/>
                  </a:lnTo>
                  <a:lnTo>
                    <a:pt x="614032" y="53492"/>
                  </a:lnTo>
                  <a:lnTo>
                    <a:pt x="609015" y="59855"/>
                  </a:lnTo>
                  <a:lnTo>
                    <a:pt x="604824" y="67843"/>
                  </a:lnTo>
                  <a:lnTo>
                    <a:pt x="603504" y="76847"/>
                  </a:lnTo>
                  <a:lnTo>
                    <a:pt x="605028" y="85813"/>
                  </a:lnTo>
                  <a:lnTo>
                    <a:pt x="609384" y="93687"/>
                  </a:lnTo>
                  <a:lnTo>
                    <a:pt x="617232" y="99860"/>
                  </a:lnTo>
                  <a:lnTo>
                    <a:pt x="626122" y="101676"/>
                  </a:lnTo>
                  <a:lnTo>
                    <a:pt x="634758" y="99110"/>
                  </a:lnTo>
                  <a:lnTo>
                    <a:pt x="641807" y="92151"/>
                  </a:lnTo>
                  <a:lnTo>
                    <a:pt x="644677" y="87642"/>
                  </a:lnTo>
                  <a:lnTo>
                    <a:pt x="645820" y="82054"/>
                  </a:lnTo>
                  <a:lnTo>
                    <a:pt x="647750" y="76962"/>
                  </a:lnTo>
                  <a:close/>
                </a:path>
                <a:path w="828039" h="3159125">
                  <a:moveTo>
                    <a:pt x="662825" y="3038881"/>
                  </a:moveTo>
                  <a:lnTo>
                    <a:pt x="544068" y="2911081"/>
                  </a:lnTo>
                  <a:lnTo>
                    <a:pt x="514350" y="2882404"/>
                  </a:lnTo>
                  <a:lnTo>
                    <a:pt x="497192" y="2866148"/>
                  </a:lnTo>
                  <a:lnTo>
                    <a:pt x="521411" y="2815158"/>
                  </a:lnTo>
                  <a:lnTo>
                    <a:pt x="523887" y="2763850"/>
                  </a:lnTo>
                  <a:lnTo>
                    <a:pt x="507796" y="2717254"/>
                  </a:lnTo>
                  <a:lnTo>
                    <a:pt x="492493" y="2699359"/>
                  </a:lnTo>
                  <a:lnTo>
                    <a:pt x="492493" y="2783217"/>
                  </a:lnTo>
                  <a:lnTo>
                    <a:pt x="484682" y="2821863"/>
                  </a:lnTo>
                  <a:lnTo>
                    <a:pt x="463397" y="2853474"/>
                  </a:lnTo>
                  <a:lnTo>
                    <a:pt x="431927" y="2874759"/>
                  </a:lnTo>
                  <a:lnTo>
                    <a:pt x="393560" y="2882404"/>
                  </a:lnTo>
                  <a:lnTo>
                    <a:pt x="355015" y="2874365"/>
                  </a:lnTo>
                  <a:lnTo>
                    <a:pt x="323545" y="2852940"/>
                  </a:lnTo>
                  <a:lnTo>
                    <a:pt x="302387" y="2821355"/>
                  </a:lnTo>
                  <a:lnTo>
                    <a:pt x="294779" y="2782900"/>
                  </a:lnTo>
                  <a:lnTo>
                    <a:pt x="302704" y="2744584"/>
                  </a:lnTo>
                  <a:lnTo>
                    <a:pt x="323964" y="2713380"/>
                  </a:lnTo>
                  <a:lnTo>
                    <a:pt x="355396" y="2692400"/>
                  </a:lnTo>
                  <a:lnTo>
                    <a:pt x="393890" y="2684754"/>
                  </a:lnTo>
                  <a:lnTo>
                    <a:pt x="432346" y="2692501"/>
                  </a:lnTo>
                  <a:lnTo>
                    <a:pt x="463677" y="2713558"/>
                  </a:lnTo>
                  <a:lnTo>
                    <a:pt x="484759" y="2744838"/>
                  </a:lnTo>
                  <a:lnTo>
                    <a:pt x="492493" y="2783217"/>
                  </a:lnTo>
                  <a:lnTo>
                    <a:pt x="492493" y="2699359"/>
                  </a:lnTo>
                  <a:lnTo>
                    <a:pt x="480009" y="2684754"/>
                  </a:lnTo>
                  <a:lnTo>
                    <a:pt x="476313" y="2680424"/>
                  </a:lnTo>
                  <a:lnTo>
                    <a:pt x="433743" y="2657640"/>
                  </a:lnTo>
                  <a:lnTo>
                    <a:pt x="387527" y="2651645"/>
                  </a:lnTo>
                  <a:lnTo>
                    <a:pt x="341884" y="2662250"/>
                  </a:lnTo>
                  <a:lnTo>
                    <a:pt x="301053" y="2689288"/>
                  </a:lnTo>
                  <a:lnTo>
                    <a:pt x="274548" y="2726613"/>
                  </a:lnTo>
                  <a:lnTo>
                    <a:pt x="262788" y="2770759"/>
                  </a:lnTo>
                  <a:lnTo>
                    <a:pt x="266039" y="2816415"/>
                  </a:lnTo>
                  <a:lnTo>
                    <a:pt x="284556" y="2858249"/>
                  </a:lnTo>
                  <a:lnTo>
                    <a:pt x="311264" y="2886341"/>
                  </a:lnTo>
                  <a:lnTo>
                    <a:pt x="346519" y="2906242"/>
                  </a:lnTo>
                  <a:lnTo>
                    <a:pt x="387438" y="2915107"/>
                  </a:lnTo>
                  <a:lnTo>
                    <a:pt x="431126" y="2910090"/>
                  </a:lnTo>
                  <a:lnTo>
                    <a:pt x="474726" y="2888348"/>
                  </a:lnTo>
                  <a:lnTo>
                    <a:pt x="476059" y="2889567"/>
                  </a:lnTo>
                  <a:lnTo>
                    <a:pt x="477494" y="2890774"/>
                  </a:lnTo>
                  <a:lnTo>
                    <a:pt x="478815" y="2892094"/>
                  </a:lnTo>
                  <a:lnTo>
                    <a:pt x="617893" y="3033318"/>
                  </a:lnTo>
                  <a:lnTo>
                    <a:pt x="625754" y="3041243"/>
                  </a:lnTo>
                  <a:lnTo>
                    <a:pt x="633730" y="3049105"/>
                  </a:lnTo>
                  <a:lnTo>
                    <a:pt x="641400" y="3053880"/>
                  </a:lnTo>
                  <a:lnTo>
                    <a:pt x="649465" y="3054654"/>
                  </a:lnTo>
                  <a:lnTo>
                    <a:pt x="656602" y="3051645"/>
                  </a:lnTo>
                  <a:lnTo>
                    <a:pt x="661504" y="3045053"/>
                  </a:lnTo>
                  <a:lnTo>
                    <a:pt x="662825" y="3038881"/>
                  </a:lnTo>
                  <a:close/>
                </a:path>
                <a:path w="828039" h="3159125">
                  <a:moveTo>
                    <a:pt x="700544" y="238290"/>
                  </a:moveTo>
                  <a:lnTo>
                    <a:pt x="670534" y="238290"/>
                  </a:lnTo>
                  <a:lnTo>
                    <a:pt x="670534" y="264033"/>
                  </a:lnTo>
                  <a:lnTo>
                    <a:pt x="700544" y="264033"/>
                  </a:lnTo>
                  <a:lnTo>
                    <a:pt x="700544" y="238290"/>
                  </a:lnTo>
                  <a:close/>
                </a:path>
                <a:path w="828039" h="3159125">
                  <a:moveTo>
                    <a:pt x="700570" y="314858"/>
                  </a:moveTo>
                  <a:lnTo>
                    <a:pt x="670763" y="314858"/>
                  </a:lnTo>
                  <a:lnTo>
                    <a:pt x="670763" y="341172"/>
                  </a:lnTo>
                  <a:lnTo>
                    <a:pt x="700570" y="341172"/>
                  </a:lnTo>
                  <a:lnTo>
                    <a:pt x="700570" y="314858"/>
                  </a:lnTo>
                  <a:close/>
                </a:path>
                <a:path w="828039" h="3159125">
                  <a:moveTo>
                    <a:pt x="700722" y="276466"/>
                  </a:moveTo>
                  <a:lnTo>
                    <a:pt x="670801" y="276466"/>
                  </a:lnTo>
                  <a:lnTo>
                    <a:pt x="670801" y="302628"/>
                  </a:lnTo>
                  <a:lnTo>
                    <a:pt x="700722" y="302628"/>
                  </a:lnTo>
                  <a:lnTo>
                    <a:pt x="700722" y="276466"/>
                  </a:lnTo>
                  <a:close/>
                </a:path>
                <a:path w="828039" h="3159125">
                  <a:moveTo>
                    <a:pt x="742835" y="314871"/>
                  </a:moveTo>
                  <a:lnTo>
                    <a:pt x="712978" y="314871"/>
                  </a:lnTo>
                  <a:lnTo>
                    <a:pt x="712978" y="341274"/>
                  </a:lnTo>
                  <a:lnTo>
                    <a:pt x="742835" y="341274"/>
                  </a:lnTo>
                  <a:lnTo>
                    <a:pt x="742835" y="314871"/>
                  </a:lnTo>
                  <a:close/>
                </a:path>
                <a:path w="828039" h="3159125">
                  <a:moveTo>
                    <a:pt x="742861" y="237896"/>
                  </a:moveTo>
                  <a:lnTo>
                    <a:pt x="713079" y="237896"/>
                  </a:lnTo>
                  <a:lnTo>
                    <a:pt x="713079" y="264210"/>
                  </a:lnTo>
                  <a:lnTo>
                    <a:pt x="742861" y="264210"/>
                  </a:lnTo>
                  <a:lnTo>
                    <a:pt x="742861" y="237896"/>
                  </a:lnTo>
                  <a:close/>
                </a:path>
                <a:path w="828039" h="3159125">
                  <a:moveTo>
                    <a:pt x="743191" y="276593"/>
                  </a:moveTo>
                  <a:lnTo>
                    <a:pt x="712939" y="276593"/>
                  </a:lnTo>
                  <a:lnTo>
                    <a:pt x="712939" y="302577"/>
                  </a:lnTo>
                  <a:lnTo>
                    <a:pt x="743191" y="302577"/>
                  </a:lnTo>
                  <a:lnTo>
                    <a:pt x="743191" y="276593"/>
                  </a:lnTo>
                  <a:close/>
                </a:path>
                <a:path w="828039" h="3159125">
                  <a:moveTo>
                    <a:pt x="785253" y="238188"/>
                  </a:moveTo>
                  <a:lnTo>
                    <a:pt x="755180" y="238188"/>
                  </a:lnTo>
                  <a:lnTo>
                    <a:pt x="755180" y="264287"/>
                  </a:lnTo>
                  <a:lnTo>
                    <a:pt x="785253" y="264287"/>
                  </a:lnTo>
                  <a:lnTo>
                    <a:pt x="785253" y="238188"/>
                  </a:lnTo>
                  <a:close/>
                </a:path>
                <a:path w="828039" h="3159125">
                  <a:moveTo>
                    <a:pt x="785266" y="314845"/>
                  </a:moveTo>
                  <a:lnTo>
                    <a:pt x="755167" y="314845"/>
                  </a:lnTo>
                  <a:lnTo>
                    <a:pt x="755167" y="341058"/>
                  </a:lnTo>
                  <a:lnTo>
                    <a:pt x="785266" y="341058"/>
                  </a:lnTo>
                  <a:lnTo>
                    <a:pt x="785266" y="314845"/>
                  </a:lnTo>
                  <a:close/>
                </a:path>
                <a:path w="828039" h="3159125">
                  <a:moveTo>
                    <a:pt x="785317" y="276440"/>
                  </a:moveTo>
                  <a:lnTo>
                    <a:pt x="755307" y="276440"/>
                  </a:lnTo>
                  <a:lnTo>
                    <a:pt x="755307" y="302679"/>
                  </a:lnTo>
                  <a:lnTo>
                    <a:pt x="785317" y="302679"/>
                  </a:lnTo>
                  <a:lnTo>
                    <a:pt x="785317" y="276440"/>
                  </a:lnTo>
                  <a:close/>
                </a:path>
                <a:path w="828039" h="3159125">
                  <a:moveTo>
                    <a:pt x="817626" y="186105"/>
                  </a:moveTo>
                  <a:lnTo>
                    <a:pt x="699198" y="168478"/>
                  </a:lnTo>
                  <a:lnTo>
                    <a:pt x="691591" y="169837"/>
                  </a:lnTo>
                  <a:lnTo>
                    <a:pt x="685647" y="173532"/>
                  </a:lnTo>
                  <a:lnTo>
                    <a:pt x="681812" y="179108"/>
                  </a:lnTo>
                  <a:lnTo>
                    <a:pt x="680554" y="186093"/>
                  </a:lnTo>
                  <a:lnTo>
                    <a:pt x="680758" y="195973"/>
                  </a:lnTo>
                  <a:lnTo>
                    <a:pt x="688352" y="202907"/>
                  </a:lnTo>
                  <a:lnTo>
                    <a:pt x="749096" y="202971"/>
                  </a:lnTo>
                  <a:lnTo>
                    <a:pt x="798360" y="202958"/>
                  </a:lnTo>
                  <a:lnTo>
                    <a:pt x="806157" y="201726"/>
                  </a:lnTo>
                  <a:lnTo>
                    <a:pt x="812203" y="198297"/>
                  </a:lnTo>
                  <a:lnTo>
                    <a:pt x="816140" y="192976"/>
                  </a:lnTo>
                  <a:lnTo>
                    <a:pt x="817626" y="186105"/>
                  </a:lnTo>
                  <a:close/>
                </a:path>
                <a:path w="828039" h="3159125">
                  <a:moveTo>
                    <a:pt x="827354" y="237883"/>
                  </a:moveTo>
                  <a:lnTo>
                    <a:pt x="797687" y="237883"/>
                  </a:lnTo>
                  <a:lnTo>
                    <a:pt x="797687" y="264198"/>
                  </a:lnTo>
                  <a:lnTo>
                    <a:pt x="827354" y="264198"/>
                  </a:lnTo>
                  <a:lnTo>
                    <a:pt x="827354" y="237883"/>
                  </a:lnTo>
                  <a:close/>
                </a:path>
                <a:path w="828039" h="3159125">
                  <a:moveTo>
                    <a:pt x="827481" y="276606"/>
                  </a:moveTo>
                  <a:lnTo>
                    <a:pt x="797382" y="276606"/>
                  </a:lnTo>
                  <a:lnTo>
                    <a:pt x="797382" y="340969"/>
                  </a:lnTo>
                  <a:lnTo>
                    <a:pt x="827481" y="340969"/>
                  </a:lnTo>
                  <a:lnTo>
                    <a:pt x="827481" y="276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09977" y="4534873"/>
              <a:ext cx="70777" cy="14947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200666" y="5343599"/>
              <a:ext cx="466090" cy="596265"/>
            </a:xfrm>
            <a:custGeom>
              <a:avLst/>
              <a:gdLst/>
              <a:ahLst/>
              <a:cxnLst/>
              <a:rect l="l" t="t" r="r" b="b"/>
              <a:pathLst>
                <a:path w="466089" h="596264">
                  <a:moveTo>
                    <a:pt x="423837" y="0"/>
                  </a:moveTo>
                  <a:lnTo>
                    <a:pt x="43141" y="0"/>
                  </a:lnTo>
                  <a:lnTo>
                    <a:pt x="24201" y="2694"/>
                  </a:lnTo>
                  <a:lnTo>
                    <a:pt x="10726" y="10814"/>
                  </a:lnTo>
                  <a:lnTo>
                    <a:pt x="2674" y="24410"/>
                  </a:lnTo>
                  <a:lnTo>
                    <a:pt x="0" y="43535"/>
                  </a:lnTo>
                  <a:lnTo>
                    <a:pt x="12" y="554520"/>
                  </a:lnTo>
                  <a:lnTo>
                    <a:pt x="2763" y="572363"/>
                  </a:lnTo>
                  <a:lnTo>
                    <a:pt x="10798" y="585455"/>
                  </a:lnTo>
                  <a:lnTo>
                    <a:pt x="23819" y="593516"/>
                  </a:lnTo>
                  <a:lnTo>
                    <a:pt x="41529" y="596265"/>
                  </a:lnTo>
                  <a:lnTo>
                    <a:pt x="423926" y="596265"/>
                  </a:lnTo>
                  <a:lnTo>
                    <a:pt x="463093" y="572174"/>
                  </a:lnTo>
                  <a:lnTo>
                    <a:pt x="465822" y="531241"/>
                  </a:lnTo>
                  <a:lnTo>
                    <a:pt x="76606" y="531228"/>
                  </a:lnTo>
                  <a:lnTo>
                    <a:pt x="69253" y="530758"/>
                  </a:lnTo>
                  <a:lnTo>
                    <a:pt x="65341" y="527837"/>
                  </a:lnTo>
                  <a:lnTo>
                    <a:pt x="65455" y="515493"/>
                  </a:lnTo>
                  <a:lnTo>
                    <a:pt x="69342" y="512559"/>
                  </a:lnTo>
                  <a:lnTo>
                    <a:pt x="465822" y="512419"/>
                  </a:lnTo>
                  <a:lnTo>
                    <a:pt x="465821" y="476161"/>
                  </a:lnTo>
                  <a:lnTo>
                    <a:pt x="390537" y="476161"/>
                  </a:lnTo>
                  <a:lnTo>
                    <a:pt x="390076" y="476034"/>
                  </a:lnTo>
                  <a:lnTo>
                    <a:pt x="74168" y="476034"/>
                  </a:lnTo>
                  <a:lnTo>
                    <a:pt x="69621" y="472338"/>
                  </a:lnTo>
                  <a:lnTo>
                    <a:pt x="65760" y="468617"/>
                  </a:lnTo>
                  <a:lnTo>
                    <a:pt x="65951" y="462534"/>
                  </a:lnTo>
                  <a:lnTo>
                    <a:pt x="70129" y="459219"/>
                  </a:lnTo>
                  <a:lnTo>
                    <a:pt x="74612" y="455739"/>
                  </a:lnTo>
                  <a:lnTo>
                    <a:pt x="465820" y="455739"/>
                  </a:lnTo>
                  <a:lnTo>
                    <a:pt x="465819" y="419214"/>
                  </a:lnTo>
                  <a:lnTo>
                    <a:pt x="72250" y="419214"/>
                  </a:lnTo>
                  <a:lnTo>
                    <a:pt x="66929" y="418566"/>
                  </a:lnTo>
                  <a:lnTo>
                    <a:pt x="64363" y="405866"/>
                  </a:lnTo>
                  <a:lnTo>
                    <a:pt x="67462" y="401993"/>
                  </a:lnTo>
                  <a:lnTo>
                    <a:pt x="75755" y="400177"/>
                  </a:lnTo>
                  <a:lnTo>
                    <a:pt x="465819" y="400177"/>
                  </a:lnTo>
                  <a:lnTo>
                    <a:pt x="465818" y="341333"/>
                  </a:lnTo>
                  <a:lnTo>
                    <a:pt x="186836" y="341323"/>
                  </a:lnTo>
                  <a:lnTo>
                    <a:pt x="176877" y="341298"/>
                  </a:lnTo>
                  <a:lnTo>
                    <a:pt x="96518" y="341277"/>
                  </a:lnTo>
                  <a:lnTo>
                    <a:pt x="69481" y="341083"/>
                  </a:lnTo>
                  <a:lnTo>
                    <a:pt x="65341" y="337273"/>
                  </a:lnTo>
                  <a:lnTo>
                    <a:pt x="65221" y="328180"/>
                  </a:lnTo>
                  <a:lnTo>
                    <a:pt x="65185" y="294157"/>
                  </a:lnTo>
                  <a:lnTo>
                    <a:pt x="65352" y="278587"/>
                  </a:lnTo>
                  <a:lnTo>
                    <a:pt x="65400" y="278345"/>
                  </a:lnTo>
                  <a:lnTo>
                    <a:pt x="69888" y="274688"/>
                  </a:lnTo>
                  <a:lnTo>
                    <a:pt x="155889" y="274450"/>
                  </a:lnTo>
                  <a:lnTo>
                    <a:pt x="155956" y="238074"/>
                  </a:lnTo>
                  <a:lnTo>
                    <a:pt x="77266" y="238074"/>
                  </a:lnTo>
                  <a:lnTo>
                    <a:pt x="71081" y="237655"/>
                  </a:lnTo>
                  <a:lnTo>
                    <a:pt x="64198" y="225742"/>
                  </a:lnTo>
                  <a:lnTo>
                    <a:pt x="67614" y="221716"/>
                  </a:lnTo>
                  <a:lnTo>
                    <a:pt x="151277" y="146456"/>
                  </a:lnTo>
                  <a:lnTo>
                    <a:pt x="168135" y="131343"/>
                  </a:lnTo>
                  <a:lnTo>
                    <a:pt x="179319" y="121171"/>
                  </a:lnTo>
                  <a:lnTo>
                    <a:pt x="186189" y="117427"/>
                  </a:lnTo>
                  <a:lnTo>
                    <a:pt x="337622" y="117427"/>
                  </a:lnTo>
                  <a:lnTo>
                    <a:pt x="367715" y="84543"/>
                  </a:lnTo>
                  <a:lnTo>
                    <a:pt x="364401" y="84188"/>
                  </a:lnTo>
                  <a:lnTo>
                    <a:pt x="362752" y="83870"/>
                  </a:lnTo>
                  <a:lnTo>
                    <a:pt x="323824" y="83870"/>
                  </a:lnTo>
                  <a:lnTo>
                    <a:pt x="318160" y="82346"/>
                  </a:lnTo>
                  <a:lnTo>
                    <a:pt x="318287" y="66497"/>
                  </a:lnTo>
                  <a:lnTo>
                    <a:pt x="324027" y="65024"/>
                  </a:lnTo>
                  <a:lnTo>
                    <a:pt x="465811" y="65024"/>
                  </a:lnTo>
                  <a:lnTo>
                    <a:pt x="465810" y="42151"/>
                  </a:lnTo>
                  <a:lnTo>
                    <a:pt x="463079" y="24019"/>
                  </a:lnTo>
                  <a:lnTo>
                    <a:pt x="455029" y="10812"/>
                  </a:lnTo>
                  <a:lnTo>
                    <a:pt x="441877" y="2737"/>
                  </a:lnTo>
                  <a:lnTo>
                    <a:pt x="423837" y="0"/>
                  </a:lnTo>
                  <a:close/>
                </a:path>
                <a:path w="466089" h="596264">
                  <a:moveTo>
                    <a:pt x="465822" y="512419"/>
                  </a:moveTo>
                  <a:lnTo>
                    <a:pt x="272973" y="512419"/>
                  </a:lnTo>
                  <a:lnTo>
                    <a:pt x="279361" y="513422"/>
                  </a:lnTo>
                  <a:lnTo>
                    <a:pt x="279120" y="530161"/>
                  </a:lnTo>
                  <a:lnTo>
                    <a:pt x="272770" y="531241"/>
                  </a:lnTo>
                  <a:lnTo>
                    <a:pt x="465822" y="531241"/>
                  </a:lnTo>
                  <a:lnTo>
                    <a:pt x="465822" y="512419"/>
                  </a:lnTo>
                  <a:close/>
                </a:path>
                <a:path w="466089" h="596264">
                  <a:moveTo>
                    <a:pt x="78028" y="531190"/>
                  </a:moveTo>
                  <a:lnTo>
                    <a:pt x="76606" y="531228"/>
                  </a:lnTo>
                  <a:lnTo>
                    <a:pt x="251130" y="531228"/>
                  </a:lnTo>
                  <a:lnTo>
                    <a:pt x="78028" y="531190"/>
                  </a:lnTo>
                  <a:close/>
                </a:path>
                <a:path w="466089" h="596264">
                  <a:moveTo>
                    <a:pt x="465820" y="455803"/>
                  </a:moveTo>
                  <a:lnTo>
                    <a:pt x="390804" y="455803"/>
                  </a:lnTo>
                  <a:lnTo>
                    <a:pt x="395185" y="459359"/>
                  </a:lnTo>
                  <a:lnTo>
                    <a:pt x="399910" y="462699"/>
                  </a:lnTo>
                  <a:lnTo>
                    <a:pt x="399923" y="468858"/>
                  </a:lnTo>
                  <a:lnTo>
                    <a:pt x="395452" y="472503"/>
                  </a:lnTo>
                  <a:lnTo>
                    <a:pt x="390537" y="476161"/>
                  </a:lnTo>
                  <a:lnTo>
                    <a:pt x="465821" y="476161"/>
                  </a:lnTo>
                  <a:lnTo>
                    <a:pt x="465820" y="455803"/>
                  </a:lnTo>
                  <a:close/>
                </a:path>
                <a:path w="466089" h="596264">
                  <a:moveTo>
                    <a:pt x="387261" y="475259"/>
                  </a:moveTo>
                  <a:lnTo>
                    <a:pt x="232384" y="475272"/>
                  </a:lnTo>
                  <a:lnTo>
                    <a:pt x="77453" y="475272"/>
                  </a:lnTo>
                  <a:lnTo>
                    <a:pt x="74168" y="476034"/>
                  </a:lnTo>
                  <a:lnTo>
                    <a:pt x="390076" y="476034"/>
                  </a:lnTo>
                  <a:lnTo>
                    <a:pt x="387307" y="475272"/>
                  </a:lnTo>
                  <a:lnTo>
                    <a:pt x="232384" y="475272"/>
                  </a:lnTo>
                  <a:lnTo>
                    <a:pt x="387261" y="475259"/>
                  </a:lnTo>
                  <a:close/>
                </a:path>
                <a:path w="466089" h="596264">
                  <a:moveTo>
                    <a:pt x="465820" y="455739"/>
                  </a:moveTo>
                  <a:lnTo>
                    <a:pt x="74612" y="455739"/>
                  </a:lnTo>
                  <a:lnTo>
                    <a:pt x="77571" y="456539"/>
                  </a:lnTo>
                  <a:lnTo>
                    <a:pt x="388220" y="456539"/>
                  </a:lnTo>
                  <a:lnTo>
                    <a:pt x="390804" y="455803"/>
                  </a:lnTo>
                  <a:lnTo>
                    <a:pt x="465820" y="455803"/>
                  </a:lnTo>
                  <a:close/>
                </a:path>
                <a:path w="466089" h="596264">
                  <a:moveTo>
                    <a:pt x="465819" y="400431"/>
                  </a:moveTo>
                  <a:lnTo>
                    <a:pt x="388708" y="400431"/>
                  </a:lnTo>
                  <a:lnTo>
                    <a:pt x="396709" y="400862"/>
                  </a:lnTo>
                  <a:lnTo>
                    <a:pt x="400507" y="404037"/>
                  </a:lnTo>
                  <a:lnTo>
                    <a:pt x="400316" y="416128"/>
                  </a:lnTo>
                  <a:lnTo>
                    <a:pt x="396532" y="419150"/>
                  </a:lnTo>
                  <a:lnTo>
                    <a:pt x="72250" y="419214"/>
                  </a:lnTo>
                  <a:lnTo>
                    <a:pt x="465819" y="419214"/>
                  </a:lnTo>
                  <a:lnTo>
                    <a:pt x="465819" y="400431"/>
                  </a:lnTo>
                  <a:close/>
                </a:path>
                <a:path w="466089" h="596264">
                  <a:moveTo>
                    <a:pt x="465819" y="400177"/>
                  </a:moveTo>
                  <a:lnTo>
                    <a:pt x="75755" y="400177"/>
                  </a:lnTo>
                  <a:lnTo>
                    <a:pt x="78397" y="400519"/>
                  </a:lnTo>
                  <a:lnTo>
                    <a:pt x="386727" y="400507"/>
                  </a:lnTo>
                  <a:lnTo>
                    <a:pt x="388708" y="400431"/>
                  </a:lnTo>
                  <a:lnTo>
                    <a:pt x="465819" y="400431"/>
                  </a:lnTo>
                  <a:lnTo>
                    <a:pt x="465819" y="400177"/>
                  </a:lnTo>
                  <a:close/>
                </a:path>
                <a:path w="466089" h="596264">
                  <a:moveTo>
                    <a:pt x="337759" y="247851"/>
                  </a:moveTo>
                  <a:lnTo>
                    <a:pt x="278022" y="247851"/>
                  </a:lnTo>
                  <a:lnTo>
                    <a:pt x="306374" y="248094"/>
                  </a:lnTo>
                  <a:lnTo>
                    <a:pt x="309753" y="251460"/>
                  </a:lnTo>
                  <a:lnTo>
                    <a:pt x="309867" y="261734"/>
                  </a:lnTo>
                  <a:lnTo>
                    <a:pt x="309947" y="314448"/>
                  </a:lnTo>
                  <a:lnTo>
                    <a:pt x="309822" y="330149"/>
                  </a:lnTo>
                  <a:lnTo>
                    <a:pt x="309709" y="337108"/>
                  </a:lnTo>
                  <a:lnTo>
                    <a:pt x="309664" y="337591"/>
                  </a:lnTo>
                  <a:lnTo>
                    <a:pt x="306260" y="341045"/>
                  </a:lnTo>
                  <a:lnTo>
                    <a:pt x="278195" y="341333"/>
                  </a:lnTo>
                  <a:lnTo>
                    <a:pt x="465818" y="341328"/>
                  </a:lnTo>
                  <a:lnTo>
                    <a:pt x="368496" y="341328"/>
                  </a:lnTo>
                  <a:lnTo>
                    <a:pt x="359470" y="341298"/>
                  </a:lnTo>
                  <a:lnTo>
                    <a:pt x="341198" y="341045"/>
                  </a:lnTo>
                  <a:lnTo>
                    <a:pt x="337858" y="337718"/>
                  </a:lnTo>
                  <a:lnTo>
                    <a:pt x="337759" y="247851"/>
                  </a:lnTo>
                  <a:close/>
                </a:path>
                <a:path w="466089" h="596264">
                  <a:moveTo>
                    <a:pt x="465814" y="189360"/>
                  </a:moveTo>
                  <a:lnTo>
                    <a:pt x="369460" y="189360"/>
                  </a:lnTo>
                  <a:lnTo>
                    <a:pt x="378610" y="189402"/>
                  </a:lnTo>
                  <a:lnTo>
                    <a:pt x="396862" y="189725"/>
                  </a:lnTo>
                  <a:lnTo>
                    <a:pt x="400570" y="193522"/>
                  </a:lnTo>
                  <a:lnTo>
                    <a:pt x="400621" y="337972"/>
                  </a:lnTo>
                  <a:lnTo>
                    <a:pt x="397383" y="341172"/>
                  </a:lnTo>
                  <a:lnTo>
                    <a:pt x="368496" y="341328"/>
                  </a:lnTo>
                  <a:lnTo>
                    <a:pt x="465818" y="341328"/>
                  </a:lnTo>
                  <a:lnTo>
                    <a:pt x="465814" y="189360"/>
                  </a:lnTo>
                  <a:close/>
                </a:path>
                <a:path w="466089" h="596264">
                  <a:moveTo>
                    <a:pt x="337795" y="211499"/>
                  </a:moveTo>
                  <a:lnTo>
                    <a:pt x="187301" y="211499"/>
                  </a:lnTo>
                  <a:lnTo>
                    <a:pt x="214998" y="211810"/>
                  </a:lnTo>
                  <a:lnTo>
                    <a:pt x="218986" y="215811"/>
                  </a:lnTo>
                  <a:lnTo>
                    <a:pt x="219049" y="337718"/>
                  </a:lnTo>
                  <a:lnTo>
                    <a:pt x="215582" y="341134"/>
                  </a:lnTo>
                  <a:lnTo>
                    <a:pt x="186836" y="341323"/>
                  </a:lnTo>
                  <a:lnTo>
                    <a:pt x="275654" y="341323"/>
                  </a:lnTo>
                  <a:lnTo>
                    <a:pt x="250405" y="341045"/>
                  </a:lnTo>
                  <a:lnTo>
                    <a:pt x="246786" y="337273"/>
                  </a:lnTo>
                  <a:lnTo>
                    <a:pt x="246663" y="311315"/>
                  </a:lnTo>
                  <a:lnTo>
                    <a:pt x="246773" y="251790"/>
                  </a:lnTo>
                  <a:lnTo>
                    <a:pt x="250482" y="248094"/>
                  </a:lnTo>
                  <a:lnTo>
                    <a:pt x="337759" y="247851"/>
                  </a:lnTo>
                  <a:lnTo>
                    <a:pt x="337795" y="211499"/>
                  </a:lnTo>
                  <a:close/>
                </a:path>
                <a:path w="466089" h="596264">
                  <a:moveTo>
                    <a:pt x="155889" y="274450"/>
                  </a:moveTo>
                  <a:lnTo>
                    <a:pt x="96310" y="274450"/>
                  </a:lnTo>
                  <a:lnTo>
                    <a:pt x="105858" y="274477"/>
                  </a:lnTo>
                  <a:lnTo>
                    <a:pt x="123990" y="274713"/>
                  </a:lnTo>
                  <a:lnTo>
                    <a:pt x="127774" y="278587"/>
                  </a:lnTo>
                  <a:lnTo>
                    <a:pt x="128181" y="294157"/>
                  </a:lnTo>
                  <a:lnTo>
                    <a:pt x="128045" y="328180"/>
                  </a:lnTo>
                  <a:lnTo>
                    <a:pt x="127952" y="337108"/>
                  </a:lnTo>
                  <a:lnTo>
                    <a:pt x="123990" y="341122"/>
                  </a:lnTo>
                  <a:lnTo>
                    <a:pt x="96518" y="341277"/>
                  </a:lnTo>
                  <a:lnTo>
                    <a:pt x="174699" y="341277"/>
                  </a:lnTo>
                  <a:lnTo>
                    <a:pt x="159639" y="341083"/>
                  </a:lnTo>
                  <a:lnTo>
                    <a:pt x="156019" y="337591"/>
                  </a:lnTo>
                  <a:lnTo>
                    <a:pt x="155903" y="294157"/>
                  </a:lnTo>
                  <a:lnTo>
                    <a:pt x="155889" y="274450"/>
                  </a:lnTo>
                  <a:close/>
                </a:path>
                <a:path w="466089" h="596264">
                  <a:moveTo>
                    <a:pt x="187591" y="139052"/>
                  </a:moveTo>
                  <a:lnTo>
                    <a:pt x="131190" y="189725"/>
                  </a:lnTo>
                  <a:lnTo>
                    <a:pt x="102191" y="215823"/>
                  </a:lnTo>
                  <a:lnTo>
                    <a:pt x="81506" y="234322"/>
                  </a:lnTo>
                  <a:lnTo>
                    <a:pt x="77266" y="238074"/>
                  </a:lnTo>
                  <a:lnTo>
                    <a:pt x="155956" y="238074"/>
                  </a:lnTo>
                  <a:lnTo>
                    <a:pt x="156032" y="215811"/>
                  </a:lnTo>
                  <a:lnTo>
                    <a:pt x="160020" y="211848"/>
                  </a:lnTo>
                  <a:lnTo>
                    <a:pt x="177932" y="211538"/>
                  </a:lnTo>
                  <a:lnTo>
                    <a:pt x="337795" y="211499"/>
                  </a:lnTo>
                  <a:lnTo>
                    <a:pt x="337804" y="204982"/>
                  </a:lnTo>
                  <a:lnTo>
                    <a:pt x="279619" y="204982"/>
                  </a:lnTo>
                  <a:lnTo>
                    <a:pt x="275038" y="203912"/>
                  </a:lnTo>
                  <a:lnTo>
                    <a:pt x="269062" y="200012"/>
                  </a:lnTo>
                  <a:lnTo>
                    <a:pt x="187591" y="139052"/>
                  </a:lnTo>
                  <a:close/>
                </a:path>
                <a:path w="466089" h="596264">
                  <a:moveTo>
                    <a:pt x="380834" y="98628"/>
                  </a:moveTo>
                  <a:lnTo>
                    <a:pt x="377786" y="101663"/>
                  </a:lnTo>
                  <a:lnTo>
                    <a:pt x="375920" y="103390"/>
                  </a:lnTo>
                  <a:lnTo>
                    <a:pt x="289090" y="198170"/>
                  </a:lnTo>
                  <a:lnTo>
                    <a:pt x="283928" y="203107"/>
                  </a:lnTo>
                  <a:lnTo>
                    <a:pt x="279619" y="204982"/>
                  </a:lnTo>
                  <a:lnTo>
                    <a:pt x="337804" y="204982"/>
                  </a:lnTo>
                  <a:lnTo>
                    <a:pt x="337820" y="193332"/>
                  </a:lnTo>
                  <a:lnTo>
                    <a:pt x="341477" y="189661"/>
                  </a:lnTo>
                  <a:lnTo>
                    <a:pt x="369460" y="189360"/>
                  </a:lnTo>
                  <a:lnTo>
                    <a:pt x="465814" y="189360"/>
                  </a:lnTo>
                  <a:lnTo>
                    <a:pt x="465813" y="146494"/>
                  </a:lnTo>
                  <a:lnTo>
                    <a:pt x="382371" y="146494"/>
                  </a:lnTo>
                  <a:lnTo>
                    <a:pt x="380731" y="140792"/>
                  </a:lnTo>
                  <a:lnTo>
                    <a:pt x="380856" y="125722"/>
                  </a:lnTo>
                  <a:lnTo>
                    <a:pt x="380834" y="98628"/>
                  </a:lnTo>
                  <a:close/>
                </a:path>
                <a:path w="466089" h="596264">
                  <a:moveTo>
                    <a:pt x="337622" y="117427"/>
                  </a:moveTo>
                  <a:lnTo>
                    <a:pt x="186189" y="117427"/>
                  </a:lnTo>
                  <a:lnTo>
                    <a:pt x="193558" y="120202"/>
                  </a:lnTo>
                  <a:lnTo>
                    <a:pt x="221172" y="140792"/>
                  </a:lnTo>
                  <a:lnTo>
                    <a:pt x="277596" y="183019"/>
                  </a:lnTo>
                  <a:lnTo>
                    <a:pt x="337622" y="117427"/>
                  </a:lnTo>
                  <a:close/>
                </a:path>
                <a:path w="466089" h="596264">
                  <a:moveTo>
                    <a:pt x="465811" y="65070"/>
                  </a:moveTo>
                  <a:lnTo>
                    <a:pt x="372805" y="65070"/>
                  </a:lnTo>
                  <a:lnTo>
                    <a:pt x="396494" y="65151"/>
                  </a:lnTo>
                  <a:lnTo>
                    <a:pt x="399580" y="68224"/>
                  </a:lnTo>
                  <a:lnTo>
                    <a:pt x="399694" y="140792"/>
                  </a:lnTo>
                  <a:lnTo>
                    <a:pt x="397878" y="146456"/>
                  </a:lnTo>
                  <a:lnTo>
                    <a:pt x="382371" y="146494"/>
                  </a:lnTo>
                  <a:lnTo>
                    <a:pt x="465813" y="146494"/>
                  </a:lnTo>
                  <a:lnTo>
                    <a:pt x="465811" y="65070"/>
                  </a:lnTo>
                  <a:close/>
                </a:path>
                <a:path w="466089" h="596264">
                  <a:moveTo>
                    <a:pt x="345414" y="83705"/>
                  </a:moveTo>
                  <a:lnTo>
                    <a:pt x="323824" y="83870"/>
                  </a:lnTo>
                  <a:lnTo>
                    <a:pt x="362752" y="83870"/>
                  </a:lnTo>
                  <a:lnTo>
                    <a:pt x="362356" y="83794"/>
                  </a:lnTo>
                  <a:lnTo>
                    <a:pt x="345414" y="83705"/>
                  </a:lnTo>
                  <a:close/>
                </a:path>
                <a:path w="466089" h="596264">
                  <a:moveTo>
                    <a:pt x="465811" y="65024"/>
                  </a:moveTo>
                  <a:lnTo>
                    <a:pt x="324027" y="65024"/>
                  </a:lnTo>
                  <a:lnTo>
                    <a:pt x="344706" y="65078"/>
                  </a:lnTo>
                  <a:lnTo>
                    <a:pt x="465811" y="65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666397" y="706050"/>
            <a:ext cx="1577340" cy="292247"/>
          </a:xfrm>
          <a:prstGeom prst="rect">
            <a:avLst/>
          </a:prstGeom>
        </p:spPr>
        <p:txBody>
          <a:bodyPr vert="horz" wrap="square" lIns="0" tIns="17831" rIns="0" bIns="0" rtlCol="0">
            <a:spAutoFit/>
          </a:bodyPr>
          <a:lstStyle/>
          <a:p>
            <a:pPr marL="13716">
              <a:spcBef>
                <a:spcPts val="140"/>
              </a:spcBef>
            </a:pPr>
            <a:r>
              <a:rPr sz="1782" b="1" dirty="0">
                <a:solidFill>
                  <a:srgbClr val="643897"/>
                </a:solidFill>
                <a:latin typeface="Roboto"/>
                <a:cs typeface="Roboto"/>
              </a:rPr>
              <a:t>1.1.</a:t>
            </a:r>
            <a:r>
              <a:rPr sz="1782" b="1" spc="-86" dirty="0">
                <a:solidFill>
                  <a:srgbClr val="643897"/>
                </a:solidFill>
                <a:latin typeface="Roboto"/>
                <a:cs typeface="Roboto"/>
              </a:rPr>
              <a:t> </a:t>
            </a:r>
            <a:r>
              <a:rPr sz="1782" b="1" spc="27" dirty="0">
                <a:solidFill>
                  <a:srgbClr val="643897"/>
                </a:solidFill>
                <a:latin typeface="Roboto"/>
                <a:cs typeface="Roboto"/>
              </a:rPr>
              <a:t>FINANZAS</a:t>
            </a:r>
            <a:endParaRPr sz="1782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66538" y="1835614"/>
            <a:ext cx="3145079" cy="292247"/>
          </a:xfrm>
          <a:prstGeom prst="rect">
            <a:avLst/>
          </a:prstGeom>
        </p:spPr>
        <p:txBody>
          <a:bodyPr vert="horz" wrap="square" lIns="0" tIns="17831" rIns="0" bIns="0" rtlCol="0">
            <a:spAutoFit/>
          </a:bodyPr>
          <a:lstStyle/>
          <a:p>
            <a:pPr marL="13716">
              <a:spcBef>
                <a:spcPts val="140"/>
              </a:spcBef>
            </a:pPr>
            <a:r>
              <a:rPr sz="1782" b="1" dirty="0">
                <a:solidFill>
                  <a:srgbClr val="2B589E"/>
                </a:solidFill>
                <a:latin typeface="Roboto"/>
                <a:cs typeface="Roboto"/>
              </a:rPr>
              <a:t>1.2.</a:t>
            </a:r>
            <a:r>
              <a:rPr sz="1782" b="1" spc="-38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spc="38" dirty="0">
                <a:solidFill>
                  <a:srgbClr val="2B589E"/>
                </a:solidFill>
                <a:latin typeface="Roboto"/>
                <a:cs typeface="Roboto"/>
              </a:rPr>
              <a:t>LA</a:t>
            </a:r>
            <a:r>
              <a:rPr sz="1782" b="1" spc="-3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dirty="0">
                <a:solidFill>
                  <a:srgbClr val="2B589E"/>
                </a:solidFill>
                <a:latin typeface="Roboto"/>
                <a:cs typeface="Roboto"/>
              </a:rPr>
              <a:t>FUNCIÓN</a:t>
            </a:r>
            <a:r>
              <a:rPr sz="1782" b="1" spc="-38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spc="16" dirty="0">
                <a:solidFill>
                  <a:srgbClr val="2B589E"/>
                </a:solidFill>
                <a:latin typeface="Roboto"/>
                <a:cs typeface="Roboto"/>
              </a:rPr>
              <a:t>FINANCIERA</a:t>
            </a:r>
            <a:endParaRPr sz="1782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24174" y="3272697"/>
            <a:ext cx="4090797" cy="292247"/>
          </a:xfrm>
          <a:prstGeom prst="rect">
            <a:avLst/>
          </a:prstGeom>
        </p:spPr>
        <p:txBody>
          <a:bodyPr vert="horz" wrap="square" lIns="0" tIns="17831" rIns="0" bIns="0" rtlCol="0">
            <a:spAutoFit/>
          </a:bodyPr>
          <a:lstStyle/>
          <a:p>
            <a:pPr marL="13716">
              <a:spcBef>
                <a:spcPts val="140"/>
              </a:spcBef>
            </a:pPr>
            <a:r>
              <a:rPr sz="1782" b="1" dirty="0">
                <a:solidFill>
                  <a:srgbClr val="2B589E"/>
                </a:solidFill>
                <a:latin typeface="Roboto"/>
                <a:cs typeface="Roboto"/>
              </a:rPr>
              <a:t>1.3.</a:t>
            </a:r>
            <a:r>
              <a:rPr sz="1782" b="1" spc="-38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dirty="0">
                <a:solidFill>
                  <a:srgbClr val="2B589E"/>
                </a:solidFill>
                <a:latin typeface="Roboto"/>
                <a:cs typeface="Roboto"/>
              </a:rPr>
              <a:t>EL</a:t>
            </a:r>
            <a:r>
              <a:rPr sz="1782" b="1" spc="-3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spc="22" dirty="0">
                <a:solidFill>
                  <a:srgbClr val="2B589E"/>
                </a:solidFill>
                <a:latin typeface="Roboto"/>
                <a:cs typeface="Roboto"/>
              </a:rPr>
              <a:t>OBJETIVO</a:t>
            </a:r>
            <a:r>
              <a:rPr sz="1782" b="1" spc="-3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spc="22" dirty="0">
                <a:solidFill>
                  <a:srgbClr val="2B589E"/>
                </a:solidFill>
                <a:latin typeface="Roboto"/>
                <a:cs typeface="Roboto"/>
              </a:rPr>
              <a:t>BÁSICO</a:t>
            </a:r>
            <a:r>
              <a:rPr sz="1782" b="1" spc="-3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spc="11" dirty="0">
                <a:solidFill>
                  <a:srgbClr val="2B589E"/>
                </a:solidFill>
                <a:latin typeface="Roboto"/>
                <a:cs typeface="Roboto"/>
              </a:rPr>
              <a:t>FINANCIERO</a:t>
            </a:r>
            <a:endParaRPr sz="1782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44497" y="4896044"/>
            <a:ext cx="3339160" cy="292247"/>
          </a:xfrm>
          <a:prstGeom prst="rect">
            <a:avLst/>
          </a:prstGeom>
        </p:spPr>
        <p:txBody>
          <a:bodyPr vert="horz" wrap="square" lIns="0" tIns="17831" rIns="0" bIns="0" rtlCol="0">
            <a:spAutoFit/>
          </a:bodyPr>
          <a:lstStyle/>
          <a:p>
            <a:pPr marL="13716">
              <a:spcBef>
                <a:spcPts val="140"/>
              </a:spcBef>
            </a:pPr>
            <a:r>
              <a:rPr sz="1782" b="1" dirty="0">
                <a:solidFill>
                  <a:srgbClr val="2B589E"/>
                </a:solidFill>
                <a:latin typeface="Roboto"/>
                <a:cs typeface="Roboto"/>
              </a:rPr>
              <a:t>1.4.</a:t>
            </a:r>
            <a:r>
              <a:rPr sz="1782" b="1" spc="-27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spc="16" dirty="0">
                <a:solidFill>
                  <a:srgbClr val="2B589E"/>
                </a:solidFill>
                <a:latin typeface="Roboto"/>
                <a:cs typeface="Roboto"/>
              </a:rPr>
              <a:t>DIAGNÓSTICO</a:t>
            </a:r>
            <a:r>
              <a:rPr sz="1782" b="1" spc="-27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spc="11" dirty="0">
                <a:solidFill>
                  <a:srgbClr val="2B589E"/>
                </a:solidFill>
                <a:latin typeface="Roboto"/>
                <a:cs typeface="Roboto"/>
              </a:rPr>
              <a:t>FINANCIERO</a:t>
            </a:r>
            <a:endParaRPr sz="1782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302389" y="6005322"/>
            <a:ext cx="2980487" cy="292247"/>
          </a:xfrm>
          <a:prstGeom prst="rect">
            <a:avLst/>
          </a:prstGeom>
        </p:spPr>
        <p:txBody>
          <a:bodyPr vert="horz" wrap="square" lIns="0" tIns="17831" rIns="0" bIns="0" rtlCol="0">
            <a:spAutoFit/>
          </a:bodyPr>
          <a:lstStyle/>
          <a:p>
            <a:pPr marL="13716">
              <a:spcBef>
                <a:spcPts val="140"/>
              </a:spcBef>
            </a:pPr>
            <a:r>
              <a:rPr sz="1782" b="1" dirty="0">
                <a:solidFill>
                  <a:srgbClr val="2B589E"/>
                </a:solidFill>
                <a:latin typeface="Roboto"/>
                <a:cs typeface="Roboto"/>
              </a:rPr>
              <a:t>1.5.</a:t>
            </a:r>
            <a:r>
              <a:rPr sz="1782" b="1" spc="-43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spc="5" dirty="0">
                <a:solidFill>
                  <a:srgbClr val="2B589E"/>
                </a:solidFill>
                <a:latin typeface="Roboto"/>
                <a:cs typeface="Roboto"/>
              </a:rPr>
              <a:t>ESTADOS</a:t>
            </a:r>
            <a:r>
              <a:rPr sz="1782" b="1" spc="-43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82" b="1" spc="11" dirty="0">
                <a:solidFill>
                  <a:srgbClr val="2B589E"/>
                </a:solidFill>
                <a:latin typeface="Roboto"/>
                <a:cs typeface="Roboto"/>
              </a:rPr>
              <a:t>FINANCIEROS</a:t>
            </a:r>
            <a:endParaRPr sz="1782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1736" y="101333"/>
              <a:ext cx="5914009" cy="59140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79772" y="1046622"/>
            <a:ext cx="4850663" cy="1547027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 marR="5486" algn="just">
              <a:lnSpc>
                <a:spcPct val="116599"/>
              </a:lnSpc>
              <a:spcBef>
                <a:spcPts val="108"/>
              </a:spcBef>
            </a:pP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Finanzas </a:t>
            </a:r>
            <a:r>
              <a:rPr sz="1728" spc="-5" dirty="0">
                <a:solidFill>
                  <a:srgbClr val="2B589E"/>
                </a:solidFill>
                <a:latin typeface="Roboto"/>
                <a:cs typeface="Roboto"/>
              </a:rPr>
              <a:t>es el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área </a:t>
            </a:r>
            <a:r>
              <a:rPr sz="1728" dirty="0">
                <a:solidFill>
                  <a:srgbClr val="2B589E"/>
                </a:solidFill>
                <a:latin typeface="Roboto"/>
                <a:cs typeface="Roboto"/>
              </a:rPr>
              <a:t>de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la </a:t>
            </a:r>
            <a:r>
              <a:rPr sz="1728" spc="-5" dirty="0">
                <a:solidFill>
                  <a:srgbClr val="2B589E"/>
                </a:solidFill>
                <a:latin typeface="Roboto"/>
                <a:cs typeface="Roboto"/>
              </a:rPr>
              <a:t>economía 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que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estudia </a:t>
            </a:r>
            <a:r>
              <a:rPr sz="1728" spc="-5" dirty="0">
                <a:solidFill>
                  <a:srgbClr val="2B589E"/>
                </a:solidFill>
                <a:latin typeface="Roboto"/>
                <a:cs typeface="Roboto"/>
              </a:rPr>
              <a:t>el </a:t>
            </a:r>
            <a:r>
              <a:rPr sz="1728" spc="-416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funcionamiento </a:t>
            </a:r>
            <a:r>
              <a:rPr sz="1728" dirty="0">
                <a:solidFill>
                  <a:srgbClr val="2B589E"/>
                </a:solidFill>
                <a:latin typeface="Roboto"/>
                <a:cs typeface="Roboto"/>
              </a:rPr>
              <a:t>de 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los mercados </a:t>
            </a:r>
            <a:r>
              <a:rPr sz="1728" dirty="0">
                <a:solidFill>
                  <a:srgbClr val="2B589E"/>
                </a:solidFill>
                <a:latin typeface="Roboto"/>
                <a:cs typeface="Roboto"/>
              </a:rPr>
              <a:t>de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dinero </a:t>
            </a:r>
            <a:r>
              <a:rPr sz="1728" spc="-54" dirty="0">
                <a:solidFill>
                  <a:srgbClr val="2B589E"/>
                </a:solidFill>
                <a:latin typeface="Roboto"/>
                <a:cs typeface="Roboto"/>
              </a:rPr>
              <a:t>y </a:t>
            </a:r>
            <a:r>
              <a:rPr sz="1728" spc="-76" dirty="0">
                <a:solidFill>
                  <a:srgbClr val="2B589E"/>
                </a:solidFill>
                <a:latin typeface="Roboto"/>
                <a:cs typeface="Roboto"/>
              </a:rPr>
              <a:t>capi- </a:t>
            </a:r>
            <a:r>
              <a:rPr sz="1728" spc="-416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tales,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las instituciones 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que </a:t>
            </a:r>
            <a:r>
              <a:rPr sz="1728" spc="-22" dirty="0">
                <a:solidFill>
                  <a:srgbClr val="2B589E"/>
                </a:solidFill>
                <a:latin typeface="Roboto"/>
                <a:cs typeface="Roboto"/>
              </a:rPr>
              <a:t>operan 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en </a:t>
            </a:r>
            <a:r>
              <a:rPr sz="1728" spc="-5" dirty="0">
                <a:solidFill>
                  <a:srgbClr val="2B589E"/>
                </a:solidFill>
                <a:latin typeface="Roboto"/>
                <a:cs typeface="Roboto"/>
              </a:rPr>
              <a:t>ellos,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las 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políticas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28" dirty="0">
                <a:solidFill>
                  <a:srgbClr val="2B589E"/>
                </a:solidFill>
                <a:latin typeface="Roboto"/>
                <a:cs typeface="Roboto"/>
              </a:rPr>
              <a:t>de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captación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28" dirty="0">
                <a:solidFill>
                  <a:srgbClr val="2B589E"/>
                </a:solidFill>
                <a:latin typeface="Roboto"/>
                <a:cs typeface="Roboto"/>
              </a:rPr>
              <a:t>de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recursos,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Roboto"/>
                <a:cs typeface="Roboto"/>
              </a:rPr>
              <a:t>el </a:t>
            </a:r>
            <a:r>
              <a:rPr sz="1728" spc="-22" dirty="0">
                <a:solidFill>
                  <a:srgbClr val="2B589E"/>
                </a:solidFill>
                <a:latin typeface="Roboto"/>
                <a:cs typeface="Roboto"/>
              </a:rPr>
              <a:t>valor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28" spc="-5" dirty="0">
                <a:solidFill>
                  <a:srgbClr val="2B589E"/>
                </a:solidFill>
                <a:latin typeface="Roboto"/>
                <a:cs typeface="Roboto"/>
              </a:rPr>
              <a:t>del </a:t>
            </a:r>
            <a:r>
              <a:rPr sz="1728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28" spc="-16" dirty="0">
                <a:solidFill>
                  <a:srgbClr val="2B589E"/>
                </a:solidFill>
                <a:latin typeface="Roboto"/>
                <a:cs typeface="Roboto"/>
              </a:rPr>
              <a:t>dinero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 en</a:t>
            </a:r>
            <a:r>
              <a:rPr sz="1728" spc="-5" dirty="0">
                <a:solidFill>
                  <a:srgbClr val="2B589E"/>
                </a:solidFill>
                <a:latin typeface="Roboto"/>
                <a:cs typeface="Roboto"/>
              </a:rPr>
              <a:t> el tiempo</a:t>
            </a:r>
            <a:r>
              <a:rPr sz="1728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728" spc="-54" dirty="0">
                <a:solidFill>
                  <a:srgbClr val="2B589E"/>
                </a:solidFill>
                <a:latin typeface="Roboto"/>
                <a:cs typeface="Roboto"/>
              </a:rPr>
              <a:t>y</a:t>
            </a:r>
            <a:r>
              <a:rPr sz="1728" spc="-5" dirty="0">
                <a:solidFill>
                  <a:srgbClr val="2B589E"/>
                </a:solidFill>
                <a:latin typeface="Roboto"/>
                <a:cs typeface="Roboto"/>
              </a:rPr>
              <a:t> el </a:t>
            </a:r>
            <a:r>
              <a:rPr sz="1728" spc="-11" dirty="0">
                <a:solidFill>
                  <a:srgbClr val="2B589E"/>
                </a:solidFill>
                <a:latin typeface="Roboto"/>
                <a:cs typeface="Roboto"/>
              </a:rPr>
              <a:t>coste</a:t>
            </a:r>
            <a:r>
              <a:rPr sz="1728" spc="-5" dirty="0">
                <a:solidFill>
                  <a:srgbClr val="2B589E"/>
                </a:solidFill>
                <a:latin typeface="Roboto"/>
                <a:cs typeface="Roboto"/>
              </a:rPr>
              <a:t> del </a:t>
            </a:r>
            <a:r>
              <a:rPr sz="1728" spc="-22" dirty="0">
                <a:solidFill>
                  <a:srgbClr val="2B589E"/>
                </a:solidFill>
                <a:latin typeface="Roboto"/>
                <a:cs typeface="Roboto"/>
              </a:rPr>
              <a:t>capital.</a:t>
            </a:r>
            <a:endParaRPr sz="1728">
              <a:latin typeface="Roboto"/>
              <a:cs typeface="Robo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36798" y="399297"/>
            <a:ext cx="2916140" cy="412742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2592" b="1" spc="300" dirty="0">
                <a:solidFill>
                  <a:srgbClr val="2B589E"/>
                </a:solidFill>
              </a:rPr>
              <a:t>1.1. FINANZAS</a:t>
            </a:r>
            <a:endParaRPr sz="2592" b="1" spc="300" dirty="0"/>
          </a:p>
        </p:txBody>
      </p:sp>
      <p:grpSp>
        <p:nvGrpSpPr>
          <p:cNvPr id="7" name="object 7"/>
          <p:cNvGrpSpPr/>
          <p:nvPr/>
        </p:nvGrpSpPr>
        <p:grpSpPr>
          <a:xfrm>
            <a:off x="953720" y="7805"/>
            <a:ext cx="9513418" cy="6850456"/>
            <a:chOff x="1130" y="7226"/>
            <a:chExt cx="8808720" cy="6343015"/>
          </a:xfrm>
        </p:grpSpPr>
        <p:sp>
          <p:nvSpPr>
            <p:cNvPr id="8" name="object 8"/>
            <p:cNvSpPr/>
            <p:nvPr/>
          </p:nvSpPr>
          <p:spPr>
            <a:xfrm>
              <a:off x="5355831" y="2730499"/>
              <a:ext cx="3454400" cy="3454400"/>
            </a:xfrm>
            <a:custGeom>
              <a:avLst/>
              <a:gdLst/>
              <a:ahLst/>
              <a:cxnLst/>
              <a:rect l="l" t="t" r="r" b="b"/>
              <a:pathLst>
                <a:path w="3454400" h="3454400">
                  <a:moveTo>
                    <a:pt x="1151902" y="1603514"/>
                  </a:moveTo>
                  <a:lnTo>
                    <a:pt x="1123657" y="1534401"/>
                  </a:lnTo>
                  <a:lnTo>
                    <a:pt x="1093076" y="1509649"/>
                  </a:lnTo>
                  <a:lnTo>
                    <a:pt x="1033399" y="1496085"/>
                  </a:lnTo>
                  <a:lnTo>
                    <a:pt x="1005776" y="1509687"/>
                  </a:lnTo>
                  <a:lnTo>
                    <a:pt x="975118" y="1537957"/>
                  </a:lnTo>
                  <a:lnTo>
                    <a:pt x="955243" y="1558759"/>
                  </a:lnTo>
                  <a:lnTo>
                    <a:pt x="917524" y="1587601"/>
                  </a:lnTo>
                  <a:lnTo>
                    <a:pt x="876795" y="1604810"/>
                  </a:lnTo>
                  <a:lnTo>
                    <a:pt x="834593" y="1610410"/>
                  </a:lnTo>
                  <a:lnTo>
                    <a:pt x="792441" y="1604391"/>
                  </a:lnTo>
                  <a:lnTo>
                    <a:pt x="751865" y="1586763"/>
                  </a:lnTo>
                  <a:lnTo>
                    <a:pt x="714387" y="1557515"/>
                  </a:lnTo>
                  <a:lnTo>
                    <a:pt x="705612" y="1548485"/>
                  </a:lnTo>
                  <a:lnTo>
                    <a:pt x="679919" y="1520812"/>
                  </a:lnTo>
                  <a:lnTo>
                    <a:pt x="655408" y="1500466"/>
                  </a:lnTo>
                  <a:lnTo>
                    <a:pt x="633171" y="1493888"/>
                  </a:lnTo>
                  <a:lnTo>
                    <a:pt x="610870" y="1501089"/>
                  </a:lnTo>
                  <a:lnTo>
                    <a:pt x="586155" y="1522107"/>
                  </a:lnTo>
                  <a:lnTo>
                    <a:pt x="560527" y="1549882"/>
                  </a:lnTo>
                  <a:lnTo>
                    <a:pt x="551713" y="1558848"/>
                  </a:lnTo>
                  <a:lnTo>
                    <a:pt x="514032" y="1587703"/>
                  </a:lnTo>
                  <a:lnTo>
                    <a:pt x="473329" y="1604899"/>
                  </a:lnTo>
                  <a:lnTo>
                    <a:pt x="431126" y="1610436"/>
                  </a:lnTo>
                  <a:lnTo>
                    <a:pt x="388975" y="1604314"/>
                  </a:lnTo>
                  <a:lnTo>
                    <a:pt x="348411" y="1586560"/>
                  </a:lnTo>
                  <a:lnTo>
                    <a:pt x="310997" y="1557185"/>
                  </a:lnTo>
                  <a:lnTo>
                    <a:pt x="292239" y="1537792"/>
                  </a:lnTo>
                  <a:lnTo>
                    <a:pt x="274231" y="1517713"/>
                  </a:lnTo>
                  <a:lnTo>
                    <a:pt x="258660" y="1504010"/>
                  </a:lnTo>
                  <a:lnTo>
                    <a:pt x="241528" y="1496669"/>
                  </a:lnTo>
                  <a:lnTo>
                    <a:pt x="222846" y="1495031"/>
                  </a:lnTo>
                  <a:lnTo>
                    <a:pt x="202641" y="1498485"/>
                  </a:lnTo>
                  <a:lnTo>
                    <a:pt x="159537" y="1519682"/>
                  </a:lnTo>
                  <a:lnTo>
                    <a:pt x="130606" y="1553095"/>
                  </a:lnTo>
                  <a:lnTo>
                    <a:pt x="117348" y="1594573"/>
                  </a:lnTo>
                  <a:lnTo>
                    <a:pt x="121183" y="1639938"/>
                  </a:lnTo>
                  <a:lnTo>
                    <a:pt x="143598" y="1685023"/>
                  </a:lnTo>
                  <a:lnTo>
                    <a:pt x="234391" y="1807197"/>
                  </a:lnTo>
                  <a:lnTo>
                    <a:pt x="325831" y="1928888"/>
                  </a:lnTo>
                  <a:lnTo>
                    <a:pt x="417957" y="2050072"/>
                  </a:lnTo>
                  <a:lnTo>
                    <a:pt x="458990" y="2069896"/>
                  </a:lnTo>
                  <a:lnTo>
                    <a:pt x="503008" y="2070963"/>
                  </a:lnTo>
                  <a:lnTo>
                    <a:pt x="547065" y="2071179"/>
                  </a:lnTo>
                  <a:lnTo>
                    <a:pt x="635215" y="2070823"/>
                  </a:lnTo>
                  <a:lnTo>
                    <a:pt x="721550" y="2071255"/>
                  </a:lnTo>
                  <a:lnTo>
                    <a:pt x="764717" y="2071027"/>
                  </a:lnTo>
                  <a:lnTo>
                    <a:pt x="807834" y="2069807"/>
                  </a:lnTo>
                  <a:lnTo>
                    <a:pt x="851509" y="2048167"/>
                  </a:lnTo>
                  <a:lnTo>
                    <a:pt x="881583" y="2008809"/>
                  </a:lnTo>
                  <a:lnTo>
                    <a:pt x="971245" y="1890306"/>
                  </a:lnTo>
                  <a:lnTo>
                    <a:pt x="1119390" y="1691805"/>
                  </a:lnTo>
                  <a:lnTo>
                    <a:pt x="1141336" y="1654924"/>
                  </a:lnTo>
                  <a:lnTo>
                    <a:pt x="1146505" y="1641741"/>
                  </a:lnTo>
                  <a:lnTo>
                    <a:pt x="1151902" y="1603514"/>
                  </a:lnTo>
                  <a:close/>
                </a:path>
                <a:path w="3454400" h="3454400">
                  <a:moveTo>
                    <a:pt x="1267256" y="2814637"/>
                  </a:moveTo>
                  <a:lnTo>
                    <a:pt x="1263599" y="2766187"/>
                  </a:lnTo>
                  <a:lnTo>
                    <a:pt x="1262938" y="2761932"/>
                  </a:lnTo>
                  <a:lnTo>
                    <a:pt x="1256106" y="2718282"/>
                  </a:lnTo>
                  <a:lnTo>
                    <a:pt x="1252486" y="2703144"/>
                  </a:lnTo>
                  <a:lnTo>
                    <a:pt x="1244841" y="2671140"/>
                  </a:lnTo>
                  <a:lnTo>
                    <a:pt x="1229829" y="2624975"/>
                  </a:lnTo>
                  <a:lnTo>
                    <a:pt x="1211135" y="2580005"/>
                  </a:lnTo>
                  <a:lnTo>
                    <a:pt x="1188821" y="2536431"/>
                  </a:lnTo>
                  <a:lnTo>
                    <a:pt x="1162900" y="2494496"/>
                  </a:lnTo>
                  <a:lnTo>
                    <a:pt x="1133462" y="2454389"/>
                  </a:lnTo>
                  <a:lnTo>
                    <a:pt x="1102156" y="2418219"/>
                  </a:lnTo>
                  <a:lnTo>
                    <a:pt x="1100531" y="2416327"/>
                  </a:lnTo>
                  <a:lnTo>
                    <a:pt x="1064158" y="2380538"/>
                  </a:lnTo>
                  <a:lnTo>
                    <a:pt x="1024064" y="2344432"/>
                  </a:lnTo>
                  <a:lnTo>
                    <a:pt x="983691" y="2308644"/>
                  </a:lnTo>
                  <a:lnTo>
                    <a:pt x="943063" y="2273147"/>
                  </a:lnTo>
                  <a:lnTo>
                    <a:pt x="874941" y="2214753"/>
                  </a:lnTo>
                  <a:lnTo>
                    <a:pt x="874941" y="2703144"/>
                  </a:lnTo>
                  <a:lnTo>
                    <a:pt x="751268" y="2703144"/>
                  </a:lnTo>
                  <a:lnTo>
                    <a:pt x="722160" y="2656687"/>
                  </a:lnTo>
                  <a:lnTo>
                    <a:pt x="666927" y="2646400"/>
                  </a:lnTo>
                  <a:lnTo>
                    <a:pt x="631063" y="2647340"/>
                  </a:lnTo>
                  <a:lnTo>
                    <a:pt x="594715" y="2647404"/>
                  </a:lnTo>
                  <a:lnTo>
                    <a:pt x="518934" y="2646870"/>
                  </a:lnTo>
                  <a:lnTo>
                    <a:pt x="518820" y="2663342"/>
                  </a:lnTo>
                  <a:lnTo>
                    <a:pt x="518706" y="2688285"/>
                  </a:lnTo>
                  <a:lnTo>
                    <a:pt x="519074" y="2701404"/>
                  </a:lnTo>
                  <a:lnTo>
                    <a:pt x="536092" y="2745384"/>
                  </a:lnTo>
                  <a:lnTo>
                    <a:pt x="580618" y="2761716"/>
                  </a:lnTo>
                  <a:lnTo>
                    <a:pt x="608482" y="2762110"/>
                  </a:lnTo>
                  <a:lnTo>
                    <a:pt x="682447" y="2762097"/>
                  </a:lnTo>
                  <a:lnTo>
                    <a:pt x="692111" y="2762173"/>
                  </a:lnTo>
                  <a:lnTo>
                    <a:pt x="738212" y="2768854"/>
                  </a:lnTo>
                  <a:lnTo>
                    <a:pt x="779170" y="2786075"/>
                  </a:lnTo>
                  <a:lnTo>
                    <a:pt x="813612" y="2812504"/>
                  </a:lnTo>
                  <a:lnTo>
                    <a:pt x="840168" y="2846806"/>
                  </a:lnTo>
                  <a:lnTo>
                    <a:pt x="857465" y="2887637"/>
                  </a:lnTo>
                  <a:lnTo>
                    <a:pt x="864158" y="2933674"/>
                  </a:lnTo>
                  <a:lnTo>
                    <a:pt x="864565" y="3041777"/>
                  </a:lnTo>
                  <a:lnTo>
                    <a:pt x="864476" y="3061855"/>
                  </a:lnTo>
                  <a:lnTo>
                    <a:pt x="864362" y="3106305"/>
                  </a:lnTo>
                  <a:lnTo>
                    <a:pt x="692162" y="3106305"/>
                  </a:lnTo>
                  <a:lnTo>
                    <a:pt x="692162" y="3221050"/>
                  </a:lnTo>
                  <a:lnTo>
                    <a:pt x="577964" y="3221050"/>
                  </a:lnTo>
                  <a:lnTo>
                    <a:pt x="577964" y="3109607"/>
                  </a:lnTo>
                  <a:lnTo>
                    <a:pt x="537413" y="3103080"/>
                  </a:lnTo>
                  <a:lnTo>
                    <a:pt x="500634" y="3090557"/>
                  </a:lnTo>
                  <a:lnTo>
                    <a:pt x="442518" y="3041777"/>
                  </a:lnTo>
                  <a:lnTo>
                    <a:pt x="417258" y="2993174"/>
                  </a:lnTo>
                  <a:lnTo>
                    <a:pt x="405942" y="2966021"/>
                  </a:lnTo>
                  <a:lnTo>
                    <a:pt x="393534" y="2937294"/>
                  </a:lnTo>
                  <a:lnTo>
                    <a:pt x="517042" y="2937294"/>
                  </a:lnTo>
                  <a:lnTo>
                    <a:pt x="527608" y="2965335"/>
                  </a:lnTo>
                  <a:lnTo>
                    <a:pt x="545871" y="2982734"/>
                  </a:lnTo>
                  <a:lnTo>
                    <a:pt x="570738" y="2991307"/>
                  </a:lnTo>
                  <a:lnTo>
                    <a:pt x="601078" y="2992856"/>
                  </a:lnTo>
                  <a:lnTo>
                    <a:pt x="636955" y="2991942"/>
                  </a:lnTo>
                  <a:lnTo>
                    <a:pt x="679069" y="2991929"/>
                  </a:lnTo>
                  <a:lnTo>
                    <a:pt x="749096" y="2992399"/>
                  </a:lnTo>
                  <a:lnTo>
                    <a:pt x="749096" y="2991878"/>
                  </a:lnTo>
                  <a:lnTo>
                    <a:pt x="749211" y="2975902"/>
                  </a:lnTo>
                  <a:lnTo>
                    <a:pt x="748830" y="2937294"/>
                  </a:lnTo>
                  <a:lnTo>
                    <a:pt x="731901" y="2893860"/>
                  </a:lnTo>
                  <a:lnTo>
                    <a:pt x="687425" y="2877528"/>
                  </a:lnTo>
                  <a:lnTo>
                    <a:pt x="673684" y="2877337"/>
                  </a:lnTo>
                  <a:lnTo>
                    <a:pt x="659561" y="2877134"/>
                  </a:lnTo>
                  <a:lnTo>
                    <a:pt x="603808" y="2877337"/>
                  </a:lnTo>
                  <a:lnTo>
                    <a:pt x="529793" y="2870365"/>
                  </a:lnTo>
                  <a:lnTo>
                    <a:pt x="488810" y="2853118"/>
                  </a:lnTo>
                  <a:lnTo>
                    <a:pt x="454355" y="2826677"/>
                  </a:lnTo>
                  <a:lnTo>
                    <a:pt x="427786" y="2792374"/>
                  </a:lnTo>
                  <a:lnTo>
                    <a:pt x="410489" y="2751569"/>
                  </a:lnTo>
                  <a:lnTo>
                    <a:pt x="403834" y="2705595"/>
                  </a:lnTo>
                  <a:lnTo>
                    <a:pt x="403453" y="2671140"/>
                  </a:lnTo>
                  <a:lnTo>
                    <a:pt x="403555" y="2568613"/>
                  </a:lnTo>
                  <a:lnTo>
                    <a:pt x="403656" y="2531618"/>
                  </a:lnTo>
                  <a:lnTo>
                    <a:pt x="575856" y="2531618"/>
                  </a:lnTo>
                  <a:lnTo>
                    <a:pt x="575856" y="2418219"/>
                  </a:lnTo>
                  <a:lnTo>
                    <a:pt x="690054" y="2418219"/>
                  </a:lnTo>
                  <a:lnTo>
                    <a:pt x="690054" y="2529725"/>
                  </a:lnTo>
                  <a:lnTo>
                    <a:pt x="730631" y="2536126"/>
                  </a:lnTo>
                  <a:lnTo>
                    <a:pt x="767422" y="2548623"/>
                  </a:lnTo>
                  <a:lnTo>
                    <a:pt x="825500" y="2597454"/>
                  </a:lnTo>
                  <a:lnTo>
                    <a:pt x="850887" y="2646400"/>
                  </a:lnTo>
                  <a:lnTo>
                    <a:pt x="862253" y="2673718"/>
                  </a:lnTo>
                  <a:lnTo>
                    <a:pt x="874941" y="2703144"/>
                  </a:lnTo>
                  <a:lnTo>
                    <a:pt x="874941" y="2214753"/>
                  </a:lnTo>
                  <a:lnTo>
                    <a:pt x="861136" y="2202916"/>
                  </a:lnTo>
                  <a:lnTo>
                    <a:pt x="816546" y="2186825"/>
                  </a:lnTo>
                  <a:lnTo>
                    <a:pt x="778421" y="2186076"/>
                  </a:lnTo>
                  <a:lnTo>
                    <a:pt x="771601" y="2185936"/>
                  </a:lnTo>
                  <a:lnTo>
                    <a:pt x="726643" y="2185771"/>
                  </a:lnTo>
                  <a:lnTo>
                    <a:pt x="636701" y="2186076"/>
                  </a:lnTo>
                  <a:lnTo>
                    <a:pt x="543166" y="2185873"/>
                  </a:lnTo>
                  <a:lnTo>
                    <a:pt x="496404" y="2186013"/>
                  </a:lnTo>
                  <a:lnTo>
                    <a:pt x="449656" y="2186673"/>
                  </a:lnTo>
                  <a:lnTo>
                    <a:pt x="410933" y="2199602"/>
                  </a:lnTo>
                  <a:lnTo>
                    <a:pt x="298411" y="2295118"/>
                  </a:lnTo>
                  <a:lnTo>
                    <a:pt x="261404" y="2327491"/>
                  </a:lnTo>
                  <a:lnTo>
                    <a:pt x="225132" y="2360599"/>
                  </a:lnTo>
                  <a:lnTo>
                    <a:pt x="189865" y="2394712"/>
                  </a:lnTo>
                  <a:lnTo>
                    <a:pt x="154406" y="2432558"/>
                  </a:lnTo>
                  <a:lnTo>
                    <a:pt x="122580" y="2471470"/>
                  </a:lnTo>
                  <a:lnTo>
                    <a:pt x="94411" y="2511399"/>
                  </a:lnTo>
                  <a:lnTo>
                    <a:pt x="69888" y="2552357"/>
                  </a:lnTo>
                  <a:lnTo>
                    <a:pt x="49034" y="2594318"/>
                  </a:lnTo>
                  <a:lnTo>
                    <a:pt x="31851" y="2637282"/>
                  </a:lnTo>
                  <a:lnTo>
                    <a:pt x="18351" y="2681224"/>
                  </a:lnTo>
                  <a:lnTo>
                    <a:pt x="8534" y="2726131"/>
                  </a:lnTo>
                  <a:lnTo>
                    <a:pt x="2413" y="2771991"/>
                  </a:lnTo>
                  <a:lnTo>
                    <a:pt x="0" y="2818790"/>
                  </a:lnTo>
                  <a:lnTo>
                    <a:pt x="1295" y="2866517"/>
                  </a:lnTo>
                  <a:lnTo>
                    <a:pt x="6324" y="2915170"/>
                  </a:lnTo>
                  <a:lnTo>
                    <a:pt x="15074" y="2964713"/>
                  </a:lnTo>
                  <a:lnTo>
                    <a:pt x="27559" y="3015145"/>
                  </a:lnTo>
                  <a:lnTo>
                    <a:pt x="40957" y="3056305"/>
                  </a:lnTo>
                  <a:lnTo>
                    <a:pt x="57696" y="3096768"/>
                  </a:lnTo>
                  <a:lnTo>
                    <a:pt x="77685" y="3136290"/>
                  </a:lnTo>
                  <a:lnTo>
                    <a:pt x="100863" y="3174631"/>
                  </a:lnTo>
                  <a:lnTo>
                    <a:pt x="127139" y="3211550"/>
                  </a:lnTo>
                  <a:lnTo>
                    <a:pt x="156413" y="3246780"/>
                  </a:lnTo>
                  <a:lnTo>
                    <a:pt x="188620" y="3280105"/>
                  </a:lnTo>
                  <a:lnTo>
                    <a:pt x="223659" y="3311271"/>
                  </a:lnTo>
                  <a:lnTo>
                    <a:pt x="261454" y="3340023"/>
                  </a:lnTo>
                  <a:lnTo>
                    <a:pt x="301929" y="3366122"/>
                  </a:lnTo>
                  <a:lnTo>
                    <a:pt x="344982" y="3389325"/>
                  </a:lnTo>
                  <a:lnTo>
                    <a:pt x="390550" y="3409404"/>
                  </a:lnTo>
                  <a:lnTo>
                    <a:pt x="438531" y="3426091"/>
                  </a:lnTo>
                  <a:lnTo>
                    <a:pt x="488848" y="3439160"/>
                  </a:lnTo>
                  <a:lnTo>
                    <a:pt x="541413" y="3448342"/>
                  </a:lnTo>
                  <a:lnTo>
                    <a:pt x="596150" y="3453422"/>
                  </a:lnTo>
                  <a:lnTo>
                    <a:pt x="652970" y="3454146"/>
                  </a:lnTo>
                  <a:lnTo>
                    <a:pt x="703732" y="3450856"/>
                  </a:lnTo>
                  <a:lnTo>
                    <a:pt x="753529" y="3443808"/>
                  </a:lnTo>
                  <a:lnTo>
                    <a:pt x="802144" y="3433102"/>
                  </a:lnTo>
                  <a:lnTo>
                    <a:pt x="849414" y="3418840"/>
                  </a:lnTo>
                  <a:lnTo>
                    <a:pt x="895146" y="3401123"/>
                  </a:lnTo>
                  <a:lnTo>
                    <a:pt x="939139" y="3380067"/>
                  </a:lnTo>
                  <a:lnTo>
                    <a:pt x="981214" y="3355771"/>
                  </a:lnTo>
                  <a:lnTo>
                    <a:pt x="1021181" y="3328339"/>
                  </a:lnTo>
                  <a:lnTo>
                    <a:pt x="1058875" y="3297885"/>
                  </a:lnTo>
                  <a:lnTo>
                    <a:pt x="1094079" y="3264522"/>
                  </a:lnTo>
                  <a:lnTo>
                    <a:pt x="1126617" y="3228340"/>
                  </a:lnTo>
                  <a:lnTo>
                    <a:pt x="1132179" y="3221050"/>
                  </a:lnTo>
                  <a:lnTo>
                    <a:pt x="1156309" y="3189452"/>
                  </a:lnTo>
                  <a:lnTo>
                    <a:pt x="1182954" y="3147961"/>
                  </a:lnTo>
                  <a:lnTo>
                    <a:pt x="1206373" y="3103981"/>
                  </a:lnTo>
                  <a:lnTo>
                    <a:pt x="1226388" y="3057614"/>
                  </a:lnTo>
                  <a:lnTo>
                    <a:pt x="1242618" y="3009633"/>
                  </a:lnTo>
                  <a:lnTo>
                    <a:pt x="1254772" y="2961132"/>
                  </a:lnTo>
                  <a:lnTo>
                    <a:pt x="1262888" y="2912326"/>
                  </a:lnTo>
                  <a:lnTo>
                    <a:pt x="1267040" y="2863418"/>
                  </a:lnTo>
                  <a:lnTo>
                    <a:pt x="1267256" y="2814637"/>
                  </a:lnTo>
                  <a:close/>
                </a:path>
                <a:path w="3454400" h="3454400">
                  <a:moveTo>
                    <a:pt x="1956320" y="1382547"/>
                  </a:moveTo>
                  <a:lnTo>
                    <a:pt x="1730209" y="1382547"/>
                  </a:lnTo>
                  <a:lnTo>
                    <a:pt x="1730209" y="2414689"/>
                  </a:lnTo>
                  <a:lnTo>
                    <a:pt x="1956320" y="2414689"/>
                  </a:lnTo>
                  <a:lnTo>
                    <a:pt x="1956320" y="1382547"/>
                  </a:lnTo>
                  <a:close/>
                </a:path>
                <a:path w="3454400" h="3454400">
                  <a:moveTo>
                    <a:pt x="2419654" y="2984741"/>
                  </a:moveTo>
                  <a:lnTo>
                    <a:pt x="2419337" y="2937954"/>
                  </a:lnTo>
                  <a:lnTo>
                    <a:pt x="2407107" y="2898660"/>
                  </a:lnTo>
                  <a:lnTo>
                    <a:pt x="2372004" y="2879064"/>
                  </a:lnTo>
                  <a:lnTo>
                    <a:pt x="2338794" y="2877299"/>
                  </a:lnTo>
                  <a:lnTo>
                    <a:pt x="2303145" y="2878340"/>
                  </a:lnTo>
                  <a:lnTo>
                    <a:pt x="2303145" y="2990037"/>
                  </a:lnTo>
                  <a:lnTo>
                    <a:pt x="2187359" y="2990037"/>
                  </a:lnTo>
                  <a:lnTo>
                    <a:pt x="2187359" y="2879318"/>
                  </a:lnTo>
                  <a:lnTo>
                    <a:pt x="2072932" y="2879318"/>
                  </a:lnTo>
                  <a:lnTo>
                    <a:pt x="2072932" y="2989503"/>
                  </a:lnTo>
                  <a:lnTo>
                    <a:pt x="1957184" y="2989503"/>
                  </a:lnTo>
                  <a:lnTo>
                    <a:pt x="1957184" y="2879852"/>
                  </a:lnTo>
                  <a:lnTo>
                    <a:pt x="1842744" y="2879852"/>
                  </a:lnTo>
                  <a:lnTo>
                    <a:pt x="1842744" y="2990253"/>
                  </a:lnTo>
                  <a:lnTo>
                    <a:pt x="1726996" y="2990253"/>
                  </a:lnTo>
                  <a:lnTo>
                    <a:pt x="1726996" y="2879115"/>
                  </a:lnTo>
                  <a:lnTo>
                    <a:pt x="1612557" y="2879115"/>
                  </a:lnTo>
                  <a:lnTo>
                    <a:pt x="1612557" y="2989719"/>
                  </a:lnTo>
                  <a:lnTo>
                    <a:pt x="1496809" y="2989719"/>
                  </a:lnTo>
                  <a:lnTo>
                    <a:pt x="1496809" y="2878848"/>
                  </a:lnTo>
                  <a:lnTo>
                    <a:pt x="1386903" y="2878848"/>
                  </a:lnTo>
                  <a:lnTo>
                    <a:pt x="1337081" y="3107601"/>
                  </a:lnTo>
                  <a:lnTo>
                    <a:pt x="2344318" y="3107537"/>
                  </a:lnTo>
                  <a:lnTo>
                    <a:pt x="2379675" y="3103600"/>
                  </a:lnTo>
                  <a:lnTo>
                    <a:pt x="2402840" y="3090748"/>
                  </a:lnTo>
                  <a:lnTo>
                    <a:pt x="2415540" y="3067291"/>
                  </a:lnTo>
                  <a:lnTo>
                    <a:pt x="2419502" y="3031528"/>
                  </a:lnTo>
                  <a:lnTo>
                    <a:pt x="2419654" y="2984741"/>
                  </a:lnTo>
                  <a:close/>
                </a:path>
                <a:path w="3454400" h="3454400">
                  <a:moveTo>
                    <a:pt x="2419756" y="2618600"/>
                  </a:moveTo>
                  <a:lnTo>
                    <a:pt x="2414638" y="2567800"/>
                  </a:lnTo>
                  <a:lnTo>
                    <a:pt x="2382951" y="2536507"/>
                  </a:lnTo>
                  <a:lnTo>
                    <a:pt x="2343886" y="2531541"/>
                  </a:lnTo>
                  <a:lnTo>
                    <a:pt x="2303297" y="2531694"/>
                  </a:lnTo>
                  <a:lnTo>
                    <a:pt x="2303297" y="2643936"/>
                  </a:lnTo>
                  <a:lnTo>
                    <a:pt x="2187625" y="2643936"/>
                  </a:lnTo>
                  <a:lnTo>
                    <a:pt x="2187625" y="2534208"/>
                  </a:lnTo>
                  <a:lnTo>
                    <a:pt x="2073262" y="2534208"/>
                  </a:lnTo>
                  <a:lnTo>
                    <a:pt x="2073262" y="2644749"/>
                  </a:lnTo>
                  <a:lnTo>
                    <a:pt x="1957603" y="2644749"/>
                  </a:lnTo>
                  <a:lnTo>
                    <a:pt x="1957603" y="2533396"/>
                  </a:lnTo>
                  <a:lnTo>
                    <a:pt x="1843227" y="2533396"/>
                  </a:lnTo>
                  <a:lnTo>
                    <a:pt x="1843227" y="2644292"/>
                  </a:lnTo>
                  <a:lnTo>
                    <a:pt x="1727568" y="2644292"/>
                  </a:lnTo>
                  <a:lnTo>
                    <a:pt x="1727568" y="2533840"/>
                  </a:lnTo>
                  <a:lnTo>
                    <a:pt x="1611922" y="2533840"/>
                  </a:lnTo>
                  <a:lnTo>
                    <a:pt x="1611922" y="2645118"/>
                  </a:lnTo>
                  <a:lnTo>
                    <a:pt x="1498803" y="2645118"/>
                  </a:lnTo>
                  <a:lnTo>
                    <a:pt x="1498803" y="2534018"/>
                  </a:lnTo>
                  <a:lnTo>
                    <a:pt x="1323695" y="2534018"/>
                  </a:lnTo>
                  <a:lnTo>
                    <a:pt x="1385252" y="2762008"/>
                  </a:lnTo>
                  <a:lnTo>
                    <a:pt x="2349652" y="2761881"/>
                  </a:lnTo>
                  <a:lnTo>
                    <a:pt x="2402776" y="2745143"/>
                  </a:lnTo>
                  <a:lnTo>
                    <a:pt x="2419464" y="2691447"/>
                  </a:lnTo>
                  <a:lnTo>
                    <a:pt x="2419718" y="2667165"/>
                  </a:lnTo>
                  <a:lnTo>
                    <a:pt x="2419756" y="2618600"/>
                  </a:lnTo>
                  <a:close/>
                </a:path>
                <a:path w="3454400" h="3454400">
                  <a:moveTo>
                    <a:pt x="2420188" y="3336734"/>
                  </a:moveTo>
                  <a:lnTo>
                    <a:pt x="2418702" y="3277400"/>
                  </a:lnTo>
                  <a:lnTo>
                    <a:pt x="2403525" y="3239909"/>
                  </a:lnTo>
                  <a:lnTo>
                    <a:pt x="2365997" y="3223603"/>
                  </a:lnTo>
                  <a:lnTo>
                    <a:pt x="2335796" y="3222650"/>
                  </a:lnTo>
                  <a:lnTo>
                    <a:pt x="2302599" y="3223222"/>
                  </a:lnTo>
                  <a:lnTo>
                    <a:pt x="2302599" y="3336010"/>
                  </a:lnTo>
                  <a:lnTo>
                    <a:pt x="2188159" y="3336010"/>
                  </a:lnTo>
                  <a:lnTo>
                    <a:pt x="2188159" y="3225774"/>
                  </a:lnTo>
                  <a:lnTo>
                    <a:pt x="2072462" y="3225774"/>
                  </a:lnTo>
                  <a:lnTo>
                    <a:pt x="2072462" y="3335502"/>
                  </a:lnTo>
                  <a:lnTo>
                    <a:pt x="1958035" y="3335502"/>
                  </a:lnTo>
                  <a:lnTo>
                    <a:pt x="1958035" y="3225012"/>
                  </a:lnTo>
                  <a:lnTo>
                    <a:pt x="1842338" y="3225012"/>
                  </a:lnTo>
                  <a:lnTo>
                    <a:pt x="1842338" y="3336277"/>
                  </a:lnTo>
                  <a:lnTo>
                    <a:pt x="1727898" y="3336277"/>
                  </a:lnTo>
                  <a:lnTo>
                    <a:pt x="1727898" y="3225508"/>
                  </a:lnTo>
                  <a:lnTo>
                    <a:pt x="1612214" y="3225508"/>
                  </a:lnTo>
                  <a:lnTo>
                    <a:pt x="1612214" y="3335769"/>
                  </a:lnTo>
                  <a:lnTo>
                    <a:pt x="1496504" y="3335769"/>
                  </a:lnTo>
                  <a:lnTo>
                    <a:pt x="1496504" y="3224746"/>
                  </a:lnTo>
                  <a:lnTo>
                    <a:pt x="1382090" y="3224746"/>
                  </a:lnTo>
                  <a:lnTo>
                    <a:pt x="1382090" y="3335286"/>
                  </a:lnTo>
                  <a:lnTo>
                    <a:pt x="1267231" y="3335286"/>
                  </a:lnTo>
                  <a:lnTo>
                    <a:pt x="1267231" y="3237725"/>
                  </a:lnTo>
                  <a:lnTo>
                    <a:pt x="1217434" y="3296907"/>
                  </a:lnTo>
                  <a:lnTo>
                    <a:pt x="1193622" y="3324542"/>
                  </a:lnTo>
                  <a:lnTo>
                    <a:pt x="1169365" y="3350907"/>
                  </a:lnTo>
                  <a:lnTo>
                    <a:pt x="1155776" y="3369945"/>
                  </a:lnTo>
                  <a:lnTo>
                    <a:pt x="1150429" y="3389249"/>
                  </a:lnTo>
                  <a:lnTo>
                    <a:pt x="1153020" y="3407829"/>
                  </a:lnTo>
                  <a:lnTo>
                    <a:pt x="1192618" y="3444316"/>
                  </a:lnTo>
                  <a:lnTo>
                    <a:pt x="1329283" y="3452418"/>
                  </a:lnTo>
                  <a:lnTo>
                    <a:pt x="2349335" y="3453168"/>
                  </a:lnTo>
                  <a:lnTo>
                    <a:pt x="2355367" y="3453434"/>
                  </a:lnTo>
                  <a:lnTo>
                    <a:pt x="2402522" y="3436302"/>
                  </a:lnTo>
                  <a:lnTo>
                    <a:pt x="2418981" y="3396094"/>
                  </a:lnTo>
                  <a:lnTo>
                    <a:pt x="2419870" y="3366427"/>
                  </a:lnTo>
                  <a:lnTo>
                    <a:pt x="2420188" y="3336734"/>
                  </a:lnTo>
                  <a:close/>
                </a:path>
                <a:path w="3454400" h="3454400">
                  <a:moveTo>
                    <a:pt x="2532799" y="1611655"/>
                  </a:moveTo>
                  <a:lnTo>
                    <a:pt x="2306967" y="1611655"/>
                  </a:lnTo>
                  <a:lnTo>
                    <a:pt x="2306967" y="2067864"/>
                  </a:lnTo>
                  <a:lnTo>
                    <a:pt x="2532799" y="2067864"/>
                  </a:lnTo>
                  <a:lnTo>
                    <a:pt x="2532799" y="1611655"/>
                  </a:lnTo>
                  <a:close/>
                </a:path>
                <a:path w="3454400" h="3454400">
                  <a:moveTo>
                    <a:pt x="3108922" y="1035824"/>
                  </a:moveTo>
                  <a:lnTo>
                    <a:pt x="2882811" y="1035824"/>
                  </a:lnTo>
                  <a:lnTo>
                    <a:pt x="2882811" y="2067979"/>
                  </a:lnTo>
                  <a:lnTo>
                    <a:pt x="3108922" y="2067979"/>
                  </a:lnTo>
                  <a:lnTo>
                    <a:pt x="3108922" y="1035824"/>
                  </a:lnTo>
                  <a:close/>
                </a:path>
                <a:path w="3454400" h="3454400">
                  <a:moveTo>
                    <a:pt x="3341598" y="2646451"/>
                  </a:moveTo>
                  <a:lnTo>
                    <a:pt x="3340658" y="2588882"/>
                  </a:lnTo>
                  <a:lnTo>
                    <a:pt x="3327819" y="2551722"/>
                  </a:lnTo>
                  <a:lnTo>
                    <a:pt x="3293681" y="2533459"/>
                  </a:lnTo>
                  <a:lnTo>
                    <a:pt x="3260407" y="2531757"/>
                  </a:lnTo>
                  <a:lnTo>
                    <a:pt x="3224771" y="2532761"/>
                  </a:lnTo>
                  <a:lnTo>
                    <a:pt x="3224771" y="2644470"/>
                  </a:lnTo>
                  <a:lnTo>
                    <a:pt x="3108972" y="2644470"/>
                  </a:lnTo>
                  <a:lnTo>
                    <a:pt x="3108972" y="2533726"/>
                  </a:lnTo>
                  <a:lnTo>
                    <a:pt x="2994520" y="2533726"/>
                  </a:lnTo>
                  <a:lnTo>
                    <a:pt x="2994520" y="2643911"/>
                  </a:lnTo>
                  <a:lnTo>
                    <a:pt x="2878772" y="2643911"/>
                  </a:lnTo>
                  <a:lnTo>
                    <a:pt x="2878772" y="2534272"/>
                  </a:lnTo>
                  <a:lnTo>
                    <a:pt x="2764294" y="2534272"/>
                  </a:lnTo>
                  <a:lnTo>
                    <a:pt x="2764294" y="2644635"/>
                  </a:lnTo>
                  <a:lnTo>
                    <a:pt x="2648534" y="2644635"/>
                  </a:lnTo>
                  <a:lnTo>
                    <a:pt x="2648534" y="2534285"/>
                  </a:lnTo>
                  <a:lnTo>
                    <a:pt x="2531376" y="2534285"/>
                  </a:lnTo>
                  <a:lnTo>
                    <a:pt x="2531376" y="2759837"/>
                  </a:lnTo>
                  <a:lnTo>
                    <a:pt x="2530779" y="2759570"/>
                  </a:lnTo>
                  <a:lnTo>
                    <a:pt x="2532951" y="2761348"/>
                  </a:lnTo>
                  <a:lnTo>
                    <a:pt x="3283762" y="2761437"/>
                  </a:lnTo>
                  <a:lnTo>
                    <a:pt x="3306813" y="2757246"/>
                  </a:lnTo>
                  <a:lnTo>
                    <a:pt x="3324479" y="2745549"/>
                  </a:lnTo>
                  <a:lnTo>
                    <a:pt x="3335998" y="2727452"/>
                  </a:lnTo>
                  <a:lnTo>
                    <a:pt x="3340633" y="2704033"/>
                  </a:lnTo>
                  <a:lnTo>
                    <a:pt x="3341382" y="2675255"/>
                  </a:lnTo>
                  <a:lnTo>
                    <a:pt x="3341598" y="2646451"/>
                  </a:lnTo>
                  <a:close/>
                </a:path>
                <a:path w="3454400" h="3454400">
                  <a:moveTo>
                    <a:pt x="3341649" y="3337953"/>
                  </a:moveTo>
                  <a:lnTo>
                    <a:pt x="3340658" y="3280359"/>
                  </a:lnTo>
                  <a:lnTo>
                    <a:pt x="3326879" y="3241941"/>
                  </a:lnTo>
                  <a:lnTo>
                    <a:pt x="3290481" y="3223996"/>
                  </a:lnTo>
                  <a:lnTo>
                    <a:pt x="3258832" y="3222650"/>
                  </a:lnTo>
                  <a:lnTo>
                    <a:pt x="3224987" y="3223450"/>
                  </a:lnTo>
                  <a:lnTo>
                    <a:pt x="3224987" y="3335756"/>
                  </a:lnTo>
                  <a:lnTo>
                    <a:pt x="3109201" y="3335756"/>
                  </a:lnTo>
                  <a:lnTo>
                    <a:pt x="3109201" y="3224784"/>
                  </a:lnTo>
                  <a:lnTo>
                    <a:pt x="2994736" y="3224784"/>
                  </a:lnTo>
                  <a:lnTo>
                    <a:pt x="2994736" y="3335197"/>
                  </a:lnTo>
                  <a:lnTo>
                    <a:pt x="2878975" y="3335197"/>
                  </a:lnTo>
                  <a:lnTo>
                    <a:pt x="2878975" y="3225342"/>
                  </a:lnTo>
                  <a:lnTo>
                    <a:pt x="2763240" y="3225342"/>
                  </a:lnTo>
                  <a:lnTo>
                    <a:pt x="2763240" y="3335921"/>
                  </a:lnTo>
                  <a:lnTo>
                    <a:pt x="2648737" y="3335921"/>
                  </a:lnTo>
                  <a:lnTo>
                    <a:pt x="2648737" y="3224072"/>
                  </a:lnTo>
                  <a:lnTo>
                    <a:pt x="2531402" y="3224072"/>
                  </a:lnTo>
                  <a:lnTo>
                    <a:pt x="2531402" y="3450920"/>
                  </a:lnTo>
                  <a:lnTo>
                    <a:pt x="2530640" y="3450552"/>
                  </a:lnTo>
                  <a:lnTo>
                    <a:pt x="2532723" y="3452482"/>
                  </a:lnTo>
                  <a:lnTo>
                    <a:pt x="3283458" y="3452647"/>
                  </a:lnTo>
                  <a:lnTo>
                    <a:pt x="3306584" y="3448494"/>
                  </a:lnTo>
                  <a:lnTo>
                    <a:pt x="3324339" y="3436861"/>
                  </a:lnTo>
                  <a:lnTo>
                    <a:pt x="3335921" y="3418852"/>
                  </a:lnTo>
                  <a:lnTo>
                    <a:pt x="3340620" y="3395522"/>
                  </a:lnTo>
                  <a:lnTo>
                    <a:pt x="3341408" y="3366744"/>
                  </a:lnTo>
                  <a:lnTo>
                    <a:pt x="3341649" y="3337953"/>
                  </a:lnTo>
                  <a:close/>
                </a:path>
                <a:path w="3454400" h="3454400">
                  <a:moveTo>
                    <a:pt x="3341649" y="2992348"/>
                  </a:moveTo>
                  <a:lnTo>
                    <a:pt x="3340646" y="2934766"/>
                  </a:lnTo>
                  <a:lnTo>
                    <a:pt x="3326866" y="2896336"/>
                  </a:lnTo>
                  <a:lnTo>
                    <a:pt x="3290468" y="2878404"/>
                  </a:lnTo>
                  <a:lnTo>
                    <a:pt x="3258820" y="2877045"/>
                  </a:lnTo>
                  <a:lnTo>
                    <a:pt x="3224974" y="2877858"/>
                  </a:lnTo>
                  <a:lnTo>
                    <a:pt x="3224974" y="2990164"/>
                  </a:lnTo>
                  <a:lnTo>
                    <a:pt x="3109188" y="2990164"/>
                  </a:lnTo>
                  <a:lnTo>
                    <a:pt x="3109188" y="2879204"/>
                  </a:lnTo>
                  <a:lnTo>
                    <a:pt x="2994723" y="2879204"/>
                  </a:lnTo>
                  <a:lnTo>
                    <a:pt x="2994723" y="2989618"/>
                  </a:lnTo>
                  <a:lnTo>
                    <a:pt x="2878963" y="2989618"/>
                  </a:lnTo>
                  <a:lnTo>
                    <a:pt x="2878963" y="2879763"/>
                  </a:lnTo>
                  <a:lnTo>
                    <a:pt x="2763228" y="2879763"/>
                  </a:lnTo>
                  <a:lnTo>
                    <a:pt x="2763228" y="2990329"/>
                  </a:lnTo>
                  <a:lnTo>
                    <a:pt x="2648737" y="2990329"/>
                  </a:lnTo>
                  <a:lnTo>
                    <a:pt x="2648737" y="2879725"/>
                  </a:lnTo>
                  <a:lnTo>
                    <a:pt x="2531402" y="2879725"/>
                  </a:lnTo>
                  <a:lnTo>
                    <a:pt x="2531402" y="3105340"/>
                  </a:lnTo>
                  <a:lnTo>
                    <a:pt x="2530652" y="3104972"/>
                  </a:lnTo>
                  <a:lnTo>
                    <a:pt x="2532735" y="3106902"/>
                  </a:lnTo>
                  <a:lnTo>
                    <a:pt x="3283470" y="3107055"/>
                  </a:lnTo>
                  <a:lnTo>
                    <a:pt x="3306597" y="3102902"/>
                  </a:lnTo>
                  <a:lnTo>
                    <a:pt x="3324339" y="3091269"/>
                  </a:lnTo>
                  <a:lnTo>
                    <a:pt x="3335934" y="3073260"/>
                  </a:lnTo>
                  <a:lnTo>
                    <a:pt x="3340620" y="3049917"/>
                  </a:lnTo>
                  <a:lnTo>
                    <a:pt x="3341408" y="3021139"/>
                  </a:lnTo>
                  <a:lnTo>
                    <a:pt x="3341649" y="2992348"/>
                  </a:lnTo>
                  <a:close/>
                </a:path>
                <a:path w="3454400" h="3454400">
                  <a:moveTo>
                    <a:pt x="3341738" y="2300579"/>
                  </a:moveTo>
                  <a:lnTo>
                    <a:pt x="3340354" y="2241232"/>
                  </a:lnTo>
                  <a:lnTo>
                    <a:pt x="3325469" y="2203539"/>
                  </a:lnTo>
                  <a:lnTo>
                    <a:pt x="3288144" y="2186902"/>
                  </a:lnTo>
                  <a:lnTo>
                    <a:pt x="3257867" y="2185873"/>
                  </a:lnTo>
                  <a:lnTo>
                    <a:pt x="3224568" y="2186495"/>
                  </a:lnTo>
                  <a:lnTo>
                    <a:pt x="3224568" y="2299436"/>
                  </a:lnTo>
                  <a:lnTo>
                    <a:pt x="3110115" y="2299436"/>
                  </a:lnTo>
                  <a:lnTo>
                    <a:pt x="3110115" y="2188819"/>
                  </a:lnTo>
                  <a:lnTo>
                    <a:pt x="2994393" y="2188819"/>
                  </a:lnTo>
                  <a:lnTo>
                    <a:pt x="2994393" y="2298916"/>
                  </a:lnTo>
                  <a:lnTo>
                    <a:pt x="2878671" y="2298916"/>
                  </a:lnTo>
                  <a:lnTo>
                    <a:pt x="2878671" y="2188070"/>
                  </a:lnTo>
                  <a:lnTo>
                    <a:pt x="2764231" y="2188070"/>
                  </a:lnTo>
                  <a:lnTo>
                    <a:pt x="2764231" y="2298395"/>
                  </a:lnTo>
                  <a:lnTo>
                    <a:pt x="2648496" y="2298395"/>
                  </a:lnTo>
                  <a:lnTo>
                    <a:pt x="2648496" y="2188603"/>
                  </a:lnTo>
                  <a:lnTo>
                    <a:pt x="2534056" y="2188603"/>
                  </a:lnTo>
                  <a:lnTo>
                    <a:pt x="2534056" y="2299144"/>
                  </a:lnTo>
                  <a:lnTo>
                    <a:pt x="2418321" y="2299144"/>
                  </a:lnTo>
                  <a:lnTo>
                    <a:pt x="2418321" y="2187854"/>
                  </a:lnTo>
                  <a:lnTo>
                    <a:pt x="2303881" y="2187854"/>
                  </a:lnTo>
                  <a:lnTo>
                    <a:pt x="2303881" y="2298611"/>
                  </a:lnTo>
                  <a:lnTo>
                    <a:pt x="2188184" y="2298611"/>
                  </a:lnTo>
                  <a:lnTo>
                    <a:pt x="2188184" y="2186076"/>
                  </a:lnTo>
                  <a:lnTo>
                    <a:pt x="2150541" y="2186076"/>
                  </a:lnTo>
                  <a:lnTo>
                    <a:pt x="2091055" y="2202548"/>
                  </a:lnTo>
                  <a:lnTo>
                    <a:pt x="2074037" y="2260701"/>
                  </a:lnTo>
                  <a:lnTo>
                    <a:pt x="2074011" y="2336266"/>
                  </a:lnTo>
                  <a:lnTo>
                    <a:pt x="2077821" y="2375357"/>
                  </a:lnTo>
                  <a:lnTo>
                    <a:pt x="2090889" y="2399944"/>
                  </a:lnTo>
                  <a:lnTo>
                    <a:pt x="2115985" y="2412733"/>
                  </a:lnTo>
                  <a:lnTo>
                    <a:pt x="2155875" y="2416391"/>
                  </a:lnTo>
                  <a:lnTo>
                    <a:pt x="3272383" y="2416556"/>
                  </a:lnTo>
                  <a:lnTo>
                    <a:pt x="3282251" y="2416162"/>
                  </a:lnTo>
                  <a:lnTo>
                    <a:pt x="3323806" y="2399893"/>
                  </a:lnTo>
                  <a:lnTo>
                    <a:pt x="3340481" y="2359939"/>
                  </a:lnTo>
                  <a:lnTo>
                    <a:pt x="3341420" y="2330272"/>
                  </a:lnTo>
                  <a:lnTo>
                    <a:pt x="3341738" y="2300579"/>
                  </a:lnTo>
                  <a:close/>
                </a:path>
                <a:path w="3454400" h="3454400">
                  <a:moveTo>
                    <a:pt x="3454006" y="0"/>
                  </a:moveTo>
                  <a:lnTo>
                    <a:pt x="2709456" y="0"/>
                  </a:lnTo>
                  <a:lnTo>
                    <a:pt x="2709456" y="113525"/>
                  </a:lnTo>
                  <a:lnTo>
                    <a:pt x="3247644" y="113525"/>
                  </a:lnTo>
                  <a:lnTo>
                    <a:pt x="2240851" y="1120267"/>
                  </a:lnTo>
                  <a:lnTo>
                    <a:pt x="1848281" y="727506"/>
                  </a:lnTo>
                  <a:lnTo>
                    <a:pt x="1167701" y="1408125"/>
                  </a:lnTo>
                  <a:lnTo>
                    <a:pt x="1249819" y="1489354"/>
                  </a:lnTo>
                  <a:lnTo>
                    <a:pt x="1853742" y="885291"/>
                  </a:lnTo>
                  <a:lnTo>
                    <a:pt x="2256371" y="1289469"/>
                  </a:lnTo>
                  <a:lnTo>
                    <a:pt x="3342475" y="203288"/>
                  </a:lnTo>
                  <a:lnTo>
                    <a:pt x="3342475" y="744143"/>
                  </a:lnTo>
                  <a:lnTo>
                    <a:pt x="3454006" y="744143"/>
                  </a:lnTo>
                  <a:lnTo>
                    <a:pt x="3454006" y="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" y="7226"/>
              <a:ext cx="4831956" cy="63427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1258" y="0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1157" y="73104"/>
              <a:ext cx="5914009" cy="59140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550" y="2944051"/>
              <a:ext cx="1886350" cy="120907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08452" y="3293225"/>
            <a:ext cx="1929622" cy="925407"/>
          </a:xfrm>
          <a:prstGeom prst="rect">
            <a:avLst/>
          </a:prstGeom>
        </p:spPr>
        <p:txBody>
          <a:bodyPr vert="horz" wrap="square" lIns="0" tIns="8915" rIns="0" bIns="0" rtlCol="0">
            <a:spAutoFit/>
          </a:bodyPr>
          <a:lstStyle/>
          <a:p>
            <a:pPr marL="336728" marR="331927" algn="ctr">
              <a:lnSpc>
                <a:spcPct val="101499"/>
              </a:lnSpc>
              <a:spcBef>
                <a:spcPts val="70"/>
              </a:spcBef>
            </a:pPr>
            <a:r>
              <a:rPr sz="1944" b="1" spc="340" dirty="0">
                <a:solidFill>
                  <a:srgbClr val="FFFFFF"/>
                </a:solidFill>
                <a:latin typeface="Roboto Bk"/>
                <a:cs typeface="Roboto Bk"/>
              </a:rPr>
              <a:t>TIPOS  </a:t>
            </a:r>
            <a:r>
              <a:rPr sz="1944" b="1" spc="383" dirty="0">
                <a:solidFill>
                  <a:srgbClr val="FFFFFF"/>
                </a:solidFill>
                <a:latin typeface="Roboto Bk"/>
                <a:cs typeface="Roboto Bk"/>
              </a:rPr>
              <a:t>DE</a:t>
            </a:r>
            <a:endParaRPr sz="1944" dirty="0">
              <a:latin typeface="Roboto Bk"/>
              <a:cs typeface="Roboto Bk"/>
            </a:endParaRPr>
          </a:p>
          <a:p>
            <a:pPr algn="ctr">
              <a:spcBef>
                <a:spcPts val="59"/>
              </a:spcBef>
            </a:pPr>
            <a:r>
              <a:rPr sz="1944" b="1" spc="427" dirty="0">
                <a:solidFill>
                  <a:srgbClr val="FFFFFF"/>
                </a:solidFill>
                <a:latin typeface="Roboto Bk"/>
                <a:cs typeface="Roboto Bk"/>
              </a:rPr>
              <a:t>FINANZAS</a:t>
            </a:r>
            <a:endParaRPr sz="1944" dirty="0">
              <a:latin typeface="Roboto Bk"/>
              <a:cs typeface="Roboto B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14912" y="1061083"/>
            <a:ext cx="7814005" cy="5270373"/>
            <a:chOff x="2094826" y="982484"/>
            <a:chExt cx="7235190" cy="48799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4827" y="982484"/>
              <a:ext cx="7234580" cy="1492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378" y="1245332"/>
              <a:ext cx="1885979" cy="10418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4826" y="2676169"/>
              <a:ext cx="7234580" cy="1492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7378" y="2939009"/>
              <a:ext cx="1885979" cy="10268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4826" y="4369843"/>
              <a:ext cx="7234580" cy="14923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7378" y="4632685"/>
              <a:ext cx="1885979" cy="103077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81740" y="1555556"/>
            <a:ext cx="1303707" cy="611924"/>
          </a:xfrm>
          <a:prstGeom prst="rect">
            <a:avLst/>
          </a:prstGeom>
        </p:spPr>
        <p:txBody>
          <a:bodyPr vert="horz" wrap="square" lIns="0" tIns="12344" rIns="0" bIns="0" rtlCol="0">
            <a:spAutoFit/>
          </a:bodyPr>
          <a:lstStyle/>
          <a:p>
            <a:pPr marL="28117" marR="5486" indent="-15088">
              <a:lnSpc>
                <a:spcPct val="118100"/>
              </a:lnSpc>
              <a:spcBef>
                <a:spcPts val="97"/>
              </a:spcBef>
            </a:pPr>
            <a:r>
              <a:rPr sz="1728" b="1" dirty="0">
                <a:solidFill>
                  <a:srgbClr val="FFFFFF"/>
                </a:solidFill>
                <a:latin typeface="Arial"/>
                <a:cs typeface="Arial"/>
              </a:rPr>
              <a:t>FINANZAS  PÚBLICAS</a:t>
            </a:r>
            <a:endParaRPr sz="1728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5668" y="3325782"/>
            <a:ext cx="1826617" cy="611924"/>
          </a:xfrm>
          <a:prstGeom prst="rect">
            <a:avLst/>
          </a:prstGeom>
        </p:spPr>
        <p:txBody>
          <a:bodyPr vert="horz" wrap="square" lIns="0" tIns="12344" rIns="0" bIns="0" rtlCol="0">
            <a:spAutoFit/>
          </a:bodyPr>
          <a:lstStyle/>
          <a:p>
            <a:pPr marL="91211" marR="5486" indent="-78181">
              <a:lnSpc>
                <a:spcPct val="118100"/>
              </a:lnSpc>
              <a:spcBef>
                <a:spcPts val="97"/>
              </a:spcBef>
            </a:pPr>
            <a:r>
              <a:rPr sz="1728" b="1" dirty="0">
                <a:solidFill>
                  <a:srgbClr val="FFFFFF"/>
                </a:solidFill>
                <a:latin typeface="Arial"/>
                <a:cs typeface="Arial"/>
              </a:rPr>
              <a:t>FINANZAS EM-  PRESARIALES</a:t>
            </a:r>
            <a:endParaRPr sz="1728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95668" y="5154282"/>
            <a:ext cx="1861243" cy="584083"/>
          </a:xfrm>
          <a:prstGeom prst="rect">
            <a:avLst/>
          </a:prstGeom>
        </p:spPr>
        <p:txBody>
          <a:bodyPr vert="horz" wrap="square" lIns="0" tIns="9601" rIns="0" bIns="0" rtlCol="0">
            <a:spAutoFit/>
          </a:bodyPr>
          <a:lstStyle/>
          <a:p>
            <a:pPr marL="13716" marR="5486" indent="140589">
              <a:lnSpc>
                <a:spcPct val="101899"/>
              </a:lnSpc>
              <a:spcBef>
                <a:spcPts val="76"/>
              </a:spcBef>
            </a:pPr>
            <a:r>
              <a:rPr sz="1890" b="1" dirty="0">
                <a:solidFill>
                  <a:srgbClr val="FFFFFF"/>
                </a:solidFill>
                <a:latin typeface="Arial"/>
                <a:cs typeface="Arial"/>
              </a:rPr>
              <a:t>FINANZAS  PERSONALES</a:t>
            </a:r>
            <a:endParaRPr sz="189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7396" y="1189784"/>
            <a:ext cx="5395189" cy="1220872"/>
          </a:xfrm>
          <a:prstGeom prst="rect">
            <a:avLst/>
          </a:prstGeom>
        </p:spPr>
        <p:txBody>
          <a:bodyPr vert="horz" wrap="square" lIns="0" tIns="12344" rIns="0" bIns="0" rtlCol="0">
            <a:spAutoFit/>
          </a:bodyPr>
          <a:lstStyle/>
          <a:p>
            <a:pPr marL="13716" marR="5486">
              <a:lnSpc>
                <a:spcPct val="108900"/>
              </a:lnSpc>
              <a:spcBef>
                <a:spcPts val="97"/>
              </a:spcBef>
            </a:pPr>
            <a:r>
              <a:rPr sz="1458" spc="-130" dirty="0">
                <a:latin typeface="Roboto"/>
                <a:cs typeface="Roboto"/>
              </a:rPr>
              <a:t>CONSTITUYE</a:t>
            </a:r>
            <a:r>
              <a:rPr sz="1458" spc="-123" dirty="0">
                <a:latin typeface="Roboto"/>
                <a:cs typeface="Roboto"/>
              </a:rPr>
              <a:t> </a:t>
            </a:r>
            <a:r>
              <a:rPr sz="1458" spc="-108" dirty="0">
                <a:latin typeface="Roboto"/>
                <a:cs typeface="Roboto"/>
              </a:rPr>
              <a:t>LA </a:t>
            </a:r>
            <a:r>
              <a:rPr sz="1458" spc="-119" dirty="0">
                <a:latin typeface="Roboto"/>
                <a:cs typeface="Roboto"/>
              </a:rPr>
              <a:t>ACTIVIDAD ECONÓMICA </a:t>
            </a:r>
            <a:r>
              <a:rPr sz="1458" spc="-123" dirty="0">
                <a:latin typeface="Roboto"/>
                <a:cs typeface="Roboto"/>
              </a:rPr>
              <a:t>DEL</a:t>
            </a:r>
            <a:r>
              <a:rPr sz="1458" spc="-119" dirty="0">
                <a:latin typeface="Roboto"/>
                <a:cs typeface="Roboto"/>
              </a:rPr>
              <a:t> </a:t>
            </a:r>
            <a:r>
              <a:rPr sz="1458" spc="-135" dirty="0">
                <a:latin typeface="Roboto"/>
                <a:cs typeface="Roboto"/>
              </a:rPr>
              <a:t>SECTOR</a:t>
            </a:r>
            <a:r>
              <a:rPr sz="1458" spc="-130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PÚBLICO</a:t>
            </a:r>
            <a:r>
              <a:rPr sz="1458" spc="-119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LAS </a:t>
            </a:r>
            <a:r>
              <a:rPr sz="1458" spc="-119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FINANZAS </a:t>
            </a:r>
            <a:r>
              <a:rPr sz="1458" spc="-123" dirty="0">
                <a:latin typeface="Roboto"/>
                <a:cs typeface="Roboto"/>
              </a:rPr>
              <a:t>PÚBLICAS</a:t>
            </a:r>
            <a:r>
              <a:rPr sz="1458" spc="-119" dirty="0">
                <a:latin typeface="Roboto"/>
                <a:cs typeface="Roboto"/>
              </a:rPr>
              <a:t> </a:t>
            </a:r>
            <a:r>
              <a:rPr sz="1458" spc="-130" dirty="0">
                <a:latin typeface="Roboto"/>
                <a:cs typeface="Roboto"/>
              </a:rPr>
              <a:t>CONSTITUYEN</a:t>
            </a:r>
            <a:r>
              <a:rPr sz="1458" spc="-123" dirty="0">
                <a:latin typeface="Roboto"/>
                <a:cs typeface="Roboto"/>
              </a:rPr>
              <a:t> </a:t>
            </a:r>
            <a:r>
              <a:rPr sz="1458" spc="-108" dirty="0">
                <a:latin typeface="Roboto"/>
                <a:cs typeface="Roboto"/>
              </a:rPr>
              <a:t>LA </a:t>
            </a:r>
            <a:r>
              <a:rPr sz="1458" spc="-119" dirty="0">
                <a:latin typeface="Roboto"/>
                <a:cs typeface="Roboto"/>
              </a:rPr>
              <a:t>ACTIVIDAD ECONÓMICA </a:t>
            </a:r>
            <a:r>
              <a:rPr sz="1458" spc="-123" dirty="0">
                <a:latin typeface="Roboto"/>
                <a:cs typeface="Roboto"/>
              </a:rPr>
              <a:t>DEL </a:t>
            </a:r>
            <a:r>
              <a:rPr sz="1458" spc="-119" dirty="0">
                <a:latin typeface="Roboto"/>
                <a:cs typeface="Roboto"/>
              </a:rPr>
              <a:t> </a:t>
            </a:r>
            <a:r>
              <a:rPr sz="1458" spc="-135" dirty="0">
                <a:latin typeface="Roboto"/>
                <a:cs typeface="Roboto"/>
              </a:rPr>
              <a:t>SECTOR</a:t>
            </a:r>
            <a:r>
              <a:rPr sz="1458" spc="-43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PÚBLICO,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CON</a:t>
            </a:r>
            <a:r>
              <a:rPr sz="1458" spc="-43" dirty="0">
                <a:latin typeface="Roboto"/>
                <a:cs typeface="Roboto"/>
              </a:rPr>
              <a:t> </a:t>
            </a:r>
            <a:r>
              <a:rPr sz="1458" spc="-162" dirty="0">
                <a:latin typeface="Roboto"/>
                <a:cs typeface="Roboto"/>
              </a:rPr>
              <a:t>SU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35" dirty="0">
                <a:latin typeface="Roboto"/>
                <a:cs typeface="Roboto"/>
              </a:rPr>
              <a:t>PARTICULAR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67" dirty="0">
                <a:latin typeface="Roboto"/>
                <a:cs typeface="Roboto"/>
              </a:rPr>
              <a:t>Y</a:t>
            </a:r>
            <a:r>
              <a:rPr sz="1458" spc="-38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CARACTERÍSTICA</a:t>
            </a:r>
            <a:r>
              <a:rPr sz="1458" spc="-43" dirty="0">
                <a:latin typeface="Roboto"/>
                <a:cs typeface="Roboto"/>
              </a:rPr>
              <a:t> </a:t>
            </a:r>
            <a:r>
              <a:rPr sz="1458" spc="-140" dirty="0">
                <a:latin typeface="Roboto"/>
                <a:cs typeface="Roboto"/>
              </a:rPr>
              <a:t>ESTRUCTURA </a:t>
            </a:r>
            <a:r>
              <a:rPr sz="1458" spc="-346" dirty="0">
                <a:latin typeface="Roboto"/>
                <a:cs typeface="Roboto"/>
              </a:rPr>
              <a:t> </a:t>
            </a:r>
            <a:r>
              <a:rPr sz="1458" spc="-140" dirty="0">
                <a:latin typeface="Roboto"/>
                <a:cs typeface="Roboto"/>
              </a:rPr>
              <a:t>QUE</a:t>
            </a:r>
            <a:r>
              <a:rPr sz="1458" spc="81" dirty="0">
                <a:latin typeface="Roboto"/>
                <a:cs typeface="Roboto"/>
              </a:rPr>
              <a:t> </a:t>
            </a:r>
            <a:r>
              <a:rPr sz="1458" spc="-108" dirty="0">
                <a:latin typeface="Roboto"/>
                <a:cs typeface="Roboto"/>
              </a:rPr>
              <a:t>CONVIVE </a:t>
            </a:r>
            <a:r>
              <a:rPr sz="1458" spc="-123" dirty="0">
                <a:latin typeface="Roboto"/>
                <a:cs typeface="Roboto"/>
              </a:rPr>
              <a:t>CON </a:t>
            </a:r>
            <a:r>
              <a:rPr sz="1458" spc="-108" dirty="0">
                <a:latin typeface="Roboto"/>
                <a:cs typeface="Roboto"/>
              </a:rPr>
              <a:t>LA </a:t>
            </a:r>
            <a:r>
              <a:rPr sz="1458" spc="-119" dirty="0">
                <a:latin typeface="Roboto"/>
                <a:cs typeface="Roboto"/>
              </a:rPr>
              <a:t>ECONOMÍA </a:t>
            </a:r>
            <a:r>
              <a:rPr sz="1458" spc="-123" dirty="0">
                <a:latin typeface="Roboto"/>
                <a:cs typeface="Roboto"/>
              </a:rPr>
              <a:t>DE </a:t>
            </a:r>
            <a:r>
              <a:rPr sz="1458" spc="-130" dirty="0">
                <a:latin typeface="Roboto"/>
                <a:cs typeface="Roboto"/>
              </a:rPr>
              <a:t>MERCADO,</a:t>
            </a:r>
            <a:r>
              <a:rPr sz="1458" spc="103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DE </a:t>
            </a:r>
            <a:r>
              <a:rPr sz="1458" spc="-108" dirty="0">
                <a:latin typeface="Roboto"/>
                <a:cs typeface="Roboto"/>
              </a:rPr>
              <a:t>LA </a:t>
            </a:r>
            <a:r>
              <a:rPr sz="1458" spc="-130" dirty="0">
                <a:latin typeface="Roboto"/>
                <a:cs typeface="Roboto"/>
              </a:rPr>
              <a:t>CUAL</a:t>
            </a:r>
            <a:r>
              <a:rPr sz="1458" spc="103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OBTIENE </a:t>
            </a:r>
            <a:r>
              <a:rPr sz="1458" spc="-108" dirty="0">
                <a:latin typeface="Roboto"/>
                <a:cs typeface="Roboto"/>
              </a:rPr>
              <a:t> </a:t>
            </a:r>
            <a:r>
              <a:rPr sz="1458" spc="-167" dirty="0">
                <a:latin typeface="Roboto"/>
                <a:cs typeface="Roboto"/>
              </a:rPr>
              <a:t>L</a:t>
            </a:r>
            <a:r>
              <a:rPr sz="1458" spc="-130" dirty="0">
                <a:latin typeface="Roboto"/>
                <a:cs typeface="Roboto"/>
              </a:rPr>
              <a:t>O</a:t>
            </a:r>
            <a:r>
              <a:rPr sz="1458" spc="-146" dirty="0">
                <a:latin typeface="Roboto"/>
                <a:cs typeface="Roboto"/>
              </a:rPr>
              <a:t>S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35" dirty="0">
                <a:latin typeface="Roboto"/>
                <a:cs typeface="Roboto"/>
              </a:rPr>
              <a:t>RECURS</a:t>
            </a:r>
            <a:r>
              <a:rPr sz="1458" spc="-151" dirty="0">
                <a:latin typeface="Roboto"/>
                <a:cs typeface="Roboto"/>
              </a:rPr>
              <a:t>O</a:t>
            </a:r>
            <a:r>
              <a:rPr sz="1458" spc="-146" dirty="0">
                <a:latin typeface="Roboto"/>
                <a:cs typeface="Roboto"/>
              </a:rPr>
              <a:t>S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67" dirty="0">
                <a:latin typeface="Roboto"/>
                <a:cs typeface="Roboto"/>
              </a:rPr>
              <a:t>Y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03" dirty="0">
                <a:latin typeface="Roboto"/>
                <a:cs typeface="Roboto"/>
              </a:rPr>
              <a:t>A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L</a:t>
            </a:r>
            <a:r>
              <a:rPr sz="1458" spc="-103" dirty="0">
                <a:latin typeface="Roboto"/>
                <a:cs typeface="Roboto"/>
              </a:rPr>
              <a:t>A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35" dirty="0">
                <a:latin typeface="Roboto"/>
                <a:cs typeface="Roboto"/>
              </a:rPr>
              <a:t>C</a:t>
            </a:r>
            <a:r>
              <a:rPr sz="1458" spc="-157" dirty="0">
                <a:latin typeface="Roboto"/>
                <a:cs typeface="Roboto"/>
              </a:rPr>
              <a:t>U</a:t>
            </a:r>
            <a:r>
              <a:rPr sz="1458" spc="-123" dirty="0">
                <a:latin typeface="Roboto"/>
                <a:cs typeface="Roboto"/>
              </a:rPr>
              <a:t>A</a:t>
            </a:r>
            <a:r>
              <a:rPr sz="1458" spc="-108" dirty="0">
                <a:latin typeface="Roboto"/>
                <a:cs typeface="Roboto"/>
              </a:rPr>
              <a:t>L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L</a:t>
            </a:r>
            <a:r>
              <a:rPr sz="1458" spc="-108" dirty="0">
                <a:latin typeface="Roboto"/>
                <a:cs typeface="Roboto"/>
              </a:rPr>
              <a:t>E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30" dirty="0">
                <a:latin typeface="Roboto"/>
                <a:cs typeface="Roboto"/>
              </a:rPr>
              <a:t>PRES</a:t>
            </a:r>
            <a:r>
              <a:rPr sz="1458" spc="-178" dirty="0">
                <a:latin typeface="Roboto"/>
                <a:cs typeface="Roboto"/>
              </a:rPr>
              <a:t>T</a:t>
            </a:r>
            <a:r>
              <a:rPr sz="1458" spc="-103" dirty="0">
                <a:latin typeface="Roboto"/>
                <a:cs typeface="Roboto"/>
              </a:rPr>
              <a:t>A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51" dirty="0">
                <a:latin typeface="Roboto"/>
                <a:cs typeface="Roboto"/>
              </a:rPr>
              <a:t>UN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57" dirty="0">
                <a:latin typeface="Roboto"/>
                <a:cs typeface="Roboto"/>
              </a:rPr>
              <a:t>M</a:t>
            </a:r>
            <a:r>
              <a:rPr sz="1458" spc="-123" dirty="0">
                <a:latin typeface="Roboto"/>
                <a:cs typeface="Roboto"/>
              </a:rPr>
              <a:t>ARC</a:t>
            </a:r>
            <a:r>
              <a:rPr sz="1458" spc="-130" dirty="0">
                <a:latin typeface="Roboto"/>
                <a:cs typeface="Roboto"/>
              </a:rPr>
              <a:t>O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DE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A</a:t>
            </a:r>
            <a:r>
              <a:rPr sz="1458" spc="-97" dirty="0">
                <a:latin typeface="Roboto"/>
                <a:cs typeface="Roboto"/>
              </a:rPr>
              <a:t>CCI</a:t>
            </a:r>
            <a:r>
              <a:rPr sz="1458" spc="-130" dirty="0">
                <a:latin typeface="Roboto"/>
                <a:cs typeface="Roboto"/>
              </a:rPr>
              <a:t>Ó</a:t>
            </a:r>
            <a:r>
              <a:rPr sz="1458" spc="-97" dirty="0">
                <a:latin typeface="Roboto"/>
                <a:cs typeface="Roboto"/>
              </a:rPr>
              <a:t>N.</a:t>
            </a:r>
            <a:endParaRPr sz="1458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2285" y="3191442"/>
            <a:ext cx="5205908" cy="731764"/>
          </a:xfrm>
          <a:prstGeom prst="rect">
            <a:avLst/>
          </a:prstGeom>
        </p:spPr>
        <p:txBody>
          <a:bodyPr vert="horz" wrap="square" lIns="0" tIns="12344" rIns="0" bIns="0" rtlCol="0">
            <a:spAutoFit/>
          </a:bodyPr>
          <a:lstStyle/>
          <a:p>
            <a:pPr marL="13716" marR="5486" algn="just">
              <a:lnSpc>
                <a:spcPct val="108900"/>
              </a:lnSpc>
              <a:spcBef>
                <a:spcPts val="97"/>
              </a:spcBef>
            </a:pPr>
            <a:r>
              <a:rPr sz="1458" spc="-140" dirty="0">
                <a:latin typeface="Roboto"/>
                <a:cs typeface="Roboto"/>
              </a:rPr>
              <a:t>SO</a:t>
            </a:r>
            <a:r>
              <a:rPr sz="1458" spc="-130" dirty="0">
                <a:latin typeface="Roboto"/>
                <a:cs typeface="Roboto"/>
              </a:rPr>
              <a:t>N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A</a:t>
            </a:r>
            <a:r>
              <a:rPr sz="1458" spc="-157" dirty="0">
                <a:latin typeface="Roboto"/>
                <a:cs typeface="Roboto"/>
              </a:rPr>
              <a:t>Q</a:t>
            </a:r>
            <a:r>
              <a:rPr sz="1458" spc="-135" dirty="0">
                <a:latin typeface="Roboto"/>
                <a:cs typeface="Roboto"/>
              </a:rPr>
              <a:t>UEL</a:t>
            </a:r>
            <a:r>
              <a:rPr sz="1458" spc="-108" dirty="0">
                <a:latin typeface="Roboto"/>
                <a:cs typeface="Roboto"/>
              </a:rPr>
              <a:t>L</a:t>
            </a:r>
            <a:r>
              <a:rPr sz="1458" spc="-130" dirty="0">
                <a:latin typeface="Roboto"/>
                <a:cs typeface="Roboto"/>
              </a:rPr>
              <a:t>A</a:t>
            </a:r>
            <a:r>
              <a:rPr sz="1458" spc="-119" dirty="0">
                <a:latin typeface="Roboto"/>
                <a:cs typeface="Roboto"/>
              </a:rPr>
              <a:t>S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51" dirty="0">
                <a:latin typeface="Roboto"/>
                <a:cs typeface="Roboto"/>
              </a:rPr>
              <a:t>QU</a:t>
            </a:r>
            <a:r>
              <a:rPr sz="1458" spc="-119" dirty="0">
                <a:latin typeface="Roboto"/>
                <a:cs typeface="Roboto"/>
              </a:rPr>
              <a:t>E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30" dirty="0">
                <a:latin typeface="Roboto"/>
                <a:cs typeface="Roboto"/>
              </a:rPr>
              <a:t>S</a:t>
            </a:r>
            <a:r>
              <a:rPr sz="1458" spc="-113" dirty="0">
                <a:latin typeface="Roboto"/>
                <a:cs typeface="Roboto"/>
              </a:rPr>
              <a:t>E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03" dirty="0">
                <a:latin typeface="Roboto"/>
                <a:cs typeface="Roboto"/>
              </a:rPr>
              <a:t>CE</a:t>
            </a:r>
            <a:r>
              <a:rPr sz="1458" spc="-140" dirty="0">
                <a:latin typeface="Roboto"/>
                <a:cs typeface="Roboto"/>
              </a:rPr>
              <a:t>N</a:t>
            </a:r>
            <a:r>
              <a:rPr sz="1458" spc="-123" dirty="0">
                <a:latin typeface="Roboto"/>
                <a:cs typeface="Roboto"/>
              </a:rPr>
              <a:t>TRAN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03" dirty="0">
                <a:latin typeface="Roboto"/>
                <a:cs typeface="Roboto"/>
              </a:rPr>
              <a:t>E</a:t>
            </a:r>
            <a:r>
              <a:rPr sz="1458" spc="-123" dirty="0">
                <a:latin typeface="Roboto"/>
                <a:cs typeface="Roboto"/>
              </a:rPr>
              <a:t>N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L</a:t>
            </a:r>
            <a:r>
              <a:rPr sz="1458" spc="-130" dirty="0">
                <a:latin typeface="Roboto"/>
                <a:cs typeface="Roboto"/>
              </a:rPr>
              <a:t>A</a:t>
            </a:r>
            <a:r>
              <a:rPr sz="1458" spc="-119" dirty="0">
                <a:latin typeface="Roboto"/>
                <a:cs typeface="Roboto"/>
              </a:rPr>
              <a:t>S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08" dirty="0">
                <a:latin typeface="Roboto"/>
                <a:cs typeface="Roboto"/>
              </a:rPr>
              <a:t>DECISI</a:t>
            </a:r>
            <a:r>
              <a:rPr sz="1458" spc="-146" dirty="0">
                <a:latin typeface="Roboto"/>
                <a:cs typeface="Roboto"/>
              </a:rPr>
              <a:t>O</a:t>
            </a:r>
            <a:r>
              <a:rPr sz="1458" spc="-119" dirty="0">
                <a:latin typeface="Roboto"/>
                <a:cs typeface="Roboto"/>
              </a:rPr>
              <a:t>NES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51" dirty="0">
                <a:latin typeface="Roboto"/>
                <a:cs typeface="Roboto"/>
              </a:rPr>
              <a:t>MO</a:t>
            </a:r>
            <a:r>
              <a:rPr sz="1458" spc="-123" dirty="0">
                <a:latin typeface="Roboto"/>
                <a:cs typeface="Roboto"/>
              </a:rPr>
              <a:t>N</a:t>
            </a:r>
            <a:r>
              <a:rPr sz="1458" spc="-86" dirty="0">
                <a:latin typeface="Roboto"/>
                <a:cs typeface="Roboto"/>
              </a:rPr>
              <a:t>E</a:t>
            </a:r>
            <a:r>
              <a:rPr sz="1458" spc="-173" dirty="0">
                <a:latin typeface="Roboto"/>
                <a:cs typeface="Roboto"/>
              </a:rPr>
              <a:t>T</a:t>
            </a:r>
            <a:r>
              <a:rPr sz="1458" spc="-140" dirty="0">
                <a:latin typeface="Roboto"/>
                <a:cs typeface="Roboto"/>
              </a:rPr>
              <a:t>AR</a:t>
            </a:r>
            <a:r>
              <a:rPr sz="1458" spc="-54" dirty="0">
                <a:latin typeface="Roboto"/>
                <a:cs typeface="Roboto"/>
              </a:rPr>
              <a:t>I</a:t>
            </a:r>
            <a:r>
              <a:rPr sz="1458" spc="-130" dirty="0">
                <a:latin typeface="Roboto"/>
                <a:cs typeface="Roboto"/>
              </a:rPr>
              <a:t>A</a:t>
            </a:r>
            <a:r>
              <a:rPr sz="1458" spc="-119" dirty="0">
                <a:latin typeface="Roboto"/>
                <a:cs typeface="Roboto"/>
              </a:rPr>
              <a:t>S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76" dirty="0">
                <a:latin typeface="Roboto"/>
                <a:cs typeface="Roboto"/>
              </a:rPr>
              <a:t>O  </a:t>
            </a:r>
            <a:r>
              <a:rPr sz="1458" spc="-123" dirty="0">
                <a:latin typeface="Roboto"/>
                <a:cs typeface="Roboto"/>
              </a:rPr>
              <a:t>DE </a:t>
            </a:r>
            <a:r>
              <a:rPr sz="1458" spc="-119" dirty="0">
                <a:latin typeface="Roboto"/>
                <a:cs typeface="Roboto"/>
              </a:rPr>
              <a:t>INVERSIÓN </a:t>
            </a:r>
            <a:r>
              <a:rPr sz="1458" spc="-140" dirty="0">
                <a:latin typeface="Roboto"/>
                <a:cs typeface="Roboto"/>
              </a:rPr>
              <a:t>QUE </a:t>
            </a:r>
            <a:r>
              <a:rPr sz="1458" spc="-135" dirty="0">
                <a:latin typeface="Roboto"/>
                <a:cs typeface="Roboto"/>
              </a:rPr>
              <a:t>TOMAN </a:t>
            </a:r>
            <a:r>
              <a:rPr sz="1458" spc="-123" dirty="0">
                <a:latin typeface="Roboto"/>
                <a:cs typeface="Roboto"/>
              </a:rPr>
              <a:t>LAS </a:t>
            </a:r>
            <a:r>
              <a:rPr sz="1458" spc="-135" dirty="0">
                <a:latin typeface="Roboto"/>
                <a:cs typeface="Roboto"/>
              </a:rPr>
              <a:t>EMPRESAS </a:t>
            </a:r>
            <a:r>
              <a:rPr sz="1458" spc="-43" dirty="0">
                <a:latin typeface="Roboto"/>
                <a:cs typeface="Roboto"/>
              </a:rPr>
              <a:t>, </a:t>
            </a:r>
            <a:r>
              <a:rPr sz="1458" spc="-113" dirty="0">
                <a:latin typeface="Roboto"/>
                <a:cs typeface="Roboto"/>
              </a:rPr>
              <a:t>EN </a:t>
            </a:r>
            <a:r>
              <a:rPr sz="1458" spc="-123" dirty="0">
                <a:latin typeface="Roboto"/>
                <a:cs typeface="Roboto"/>
              </a:rPr>
              <a:t>LAS </a:t>
            </a:r>
            <a:r>
              <a:rPr sz="1458" spc="-130" dirty="0">
                <a:latin typeface="Roboto"/>
                <a:cs typeface="Roboto"/>
              </a:rPr>
              <a:t>HERRAMIENTAS </a:t>
            </a:r>
            <a:r>
              <a:rPr sz="1458" spc="-167" dirty="0">
                <a:latin typeface="Roboto"/>
                <a:cs typeface="Roboto"/>
              </a:rPr>
              <a:t>Y </a:t>
            </a:r>
            <a:r>
              <a:rPr sz="1458" spc="-162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ANÁLISIS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40" dirty="0">
                <a:latin typeface="Roboto"/>
                <a:cs typeface="Roboto"/>
              </a:rPr>
              <a:t>QUE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19" dirty="0">
                <a:latin typeface="Roboto"/>
                <a:cs typeface="Roboto"/>
              </a:rPr>
              <a:t>SE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19" dirty="0">
                <a:latin typeface="Roboto"/>
                <a:cs typeface="Roboto"/>
              </a:rPr>
              <a:t>UTILIZAN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46" dirty="0">
                <a:latin typeface="Roboto"/>
                <a:cs typeface="Roboto"/>
              </a:rPr>
              <a:t>PARA</a:t>
            </a:r>
            <a:r>
              <a:rPr sz="1458" spc="-76" dirty="0">
                <a:latin typeface="Roboto"/>
                <a:cs typeface="Roboto"/>
              </a:rPr>
              <a:t> </a:t>
            </a:r>
            <a:r>
              <a:rPr sz="1458" spc="-140" dirty="0">
                <a:latin typeface="Roboto"/>
                <a:cs typeface="Roboto"/>
              </a:rPr>
              <a:t>TOMAR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ESAS</a:t>
            </a:r>
            <a:r>
              <a:rPr sz="1458" spc="-54" dirty="0">
                <a:latin typeface="Roboto"/>
                <a:cs typeface="Roboto"/>
              </a:rPr>
              <a:t> </a:t>
            </a:r>
            <a:r>
              <a:rPr sz="1458" spc="-108" dirty="0">
                <a:latin typeface="Roboto"/>
                <a:cs typeface="Roboto"/>
              </a:rPr>
              <a:t>DECISIONES.</a:t>
            </a:r>
            <a:endParaRPr sz="1458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56911" y="5086891"/>
            <a:ext cx="5341010" cy="976318"/>
          </a:xfrm>
          <a:prstGeom prst="rect">
            <a:avLst/>
          </a:prstGeom>
        </p:spPr>
        <p:txBody>
          <a:bodyPr vert="horz" wrap="square" lIns="0" tIns="12344" rIns="0" bIns="0" rtlCol="0">
            <a:spAutoFit/>
          </a:bodyPr>
          <a:lstStyle/>
          <a:p>
            <a:pPr marL="13716" marR="5486">
              <a:lnSpc>
                <a:spcPct val="108900"/>
              </a:lnSpc>
              <a:spcBef>
                <a:spcPts val="97"/>
              </a:spcBef>
            </a:pPr>
            <a:r>
              <a:rPr sz="1458" spc="-130" dirty="0">
                <a:latin typeface="Roboto"/>
                <a:cs typeface="Roboto"/>
              </a:rPr>
              <a:t>ESTÁN</a:t>
            </a:r>
            <a:r>
              <a:rPr sz="1458" spc="-123" dirty="0">
                <a:latin typeface="Roboto"/>
                <a:cs typeface="Roboto"/>
              </a:rPr>
              <a:t> </a:t>
            </a:r>
            <a:r>
              <a:rPr sz="1458" spc="-119" dirty="0">
                <a:latin typeface="Roboto"/>
                <a:cs typeface="Roboto"/>
              </a:rPr>
              <a:t>RELACIONADAS </a:t>
            </a:r>
            <a:r>
              <a:rPr sz="1458" spc="-123" dirty="0">
                <a:latin typeface="Roboto"/>
                <a:cs typeface="Roboto"/>
              </a:rPr>
              <a:t>CON </a:t>
            </a:r>
            <a:r>
              <a:rPr sz="1458" spc="-108" dirty="0">
                <a:latin typeface="Roboto"/>
                <a:cs typeface="Roboto"/>
              </a:rPr>
              <a:t>LA </a:t>
            </a:r>
            <a:r>
              <a:rPr sz="1458" spc="-130" dirty="0">
                <a:latin typeface="Roboto"/>
                <a:cs typeface="Roboto"/>
              </a:rPr>
              <a:t>CAPACIDAD</a:t>
            </a:r>
            <a:r>
              <a:rPr sz="1458" spc="-123" dirty="0">
                <a:latin typeface="Roboto"/>
                <a:cs typeface="Roboto"/>
              </a:rPr>
              <a:t> DE GENERAR </a:t>
            </a:r>
            <a:r>
              <a:rPr sz="1458" spc="-135" dirty="0">
                <a:latin typeface="Roboto"/>
                <a:cs typeface="Roboto"/>
              </a:rPr>
              <a:t>AHORRO</a:t>
            </a:r>
            <a:r>
              <a:rPr sz="1458" spc="-130" dirty="0">
                <a:latin typeface="Roboto"/>
                <a:cs typeface="Roboto"/>
              </a:rPr>
              <a:t> </a:t>
            </a:r>
            <a:r>
              <a:rPr sz="1458" spc="-140" dirty="0">
                <a:latin typeface="Roboto"/>
                <a:cs typeface="Roboto"/>
              </a:rPr>
              <a:t>POR </a:t>
            </a:r>
            <a:r>
              <a:rPr sz="1458" spc="-135" dirty="0">
                <a:latin typeface="Roboto"/>
                <a:cs typeface="Roboto"/>
              </a:rPr>
              <a:t> </a:t>
            </a:r>
            <a:r>
              <a:rPr sz="1458" spc="-151" dirty="0">
                <a:latin typeface="Roboto"/>
                <a:cs typeface="Roboto"/>
              </a:rPr>
              <a:t>PARTE</a:t>
            </a:r>
            <a:r>
              <a:rPr sz="1458" spc="-146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DE </a:t>
            </a:r>
            <a:r>
              <a:rPr sz="1458" spc="-146" dirty="0">
                <a:latin typeface="Roboto"/>
                <a:cs typeface="Roboto"/>
              </a:rPr>
              <a:t>LOS</a:t>
            </a:r>
            <a:r>
              <a:rPr sz="1458" spc="-140" dirty="0">
                <a:latin typeface="Roboto"/>
                <a:cs typeface="Roboto"/>
              </a:rPr>
              <a:t> </a:t>
            </a:r>
            <a:r>
              <a:rPr sz="1458" spc="-119" dirty="0">
                <a:latin typeface="Roboto"/>
                <a:cs typeface="Roboto"/>
              </a:rPr>
              <a:t>INDIVIDUOS, </a:t>
            </a:r>
            <a:r>
              <a:rPr sz="1458" spc="-108" dirty="0">
                <a:latin typeface="Roboto"/>
                <a:cs typeface="Roboto"/>
              </a:rPr>
              <a:t>ASÍ </a:t>
            </a:r>
            <a:r>
              <a:rPr sz="1458" spc="-135" dirty="0">
                <a:latin typeface="Roboto"/>
                <a:cs typeface="Roboto"/>
              </a:rPr>
              <a:t>COMO</a:t>
            </a:r>
            <a:r>
              <a:rPr sz="1458" spc="-130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DE OBTENER </a:t>
            </a:r>
            <a:r>
              <a:rPr sz="1458" spc="-135" dirty="0">
                <a:latin typeface="Roboto"/>
                <a:cs typeface="Roboto"/>
              </a:rPr>
              <a:t>RECURSOS</a:t>
            </a:r>
            <a:r>
              <a:rPr sz="1458" spc="-130" dirty="0">
                <a:latin typeface="Roboto"/>
                <a:cs typeface="Roboto"/>
              </a:rPr>
              <a:t> </a:t>
            </a:r>
            <a:r>
              <a:rPr sz="1458" spc="-140" dirty="0">
                <a:latin typeface="Roboto"/>
                <a:cs typeface="Roboto"/>
              </a:rPr>
              <a:t>FINAN- </a:t>
            </a:r>
            <a:r>
              <a:rPr sz="1458" spc="-135" dirty="0">
                <a:latin typeface="Roboto"/>
                <a:cs typeface="Roboto"/>
              </a:rPr>
              <a:t> </a:t>
            </a:r>
            <a:r>
              <a:rPr sz="1458" spc="-119" dirty="0">
                <a:latin typeface="Roboto"/>
                <a:cs typeface="Roboto"/>
              </a:rPr>
              <a:t>CIEROS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ADICIONALES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19" dirty="0">
                <a:latin typeface="Roboto"/>
                <a:cs typeface="Roboto"/>
              </a:rPr>
              <a:t>PROCEDENTES,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40" dirty="0">
                <a:latin typeface="Roboto"/>
                <a:cs typeface="Roboto"/>
              </a:rPr>
              <a:t>POR</a:t>
            </a:r>
            <a:r>
              <a:rPr sz="1458" spc="-43" dirty="0">
                <a:latin typeface="Roboto"/>
                <a:cs typeface="Roboto"/>
              </a:rPr>
              <a:t> </a:t>
            </a:r>
            <a:r>
              <a:rPr sz="1458" spc="-130" dirty="0">
                <a:latin typeface="Roboto"/>
                <a:cs typeface="Roboto"/>
              </a:rPr>
              <a:t>EJEMPLO,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DE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LAS</a:t>
            </a:r>
            <a:r>
              <a:rPr sz="1458" spc="-49" dirty="0">
                <a:latin typeface="Roboto"/>
                <a:cs typeface="Roboto"/>
              </a:rPr>
              <a:t> </a:t>
            </a:r>
            <a:r>
              <a:rPr sz="1458" spc="-123" dirty="0">
                <a:latin typeface="Roboto"/>
                <a:cs typeface="Roboto"/>
              </a:rPr>
              <a:t>ENTIDADES </a:t>
            </a:r>
            <a:r>
              <a:rPr sz="1458" spc="-346" dirty="0">
                <a:latin typeface="Roboto"/>
                <a:cs typeface="Roboto"/>
              </a:rPr>
              <a:t> </a:t>
            </a:r>
            <a:r>
              <a:rPr sz="1458" spc="-113" dirty="0">
                <a:latin typeface="Roboto"/>
                <a:cs typeface="Roboto"/>
              </a:rPr>
              <a:t>FINANCIERAS</a:t>
            </a:r>
            <a:endParaRPr sz="1458">
              <a:latin typeface="Roboto"/>
              <a:cs typeface="Roboto"/>
            </a:endParaRP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E06F8547-80E8-9386-408C-415FFBC0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B41DC922-FC06-23AA-4635-010DB9CB71E0}"/>
              </a:ext>
            </a:extLst>
          </p:cNvPr>
          <p:cNvSpPr txBox="1">
            <a:spLocks/>
          </p:cNvSpPr>
          <p:nvPr/>
        </p:nvSpPr>
        <p:spPr>
          <a:xfrm>
            <a:off x="1325637" y="396859"/>
            <a:ext cx="2916140" cy="412742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lang="es-EC" sz="2592" b="1" spc="300" dirty="0">
                <a:solidFill>
                  <a:srgbClr val="2B589E"/>
                </a:solidFill>
              </a:rPr>
              <a:t>1.1. FINANZAS</a:t>
            </a:r>
            <a:endParaRPr lang="es-EC" sz="2592" b="1" spc="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182" y="291160"/>
              <a:ext cx="5914017" cy="59140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47872" y="1070786"/>
            <a:ext cx="4708017" cy="101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" marR="5486">
              <a:lnSpc>
                <a:spcPct val="104200"/>
              </a:lnSpc>
            </a:pPr>
            <a:r>
              <a:rPr sz="2160" b="1" i="1" spc="-43" dirty="0">
                <a:solidFill>
                  <a:srgbClr val="2B589E"/>
                </a:solidFill>
                <a:latin typeface="Roboto Lt"/>
                <a:cs typeface="Roboto Lt"/>
              </a:rPr>
              <a:t>La</a:t>
            </a:r>
            <a:r>
              <a:rPr sz="2160" b="1" i="1" spc="211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27" dirty="0">
                <a:solidFill>
                  <a:srgbClr val="2B589E"/>
                </a:solidFill>
                <a:latin typeface="Roboto Lt"/>
                <a:cs typeface="Roboto Lt"/>
              </a:rPr>
              <a:t>operación</a:t>
            </a:r>
            <a:r>
              <a:rPr sz="2160" b="1" i="1" spc="216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16" dirty="0">
                <a:solidFill>
                  <a:srgbClr val="2B589E"/>
                </a:solidFill>
                <a:latin typeface="Roboto Lt"/>
                <a:cs typeface="Roboto Lt"/>
              </a:rPr>
              <a:t>de</a:t>
            </a:r>
            <a:r>
              <a:rPr sz="2160" b="1" i="1" spc="216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32" dirty="0">
                <a:solidFill>
                  <a:srgbClr val="2B589E"/>
                </a:solidFill>
                <a:latin typeface="Roboto Lt"/>
                <a:cs typeface="Roboto Lt"/>
              </a:rPr>
              <a:t>las</a:t>
            </a:r>
            <a:r>
              <a:rPr sz="2160" b="1" i="1" spc="205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32" dirty="0">
                <a:solidFill>
                  <a:srgbClr val="2B589E"/>
                </a:solidFill>
                <a:latin typeface="Roboto Lt"/>
                <a:cs typeface="Roboto Lt"/>
              </a:rPr>
              <a:t>empresas</a:t>
            </a:r>
            <a:r>
              <a:rPr sz="2160" b="1" i="1" spc="216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32" dirty="0">
                <a:solidFill>
                  <a:srgbClr val="2B589E"/>
                </a:solidFill>
                <a:latin typeface="Roboto Lt"/>
                <a:cs typeface="Roboto Lt"/>
              </a:rPr>
              <a:t>implica </a:t>
            </a:r>
            <a:r>
              <a:rPr sz="2160" b="1" i="1" spc="-523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27" dirty="0">
                <a:solidFill>
                  <a:srgbClr val="2B589E"/>
                </a:solidFill>
                <a:latin typeface="Roboto Lt"/>
                <a:cs typeface="Roboto Lt"/>
              </a:rPr>
              <a:t>llevar</a:t>
            </a:r>
            <a:r>
              <a:rPr sz="2160" b="1" i="1" spc="-16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32" dirty="0">
                <a:solidFill>
                  <a:srgbClr val="2B589E"/>
                </a:solidFill>
                <a:latin typeface="Roboto Lt"/>
                <a:cs typeface="Roboto Lt"/>
              </a:rPr>
              <a:t>a</a:t>
            </a:r>
            <a:r>
              <a:rPr sz="2160" b="1" i="1" spc="-11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27" dirty="0">
                <a:solidFill>
                  <a:srgbClr val="2B589E"/>
                </a:solidFill>
                <a:latin typeface="Roboto Lt"/>
                <a:cs typeface="Roboto Lt"/>
              </a:rPr>
              <a:t>cabo</a:t>
            </a:r>
            <a:r>
              <a:rPr sz="2160" b="1" i="1" spc="-11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43" dirty="0">
                <a:solidFill>
                  <a:srgbClr val="2B589E"/>
                </a:solidFill>
                <a:latin typeface="Roboto Lt"/>
                <a:cs typeface="Roboto Lt"/>
              </a:rPr>
              <a:t>una</a:t>
            </a:r>
            <a:r>
              <a:rPr sz="2160" b="1" i="1" spc="-11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16" dirty="0">
                <a:solidFill>
                  <a:srgbClr val="2B589E"/>
                </a:solidFill>
                <a:latin typeface="Roboto Lt"/>
                <a:cs typeface="Roboto Lt"/>
              </a:rPr>
              <a:t>serie</a:t>
            </a:r>
            <a:r>
              <a:rPr sz="2160" b="1" i="1" spc="-22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16" dirty="0">
                <a:solidFill>
                  <a:srgbClr val="2B589E"/>
                </a:solidFill>
                <a:latin typeface="Roboto Lt"/>
                <a:cs typeface="Roboto Lt"/>
              </a:rPr>
              <a:t>de</a:t>
            </a:r>
            <a:r>
              <a:rPr sz="2160" b="1" i="1" spc="-11" dirty="0">
                <a:solidFill>
                  <a:srgbClr val="2B589E"/>
                </a:solidFill>
                <a:latin typeface="Roboto Lt"/>
                <a:cs typeface="Roboto Lt"/>
              </a:rPr>
              <a:t> </a:t>
            </a:r>
            <a:r>
              <a:rPr sz="2160" b="1" i="1" spc="-27" dirty="0">
                <a:solidFill>
                  <a:srgbClr val="2B589E"/>
                </a:solidFill>
                <a:latin typeface="Roboto Lt"/>
                <a:cs typeface="Roboto Lt"/>
              </a:rPr>
              <a:t>actividades</a:t>
            </a:r>
            <a:endParaRPr sz="2160">
              <a:latin typeface="Roboto Lt"/>
              <a:cs typeface="Roboto 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-316549" y="347371"/>
            <a:ext cx="12508549" cy="462563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5216195">
              <a:lnSpc>
                <a:spcPct val="100000"/>
              </a:lnSpc>
              <a:spcBef>
                <a:spcPts val="108"/>
              </a:spcBef>
            </a:pPr>
            <a:r>
              <a:rPr spc="-292" dirty="0"/>
              <a:t>1.2.</a:t>
            </a:r>
            <a:r>
              <a:rPr spc="-76" dirty="0"/>
              <a:t> </a:t>
            </a:r>
            <a:r>
              <a:rPr spc="-481" dirty="0"/>
              <a:t>LA</a:t>
            </a:r>
            <a:r>
              <a:rPr spc="-76" dirty="0"/>
              <a:t> </a:t>
            </a:r>
            <a:r>
              <a:rPr spc="-238" dirty="0"/>
              <a:t>FUNCIÓN</a:t>
            </a:r>
            <a:r>
              <a:rPr spc="-76" dirty="0"/>
              <a:t> </a:t>
            </a:r>
            <a:r>
              <a:rPr spc="-274" dirty="0"/>
              <a:t>FINANCIERA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58726" y="9340"/>
            <a:ext cx="8792641" cy="6849085"/>
            <a:chOff x="5765" y="8648"/>
            <a:chExt cx="8141334" cy="6341745"/>
          </a:xfrm>
        </p:grpSpPr>
        <p:sp>
          <p:nvSpPr>
            <p:cNvPr id="8" name="object 8"/>
            <p:cNvSpPr/>
            <p:nvPr/>
          </p:nvSpPr>
          <p:spPr>
            <a:xfrm>
              <a:off x="4905603" y="1073149"/>
              <a:ext cx="3241675" cy="4349115"/>
            </a:xfrm>
            <a:custGeom>
              <a:avLst/>
              <a:gdLst/>
              <a:ahLst/>
              <a:cxnLst/>
              <a:rect l="l" t="t" r="r" b="b"/>
              <a:pathLst>
                <a:path w="3241675" h="4349115">
                  <a:moveTo>
                    <a:pt x="18376" y="0"/>
                  </a:moveTo>
                  <a:lnTo>
                    <a:pt x="0" y="0"/>
                  </a:lnTo>
                  <a:lnTo>
                    <a:pt x="0" y="523379"/>
                  </a:lnTo>
                  <a:lnTo>
                    <a:pt x="18376" y="523379"/>
                  </a:lnTo>
                  <a:lnTo>
                    <a:pt x="18376" y="0"/>
                  </a:lnTo>
                  <a:close/>
                </a:path>
                <a:path w="3241675" h="4349115">
                  <a:moveTo>
                    <a:pt x="1353858" y="3907028"/>
                  </a:moveTo>
                  <a:lnTo>
                    <a:pt x="1353845" y="3858615"/>
                  </a:lnTo>
                  <a:lnTo>
                    <a:pt x="1353223" y="3708984"/>
                  </a:lnTo>
                  <a:lnTo>
                    <a:pt x="1351788" y="3704628"/>
                  </a:lnTo>
                  <a:lnTo>
                    <a:pt x="1350822" y="3699218"/>
                  </a:lnTo>
                  <a:lnTo>
                    <a:pt x="865822" y="3699218"/>
                  </a:lnTo>
                  <a:lnTo>
                    <a:pt x="864235" y="3718839"/>
                  </a:lnTo>
                  <a:lnTo>
                    <a:pt x="864044" y="3724973"/>
                  </a:lnTo>
                  <a:lnTo>
                    <a:pt x="863828" y="3882529"/>
                  </a:lnTo>
                  <a:lnTo>
                    <a:pt x="864196" y="3987558"/>
                  </a:lnTo>
                  <a:lnTo>
                    <a:pt x="867689" y="4033482"/>
                  </a:lnTo>
                  <a:lnTo>
                    <a:pt x="884326" y="4092016"/>
                  </a:lnTo>
                  <a:lnTo>
                    <a:pt x="905192" y="4131043"/>
                  </a:lnTo>
                  <a:lnTo>
                    <a:pt x="932281" y="4165015"/>
                  </a:lnTo>
                  <a:lnTo>
                    <a:pt x="964780" y="4193362"/>
                  </a:lnTo>
                  <a:lnTo>
                    <a:pt x="1001877" y="4215498"/>
                  </a:lnTo>
                  <a:lnTo>
                    <a:pt x="1042771" y="4230865"/>
                  </a:lnTo>
                  <a:lnTo>
                    <a:pt x="1086637" y="4238879"/>
                  </a:lnTo>
                  <a:lnTo>
                    <a:pt x="1132674" y="4238968"/>
                  </a:lnTo>
                  <a:lnTo>
                    <a:pt x="1176528" y="4230929"/>
                  </a:lnTo>
                  <a:lnTo>
                    <a:pt x="1217320" y="4215181"/>
                  </a:lnTo>
                  <a:lnTo>
                    <a:pt x="1254264" y="4192524"/>
                  </a:lnTo>
                  <a:lnTo>
                    <a:pt x="1286522" y="4163771"/>
                  </a:lnTo>
                  <a:lnTo>
                    <a:pt x="1313307" y="4129722"/>
                  </a:lnTo>
                  <a:lnTo>
                    <a:pt x="1333779" y="4091178"/>
                  </a:lnTo>
                  <a:lnTo>
                    <a:pt x="1347139" y="4048950"/>
                  </a:lnTo>
                  <a:lnTo>
                    <a:pt x="1352562" y="4003840"/>
                  </a:lnTo>
                  <a:lnTo>
                    <a:pt x="1353477" y="3955440"/>
                  </a:lnTo>
                  <a:lnTo>
                    <a:pt x="1353858" y="3907028"/>
                  </a:lnTo>
                  <a:close/>
                </a:path>
                <a:path w="3241675" h="4349115">
                  <a:moveTo>
                    <a:pt x="1504480" y="2974606"/>
                  </a:moveTo>
                  <a:lnTo>
                    <a:pt x="1502410" y="2950057"/>
                  </a:lnTo>
                  <a:lnTo>
                    <a:pt x="1500479" y="2927159"/>
                  </a:lnTo>
                  <a:lnTo>
                    <a:pt x="1489189" y="2882100"/>
                  </a:lnTo>
                  <a:lnTo>
                    <a:pt x="1471244" y="2840037"/>
                  </a:lnTo>
                  <a:lnTo>
                    <a:pt x="1447253" y="2801594"/>
                  </a:lnTo>
                  <a:lnTo>
                    <a:pt x="1417828" y="2767393"/>
                  </a:lnTo>
                  <a:lnTo>
                    <a:pt x="1383601" y="2738056"/>
                  </a:lnTo>
                  <a:lnTo>
                    <a:pt x="1345184" y="2714180"/>
                  </a:lnTo>
                  <a:lnTo>
                    <a:pt x="1326515" y="2706281"/>
                  </a:lnTo>
                  <a:lnTo>
                    <a:pt x="1326515" y="3097288"/>
                  </a:lnTo>
                  <a:lnTo>
                    <a:pt x="1324559" y="3111766"/>
                  </a:lnTo>
                  <a:lnTo>
                    <a:pt x="1318437" y="3121799"/>
                  </a:lnTo>
                  <a:lnTo>
                    <a:pt x="1308188" y="3127591"/>
                  </a:lnTo>
                  <a:lnTo>
                    <a:pt x="1293888" y="3129343"/>
                  </a:lnTo>
                  <a:lnTo>
                    <a:pt x="1266393" y="3129242"/>
                  </a:lnTo>
                  <a:lnTo>
                    <a:pt x="1239558" y="3129292"/>
                  </a:lnTo>
                  <a:lnTo>
                    <a:pt x="1236421" y="3147733"/>
                  </a:lnTo>
                  <a:lnTo>
                    <a:pt x="1235583" y="3166516"/>
                  </a:lnTo>
                  <a:lnTo>
                    <a:pt x="1229791" y="3181286"/>
                  </a:lnTo>
                  <a:lnTo>
                    <a:pt x="1211846" y="3187674"/>
                  </a:lnTo>
                  <a:lnTo>
                    <a:pt x="1192377" y="3182137"/>
                  </a:lnTo>
                  <a:lnTo>
                    <a:pt x="1186167" y="3167202"/>
                  </a:lnTo>
                  <a:lnTo>
                    <a:pt x="1185418" y="3149689"/>
                  </a:lnTo>
                  <a:lnTo>
                    <a:pt x="1185303" y="3147733"/>
                  </a:lnTo>
                  <a:lnTo>
                    <a:pt x="1182141" y="3130143"/>
                  </a:lnTo>
                  <a:lnTo>
                    <a:pt x="1181989" y="3129242"/>
                  </a:lnTo>
                  <a:lnTo>
                    <a:pt x="1167650" y="3129610"/>
                  </a:lnTo>
                  <a:lnTo>
                    <a:pt x="1153172" y="3130143"/>
                  </a:lnTo>
                  <a:lnTo>
                    <a:pt x="1138770" y="3129953"/>
                  </a:lnTo>
                  <a:lnTo>
                    <a:pt x="1124648" y="3128187"/>
                  </a:lnTo>
                  <a:lnTo>
                    <a:pt x="1116126" y="3125000"/>
                  </a:lnTo>
                  <a:lnTo>
                    <a:pt x="1107668" y="3119386"/>
                  </a:lnTo>
                  <a:lnTo>
                    <a:pt x="1100836" y="3112376"/>
                  </a:lnTo>
                  <a:lnTo>
                    <a:pt x="1097153" y="3104997"/>
                  </a:lnTo>
                  <a:lnTo>
                    <a:pt x="1097457" y="3093377"/>
                  </a:lnTo>
                  <a:lnTo>
                    <a:pt x="1103274" y="3085414"/>
                  </a:lnTo>
                  <a:lnTo>
                    <a:pt x="1113053" y="3080816"/>
                  </a:lnTo>
                  <a:lnTo>
                    <a:pt x="1125220" y="3079305"/>
                  </a:lnTo>
                  <a:lnTo>
                    <a:pt x="1244460" y="3079254"/>
                  </a:lnTo>
                  <a:lnTo>
                    <a:pt x="1274406" y="3079254"/>
                  </a:lnTo>
                  <a:lnTo>
                    <a:pt x="1274406" y="2999676"/>
                  </a:lnTo>
                  <a:lnTo>
                    <a:pt x="1203515" y="2999676"/>
                  </a:lnTo>
                  <a:lnTo>
                    <a:pt x="1133856" y="2999562"/>
                  </a:lnTo>
                  <a:lnTo>
                    <a:pt x="1096632" y="2980880"/>
                  </a:lnTo>
                  <a:lnTo>
                    <a:pt x="1095184" y="2865602"/>
                  </a:lnTo>
                  <a:lnTo>
                    <a:pt x="1095082" y="2854236"/>
                  </a:lnTo>
                  <a:lnTo>
                    <a:pt x="1096975" y="2838920"/>
                  </a:lnTo>
                  <a:lnTo>
                    <a:pt x="1103249" y="2828379"/>
                  </a:lnTo>
                  <a:lnTo>
                    <a:pt x="1113929" y="2822384"/>
                  </a:lnTo>
                  <a:lnTo>
                    <a:pt x="1129080" y="2820695"/>
                  </a:lnTo>
                  <a:lnTo>
                    <a:pt x="1142225" y="2820886"/>
                  </a:lnTo>
                  <a:lnTo>
                    <a:pt x="1155357" y="2820886"/>
                  </a:lnTo>
                  <a:lnTo>
                    <a:pt x="1181354" y="2820771"/>
                  </a:lnTo>
                  <a:lnTo>
                    <a:pt x="1185481" y="2803144"/>
                  </a:lnTo>
                  <a:lnTo>
                    <a:pt x="1186434" y="2784183"/>
                  </a:lnTo>
                  <a:lnTo>
                    <a:pt x="1192542" y="2769336"/>
                  </a:lnTo>
                  <a:lnTo>
                    <a:pt x="1212151" y="2763913"/>
                  </a:lnTo>
                  <a:lnTo>
                    <a:pt x="1229652" y="2770098"/>
                  </a:lnTo>
                  <a:lnTo>
                    <a:pt x="1235532" y="2784208"/>
                  </a:lnTo>
                  <a:lnTo>
                    <a:pt x="1236395" y="2802305"/>
                  </a:lnTo>
                  <a:lnTo>
                    <a:pt x="1238885" y="2820759"/>
                  </a:lnTo>
                  <a:lnTo>
                    <a:pt x="1279398" y="2820746"/>
                  </a:lnTo>
                  <a:lnTo>
                    <a:pt x="1323187" y="2834005"/>
                  </a:lnTo>
                  <a:lnTo>
                    <a:pt x="1325587" y="2845955"/>
                  </a:lnTo>
                  <a:lnTo>
                    <a:pt x="1323251" y="2857919"/>
                  </a:lnTo>
                  <a:lnTo>
                    <a:pt x="1316837" y="2865602"/>
                  </a:lnTo>
                  <a:lnTo>
                    <a:pt x="1307236" y="2869692"/>
                  </a:lnTo>
                  <a:lnTo>
                    <a:pt x="1295387" y="2870898"/>
                  </a:lnTo>
                  <a:lnTo>
                    <a:pt x="1147902" y="2870911"/>
                  </a:lnTo>
                  <a:lnTo>
                    <a:pt x="1147902" y="2950095"/>
                  </a:lnTo>
                  <a:lnTo>
                    <a:pt x="1236941" y="2950095"/>
                  </a:lnTo>
                  <a:lnTo>
                    <a:pt x="1277607" y="2950133"/>
                  </a:lnTo>
                  <a:lnTo>
                    <a:pt x="1304721" y="2951403"/>
                  </a:lnTo>
                  <a:lnTo>
                    <a:pt x="1319352" y="2957487"/>
                  </a:lnTo>
                  <a:lnTo>
                    <a:pt x="1325321" y="2972244"/>
                  </a:lnTo>
                  <a:lnTo>
                    <a:pt x="1326413" y="2998165"/>
                  </a:lnTo>
                  <a:lnTo>
                    <a:pt x="1326413" y="3079229"/>
                  </a:lnTo>
                  <a:lnTo>
                    <a:pt x="1326515" y="3097288"/>
                  </a:lnTo>
                  <a:lnTo>
                    <a:pt x="1326515" y="2706281"/>
                  </a:lnTo>
                  <a:lnTo>
                    <a:pt x="1303197" y="2696400"/>
                  </a:lnTo>
                  <a:lnTo>
                    <a:pt x="1258252" y="2685326"/>
                  </a:lnTo>
                  <a:lnTo>
                    <a:pt x="1210970" y="2681567"/>
                  </a:lnTo>
                  <a:lnTo>
                    <a:pt x="1163116" y="2685516"/>
                  </a:lnTo>
                  <a:lnTo>
                    <a:pt x="1117803" y="2696705"/>
                  </a:lnTo>
                  <a:lnTo>
                    <a:pt x="1075639" y="2714574"/>
                  </a:lnTo>
                  <a:lnTo>
                    <a:pt x="1037196" y="2738513"/>
                  </a:lnTo>
                  <a:lnTo>
                    <a:pt x="1003046" y="2767952"/>
                  </a:lnTo>
                  <a:lnTo>
                    <a:pt x="973759" y="2802356"/>
                  </a:lnTo>
                  <a:lnTo>
                    <a:pt x="949998" y="2840964"/>
                  </a:lnTo>
                  <a:lnTo>
                    <a:pt x="932281" y="2883357"/>
                  </a:lnTo>
                  <a:lnTo>
                    <a:pt x="921194" y="2928886"/>
                  </a:lnTo>
                  <a:lnTo>
                    <a:pt x="917333" y="2976969"/>
                  </a:lnTo>
                  <a:lnTo>
                    <a:pt x="921105" y="3024492"/>
                  </a:lnTo>
                  <a:lnTo>
                    <a:pt x="932129" y="3069513"/>
                  </a:lnTo>
                  <a:lnTo>
                    <a:pt x="949833" y="3111436"/>
                  </a:lnTo>
                  <a:lnTo>
                    <a:pt x="973594" y="3149689"/>
                  </a:lnTo>
                  <a:lnTo>
                    <a:pt x="1002842" y="3183661"/>
                  </a:lnTo>
                  <a:lnTo>
                    <a:pt x="1036980" y="3212782"/>
                  </a:lnTo>
                  <a:lnTo>
                    <a:pt x="1075410" y="3236455"/>
                  </a:lnTo>
                  <a:lnTo>
                    <a:pt x="1117549" y="3254083"/>
                  </a:lnTo>
                  <a:lnTo>
                    <a:pt x="1162799" y="3265093"/>
                  </a:lnTo>
                  <a:lnTo>
                    <a:pt x="1210576" y="3268878"/>
                  </a:lnTo>
                  <a:lnTo>
                    <a:pt x="1258595" y="3265043"/>
                  </a:lnTo>
                  <a:lnTo>
                    <a:pt x="1304036" y="3253943"/>
                  </a:lnTo>
                  <a:lnTo>
                    <a:pt x="1346339" y="3236163"/>
                  </a:lnTo>
                  <a:lnTo>
                    <a:pt x="1384884" y="3212312"/>
                  </a:lnTo>
                  <a:lnTo>
                    <a:pt x="1413611" y="3187674"/>
                  </a:lnTo>
                  <a:lnTo>
                    <a:pt x="1419098" y="3182975"/>
                  </a:lnTo>
                  <a:lnTo>
                    <a:pt x="1448384" y="3148736"/>
                  </a:lnTo>
                  <a:lnTo>
                    <a:pt x="1472158" y="3110192"/>
                  </a:lnTo>
                  <a:lnTo>
                    <a:pt x="1489824" y="3067926"/>
                  </a:lnTo>
                  <a:lnTo>
                    <a:pt x="1500797" y="3022536"/>
                  </a:lnTo>
                  <a:lnTo>
                    <a:pt x="1504480" y="2974606"/>
                  </a:lnTo>
                  <a:close/>
                </a:path>
                <a:path w="3241675" h="4349115">
                  <a:moveTo>
                    <a:pt x="2682671" y="2486304"/>
                  </a:moveTo>
                  <a:lnTo>
                    <a:pt x="2681160" y="2473604"/>
                  </a:lnTo>
                  <a:lnTo>
                    <a:pt x="2675801" y="2460904"/>
                  </a:lnTo>
                  <a:lnTo>
                    <a:pt x="2401570" y="2460904"/>
                  </a:lnTo>
                  <a:lnTo>
                    <a:pt x="2401570" y="2994304"/>
                  </a:lnTo>
                  <a:lnTo>
                    <a:pt x="2395994" y="3045104"/>
                  </a:lnTo>
                  <a:lnTo>
                    <a:pt x="2377770" y="3083204"/>
                  </a:lnTo>
                  <a:lnTo>
                    <a:pt x="2349766" y="3121304"/>
                  </a:lnTo>
                  <a:lnTo>
                    <a:pt x="2314498" y="3146704"/>
                  </a:lnTo>
                  <a:lnTo>
                    <a:pt x="2274544" y="3159404"/>
                  </a:lnTo>
                  <a:lnTo>
                    <a:pt x="2232418" y="3159404"/>
                  </a:lnTo>
                  <a:lnTo>
                    <a:pt x="2188629" y="3134004"/>
                  </a:lnTo>
                  <a:lnTo>
                    <a:pt x="2153120" y="3108604"/>
                  </a:lnTo>
                  <a:lnTo>
                    <a:pt x="2127808" y="3070504"/>
                  </a:lnTo>
                  <a:lnTo>
                    <a:pt x="2114639" y="3019704"/>
                  </a:lnTo>
                  <a:lnTo>
                    <a:pt x="2115528" y="2968904"/>
                  </a:lnTo>
                  <a:lnTo>
                    <a:pt x="2128672" y="2930804"/>
                  </a:lnTo>
                  <a:lnTo>
                    <a:pt x="2151126" y="2892704"/>
                  </a:lnTo>
                  <a:lnTo>
                    <a:pt x="2181263" y="2867304"/>
                  </a:lnTo>
                  <a:lnTo>
                    <a:pt x="2217432" y="2841904"/>
                  </a:lnTo>
                  <a:lnTo>
                    <a:pt x="2303145" y="2841904"/>
                  </a:lnTo>
                  <a:lnTo>
                    <a:pt x="2342007" y="2867304"/>
                  </a:lnTo>
                  <a:lnTo>
                    <a:pt x="2372652" y="2905404"/>
                  </a:lnTo>
                  <a:lnTo>
                    <a:pt x="2393150" y="2943504"/>
                  </a:lnTo>
                  <a:lnTo>
                    <a:pt x="2401570" y="2994304"/>
                  </a:lnTo>
                  <a:lnTo>
                    <a:pt x="2401570" y="2460904"/>
                  </a:lnTo>
                  <a:lnTo>
                    <a:pt x="2228710" y="2460904"/>
                  </a:lnTo>
                  <a:lnTo>
                    <a:pt x="2228710" y="2587904"/>
                  </a:lnTo>
                  <a:lnTo>
                    <a:pt x="2225306" y="2587904"/>
                  </a:lnTo>
                  <a:lnTo>
                    <a:pt x="2222385" y="2600604"/>
                  </a:lnTo>
                  <a:lnTo>
                    <a:pt x="2219668" y="2600604"/>
                  </a:lnTo>
                  <a:lnTo>
                    <a:pt x="2216899" y="2613304"/>
                  </a:lnTo>
                  <a:lnTo>
                    <a:pt x="2147112" y="2740304"/>
                  </a:lnTo>
                  <a:lnTo>
                    <a:pt x="2066645" y="2892856"/>
                  </a:lnTo>
                  <a:lnTo>
                    <a:pt x="2066645" y="3705504"/>
                  </a:lnTo>
                  <a:lnTo>
                    <a:pt x="2064004" y="3718204"/>
                  </a:lnTo>
                  <a:lnTo>
                    <a:pt x="2055749" y="3730904"/>
                  </a:lnTo>
                  <a:lnTo>
                    <a:pt x="1970290" y="3730904"/>
                  </a:lnTo>
                  <a:lnTo>
                    <a:pt x="1970290" y="3845204"/>
                  </a:lnTo>
                  <a:lnTo>
                    <a:pt x="1967814" y="3857904"/>
                  </a:lnTo>
                  <a:lnTo>
                    <a:pt x="1960245" y="3870604"/>
                  </a:lnTo>
                  <a:lnTo>
                    <a:pt x="1558556" y="3870604"/>
                  </a:lnTo>
                  <a:lnTo>
                    <a:pt x="1555394" y="3857904"/>
                  </a:lnTo>
                  <a:lnTo>
                    <a:pt x="1557909" y="3845204"/>
                  </a:lnTo>
                  <a:lnTo>
                    <a:pt x="1565465" y="3832504"/>
                  </a:lnTo>
                  <a:lnTo>
                    <a:pt x="1967153" y="3832504"/>
                  </a:lnTo>
                  <a:lnTo>
                    <a:pt x="1970290" y="3845204"/>
                  </a:lnTo>
                  <a:lnTo>
                    <a:pt x="1970290" y="3730904"/>
                  </a:lnTo>
                  <a:lnTo>
                    <a:pt x="1566583" y="3730904"/>
                  </a:lnTo>
                  <a:lnTo>
                    <a:pt x="1558480" y="3718204"/>
                  </a:lnTo>
                  <a:lnTo>
                    <a:pt x="1555343" y="3705504"/>
                  </a:lnTo>
                  <a:lnTo>
                    <a:pt x="1558277" y="3692804"/>
                  </a:lnTo>
                  <a:lnTo>
                    <a:pt x="1566265" y="3680104"/>
                  </a:lnTo>
                  <a:lnTo>
                    <a:pt x="2054364" y="3680104"/>
                  </a:lnTo>
                  <a:lnTo>
                    <a:pt x="2062949" y="3692804"/>
                  </a:lnTo>
                  <a:lnTo>
                    <a:pt x="2066645" y="3705504"/>
                  </a:lnTo>
                  <a:lnTo>
                    <a:pt x="2066645" y="2892856"/>
                  </a:lnTo>
                  <a:lnTo>
                    <a:pt x="2066556" y="2893022"/>
                  </a:lnTo>
                  <a:lnTo>
                    <a:pt x="2066556" y="3413404"/>
                  </a:lnTo>
                  <a:lnTo>
                    <a:pt x="2063432" y="3426104"/>
                  </a:lnTo>
                  <a:lnTo>
                    <a:pt x="2055825" y="3438804"/>
                  </a:lnTo>
                  <a:lnTo>
                    <a:pt x="1850999" y="3438804"/>
                  </a:lnTo>
                  <a:lnTo>
                    <a:pt x="1850999" y="3565804"/>
                  </a:lnTo>
                  <a:lnTo>
                    <a:pt x="1848205" y="3578504"/>
                  </a:lnTo>
                  <a:lnTo>
                    <a:pt x="1841461" y="3578504"/>
                  </a:lnTo>
                  <a:lnTo>
                    <a:pt x="1831682" y="3591204"/>
                  </a:lnTo>
                  <a:lnTo>
                    <a:pt x="1575600" y="3591204"/>
                  </a:lnTo>
                  <a:lnTo>
                    <a:pt x="1565122" y="3578504"/>
                  </a:lnTo>
                  <a:lnTo>
                    <a:pt x="1557972" y="3578504"/>
                  </a:lnTo>
                  <a:lnTo>
                    <a:pt x="1555305" y="3565804"/>
                  </a:lnTo>
                  <a:lnTo>
                    <a:pt x="1557870" y="3553104"/>
                  </a:lnTo>
                  <a:lnTo>
                    <a:pt x="1564944" y="3540404"/>
                  </a:lnTo>
                  <a:lnTo>
                    <a:pt x="1842439" y="3540404"/>
                  </a:lnTo>
                  <a:lnTo>
                    <a:pt x="1848967" y="3553104"/>
                  </a:lnTo>
                  <a:lnTo>
                    <a:pt x="1850999" y="3565804"/>
                  </a:lnTo>
                  <a:lnTo>
                    <a:pt x="1850999" y="3438804"/>
                  </a:lnTo>
                  <a:lnTo>
                    <a:pt x="1566532" y="3438804"/>
                  </a:lnTo>
                  <a:lnTo>
                    <a:pt x="1558455" y="3426104"/>
                  </a:lnTo>
                  <a:lnTo>
                    <a:pt x="1555330" y="3413404"/>
                  </a:lnTo>
                  <a:lnTo>
                    <a:pt x="1558226" y="3400704"/>
                  </a:lnTo>
                  <a:lnTo>
                    <a:pt x="1566151" y="3400704"/>
                  </a:lnTo>
                  <a:lnTo>
                    <a:pt x="1577543" y="3388004"/>
                  </a:lnTo>
                  <a:lnTo>
                    <a:pt x="2045296" y="3388004"/>
                  </a:lnTo>
                  <a:lnTo>
                    <a:pt x="2056485" y="3400704"/>
                  </a:lnTo>
                  <a:lnTo>
                    <a:pt x="2064042" y="3400704"/>
                  </a:lnTo>
                  <a:lnTo>
                    <a:pt x="2066556" y="3413404"/>
                  </a:lnTo>
                  <a:lnTo>
                    <a:pt x="2066556" y="2893022"/>
                  </a:lnTo>
                  <a:lnTo>
                    <a:pt x="1912632" y="3184804"/>
                  </a:lnTo>
                  <a:lnTo>
                    <a:pt x="1908124" y="3184804"/>
                  </a:lnTo>
                  <a:lnTo>
                    <a:pt x="1901532" y="3197504"/>
                  </a:lnTo>
                  <a:lnTo>
                    <a:pt x="1893582" y="3210204"/>
                  </a:lnTo>
                  <a:lnTo>
                    <a:pt x="1872195" y="3210204"/>
                  </a:lnTo>
                  <a:lnTo>
                    <a:pt x="1862239" y="3197504"/>
                  </a:lnTo>
                  <a:lnTo>
                    <a:pt x="1858594" y="3184804"/>
                  </a:lnTo>
                  <a:lnTo>
                    <a:pt x="1859864" y="3172104"/>
                  </a:lnTo>
                  <a:lnTo>
                    <a:pt x="1864690" y="3159404"/>
                  </a:lnTo>
                  <a:lnTo>
                    <a:pt x="1881822" y="3134004"/>
                  </a:lnTo>
                  <a:lnTo>
                    <a:pt x="1916277" y="3070504"/>
                  </a:lnTo>
                  <a:lnTo>
                    <a:pt x="1933384" y="3032404"/>
                  </a:lnTo>
                  <a:lnTo>
                    <a:pt x="1957209" y="2994304"/>
                  </a:lnTo>
                  <a:lnTo>
                    <a:pt x="1990267" y="2930804"/>
                  </a:lnTo>
                  <a:lnTo>
                    <a:pt x="2155558" y="2613304"/>
                  </a:lnTo>
                  <a:lnTo>
                    <a:pt x="2175395" y="2575204"/>
                  </a:lnTo>
                  <a:lnTo>
                    <a:pt x="2178850" y="2575204"/>
                  </a:lnTo>
                  <a:lnTo>
                    <a:pt x="2185174" y="2562504"/>
                  </a:lnTo>
                  <a:lnTo>
                    <a:pt x="2215362" y="2562504"/>
                  </a:lnTo>
                  <a:lnTo>
                    <a:pt x="2220036" y="2575204"/>
                  </a:lnTo>
                  <a:lnTo>
                    <a:pt x="2224354" y="2575204"/>
                  </a:lnTo>
                  <a:lnTo>
                    <a:pt x="2228710" y="2587904"/>
                  </a:lnTo>
                  <a:lnTo>
                    <a:pt x="2228710" y="2460904"/>
                  </a:lnTo>
                  <a:lnTo>
                    <a:pt x="1971306" y="2460904"/>
                  </a:lnTo>
                  <a:lnTo>
                    <a:pt x="1971306" y="2765704"/>
                  </a:lnTo>
                  <a:lnTo>
                    <a:pt x="1965477" y="2816504"/>
                  </a:lnTo>
                  <a:lnTo>
                    <a:pt x="1946986" y="2867304"/>
                  </a:lnTo>
                  <a:lnTo>
                    <a:pt x="1918970" y="2892704"/>
                  </a:lnTo>
                  <a:lnTo>
                    <a:pt x="1883778" y="2918104"/>
                  </a:lnTo>
                  <a:lnTo>
                    <a:pt x="1843709" y="2930804"/>
                  </a:lnTo>
                  <a:lnTo>
                    <a:pt x="1801114" y="2930804"/>
                  </a:lnTo>
                  <a:lnTo>
                    <a:pt x="1757591" y="2905404"/>
                  </a:lnTo>
                  <a:lnTo>
                    <a:pt x="1722323" y="2880004"/>
                  </a:lnTo>
                  <a:lnTo>
                    <a:pt x="1697266" y="2841904"/>
                  </a:lnTo>
                  <a:lnTo>
                    <a:pt x="1684324" y="2791104"/>
                  </a:lnTo>
                  <a:lnTo>
                    <a:pt x="1685429" y="2740304"/>
                  </a:lnTo>
                  <a:lnTo>
                    <a:pt x="1698688" y="2702204"/>
                  </a:lnTo>
                  <a:lnTo>
                    <a:pt x="1721231" y="2664104"/>
                  </a:lnTo>
                  <a:lnTo>
                    <a:pt x="1751457" y="2638704"/>
                  </a:lnTo>
                  <a:lnTo>
                    <a:pt x="1787804" y="2626004"/>
                  </a:lnTo>
                  <a:lnTo>
                    <a:pt x="1828711" y="2613304"/>
                  </a:lnTo>
                  <a:lnTo>
                    <a:pt x="1873580" y="2626004"/>
                  </a:lnTo>
                  <a:lnTo>
                    <a:pt x="1912239" y="2638704"/>
                  </a:lnTo>
                  <a:lnTo>
                    <a:pt x="1942731" y="2676804"/>
                  </a:lnTo>
                  <a:lnTo>
                    <a:pt x="1963077" y="2714904"/>
                  </a:lnTo>
                  <a:lnTo>
                    <a:pt x="1971306" y="2765704"/>
                  </a:lnTo>
                  <a:lnTo>
                    <a:pt x="1971306" y="2460904"/>
                  </a:lnTo>
                  <a:lnTo>
                    <a:pt x="1912493" y="2460904"/>
                  </a:lnTo>
                  <a:lnTo>
                    <a:pt x="1898383" y="2448204"/>
                  </a:lnTo>
                  <a:lnTo>
                    <a:pt x="1892223" y="2435504"/>
                  </a:lnTo>
                  <a:lnTo>
                    <a:pt x="1890864" y="2410104"/>
                  </a:lnTo>
                  <a:lnTo>
                    <a:pt x="1890928" y="2359304"/>
                  </a:lnTo>
                  <a:lnTo>
                    <a:pt x="1891080" y="2308504"/>
                  </a:lnTo>
                  <a:lnTo>
                    <a:pt x="1891169" y="2206904"/>
                  </a:lnTo>
                  <a:lnTo>
                    <a:pt x="1890839" y="2156104"/>
                  </a:lnTo>
                  <a:lnTo>
                    <a:pt x="1890090" y="2105304"/>
                  </a:lnTo>
                  <a:lnTo>
                    <a:pt x="1885632" y="2067204"/>
                  </a:lnTo>
                  <a:lnTo>
                    <a:pt x="1873567" y="2016404"/>
                  </a:lnTo>
                  <a:lnTo>
                    <a:pt x="1851113" y="1978304"/>
                  </a:lnTo>
                  <a:lnTo>
                    <a:pt x="1821091" y="1940204"/>
                  </a:lnTo>
                  <a:lnTo>
                    <a:pt x="1784667" y="1914804"/>
                  </a:lnTo>
                  <a:lnTo>
                    <a:pt x="1743024" y="1889404"/>
                  </a:lnTo>
                  <a:lnTo>
                    <a:pt x="1697342" y="1876704"/>
                  </a:lnTo>
                  <a:lnTo>
                    <a:pt x="1648790" y="1864004"/>
                  </a:lnTo>
                  <a:lnTo>
                    <a:pt x="1598549" y="1876704"/>
                  </a:lnTo>
                  <a:lnTo>
                    <a:pt x="1552829" y="1889404"/>
                  </a:lnTo>
                  <a:lnTo>
                    <a:pt x="1511439" y="1902104"/>
                  </a:lnTo>
                  <a:lnTo>
                    <a:pt x="1475346" y="1940204"/>
                  </a:lnTo>
                  <a:lnTo>
                    <a:pt x="1445526" y="1978304"/>
                  </a:lnTo>
                  <a:lnTo>
                    <a:pt x="1422946" y="2016404"/>
                  </a:lnTo>
                  <a:lnTo>
                    <a:pt x="1408569" y="2054504"/>
                  </a:lnTo>
                  <a:lnTo>
                    <a:pt x="1403375" y="2105304"/>
                  </a:lnTo>
                  <a:lnTo>
                    <a:pt x="1403134" y="2156104"/>
                  </a:lnTo>
                  <a:lnTo>
                    <a:pt x="1402981" y="2206904"/>
                  </a:lnTo>
                  <a:lnTo>
                    <a:pt x="1402854" y="2562504"/>
                  </a:lnTo>
                  <a:lnTo>
                    <a:pt x="1402727" y="2613304"/>
                  </a:lnTo>
                  <a:lnTo>
                    <a:pt x="1402524" y="2664104"/>
                  </a:lnTo>
                  <a:lnTo>
                    <a:pt x="1415402" y="2702204"/>
                  </a:lnTo>
                  <a:lnTo>
                    <a:pt x="1462532" y="2753004"/>
                  </a:lnTo>
                  <a:lnTo>
                    <a:pt x="1492427" y="2791104"/>
                  </a:lnTo>
                  <a:lnTo>
                    <a:pt x="1516481" y="2829204"/>
                  </a:lnTo>
                  <a:lnTo>
                    <a:pt x="1534680" y="2867304"/>
                  </a:lnTo>
                  <a:lnTo>
                    <a:pt x="1546999" y="2905404"/>
                  </a:lnTo>
                  <a:lnTo>
                    <a:pt x="1553438" y="2956204"/>
                  </a:lnTo>
                  <a:lnTo>
                    <a:pt x="1553997" y="3007004"/>
                  </a:lnTo>
                  <a:lnTo>
                    <a:pt x="1548638" y="3045104"/>
                  </a:lnTo>
                  <a:lnTo>
                    <a:pt x="1537360" y="3095904"/>
                  </a:lnTo>
                  <a:lnTo>
                    <a:pt x="1520164" y="3134004"/>
                  </a:lnTo>
                  <a:lnTo>
                    <a:pt x="1497037" y="3172104"/>
                  </a:lnTo>
                  <a:lnTo>
                    <a:pt x="1467954" y="3210204"/>
                  </a:lnTo>
                  <a:lnTo>
                    <a:pt x="1432928" y="3248304"/>
                  </a:lnTo>
                  <a:lnTo>
                    <a:pt x="1418590" y="3261004"/>
                  </a:lnTo>
                  <a:lnTo>
                    <a:pt x="1409230" y="3273704"/>
                  </a:lnTo>
                  <a:lnTo>
                    <a:pt x="1404150" y="3286404"/>
                  </a:lnTo>
                  <a:lnTo>
                    <a:pt x="1402664" y="3311804"/>
                  </a:lnTo>
                  <a:lnTo>
                    <a:pt x="1402943" y="3413404"/>
                  </a:lnTo>
                  <a:lnTo>
                    <a:pt x="1403070" y="3870604"/>
                  </a:lnTo>
                  <a:lnTo>
                    <a:pt x="1402918" y="3997604"/>
                  </a:lnTo>
                  <a:lnTo>
                    <a:pt x="1398689" y="4048404"/>
                  </a:lnTo>
                  <a:lnTo>
                    <a:pt x="1386128" y="4099204"/>
                  </a:lnTo>
                  <a:lnTo>
                    <a:pt x="1365237" y="4150004"/>
                  </a:lnTo>
                  <a:lnTo>
                    <a:pt x="1335989" y="4188104"/>
                  </a:lnTo>
                  <a:lnTo>
                    <a:pt x="1298384" y="4226204"/>
                  </a:lnTo>
                  <a:lnTo>
                    <a:pt x="1292606" y="4226204"/>
                  </a:lnTo>
                  <a:lnTo>
                    <a:pt x="1284909" y="4238904"/>
                  </a:lnTo>
                  <a:lnTo>
                    <a:pt x="2310282" y="4238904"/>
                  </a:lnTo>
                  <a:lnTo>
                    <a:pt x="2310282" y="3870604"/>
                  </a:lnTo>
                  <a:lnTo>
                    <a:pt x="2310282" y="3832504"/>
                  </a:lnTo>
                  <a:lnTo>
                    <a:pt x="2310282" y="3730904"/>
                  </a:lnTo>
                  <a:lnTo>
                    <a:pt x="2310282" y="3680104"/>
                  </a:lnTo>
                  <a:lnTo>
                    <a:pt x="2310282" y="3591204"/>
                  </a:lnTo>
                  <a:lnTo>
                    <a:pt x="2310282" y="3540404"/>
                  </a:lnTo>
                  <a:lnTo>
                    <a:pt x="2310155" y="3489604"/>
                  </a:lnTo>
                  <a:lnTo>
                    <a:pt x="2309965" y="3451504"/>
                  </a:lnTo>
                  <a:lnTo>
                    <a:pt x="2309977" y="3438804"/>
                  </a:lnTo>
                  <a:lnTo>
                    <a:pt x="2310003" y="3400704"/>
                  </a:lnTo>
                  <a:lnTo>
                    <a:pt x="2310193" y="3388004"/>
                  </a:lnTo>
                  <a:lnTo>
                    <a:pt x="2310561" y="3362604"/>
                  </a:lnTo>
                  <a:lnTo>
                    <a:pt x="2321191" y="3311804"/>
                  </a:lnTo>
                  <a:lnTo>
                    <a:pt x="2348611" y="3273704"/>
                  </a:lnTo>
                  <a:lnTo>
                    <a:pt x="2390102" y="3248304"/>
                  </a:lnTo>
                  <a:lnTo>
                    <a:pt x="2442972" y="3235604"/>
                  </a:lnTo>
                  <a:lnTo>
                    <a:pt x="2672677" y="3235604"/>
                  </a:lnTo>
                  <a:lnTo>
                    <a:pt x="2680893" y="3210204"/>
                  </a:lnTo>
                  <a:lnTo>
                    <a:pt x="2682100" y="3159404"/>
                  </a:lnTo>
                  <a:lnTo>
                    <a:pt x="2682024" y="2841904"/>
                  </a:lnTo>
                  <a:lnTo>
                    <a:pt x="2682125" y="2676804"/>
                  </a:lnTo>
                  <a:lnTo>
                    <a:pt x="2682392" y="2562504"/>
                  </a:lnTo>
                  <a:lnTo>
                    <a:pt x="2682456" y="2537104"/>
                  </a:lnTo>
                  <a:lnTo>
                    <a:pt x="2682671" y="2486304"/>
                  </a:lnTo>
                  <a:close/>
                </a:path>
                <a:path w="3241675" h="4349115">
                  <a:moveTo>
                    <a:pt x="3220034" y="2400363"/>
                  </a:moveTo>
                  <a:lnTo>
                    <a:pt x="3220021" y="2356193"/>
                  </a:lnTo>
                  <a:lnTo>
                    <a:pt x="3220021" y="2301849"/>
                  </a:lnTo>
                  <a:lnTo>
                    <a:pt x="3220021" y="2110841"/>
                  </a:lnTo>
                  <a:lnTo>
                    <a:pt x="3216173" y="2064727"/>
                  </a:lnTo>
                  <a:lnTo>
                    <a:pt x="3205086" y="2021814"/>
                  </a:lnTo>
                  <a:lnTo>
                    <a:pt x="3187319" y="1982685"/>
                  </a:lnTo>
                  <a:lnTo>
                    <a:pt x="3163417" y="1947951"/>
                  </a:lnTo>
                  <a:lnTo>
                    <a:pt x="3133979" y="1918182"/>
                  </a:lnTo>
                  <a:lnTo>
                    <a:pt x="3099536" y="1893989"/>
                  </a:lnTo>
                  <a:lnTo>
                    <a:pt x="3060674" y="1875967"/>
                  </a:lnTo>
                  <a:lnTo>
                    <a:pt x="3017951" y="1864690"/>
                  </a:lnTo>
                  <a:lnTo>
                    <a:pt x="2971939" y="1860753"/>
                  </a:lnTo>
                  <a:lnTo>
                    <a:pt x="2691841" y="1860638"/>
                  </a:lnTo>
                  <a:lnTo>
                    <a:pt x="2691841" y="2326525"/>
                  </a:lnTo>
                  <a:lnTo>
                    <a:pt x="2689733" y="2333536"/>
                  </a:lnTo>
                  <a:lnTo>
                    <a:pt x="2685135" y="2340457"/>
                  </a:lnTo>
                  <a:lnTo>
                    <a:pt x="2679052" y="2346807"/>
                  </a:lnTo>
                  <a:lnTo>
                    <a:pt x="2672486" y="2352078"/>
                  </a:lnTo>
                  <a:lnTo>
                    <a:pt x="2666657" y="2356193"/>
                  </a:lnTo>
                  <a:lnTo>
                    <a:pt x="2657030" y="2354516"/>
                  </a:lnTo>
                  <a:lnTo>
                    <a:pt x="2656751" y="2354478"/>
                  </a:lnTo>
                  <a:lnTo>
                    <a:pt x="2656306" y="2354389"/>
                  </a:lnTo>
                  <a:lnTo>
                    <a:pt x="2293162" y="2354478"/>
                  </a:lnTo>
                  <a:lnTo>
                    <a:pt x="2039734" y="2354262"/>
                  </a:lnTo>
                  <a:lnTo>
                    <a:pt x="2024062" y="2354516"/>
                  </a:lnTo>
                  <a:lnTo>
                    <a:pt x="2008746" y="2352916"/>
                  </a:lnTo>
                  <a:lnTo>
                    <a:pt x="1997062" y="2345842"/>
                  </a:lnTo>
                  <a:lnTo>
                    <a:pt x="1992287" y="2329650"/>
                  </a:lnTo>
                  <a:lnTo>
                    <a:pt x="1996897" y="2312162"/>
                  </a:lnTo>
                  <a:lnTo>
                    <a:pt x="2008924" y="2304910"/>
                  </a:lnTo>
                  <a:lnTo>
                    <a:pt x="2024811" y="2303640"/>
                  </a:lnTo>
                  <a:lnTo>
                    <a:pt x="2040991" y="2304110"/>
                  </a:lnTo>
                  <a:lnTo>
                    <a:pt x="2342324" y="2303970"/>
                  </a:lnTo>
                  <a:lnTo>
                    <a:pt x="2654808" y="2304046"/>
                  </a:lnTo>
                  <a:lnTo>
                    <a:pt x="2655849" y="2303818"/>
                  </a:lnTo>
                  <a:lnTo>
                    <a:pt x="2656624" y="2303640"/>
                  </a:lnTo>
                  <a:lnTo>
                    <a:pt x="2664587" y="2301849"/>
                  </a:lnTo>
                  <a:lnTo>
                    <a:pt x="2691841" y="2326525"/>
                  </a:lnTo>
                  <a:lnTo>
                    <a:pt x="2691841" y="1860638"/>
                  </a:lnTo>
                  <a:lnTo>
                    <a:pt x="2509253" y="1860562"/>
                  </a:lnTo>
                  <a:lnTo>
                    <a:pt x="1834375" y="1860854"/>
                  </a:lnTo>
                  <a:lnTo>
                    <a:pt x="1827809" y="1862048"/>
                  </a:lnTo>
                  <a:lnTo>
                    <a:pt x="1816620" y="1863153"/>
                  </a:lnTo>
                  <a:lnTo>
                    <a:pt x="1824139" y="1869630"/>
                  </a:lnTo>
                  <a:lnTo>
                    <a:pt x="1827530" y="1872640"/>
                  </a:lnTo>
                  <a:lnTo>
                    <a:pt x="1830997" y="1875548"/>
                  </a:lnTo>
                  <a:lnTo>
                    <a:pt x="1865122" y="1908238"/>
                  </a:lnTo>
                  <a:lnTo>
                    <a:pt x="1892973" y="1943785"/>
                  </a:lnTo>
                  <a:lnTo>
                    <a:pt x="1914512" y="1982241"/>
                  </a:lnTo>
                  <a:lnTo>
                    <a:pt x="1929739" y="2023618"/>
                  </a:lnTo>
                  <a:lnTo>
                    <a:pt x="1938642" y="2067941"/>
                  </a:lnTo>
                  <a:lnTo>
                    <a:pt x="1941220" y="2115261"/>
                  </a:lnTo>
                  <a:lnTo>
                    <a:pt x="1940801" y="2171115"/>
                  </a:lnTo>
                  <a:lnTo>
                    <a:pt x="1940788" y="2226970"/>
                  </a:lnTo>
                  <a:lnTo>
                    <a:pt x="1940953" y="2282812"/>
                  </a:lnTo>
                  <a:lnTo>
                    <a:pt x="1941068" y="2400363"/>
                  </a:lnTo>
                  <a:lnTo>
                    <a:pt x="3220034" y="2400363"/>
                  </a:lnTo>
                  <a:close/>
                </a:path>
                <a:path w="3241675" h="4349115">
                  <a:moveTo>
                    <a:pt x="3241395" y="4194860"/>
                  </a:moveTo>
                  <a:lnTo>
                    <a:pt x="3241294" y="3815308"/>
                  </a:lnTo>
                  <a:lnTo>
                    <a:pt x="3241306" y="3642512"/>
                  </a:lnTo>
                  <a:lnTo>
                    <a:pt x="3241306" y="3591534"/>
                  </a:lnTo>
                  <a:lnTo>
                    <a:pt x="3191472" y="3591534"/>
                  </a:lnTo>
                  <a:lnTo>
                    <a:pt x="3191472" y="4152938"/>
                  </a:lnTo>
                  <a:lnTo>
                    <a:pt x="3190138" y="4175163"/>
                  </a:lnTo>
                  <a:lnTo>
                    <a:pt x="3184448" y="4187825"/>
                  </a:lnTo>
                  <a:lnTo>
                    <a:pt x="3171812" y="4193514"/>
                  </a:lnTo>
                  <a:lnTo>
                    <a:pt x="3149638" y="4194848"/>
                  </a:lnTo>
                  <a:lnTo>
                    <a:pt x="3122003" y="4194860"/>
                  </a:lnTo>
                  <a:lnTo>
                    <a:pt x="3099371" y="4194860"/>
                  </a:lnTo>
                  <a:lnTo>
                    <a:pt x="2445956" y="4194822"/>
                  </a:lnTo>
                  <a:lnTo>
                    <a:pt x="2405684" y="4175036"/>
                  </a:lnTo>
                  <a:lnTo>
                    <a:pt x="2404389" y="4152938"/>
                  </a:lnTo>
                  <a:lnTo>
                    <a:pt x="2404440" y="3683482"/>
                  </a:lnTo>
                  <a:lnTo>
                    <a:pt x="2424442" y="3644163"/>
                  </a:lnTo>
                  <a:lnTo>
                    <a:pt x="3151479" y="3642525"/>
                  </a:lnTo>
                  <a:lnTo>
                    <a:pt x="3172053" y="3644049"/>
                  </a:lnTo>
                  <a:lnTo>
                    <a:pt x="3184207" y="3650056"/>
                  </a:lnTo>
                  <a:lnTo>
                    <a:pt x="3189986" y="3662616"/>
                  </a:lnTo>
                  <a:lnTo>
                    <a:pt x="3191433" y="3683482"/>
                  </a:lnTo>
                  <a:lnTo>
                    <a:pt x="3191472" y="4152938"/>
                  </a:lnTo>
                  <a:lnTo>
                    <a:pt x="3191472" y="3591534"/>
                  </a:lnTo>
                  <a:lnTo>
                    <a:pt x="2688983" y="3591534"/>
                  </a:lnTo>
                  <a:lnTo>
                    <a:pt x="2581554" y="3591369"/>
                  </a:lnTo>
                  <a:lnTo>
                    <a:pt x="2528938" y="3581679"/>
                  </a:lnTo>
                  <a:lnTo>
                    <a:pt x="2487028" y="3555365"/>
                  </a:lnTo>
                  <a:lnTo>
                    <a:pt x="2459253" y="3515753"/>
                  </a:lnTo>
                  <a:lnTo>
                    <a:pt x="2449042" y="3466185"/>
                  </a:lnTo>
                  <a:lnTo>
                    <a:pt x="2459024" y="3417074"/>
                  </a:lnTo>
                  <a:lnTo>
                    <a:pt x="2487003" y="3377514"/>
                  </a:lnTo>
                  <a:lnTo>
                    <a:pt x="2529243" y="3351085"/>
                  </a:lnTo>
                  <a:lnTo>
                    <a:pt x="2581999" y="3341420"/>
                  </a:lnTo>
                  <a:lnTo>
                    <a:pt x="2916390" y="3341332"/>
                  </a:lnTo>
                  <a:lnTo>
                    <a:pt x="3014472" y="3341420"/>
                  </a:lnTo>
                  <a:lnTo>
                    <a:pt x="3067304" y="3351047"/>
                  </a:lnTo>
                  <a:lnTo>
                    <a:pt x="3109328" y="3377438"/>
                  </a:lnTo>
                  <a:lnTo>
                    <a:pt x="3137001" y="3417100"/>
                  </a:lnTo>
                  <a:lnTo>
                    <a:pt x="3146793" y="3466604"/>
                  </a:lnTo>
                  <a:lnTo>
                    <a:pt x="3136620" y="3516338"/>
                  </a:lnTo>
                  <a:lnTo>
                    <a:pt x="3108934" y="3555784"/>
                  </a:lnTo>
                  <a:lnTo>
                    <a:pt x="3066999" y="3581844"/>
                  </a:lnTo>
                  <a:lnTo>
                    <a:pt x="3014027" y="3591382"/>
                  </a:lnTo>
                  <a:lnTo>
                    <a:pt x="2905214" y="3591522"/>
                  </a:lnTo>
                  <a:lnTo>
                    <a:pt x="2796400" y="3591445"/>
                  </a:lnTo>
                  <a:lnTo>
                    <a:pt x="2688983" y="3591534"/>
                  </a:lnTo>
                  <a:lnTo>
                    <a:pt x="3241306" y="3591522"/>
                  </a:lnTo>
                  <a:lnTo>
                    <a:pt x="3241230" y="3374072"/>
                  </a:lnTo>
                  <a:lnTo>
                    <a:pt x="3236163" y="3331273"/>
                  </a:lnTo>
                  <a:lnTo>
                    <a:pt x="3191230" y="3286849"/>
                  </a:lnTo>
                  <a:lnTo>
                    <a:pt x="3148114" y="3281908"/>
                  </a:lnTo>
                  <a:lnTo>
                    <a:pt x="2450249" y="3281807"/>
                  </a:lnTo>
                  <a:lnTo>
                    <a:pt x="2409977" y="3287052"/>
                  </a:lnTo>
                  <a:lnTo>
                    <a:pt x="2382024" y="3303359"/>
                  </a:lnTo>
                  <a:lnTo>
                    <a:pt x="2365730" y="3331527"/>
                  </a:lnTo>
                  <a:lnTo>
                    <a:pt x="2360434" y="3372307"/>
                  </a:lnTo>
                  <a:lnTo>
                    <a:pt x="2360434" y="4260354"/>
                  </a:lnTo>
                  <a:lnTo>
                    <a:pt x="2365883" y="4299724"/>
                  </a:lnTo>
                  <a:lnTo>
                    <a:pt x="2382393" y="4327398"/>
                  </a:lnTo>
                  <a:lnTo>
                    <a:pt x="2410256" y="4343743"/>
                  </a:lnTo>
                  <a:lnTo>
                    <a:pt x="2449779" y="4349115"/>
                  </a:lnTo>
                  <a:lnTo>
                    <a:pt x="3153613" y="4349115"/>
                  </a:lnTo>
                  <a:lnTo>
                    <a:pt x="3192145" y="4343768"/>
                  </a:lnTo>
                  <a:lnTo>
                    <a:pt x="3219564" y="4327576"/>
                  </a:lnTo>
                  <a:lnTo>
                    <a:pt x="3235922" y="4300423"/>
                  </a:lnTo>
                  <a:lnTo>
                    <a:pt x="3241370" y="4262132"/>
                  </a:lnTo>
                  <a:lnTo>
                    <a:pt x="3241395" y="4194860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6829" y="3730715"/>
              <a:ext cx="189914" cy="2185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9146" y="3954520"/>
              <a:ext cx="192792" cy="2184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61212" y="4464151"/>
              <a:ext cx="684530" cy="753110"/>
            </a:xfrm>
            <a:custGeom>
              <a:avLst/>
              <a:gdLst/>
              <a:ahLst/>
              <a:cxnLst/>
              <a:rect l="l" t="t" r="r" b="b"/>
              <a:pathLst>
                <a:path w="684529" h="753110">
                  <a:moveTo>
                    <a:pt x="130835" y="304190"/>
                  </a:moveTo>
                  <a:lnTo>
                    <a:pt x="0" y="304190"/>
                  </a:lnTo>
                  <a:lnTo>
                    <a:pt x="0" y="416382"/>
                  </a:lnTo>
                  <a:lnTo>
                    <a:pt x="130835" y="416382"/>
                  </a:lnTo>
                  <a:lnTo>
                    <a:pt x="130835" y="304190"/>
                  </a:lnTo>
                  <a:close/>
                </a:path>
                <a:path w="684529" h="753110">
                  <a:moveTo>
                    <a:pt x="130873" y="637895"/>
                  </a:moveTo>
                  <a:lnTo>
                    <a:pt x="977" y="637895"/>
                  </a:lnTo>
                  <a:lnTo>
                    <a:pt x="977" y="752576"/>
                  </a:lnTo>
                  <a:lnTo>
                    <a:pt x="130873" y="752576"/>
                  </a:lnTo>
                  <a:lnTo>
                    <a:pt x="130873" y="637895"/>
                  </a:lnTo>
                  <a:close/>
                </a:path>
                <a:path w="684529" h="753110">
                  <a:moveTo>
                    <a:pt x="131559" y="470573"/>
                  </a:moveTo>
                  <a:lnTo>
                    <a:pt x="1181" y="470573"/>
                  </a:lnTo>
                  <a:lnTo>
                    <a:pt x="1181" y="584606"/>
                  </a:lnTo>
                  <a:lnTo>
                    <a:pt x="131559" y="584606"/>
                  </a:lnTo>
                  <a:lnTo>
                    <a:pt x="131559" y="470573"/>
                  </a:lnTo>
                  <a:close/>
                </a:path>
                <a:path w="684529" h="753110">
                  <a:moveTo>
                    <a:pt x="315048" y="637984"/>
                  </a:moveTo>
                  <a:lnTo>
                    <a:pt x="184937" y="637984"/>
                  </a:lnTo>
                  <a:lnTo>
                    <a:pt x="184937" y="753021"/>
                  </a:lnTo>
                  <a:lnTo>
                    <a:pt x="315048" y="753021"/>
                  </a:lnTo>
                  <a:lnTo>
                    <a:pt x="315048" y="637984"/>
                  </a:lnTo>
                  <a:close/>
                </a:path>
                <a:path w="684529" h="753110">
                  <a:moveTo>
                    <a:pt x="315150" y="302539"/>
                  </a:moveTo>
                  <a:lnTo>
                    <a:pt x="185356" y="302539"/>
                  </a:lnTo>
                  <a:lnTo>
                    <a:pt x="185356" y="417220"/>
                  </a:lnTo>
                  <a:lnTo>
                    <a:pt x="315150" y="417220"/>
                  </a:lnTo>
                  <a:lnTo>
                    <a:pt x="315150" y="302539"/>
                  </a:lnTo>
                  <a:close/>
                </a:path>
                <a:path w="684529" h="753110">
                  <a:moveTo>
                    <a:pt x="316585" y="471157"/>
                  </a:moveTo>
                  <a:lnTo>
                    <a:pt x="184797" y="471157"/>
                  </a:lnTo>
                  <a:lnTo>
                    <a:pt x="184797" y="584377"/>
                  </a:lnTo>
                  <a:lnTo>
                    <a:pt x="316585" y="584377"/>
                  </a:lnTo>
                  <a:lnTo>
                    <a:pt x="316585" y="471157"/>
                  </a:lnTo>
                  <a:close/>
                </a:path>
                <a:path w="684529" h="753110">
                  <a:moveTo>
                    <a:pt x="499884" y="303796"/>
                  </a:moveTo>
                  <a:lnTo>
                    <a:pt x="368846" y="303796"/>
                  </a:lnTo>
                  <a:lnTo>
                    <a:pt x="368846" y="417512"/>
                  </a:lnTo>
                  <a:lnTo>
                    <a:pt x="499884" y="417512"/>
                  </a:lnTo>
                  <a:lnTo>
                    <a:pt x="499884" y="303796"/>
                  </a:lnTo>
                  <a:close/>
                </a:path>
                <a:path w="684529" h="753110">
                  <a:moveTo>
                    <a:pt x="499973" y="637857"/>
                  </a:moveTo>
                  <a:lnTo>
                    <a:pt x="368808" y="637857"/>
                  </a:lnTo>
                  <a:lnTo>
                    <a:pt x="368808" y="752068"/>
                  </a:lnTo>
                  <a:lnTo>
                    <a:pt x="499973" y="752068"/>
                  </a:lnTo>
                  <a:lnTo>
                    <a:pt x="499973" y="637857"/>
                  </a:lnTo>
                  <a:close/>
                </a:path>
                <a:path w="684529" h="753110">
                  <a:moveTo>
                    <a:pt x="500151" y="470484"/>
                  </a:moveTo>
                  <a:lnTo>
                    <a:pt x="369379" y="470484"/>
                  </a:lnTo>
                  <a:lnTo>
                    <a:pt x="369379" y="584796"/>
                  </a:lnTo>
                  <a:lnTo>
                    <a:pt x="500151" y="584796"/>
                  </a:lnTo>
                  <a:lnTo>
                    <a:pt x="500151" y="470484"/>
                  </a:lnTo>
                  <a:close/>
                </a:path>
                <a:path w="684529" h="753110">
                  <a:moveTo>
                    <a:pt x="641019" y="76835"/>
                  </a:moveTo>
                  <a:lnTo>
                    <a:pt x="618337" y="21704"/>
                  </a:lnTo>
                  <a:lnTo>
                    <a:pt x="557060" y="38"/>
                  </a:lnTo>
                  <a:lnTo>
                    <a:pt x="124904" y="0"/>
                  </a:lnTo>
                  <a:lnTo>
                    <a:pt x="91744" y="5892"/>
                  </a:lnTo>
                  <a:lnTo>
                    <a:pt x="65862" y="22021"/>
                  </a:lnTo>
                  <a:lnTo>
                    <a:pt x="49187" y="46329"/>
                  </a:lnTo>
                  <a:lnTo>
                    <a:pt x="43662" y="76758"/>
                  </a:lnTo>
                  <a:lnTo>
                    <a:pt x="50101" y="106375"/>
                  </a:lnTo>
                  <a:lnTo>
                    <a:pt x="66903" y="129565"/>
                  </a:lnTo>
                  <a:lnTo>
                    <a:pt x="92405" y="144729"/>
                  </a:lnTo>
                  <a:lnTo>
                    <a:pt x="124904" y="150228"/>
                  </a:lnTo>
                  <a:lnTo>
                    <a:pt x="342379" y="150304"/>
                  </a:lnTo>
                  <a:lnTo>
                    <a:pt x="557060" y="150253"/>
                  </a:lnTo>
                  <a:lnTo>
                    <a:pt x="591019" y="144881"/>
                  </a:lnTo>
                  <a:lnTo>
                    <a:pt x="617372" y="129908"/>
                  </a:lnTo>
                  <a:lnTo>
                    <a:pt x="634555" y="106756"/>
                  </a:lnTo>
                  <a:lnTo>
                    <a:pt x="641019" y="76835"/>
                  </a:lnTo>
                  <a:close/>
                </a:path>
                <a:path w="684529" h="753110">
                  <a:moveTo>
                    <a:pt x="683450" y="302475"/>
                  </a:moveTo>
                  <a:lnTo>
                    <a:pt x="554101" y="302475"/>
                  </a:lnTo>
                  <a:lnTo>
                    <a:pt x="554101" y="417144"/>
                  </a:lnTo>
                  <a:lnTo>
                    <a:pt x="683450" y="417144"/>
                  </a:lnTo>
                  <a:lnTo>
                    <a:pt x="683450" y="302475"/>
                  </a:lnTo>
                  <a:close/>
                </a:path>
                <a:path w="684529" h="753110">
                  <a:moveTo>
                    <a:pt x="683920" y="471195"/>
                  </a:moveTo>
                  <a:lnTo>
                    <a:pt x="552754" y="471195"/>
                  </a:lnTo>
                  <a:lnTo>
                    <a:pt x="552754" y="751700"/>
                  </a:lnTo>
                  <a:lnTo>
                    <a:pt x="683920" y="751700"/>
                  </a:lnTo>
                  <a:lnTo>
                    <a:pt x="683920" y="471195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5" y="8648"/>
              <a:ext cx="4831956" cy="63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0"/>
            <a:ext cx="10287000" cy="6845656"/>
            <a:chOff x="0" y="0"/>
            <a:chExt cx="9525000" cy="6338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190" y="241406"/>
              <a:ext cx="5914009" cy="59140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525000" cy="6338570"/>
            </a:xfrm>
            <a:custGeom>
              <a:avLst/>
              <a:gdLst/>
              <a:ahLst/>
              <a:cxnLst/>
              <a:rect l="l" t="t" r="r" b="b"/>
              <a:pathLst>
                <a:path w="9525000" h="6338570">
                  <a:moveTo>
                    <a:pt x="9525000" y="0"/>
                  </a:moveTo>
                  <a:lnTo>
                    <a:pt x="0" y="0"/>
                  </a:lnTo>
                  <a:lnTo>
                    <a:pt x="0" y="6338353"/>
                  </a:lnTo>
                  <a:lnTo>
                    <a:pt x="9525000" y="6338353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07517" y="345752"/>
            <a:ext cx="4569485" cy="462563"/>
          </a:xfrm>
          <a:prstGeom prst="rect">
            <a:avLst/>
          </a:prstGeom>
        </p:spPr>
        <p:txBody>
          <a:bodyPr vert="horz" wrap="square" lIns="0" tIns="13716" rIns="0" bIns="0" rtlCol="0" anchor="ctr">
            <a:spAutoFit/>
          </a:bodyPr>
          <a:lstStyle/>
          <a:p>
            <a:pPr marL="13716">
              <a:lnSpc>
                <a:spcPct val="100000"/>
              </a:lnSpc>
              <a:spcBef>
                <a:spcPts val="108"/>
              </a:spcBef>
            </a:pPr>
            <a:r>
              <a:rPr sz="2916" spc="-292" dirty="0">
                <a:solidFill>
                  <a:srgbClr val="2B589E"/>
                </a:solidFill>
              </a:rPr>
              <a:t>1.2.</a:t>
            </a:r>
            <a:r>
              <a:rPr sz="2916" spc="-76" dirty="0">
                <a:solidFill>
                  <a:srgbClr val="2B589E"/>
                </a:solidFill>
              </a:rPr>
              <a:t> </a:t>
            </a:r>
            <a:r>
              <a:rPr sz="2916" spc="-481" dirty="0">
                <a:solidFill>
                  <a:srgbClr val="2B589E"/>
                </a:solidFill>
              </a:rPr>
              <a:t>LA</a:t>
            </a:r>
            <a:r>
              <a:rPr sz="2916" spc="-76" dirty="0">
                <a:solidFill>
                  <a:srgbClr val="2B589E"/>
                </a:solidFill>
              </a:rPr>
              <a:t> </a:t>
            </a:r>
            <a:r>
              <a:rPr sz="2916" spc="-238" dirty="0">
                <a:solidFill>
                  <a:srgbClr val="2B589E"/>
                </a:solidFill>
              </a:rPr>
              <a:t>FUNCIÓN</a:t>
            </a:r>
            <a:r>
              <a:rPr sz="2916" spc="-76" dirty="0">
                <a:solidFill>
                  <a:srgbClr val="2B589E"/>
                </a:solidFill>
              </a:rPr>
              <a:t> </a:t>
            </a:r>
            <a:r>
              <a:rPr sz="2916" spc="-274" dirty="0">
                <a:solidFill>
                  <a:srgbClr val="2B589E"/>
                </a:solidFill>
              </a:rPr>
              <a:t>FINANCIERA</a:t>
            </a:r>
            <a:endParaRPr sz="2916"/>
          </a:p>
        </p:txBody>
      </p:sp>
      <p:sp>
        <p:nvSpPr>
          <p:cNvPr id="6" name="object 6"/>
          <p:cNvSpPr txBox="1"/>
          <p:nvPr/>
        </p:nvSpPr>
        <p:spPr>
          <a:xfrm>
            <a:off x="6375650" y="1289752"/>
            <a:ext cx="2702930" cy="396134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484" b="1" i="1" spc="-11" dirty="0">
                <a:solidFill>
                  <a:srgbClr val="2B589E"/>
                </a:solidFill>
                <a:latin typeface="Roboto Bk"/>
                <a:cs typeface="Roboto Bk"/>
              </a:rPr>
              <a:t>EMPRESA</a:t>
            </a:r>
            <a:endParaRPr sz="2484" dirty="0">
              <a:latin typeface="Roboto Bk"/>
              <a:cs typeface="Roboto B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5651" y="1983714"/>
            <a:ext cx="4607204" cy="990849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 marR="5486">
              <a:lnSpc>
                <a:spcPct val="115399"/>
              </a:lnSpc>
              <a:spcBef>
                <a:spcPts val="108"/>
              </a:spcBef>
            </a:pPr>
            <a:r>
              <a:rPr sz="1404" i="1" spc="-43" dirty="0">
                <a:solidFill>
                  <a:srgbClr val="2B589E"/>
                </a:solidFill>
                <a:latin typeface="Roboto"/>
                <a:cs typeface="Roboto"/>
              </a:rPr>
              <a:t>Una</a:t>
            </a:r>
            <a:r>
              <a:rPr sz="1404" i="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empresa</a:t>
            </a:r>
            <a:r>
              <a:rPr sz="1404" i="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2" dirty="0">
                <a:solidFill>
                  <a:srgbClr val="2B589E"/>
                </a:solidFill>
                <a:latin typeface="Roboto"/>
                <a:cs typeface="Roboto"/>
              </a:rPr>
              <a:t>es</a:t>
            </a:r>
            <a:r>
              <a:rPr sz="1404" i="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43" dirty="0">
                <a:solidFill>
                  <a:srgbClr val="2B589E"/>
                </a:solidFill>
                <a:latin typeface="Roboto"/>
                <a:cs typeface="Roboto"/>
              </a:rPr>
              <a:t>una</a:t>
            </a:r>
            <a:r>
              <a:rPr sz="1404" i="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32" dirty="0">
                <a:solidFill>
                  <a:srgbClr val="2B589E"/>
                </a:solidFill>
                <a:latin typeface="Roboto"/>
                <a:cs typeface="Roboto"/>
              </a:rPr>
              <a:t>organización,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institución,</a:t>
            </a:r>
            <a:r>
              <a:rPr sz="1404" i="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16" dirty="0">
                <a:solidFill>
                  <a:srgbClr val="2B589E"/>
                </a:solidFill>
                <a:latin typeface="Roboto"/>
                <a:cs typeface="Roboto"/>
              </a:rPr>
              <a:t>o</a:t>
            </a:r>
            <a:r>
              <a:rPr sz="1404" i="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32" dirty="0">
                <a:solidFill>
                  <a:srgbClr val="2B589E"/>
                </a:solidFill>
                <a:latin typeface="Roboto"/>
                <a:cs typeface="Roboto"/>
              </a:rPr>
              <a:t>industria,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2" dirty="0">
                <a:solidFill>
                  <a:srgbClr val="2B589E"/>
                </a:solidFill>
                <a:latin typeface="Roboto"/>
                <a:cs typeface="Roboto"/>
              </a:rPr>
              <a:t>dedicada</a:t>
            </a:r>
            <a:r>
              <a:rPr sz="1404" i="1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a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actividades</a:t>
            </a:r>
            <a:r>
              <a:rPr sz="1404" i="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16" dirty="0">
                <a:solidFill>
                  <a:srgbClr val="2B589E"/>
                </a:solidFill>
                <a:latin typeface="Roboto"/>
                <a:cs typeface="Roboto"/>
              </a:rPr>
              <a:t>o</a:t>
            </a:r>
            <a:r>
              <a:rPr sz="1404" i="1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persecución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16" dirty="0">
                <a:solidFill>
                  <a:srgbClr val="2B589E"/>
                </a:solidFill>
                <a:latin typeface="Roboto"/>
                <a:cs typeface="Roboto"/>
              </a:rPr>
              <a:t>de</a:t>
            </a:r>
            <a:r>
              <a:rPr sz="1404" i="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16" dirty="0">
                <a:solidFill>
                  <a:srgbClr val="2B589E"/>
                </a:solidFill>
                <a:latin typeface="Roboto"/>
                <a:cs typeface="Roboto"/>
              </a:rPr>
              <a:t>fines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económicos </a:t>
            </a:r>
            <a:r>
              <a:rPr sz="1404" i="1" spc="-329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16" dirty="0">
                <a:solidFill>
                  <a:srgbClr val="2B589E"/>
                </a:solidFill>
                <a:latin typeface="Roboto"/>
                <a:cs typeface="Roboto"/>
              </a:rPr>
              <a:t>o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2" dirty="0">
                <a:solidFill>
                  <a:srgbClr val="2B589E"/>
                </a:solidFill>
                <a:latin typeface="Roboto"/>
                <a:cs typeface="Roboto"/>
              </a:rPr>
              <a:t>comerciales,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38" dirty="0">
                <a:solidFill>
                  <a:srgbClr val="2B589E"/>
                </a:solidFill>
                <a:latin typeface="Roboto"/>
                <a:cs typeface="Roboto"/>
              </a:rPr>
              <a:t>para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2" dirty="0">
                <a:solidFill>
                  <a:srgbClr val="2B589E"/>
                </a:solidFill>
                <a:latin typeface="Roboto"/>
                <a:cs typeface="Roboto"/>
              </a:rPr>
              <a:t>satisfacer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las</a:t>
            </a:r>
            <a:r>
              <a:rPr sz="1404" i="1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2" dirty="0">
                <a:solidFill>
                  <a:srgbClr val="2B589E"/>
                </a:solidFill>
                <a:latin typeface="Roboto"/>
                <a:cs typeface="Roboto"/>
              </a:rPr>
              <a:t>necesidades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16" dirty="0">
                <a:solidFill>
                  <a:srgbClr val="2B589E"/>
                </a:solidFill>
                <a:latin typeface="Roboto"/>
                <a:cs typeface="Roboto"/>
              </a:rPr>
              <a:t>de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bienes </a:t>
            </a:r>
            <a:r>
              <a:rPr sz="1404" i="1" spc="-22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32" dirty="0">
                <a:solidFill>
                  <a:srgbClr val="2B589E"/>
                </a:solidFill>
                <a:latin typeface="Roboto"/>
                <a:cs typeface="Roboto"/>
              </a:rPr>
              <a:t>y/o</a:t>
            </a:r>
            <a:r>
              <a:rPr sz="1404" i="1" spc="-11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2" dirty="0">
                <a:solidFill>
                  <a:srgbClr val="2B589E"/>
                </a:solidFill>
                <a:latin typeface="Roboto"/>
                <a:cs typeface="Roboto"/>
              </a:rPr>
              <a:t>servicios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16" dirty="0">
                <a:solidFill>
                  <a:srgbClr val="2B589E"/>
                </a:solidFill>
                <a:latin typeface="Roboto"/>
                <a:cs typeface="Roboto"/>
              </a:rPr>
              <a:t>de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27" dirty="0">
                <a:solidFill>
                  <a:srgbClr val="2B589E"/>
                </a:solidFill>
                <a:latin typeface="Roboto"/>
                <a:cs typeface="Roboto"/>
              </a:rPr>
              <a:t>las</a:t>
            </a:r>
            <a:r>
              <a:rPr sz="1404" i="1" spc="-5" dirty="0">
                <a:solidFill>
                  <a:srgbClr val="2B589E"/>
                </a:solidFill>
                <a:latin typeface="Roboto"/>
                <a:cs typeface="Roboto"/>
              </a:rPr>
              <a:t> </a:t>
            </a:r>
            <a:r>
              <a:rPr sz="1404" i="1" spc="-32" dirty="0">
                <a:solidFill>
                  <a:srgbClr val="2B589E"/>
                </a:solidFill>
                <a:latin typeface="Roboto"/>
                <a:cs typeface="Roboto"/>
              </a:rPr>
              <a:t>personas</a:t>
            </a:r>
            <a:endParaRPr sz="1404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6326" y="3278"/>
            <a:ext cx="8951062" cy="6851828"/>
            <a:chOff x="3543" y="3035"/>
            <a:chExt cx="8288020" cy="6344285"/>
          </a:xfrm>
        </p:grpSpPr>
        <p:sp>
          <p:nvSpPr>
            <p:cNvPr id="9" name="object 9"/>
            <p:cNvSpPr/>
            <p:nvPr/>
          </p:nvSpPr>
          <p:spPr>
            <a:xfrm>
              <a:off x="4951641" y="1915337"/>
              <a:ext cx="3340100" cy="4060190"/>
            </a:xfrm>
            <a:custGeom>
              <a:avLst/>
              <a:gdLst/>
              <a:ahLst/>
              <a:cxnLst/>
              <a:rect l="l" t="t" r="r" b="b"/>
              <a:pathLst>
                <a:path w="3340100" h="4060190">
                  <a:moveTo>
                    <a:pt x="18376" y="0"/>
                  </a:moveTo>
                  <a:lnTo>
                    <a:pt x="0" y="0"/>
                  </a:lnTo>
                  <a:lnTo>
                    <a:pt x="0" y="862190"/>
                  </a:lnTo>
                  <a:lnTo>
                    <a:pt x="18376" y="862190"/>
                  </a:lnTo>
                  <a:lnTo>
                    <a:pt x="18376" y="0"/>
                  </a:lnTo>
                  <a:close/>
                </a:path>
                <a:path w="3340100" h="4060190">
                  <a:moveTo>
                    <a:pt x="2178151" y="1692783"/>
                  </a:moveTo>
                  <a:lnTo>
                    <a:pt x="2171750" y="1661121"/>
                  </a:lnTo>
                  <a:lnTo>
                    <a:pt x="2154275" y="1635594"/>
                  </a:lnTo>
                  <a:lnTo>
                    <a:pt x="2128253" y="1618665"/>
                  </a:lnTo>
                  <a:lnTo>
                    <a:pt x="2096198" y="1612785"/>
                  </a:lnTo>
                  <a:lnTo>
                    <a:pt x="2064766" y="1619491"/>
                  </a:lnTo>
                  <a:lnTo>
                    <a:pt x="2039721" y="1637144"/>
                  </a:lnTo>
                  <a:lnTo>
                    <a:pt x="2023021" y="1663344"/>
                  </a:lnTo>
                  <a:lnTo>
                    <a:pt x="2016569" y="1695729"/>
                  </a:lnTo>
                  <a:lnTo>
                    <a:pt x="2015464" y="1704759"/>
                  </a:lnTo>
                  <a:lnTo>
                    <a:pt x="2012645" y="1713992"/>
                  </a:lnTo>
                  <a:lnTo>
                    <a:pt x="1969414" y="1763636"/>
                  </a:lnTo>
                  <a:lnTo>
                    <a:pt x="1868614" y="1865045"/>
                  </a:lnTo>
                  <a:lnTo>
                    <a:pt x="1733423" y="1999488"/>
                  </a:lnTo>
                  <a:lnTo>
                    <a:pt x="1706943" y="2015655"/>
                  </a:lnTo>
                  <a:lnTo>
                    <a:pt x="1695780" y="2021636"/>
                  </a:lnTo>
                  <a:lnTo>
                    <a:pt x="1656473" y="1997456"/>
                  </a:lnTo>
                  <a:lnTo>
                    <a:pt x="1618830" y="1960600"/>
                  </a:lnTo>
                  <a:lnTo>
                    <a:pt x="1581467" y="1923478"/>
                  </a:lnTo>
                  <a:lnTo>
                    <a:pt x="1544370" y="1886077"/>
                  </a:lnTo>
                  <a:lnTo>
                    <a:pt x="1507553" y="1848396"/>
                  </a:lnTo>
                  <a:lnTo>
                    <a:pt x="1495501" y="1818601"/>
                  </a:lnTo>
                  <a:lnTo>
                    <a:pt x="1489367" y="1784197"/>
                  </a:lnTo>
                  <a:lnTo>
                    <a:pt x="1472514" y="1756854"/>
                  </a:lnTo>
                  <a:lnTo>
                    <a:pt x="1446809" y="1738871"/>
                  </a:lnTo>
                  <a:lnTo>
                    <a:pt x="1414132" y="1732495"/>
                  </a:lnTo>
                  <a:lnTo>
                    <a:pt x="1381798" y="1739201"/>
                  </a:lnTo>
                  <a:lnTo>
                    <a:pt x="1356499" y="1757489"/>
                  </a:lnTo>
                  <a:lnTo>
                    <a:pt x="1340104" y="1785137"/>
                  </a:lnTo>
                  <a:lnTo>
                    <a:pt x="1334401" y="1819935"/>
                  </a:lnTo>
                  <a:lnTo>
                    <a:pt x="1333792" y="1826793"/>
                  </a:lnTo>
                  <a:lnTo>
                    <a:pt x="1331937" y="1833867"/>
                  </a:lnTo>
                  <a:lnTo>
                    <a:pt x="1259154" y="1912404"/>
                  </a:lnTo>
                  <a:lnTo>
                    <a:pt x="1192936" y="1978634"/>
                  </a:lnTo>
                  <a:lnTo>
                    <a:pt x="1126337" y="2044471"/>
                  </a:lnTo>
                  <a:lnTo>
                    <a:pt x="1100569" y="2054098"/>
                  </a:lnTo>
                  <a:lnTo>
                    <a:pt x="1065123" y="2059901"/>
                  </a:lnTo>
                  <a:lnTo>
                    <a:pt x="1036789" y="2076665"/>
                  </a:lnTo>
                  <a:lnTo>
                    <a:pt x="1017981" y="2102408"/>
                  </a:lnTo>
                  <a:lnTo>
                    <a:pt x="1011072" y="2135162"/>
                  </a:lnTo>
                  <a:lnTo>
                    <a:pt x="1017257" y="2166975"/>
                  </a:lnTo>
                  <a:lnTo>
                    <a:pt x="1034440" y="2192883"/>
                  </a:lnTo>
                  <a:lnTo>
                    <a:pt x="1060145" y="2210371"/>
                  </a:lnTo>
                  <a:lnTo>
                    <a:pt x="1091882" y="2216924"/>
                  </a:lnTo>
                  <a:lnTo>
                    <a:pt x="1125004" y="2210422"/>
                  </a:lnTo>
                  <a:lnTo>
                    <a:pt x="1151077" y="2191982"/>
                  </a:lnTo>
                  <a:lnTo>
                    <a:pt x="1168158" y="2163978"/>
                  </a:lnTo>
                  <a:lnTo>
                    <a:pt x="1174242" y="2128774"/>
                  </a:lnTo>
                  <a:lnTo>
                    <a:pt x="1175004" y="2121382"/>
                  </a:lnTo>
                  <a:lnTo>
                    <a:pt x="1177201" y="2113813"/>
                  </a:lnTo>
                  <a:lnTo>
                    <a:pt x="1262659" y="2022487"/>
                  </a:lnTo>
                  <a:lnTo>
                    <a:pt x="1379791" y="1905482"/>
                  </a:lnTo>
                  <a:lnTo>
                    <a:pt x="1415034" y="1891703"/>
                  </a:lnTo>
                  <a:lnTo>
                    <a:pt x="1434084" y="1895182"/>
                  </a:lnTo>
                  <a:lnTo>
                    <a:pt x="1564690" y="2019998"/>
                  </a:lnTo>
                  <a:lnTo>
                    <a:pt x="1602384" y="2058581"/>
                  </a:lnTo>
                  <a:lnTo>
                    <a:pt x="1615236" y="2090483"/>
                  </a:lnTo>
                  <a:lnTo>
                    <a:pt x="1621485" y="2123960"/>
                  </a:lnTo>
                  <a:lnTo>
                    <a:pt x="1638198" y="2150795"/>
                  </a:lnTo>
                  <a:lnTo>
                    <a:pt x="1663484" y="2168652"/>
                  </a:lnTo>
                  <a:lnTo>
                    <a:pt x="1695450" y="2175230"/>
                  </a:lnTo>
                  <a:lnTo>
                    <a:pt x="1727631" y="2168931"/>
                  </a:lnTo>
                  <a:lnTo>
                    <a:pt x="1753222" y="2151278"/>
                  </a:lnTo>
                  <a:lnTo>
                    <a:pt x="1770227" y="2124659"/>
                  </a:lnTo>
                  <a:lnTo>
                    <a:pt x="1776628" y="2091436"/>
                  </a:lnTo>
                  <a:lnTo>
                    <a:pt x="1777555" y="2082863"/>
                  </a:lnTo>
                  <a:lnTo>
                    <a:pt x="1779993" y="2074100"/>
                  </a:lnTo>
                  <a:lnTo>
                    <a:pt x="1856752" y="1990598"/>
                  </a:lnTo>
                  <a:lnTo>
                    <a:pt x="1959102" y="1888083"/>
                  </a:lnTo>
                  <a:lnTo>
                    <a:pt x="2062010" y="1786128"/>
                  </a:lnTo>
                  <a:lnTo>
                    <a:pt x="2094090" y="1773770"/>
                  </a:lnTo>
                  <a:lnTo>
                    <a:pt x="2127339" y="1767395"/>
                  </a:lnTo>
                  <a:lnTo>
                    <a:pt x="2154021" y="1750453"/>
                  </a:lnTo>
                  <a:lnTo>
                    <a:pt x="2171750" y="1724926"/>
                  </a:lnTo>
                  <a:lnTo>
                    <a:pt x="2178151" y="1692783"/>
                  </a:lnTo>
                  <a:close/>
                </a:path>
                <a:path w="3340100" h="4060190">
                  <a:moveTo>
                    <a:pt x="3099536" y="1813458"/>
                  </a:moveTo>
                  <a:lnTo>
                    <a:pt x="2993098" y="1813433"/>
                  </a:lnTo>
                  <a:lnTo>
                    <a:pt x="2952064" y="1801787"/>
                  </a:lnTo>
                  <a:lnTo>
                    <a:pt x="2940418" y="1760766"/>
                  </a:lnTo>
                  <a:lnTo>
                    <a:pt x="2940393" y="1654035"/>
                  </a:lnTo>
                  <a:lnTo>
                    <a:pt x="2538996" y="1654035"/>
                  </a:lnTo>
                  <a:lnTo>
                    <a:pt x="2538958" y="1762442"/>
                  </a:lnTo>
                  <a:lnTo>
                    <a:pt x="2527135" y="1801837"/>
                  </a:lnTo>
                  <a:lnTo>
                    <a:pt x="2487079" y="1813433"/>
                  </a:lnTo>
                  <a:lnTo>
                    <a:pt x="2380157" y="1813458"/>
                  </a:lnTo>
                  <a:lnTo>
                    <a:pt x="2380157" y="2455748"/>
                  </a:lnTo>
                  <a:lnTo>
                    <a:pt x="2800642" y="2455722"/>
                  </a:lnTo>
                  <a:lnTo>
                    <a:pt x="2848381" y="2467178"/>
                  </a:lnTo>
                  <a:lnTo>
                    <a:pt x="2860002" y="2514257"/>
                  </a:lnTo>
                  <a:lnTo>
                    <a:pt x="2860154" y="3176994"/>
                  </a:lnTo>
                  <a:lnTo>
                    <a:pt x="3099536" y="3176994"/>
                  </a:lnTo>
                  <a:lnTo>
                    <a:pt x="3099536" y="1813458"/>
                  </a:lnTo>
                  <a:close/>
                </a:path>
                <a:path w="3340100" h="4060190">
                  <a:moveTo>
                    <a:pt x="3339858" y="3981031"/>
                  </a:moveTo>
                  <a:lnTo>
                    <a:pt x="3180499" y="3981031"/>
                  </a:lnTo>
                  <a:lnTo>
                    <a:pt x="3180499" y="3979799"/>
                  </a:lnTo>
                  <a:lnTo>
                    <a:pt x="3180499" y="3979354"/>
                  </a:lnTo>
                  <a:lnTo>
                    <a:pt x="3180499" y="3259823"/>
                  </a:lnTo>
                  <a:lnTo>
                    <a:pt x="3099930" y="3259823"/>
                  </a:lnTo>
                  <a:lnTo>
                    <a:pt x="3099930" y="3420922"/>
                  </a:lnTo>
                  <a:lnTo>
                    <a:pt x="3099930" y="3498138"/>
                  </a:lnTo>
                  <a:lnTo>
                    <a:pt x="3099905" y="3742093"/>
                  </a:lnTo>
                  <a:lnTo>
                    <a:pt x="3099905" y="3819309"/>
                  </a:lnTo>
                  <a:lnTo>
                    <a:pt x="2741739" y="3819309"/>
                  </a:lnTo>
                  <a:lnTo>
                    <a:pt x="2741739" y="3742093"/>
                  </a:lnTo>
                  <a:lnTo>
                    <a:pt x="3099905" y="3742093"/>
                  </a:lnTo>
                  <a:lnTo>
                    <a:pt x="3099905" y="3498138"/>
                  </a:lnTo>
                  <a:lnTo>
                    <a:pt x="3099270" y="3498138"/>
                  </a:lnTo>
                  <a:lnTo>
                    <a:pt x="3099270" y="3581489"/>
                  </a:lnTo>
                  <a:lnTo>
                    <a:pt x="3099270" y="3658717"/>
                  </a:lnTo>
                  <a:lnTo>
                    <a:pt x="2740812" y="3658717"/>
                  </a:lnTo>
                  <a:lnTo>
                    <a:pt x="2740812" y="3581489"/>
                  </a:lnTo>
                  <a:lnTo>
                    <a:pt x="3099270" y="3581489"/>
                  </a:lnTo>
                  <a:lnTo>
                    <a:pt x="3099270" y="3498138"/>
                  </a:lnTo>
                  <a:lnTo>
                    <a:pt x="2741841" y="3498138"/>
                  </a:lnTo>
                  <a:lnTo>
                    <a:pt x="2741841" y="3420922"/>
                  </a:lnTo>
                  <a:lnTo>
                    <a:pt x="3099930" y="3420922"/>
                  </a:lnTo>
                  <a:lnTo>
                    <a:pt x="3099930" y="3259823"/>
                  </a:lnTo>
                  <a:lnTo>
                    <a:pt x="2659075" y="3259823"/>
                  </a:lnTo>
                  <a:lnTo>
                    <a:pt x="2659075" y="3979354"/>
                  </a:lnTo>
                  <a:lnTo>
                    <a:pt x="2579827" y="3979354"/>
                  </a:lnTo>
                  <a:lnTo>
                    <a:pt x="2579814" y="3979189"/>
                  </a:lnTo>
                  <a:lnTo>
                    <a:pt x="2579535" y="3973398"/>
                  </a:lnTo>
                  <a:lnTo>
                    <a:pt x="2579255" y="3970413"/>
                  </a:lnTo>
                  <a:lnTo>
                    <a:pt x="2579293" y="3258578"/>
                  </a:lnTo>
                  <a:lnTo>
                    <a:pt x="2582075" y="3205340"/>
                  </a:lnTo>
                  <a:lnTo>
                    <a:pt x="2627934" y="3178518"/>
                  </a:lnTo>
                  <a:lnTo>
                    <a:pt x="2742412" y="3178416"/>
                  </a:lnTo>
                  <a:lnTo>
                    <a:pt x="2778264" y="3178441"/>
                  </a:lnTo>
                  <a:lnTo>
                    <a:pt x="2778264" y="2537930"/>
                  </a:lnTo>
                  <a:lnTo>
                    <a:pt x="2058568" y="2537930"/>
                  </a:lnTo>
                  <a:lnTo>
                    <a:pt x="2058568" y="3258591"/>
                  </a:lnTo>
                  <a:lnTo>
                    <a:pt x="2159736" y="3258591"/>
                  </a:lnTo>
                  <a:lnTo>
                    <a:pt x="2202370" y="3258604"/>
                  </a:lnTo>
                  <a:lnTo>
                    <a:pt x="2229167" y="3261233"/>
                  </a:lnTo>
                  <a:lnTo>
                    <a:pt x="2246274" y="3270135"/>
                  </a:lnTo>
                  <a:lnTo>
                    <a:pt x="2255316" y="3286976"/>
                  </a:lnTo>
                  <a:lnTo>
                    <a:pt x="2257983" y="3313379"/>
                  </a:lnTo>
                  <a:lnTo>
                    <a:pt x="2257945" y="3963670"/>
                  </a:lnTo>
                  <a:lnTo>
                    <a:pt x="2257158" y="3971696"/>
                  </a:lnTo>
                  <a:lnTo>
                    <a:pt x="2256777" y="3979189"/>
                  </a:lnTo>
                  <a:lnTo>
                    <a:pt x="2176640" y="3979189"/>
                  </a:lnTo>
                  <a:lnTo>
                    <a:pt x="2176640" y="3340544"/>
                  </a:lnTo>
                  <a:lnTo>
                    <a:pt x="1534071" y="3340544"/>
                  </a:lnTo>
                  <a:lnTo>
                    <a:pt x="1534071" y="3979799"/>
                  </a:lnTo>
                  <a:lnTo>
                    <a:pt x="1455978" y="3979799"/>
                  </a:lnTo>
                  <a:lnTo>
                    <a:pt x="1455635" y="3974439"/>
                  </a:lnTo>
                  <a:lnTo>
                    <a:pt x="1455153" y="3970413"/>
                  </a:lnTo>
                  <a:lnTo>
                    <a:pt x="1455115" y="3778478"/>
                  </a:lnTo>
                  <a:lnTo>
                    <a:pt x="1455102" y="3621062"/>
                  </a:lnTo>
                  <a:lnTo>
                    <a:pt x="1455102" y="3457448"/>
                  </a:lnTo>
                  <a:lnTo>
                    <a:pt x="1455178" y="3306584"/>
                  </a:lnTo>
                  <a:lnTo>
                    <a:pt x="1466964" y="3269970"/>
                  </a:lnTo>
                  <a:lnTo>
                    <a:pt x="1504924" y="3258655"/>
                  </a:lnTo>
                  <a:lnTo>
                    <a:pt x="1751774" y="3258591"/>
                  </a:lnTo>
                  <a:lnTo>
                    <a:pt x="1814436" y="3258591"/>
                  </a:lnTo>
                  <a:lnTo>
                    <a:pt x="1814436" y="3258566"/>
                  </a:lnTo>
                  <a:lnTo>
                    <a:pt x="1814436" y="2537333"/>
                  </a:lnTo>
                  <a:lnTo>
                    <a:pt x="1654556" y="2537333"/>
                  </a:lnTo>
                  <a:lnTo>
                    <a:pt x="1654556" y="2658122"/>
                  </a:lnTo>
                  <a:lnTo>
                    <a:pt x="1654556" y="2815729"/>
                  </a:lnTo>
                  <a:lnTo>
                    <a:pt x="1653895" y="2815729"/>
                  </a:lnTo>
                  <a:lnTo>
                    <a:pt x="1653895" y="2978975"/>
                  </a:lnTo>
                  <a:lnTo>
                    <a:pt x="1653895" y="3136442"/>
                  </a:lnTo>
                  <a:lnTo>
                    <a:pt x="1496441" y="3136442"/>
                  </a:lnTo>
                  <a:lnTo>
                    <a:pt x="1496441" y="3136303"/>
                  </a:lnTo>
                  <a:lnTo>
                    <a:pt x="1496441" y="2978975"/>
                  </a:lnTo>
                  <a:lnTo>
                    <a:pt x="1653895" y="2978975"/>
                  </a:lnTo>
                  <a:lnTo>
                    <a:pt x="1653895" y="2815729"/>
                  </a:lnTo>
                  <a:lnTo>
                    <a:pt x="1497114" y="2815729"/>
                  </a:lnTo>
                  <a:lnTo>
                    <a:pt x="1497114" y="2815348"/>
                  </a:lnTo>
                  <a:lnTo>
                    <a:pt x="1497114" y="2658122"/>
                  </a:lnTo>
                  <a:lnTo>
                    <a:pt x="1654556" y="2658122"/>
                  </a:lnTo>
                  <a:lnTo>
                    <a:pt x="1654556" y="2537333"/>
                  </a:lnTo>
                  <a:lnTo>
                    <a:pt x="1333474" y="2537333"/>
                  </a:lnTo>
                  <a:lnTo>
                    <a:pt x="1333474" y="3300285"/>
                  </a:lnTo>
                  <a:lnTo>
                    <a:pt x="1333474" y="3457448"/>
                  </a:lnTo>
                  <a:lnTo>
                    <a:pt x="1333246" y="3457448"/>
                  </a:lnTo>
                  <a:lnTo>
                    <a:pt x="1333246" y="3621062"/>
                  </a:lnTo>
                  <a:lnTo>
                    <a:pt x="1333246" y="3778478"/>
                  </a:lnTo>
                  <a:lnTo>
                    <a:pt x="1175956" y="3778478"/>
                  </a:lnTo>
                  <a:lnTo>
                    <a:pt x="1175956" y="3621062"/>
                  </a:lnTo>
                  <a:lnTo>
                    <a:pt x="1333246" y="3621062"/>
                  </a:lnTo>
                  <a:lnTo>
                    <a:pt x="1333246" y="3457448"/>
                  </a:lnTo>
                  <a:lnTo>
                    <a:pt x="1175131" y="3457448"/>
                  </a:lnTo>
                  <a:lnTo>
                    <a:pt x="1175131" y="3300285"/>
                  </a:lnTo>
                  <a:lnTo>
                    <a:pt x="1333474" y="3300285"/>
                  </a:lnTo>
                  <a:lnTo>
                    <a:pt x="1333474" y="2537333"/>
                  </a:lnTo>
                  <a:lnTo>
                    <a:pt x="1332687" y="2537333"/>
                  </a:lnTo>
                  <a:lnTo>
                    <a:pt x="1332687" y="2657703"/>
                  </a:lnTo>
                  <a:lnTo>
                    <a:pt x="1332687" y="2815348"/>
                  </a:lnTo>
                  <a:lnTo>
                    <a:pt x="1332611" y="2978975"/>
                  </a:lnTo>
                  <a:lnTo>
                    <a:pt x="1332611" y="3136303"/>
                  </a:lnTo>
                  <a:lnTo>
                    <a:pt x="1175143" y="3136303"/>
                  </a:lnTo>
                  <a:lnTo>
                    <a:pt x="1175143" y="2978962"/>
                  </a:lnTo>
                  <a:lnTo>
                    <a:pt x="1332611" y="2978975"/>
                  </a:lnTo>
                  <a:lnTo>
                    <a:pt x="1332611" y="2815348"/>
                  </a:lnTo>
                  <a:lnTo>
                    <a:pt x="1175626" y="2815348"/>
                  </a:lnTo>
                  <a:lnTo>
                    <a:pt x="1175626" y="2657703"/>
                  </a:lnTo>
                  <a:lnTo>
                    <a:pt x="1332687" y="2657703"/>
                  </a:lnTo>
                  <a:lnTo>
                    <a:pt x="1332687" y="2537333"/>
                  </a:lnTo>
                  <a:lnTo>
                    <a:pt x="1012875" y="2537333"/>
                  </a:lnTo>
                  <a:lnTo>
                    <a:pt x="1012875" y="3982389"/>
                  </a:lnTo>
                  <a:lnTo>
                    <a:pt x="854316" y="3982389"/>
                  </a:lnTo>
                  <a:lnTo>
                    <a:pt x="854316" y="4059859"/>
                  </a:lnTo>
                  <a:lnTo>
                    <a:pt x="3339858" y="4059859"/>
                  </a:lnTo>
                  <a:lnTo>
                    <a:pt x="3339858" y="3981031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" y="3035"/>
              <a:ext cx="4831943" cy="6344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3"/>
            <a:ext cx="10287000" cy="6858000"/>
            <a:chOff x="0" y="12"/>
            <a:chExt cx="95250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190" y="253060"/>
              <a:ext cx="5914009" cy="59140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9525000" y="0"/>
                  </a:moveTo>
                  <a:lnTo>
                    <a:pt x="0" y="0"/>
                  </a:lnTo>
                  <a:lnTo>
                    <a:pt x="0" y="6349987"/>
                  </a:lnTo>
                  <a:lnTo>
                    <a:pt x="9525000" y="6349987"/>
                  </a:lnTo>
                  <a:lnTo>
                    <a:pt x="9525000" y="0"/>
                  </a:lnTo>
                  <a:close/>
                </a:path>
              </a:pathLst>
            </a:custGeom>
            <a:solidFill>
              <a:srgbClr val="29589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14276" y="161886"/>
            <a:ext cx="4569485" cy="462563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916" b="1" spc="-292" dirty="0">
                <a:solidFill>
                  <a:srgbClr val="2B589E"/>
                </a:solidFill>
                <a:latin typeface="Arial"/>
                <a:cs typeface="Arial"/>
              </a:rPr>
              <a:t>1.2.</a:t>
            </a:r>
            <a:r>
              <a:rPr sz="2916" b="1" spc="-76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2916" b="1" spc="-481" dirty="0">
                <a:solidFill>
                  <a:srgbClr val="2B589E"/>
                </a:solidFill>
                <a:latin typeface="Arial"/>
                <a:cs typeface="Arial"/>
              </a:rPr>
              <a:t>LA</a:t>
            </a:r>
            <a:r>
              <a:rPr sz="2916" b="1" spc="-76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2916" b="1" spc="-238" dirty="0">
                <a:solidFill>
                  <a:srgbClr val="2B589E"/>
                </a:solidFill>
                <a:latin typeface="Arial"/>
                <a:cs typeface="Arial"/>
              </a:rPr>
              <a:t>FUNCIÓN</a:t>
            </a:r>
            <a:r>
              <a:rPr sz="2916" b="1" spc="-76" dirty="0">
                <a:solidFill>
                  <a:srgbClr val="2B589E"/>
                </a:solidFill>
                <a:latin typeface="Arial"/>
                <a:cs typeface="Arial"/>
              </a:rPr>
              <a:t> </a:t>
            </a:r>
            <a:r>
              <a:rPr sz="2916" b="1" spc="-274" dirty="0">
                <a:solidFill>
                  <a:srgbClr val="2B589E"/>
                </a:solidFill>
                <a:latin typeface="Arial"/>
                <a:cs typeface="Arial"/>
              </a:rPr>
              <a:t>FINANCIERA</a:t>
            </a:r>
            <a:endParaRPr sz="2916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1068" y="903876"/>
            <a:ext cx="4110340" cy="396134"/>
          </a:xfrm>
          <a:prstGeom prst="rect">
            <a:avLst/>
          </a:prstGeom>
        </p:spPr>
        <p:txBody>
          <a:bodyPr vert="horz" wrap="square" lIns="0" tIns="13716" rIns="0" bIns="0" rtlCol="0">
            <a:spAutoFit/>
          </a:bodyPr>
          <a:lstStyle/>
          <a:p>
            <a:pPr marL="13716">
              <a:spcBef>
                <a:spcPts val="108"/>
              </a:spcBef>
            </a:pPr>
            <a:r>
              <a:rPr sz="2484" b="1" i="1" spc="-22" dirty="0">
                <a:solidFill>
                  <a:srgbClr val="2B589E"/>
                </a:solidFill>
                <a:latin typeface="Roboto Bk"/>
                <a:cs typeface="Roboto Bk"/>
              </a:rPr>
              <a:t>COMPONENTES</a:t>
            </a:r>
            <a:endParaRPr sz="2484" dirty="0">
              <a:latin typeface="Roboto Bk"/>
              <a:cs typeface="Roboto B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10098" y="1954333"/>
            <a:ext cx="7871612" cy="4655210"/>
            <a:chOff x="1349628" y="1809567"/>
            <a:chExt cx="7288530" cy="43103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9628" y="2672118"/>
              <a:ext cx="7288098" cy="34476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2796" y="1809567"/>
              <a:ext cx="734006" cy="7584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48230" y="1976818"/>
              <a:ext cx="742950" cy="577215"/>
            </a:xfrm>
            <a:custGeom>
              <a:avLst/>
              <a:gdLst/>
              <a:ahLst/>
              <a:cxnLst/>
              <a:rect l="l" t="t" r="r" b="b"/>
              <a:pathLst>
                <a:path w="742950" h="577214">
                  <a:moveTo>
                    <a:pt x="696290" y="213436"/>
                  </a:moveTo>
                  <a:lnTo>
                    <a:pt x="683602" y="21971"/>
                  </a:lnTo>
                  <a:lnTo>
                    <a:pt x="683488" y="20307"/>
                  </a:lnTo>
                  <a:lnTo>
                    <a:pt x="683336" y="18021"/>
                  </a:lnTo>
                  <a:lnTo>
                    <a:pt x="645668" y="20307"/>
                  </a:lnTo>
                  <a:lnTo>
                    <a:pt x="640702" y="11950"/>
                  </a:lnTo>
                  <a:lnTo>
                    <a:pt x="634492" y="5613"/>
                  </a:lnTo>
                  <a:lnTo>
                    <a:pt x="626783" y="1549"/>
                  </a:lnTo>
                  <a:lnTo>
                    <a:pt x="617296" y="0"/>
                  </a:lnTo>
                  <a:lnTo>
                    <a:pt x="607987" y="1181"/>
                  </a:lnTo>
                  <a:lnTo>
                    <a:pt x="600392" y="4902"/>
                  </a:lnTo>
                  <a:lnTo>
                    <a:pt x="594169" y="10744"/>
                  </a:lnTo>
                  <a:lnTo>
                    <a:pt x="588949" y="18313"/>
                  </a:lnTo>
                  <a:lnTo>
                    <a:pt x="587375" y="20993"/>
                  </a:lnTo>
                  <a:lnTo>
                    <a:pt x="583704" y="23698"/>
                  </a:lnTo>
                  <a:lnTo>
                    <a:pt x="580694" y="24079"/>
                  </a:lnTo>
                  <a:lnTo>
                    <a:pt x="570788" y="25171"/>
                  </a:lnTo>
                  <a:lnTo>
                    <a:pt x="540131" y="27711"/>
                  </a:lnTo>
                  <a:lnTo>
                    <a:pt x="542353" y="62865"/>
                  </a:lnTo>
                  <a:lnTo>
                    <a:pt x="523925" y="29273"/>
                  </a:lnTo>
                  <a:lnTo>
                    <a:pt x="522389" y="26263"/>
                  </a:lnTo>
                  <a:lnTo>
                    <a:pt x="517601" y="18999"/>
                  </a:lnTo>
                  <a:lnTo>
                    <a:pt x="495338" y="9436"/>
                  </a:lnTo>
                  <a:lnTo>
                    <a:pt x="457060" y="9512"/>
                  </a:lnTo>
                  <a:lnTo>
                    <a:pt x="443674" y="9512"/>
                  </a:lnTo>
                  <a:lnTo>
                    <a:pt x="443674" y="157619"/>
                  </a:lnTo>
                  <a:lnTo>
                    <a:pt x="442442" y="163614"/>
                  </a:lnTo>
                  <a:lnTo>
                    <a:pt x="439801" y="167500"/>
                  </a:lnTo>
                  <a:lnTo>
                    <a:pt x="435584" y="173164"/>
                  </a:lnTo>
                  <a:lnTo>
                    <a:pt x="430885" y="178701"/>
                  </a:lnTo>
                  <a:lnTo>
                    <a:pt x="425831" y="184340"/>
                  </a:lnTo>
                  <a:lnTo>
                    <a:pt x="420535" y="190334"/>
                  </a:lnTo>
                  <a:lnTo>
                    <a:pt x="414566" y="183426"/>
                  </a:lnTo>
                  <a:lnTo>
                    <a:pt x="408800" y="176885"/>
                  </a:lnTo>
                  <a:lnTo>
                    <a:pt x="403529" y="170383"/>
                  </a:lnTo>
                  <a:lnTo>
                    <a:pt x="399072" y="163601"/>
                  </a:lnTo>
                  <a:lnTo>
                    <a:pt x="396405" y="158864"/>
                  </a:lnTo>
                  <a:lnTo>
                    <a:pt x="398449" y="151079"/>
                  </a:lnTo>
                  <a:lnTo>
                    <a:pt x="402348" y="122770"/>
                  </a:lnTo>
                  <a:lnTo>
                    <a:pt x="405472" y="100761"/>
                  </a:lnTo>
                  <a:lnTo>
                    <a:pt x="408647" y="78765"/>
                  </a:lnTo>
                  <a:lnTo>
                    <a:pt x="412267" y="53848"/>
                  </a:lnTo>
                  <a:lnTo>
                    <a:pt x="413131" y="51015"/>
                  </a:lnTo>
                  <a:lnTo>
                    <a:pt x="413893" y="47739"/>
                  </a:lnTo>
                  <a:lnTo>
                    <a:pt x="427774" y="47739"/>
                  </a:lnTo>
                  <a:lnTo>
                    <a:pt x="431736" y="73050"/>
                  </a:lnTo>
                  <a:lnTo>
                    <a:pt x="438289" y="117246"/>
                  </a:lnTo>
                  <a:lnTo>
                    <a:pt x="443674" y="157619"/>
                  </a:lnTo>
                  <a:lnTo>
                    <a:pt x="443674" y="9512"/>
                  </a:lnTo>
                  <a:lnTo>
                    <a:pt x="434886" y="9512"/>
                  </a:lnTo>
                  <a:lnTo>
                    <a:pt x="434886" y="18313"/>
                  </a:lnTo>
                  <a:lnTo>
                    <a:pt x="434289" y="19621"/>
                  </a:lnTo>
                  <a:lnTo>
                    <a:pt x="434289" y="43611"/>
                  </a:lnTo>
                  <a:lnTo>
                    <a:pt x="433438" y="44805"/>
                  </a:lnTo>
                  <a:lnTo>
                    <a:pt x="409943" y="44818"/>
                  </a:lnTo>
                  <a:lnTo>
                    <a:pt x="409943" y="43751"/>
                  </a:lnTo>
                  <a:lnTo>
                    <a:pt x="409943" y="31584"/>
                  </a:lnTo>
                  <a:lnTo>
                    <a:pt x="430860" y="31584"/>
                  </a:lnTo>
                  <a:lnTo>
                    <a:pt x="434289" y="43611"/>
                  </a:lnTo>
                  <a:lnTo>
                    <a:pt x="434289" y="19621"/>
                  </a:lnTo>
                  <a:lnTo>
                    <a:pt x="432422" y="23698"/>
                  </a:lnTo>
                  <a:lnTo>
                    <a:pt x="430352" y="28536"/>
                  </a:lnTo>
                  <a:lnTo>
                    <a:pt x="414388" y="29273"/>
                  </a:lnTo>
                  <a:lnTo>
                    <a:pt x="409117" y="26619"/>
                  </a:lnTo>
                  <a:lnTo>
                    <a:pt x="406819" y="18554"/>
                  </a:lnTo>
                  <a:lnTo>
                    <a:pt x="413435" y="14312"/>
                  </a:lnTo>
                  <a:lnTo>
                    <a:pt x="420420" y="12839"/>
                  </a:lnTo>
                  <a:lnTo>
                    <a:pt x="427634" y="14160"/>
                  </a:lnTo>
                  <a:lnTo>
                    <a:pt x="434886" y="18313"/>
                  </a:lnTo>
                  <a:lnTo>
                    <a:pt x="434886" y="9512"/>
                  </a:lnTo>
                  <a:lnTo>
                    <a:pt x="380517" y="9512"/>
                  </a:lnTo>
                  <a:lnTo>
                    <a:pt x="342239" y="9537"/>
                  </a:lnTo>
                  <a:lnTo>
                    <a:pt x="304355" y="66230"/>
                  </a:lnTo>
                  <a:lnTo>
                    <a:pt x="286270" y="135864"/>
                  </a:lnTo>
                  <a:lnTo>
                    <a:pt x="275971" y="176885"/>
                  </a:lnTo>
                  <a:lnTo>
                    <a:pt x="273443" y="208546"/>
                  </a:lnTo>
                  <a:lnTo>
                    <a:pt x="278968" y="213614"/>
                  </a:lnTo>
                  <a:lnTo>
                    <a:pt x="468553" y="213601"/>
                  </a:lnTo>
                  <a:lnTo>
                    <a:pt x="471284" y="213360"/>
                  </a:lnTo>
                  <a:lnTo>
                    <a:pt x="474014" y="213245"/>
                  </a:lnTo>
                  <a:lnTo>
                    <a:pt x="474573" y="210972"/>
                  </a:lnTo>
                  <a:lnTo>
                    <a:pt x="470179" y="208902"/>
                  </a:lnTo>
                  <a:lnTo>
                    <a:pt x="465975" y="206082"/>
                  </a:lnTo>
                  <a:lnTo>
                    <a:pt x="335191" y="174802"/>
                  </a:lnTo>
                  <a:lnTo>
                    <a:pt x="369430" y="43751"/>
                  </a:lnTo>
                  <a:lnTo>
                    <a:pt x="373240" y="44704"/>
                  </a:lnTo>
                  <a:lnTo>
                    <a:pt x="340448" y="171754"/>
                  </a:lnTo>
                  <a:lnTo>
                    <a:pt x="380822" y="180949"/>
                  </a:lnTo>
                  <a:lnTo>
                    <a:pt x="400558" y="185648"/>
                  </a:lnTo>
                  <a:lnTo>
                    <a:pt x="420065" y="190804"/>
                  </a:lnTo>
                  <a:lnTo>
                    <a:pt x="436156" y="194208"/>
                  </a:lnTo>
                  <a:lnTo>
                    <a:pt x="452412" y="197294"/>
                  </a:lnTo>
                  <a:lnTo>
                    <a:pt x="467868" y="202653"/>
                  </a:lnTo>
                  <a:lnTo>
                    <a:pt x="481558" y="212877"/>
                  </a:lnTo>
                  <a:lnTo>
                    <a:pt x="482053" y="213423"/>
                  </a:lnTo>
                  <a:lnTo>
                    <a:pt x="483158" y="213601"/>
                  </a:lnTo>
                  <a:lnTo>
                    <a:pt x="491718" y="213626"/>
                  </a:lnTo>
                  <a:lnTo>
                    <a:pt x="515899" y="213626"/>
                  </a:lnTo>
                  <a:lnTo>
                    <a:pt x="515899" y="190334"/>
                  </a:lnTo>
                  <a:lnTo>
                    <a:pt x="515899" y="146253"/>
                  </a:lnTo>
                  <a:lnTo>
                    <a:pt x="519684" y="153835"/>
                  </a:lnTo>
                  <a:lnTo>
                    <a:pt x="521601" y="160083"/>
                  </a:lnTo>
                  <a:lnTo>
                    <a:pt x="530517" y="170992"/>
                  </a:lnTo>
                  <a:lnTo>
                    <a:pt x="536346" y="177380"/>
                  </a:lnTo>
                  <a:lnTo>
                    <a:pt x="548767" y="184048"/>
                  </a:lnTo>
                  <a:lnTo>
                    <a:pt x="551357" y="186385"/>
                  </a:lnTo>
                  <a:lnTo>
                    <a:pt x="551230" y="199593"/>
                  </a:lnTo>
                  <a:lnTo>
                    <a:pt x="552221" y="206603"/>
                  </a:lnTo>
                  <a:lnTo>
                    <a:pt x="552767" y="213614"/>
                  </a:lnTo>
                  <a:lnTo>
                    <a:pt x="556196" y="213296"/>
                  </a:lnTo>
                  <a:lnTo>
                    <a:pt x="551764" y="146253"/>
                  </a:lnTo>
                  <a:lnTo>
                    <a:pt x="546252" y="62865"/>
                  </a:lnTo>
                  <a:lnTo>
                    <a:pt x="544144" y="31102"/>
                  </a:lnTo>
                  <a:lnTo>
                    <a:pt x="679627" y="21971"/>
                  </a:lnTo>
                  <a:lnTo>
                    <a:pt x="692480" y="213652"/>
                  </a:lnTo>
                  <a:lnTo>
                    <a:pt x="696290" y="213436"/>
                  </a:lnTo>
                  <a:close/>
                </a:path>
                <a:path w="742950" h="577214">
                  <a:moveTo>
                    <a:pt x="742746" y="239572"/>
                  </a:moveTo>
                  <a:lnTo>
                    <a:pt x="0" y="239572"/>
                  </a:lnTo>
                  <a:lnTo>
                    <a:pt x="0" y="576999"/>
                  </a:lnTo>
                  <a:lnTo>
                    <a:pt x="742746" y="576999"/>
                  </a:lnTo>
                  <a:lnTo>
                    <a:pt x="742746" y="239572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6170" y="1814456"/>
              <a:ext cx="162051" cy="1624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27922" y="1908047"/>
              <a:ext cx="784860" cy="303530"/>
            </a:xfrm>
            <a:custGeom>
              <a:avLst/>
              <a:gdLst/>
              <a:ahLst/>
              <a:cxnLst/>
              <a:rect l="l" t="t" r="r" b="b"/>
              <a:pathLst>
                <a:path w="784860" h="303530">
                  <a:moveTo>
                    <a:pt x="201256" y="235559"/>
                  </a:moveTo>
                  <a:lnTo>
                    <a:pt x="190588" y="195999"/>
                  </a:lnTo>
                  <a:lnTo>
                    <a:pt x="140106" y="2819"/>
                  </a:lnTo>
                  <a:lnTo>
                    <a:pt x="137858" y="0"/>
                  </a:lnTo>
                  <a:lnTo>
                    <a:pt x="119329" y="5029"/>
                  </a:lnTo>
                  <a:lnTo>
                    <a:pt x="144868" y="101015"/>
                  </a:lnTo>
                  <a:lnTo>
                    <a:pt x="140309" y="102222"/>
                  </a:lnTo>
                  <a:lnTo>
                    <a:pt x="119405" y="118008"/>
                  </a:lnTo>
                  <a:lnTo>
                    <a:pt x="120548" y="125857"/>
                  </a:lnTo>
                  <a:lnTo>
                    <a:pt x="126631" y="146469"/>
                  </a:lnTo>
                  <a:lnTo>
                    <a:pt x="129247" y="156794"/>
                  </a:lnTo>
                  <a:lnTo>
                    <a:pt x="130619" y="167182"/>
                  </a:lnTo>
                  <a:lnTo>
                    <a:pt x="131330" y="189979"/>
                  </a:lnTo>
                  <a:lnTo>
                    <a:pt x="131394" y="212801"/>
                  </a:lnTo>
                  <a:lnTo>
                    <a:pt x="130962" y="259232"/>
                  </a:lnTo>
                  <a:lnTo>
                    <a:pt x="130276" y="259994"/>
                  </a:lnTo>
                  <a:lnTo>
                    <a:pt x="129743" y="261124"/>
                  </a:lnTo>
                  <a:lnTo>
                    <a:pt x="114871" y="261226"/>
                  </a:lnTo>
                  <a:lnTo>
                    <a:pt x="101066" y="260959"/>
                  </a:lnTo>
                  <a:lnTo>
                    <a:pt x="98132" y="264096"/>
                  </a:lnTo>
                  <a:lnTo>
                    <a:pt x="98069" y="280174"/>
                  </a:lnTo>
                  <a:lnTo>
                    <a:pt x="184251" y="280174"/>
                  </a:lnTo>
                  <a:lnTo>
                    <a:pt x="184277" y="269201"/>
                  </a:lnTo>
                  <a:lnTo>
                    <a:pt x="182397" y="263537"/>
                  </a:lnTo>
                  <a:lnTo>
                    <a:pt x="176961" y="261442"/>
                  </a:lnTo>
                  <a:lnTo>
                    <a:pt x="166319" y="261124"/>
                  </a:lnTo>
                  <a:lnTo>
                    <a:pt x="145859" y="261124"/>
                  </a:lnTo>
                  <a:lnTo>
                    <a:pt x="145859" y="172554"/>
                  </a:lnTo>
                  <a:lnTo>
                    <a:pt x="162598" y="168567"/>
                  </a:lnTo>
                  <a:lnTo>
                    <a:pt x="175564" y="217855"/>
                  </a:lnTo>
                  <a:lnTo>
                    <a:pt x="181940" y="243763"/>
                  </a:lnTo>
                  <a:lnTo>
                    <a:pt x="187706" y="240220"/>
                  </a:lnTo>
                  <a:lnTo>
                    <a:pt x="199123" y="237883"/>
                  </a:lnTo>
                  <a:lnTo>
                    <a:pt x="201256" y="235559"/>
                  </a:lnTo>
                  <a:close/>
                </a:path>
                <a:path w="784860" h="303530">
                  <a:moveTo>
                    <a:pt x="662863" y="117843"/>
                  </a:moveTo>
                  <a:lnTo>
                    <a:pt x="662724" y="115074"/>
                  </a:lnTo>
                  <a:lnTo>
                    <a:pt x="661949" y="114795"/>
                  </a:lnTo>
                  <a:lnTo>
                    <a:pt x="661149" y="114198"/>
                  </a:lnTo>
                  <a:lnTo>
                    <a:pt x="580085" y="119888"/>
                  </a:lnTo>
                  <a:lnTo>
                    <a:pt x="579196" y="121983"/>
                  </a:lnTo>
                  <a:lnTo>
                    <a:pt x="577113" y="124460"/>
                  </a:lnTo>
                  <a:lnTo>
                    <a:pt x="662863" y="117843"/>
                  </a:lnTo>
                  <a:close/>
                </a:path>
                <a:path w="784860" h="303530">
                  <a:moveTo>
                    <a:pt x="664870" y="133972"/>
                  </a:moveTo>
                  <a:lnTo>
                    <a:pt x="664514" y="129717"/>
                  </a:lnTo>
                  <a:lnTo>
                    <a:pt x="584682" y="136639"/>
                  </a:lnTo>
                  <a:lnTo>
                    <a:pt x="584619" y="138671"/>
                  </a:lnTo>
                  <a:lnTo>
                    <a:pt x="584352" y="140576"/>
                  </a:lnTo>
                  <a:lnTo>
                    <a:pt x="664870" y="133972"/>
                  </a:lnTo>
                  <a:close/>
                </a:path>
                <a:path w="784860" h="303530">
                  <a:moveTo>
                    <a:pt x="691311" y="169506"/>
                  </a:moveTo>
                  <a:lnTo>
                    <a:pt x="691070" y="165392"/>
                  </a:lnTo>
                  <a:lnTo>
                    <a:pt x="605929" y="171742"/>
                  </a:lnTo>
                  <a:lnTo>
                    <a:pt x="606221" y="175780"/>
                  </a:lnTo>
                  <a:lnTo>
                    <a:pt x="691311" y="169506"/>
                  </a:lnTo>
                  <a:close/>
                </a:path>
                <a:path w="784860" h="303530">
                  <a:moveTo>
                    <a:pt x="691718" y="185674"/>
                  </a:moveTo>
                  <a:lnTo>
                    <a:pt x="691388" y="181533"/>
                  </a:lnTo>
                  <a:lnTo>
                    <a:pt x="608126" y="188836"/>
                  </a:lnTo>
                  <a:lnTo>
                    <a:pt x="608457" y="193040"/>
                  </a:lnTo>
                  <a:lnTo>
                    <a:pt x="691718" y="185674"/>
                  </a:lnTo>
                  <a:close/>
                </a:path>
                <a:path w="784860" h="303530">
                  <a:moveTo>
                    <a:pt x="691921" y="204990"/>
                  </a:moveTo>
                  <a:lnTo>
                    <a:pt x="691349" y="203174"/>
                  </a:lnTo>
                  <a:lnTo>
                    <a:pt x="690905" y="201168"/>
                  </a:lnTo>
                  <a:lnTo>
                    <a:pt x="611212" y="209219"/>
                  </a:lnTo>
                  <a:lnTo>
                    <a:pt x="611619" y="213448"/>
                  </a:lnTo>
                  <a:lnTo>
                    <a:pt x="691921" y="204990"/>
                  </a:lnTo>
                  <a:close/>
                </a:path>
                <a:path w="784860" h="303530">
                  <a:moveTo>
                    <a:pt x="695998" y="221970"/>
                  </a:moveTo>
                  <a:lnTo>
                    <a:pt x="620141" y="230898"/>
                  </a:lnTo>
                  <a:lnTo>
                    <a:pt x="620141" y="233375"/>
                  </a:lnTo>
                  <a:lnTo>
                    <a:pt x="621106" y="233705"/>
                  </a:lnTo>
                  <a:lnTo>
                    <a:pt x="622096" y="234403"/>
                  </a:lnTo>
                  <a:lnTo>
                    <a:pt x="694016" y="226695"/>
                  </a:lnTo>
                  <a:lnTo>
                    <a:pt x="694677" y="224243"/>
                  </a:lnTo>
                  <a:lnTo>
                    <a:pt x="695998" y="221970"/>
                  </a:lnTo>
                  <a:close/>
                </a:path>
                <a:path w="784860" h="303530">
                  <a:moveTo>
                    <a:pt x="784796" y="286702"/>
                  </a:moveTo>
                  <a:lnTo>
                    <a:pt x="0" y="286702"/>
                  </a:lnTo>
                  <a:lnTo>
                    <a:pt x="0" y="303479"/>
                  </a:lnTo>
                  <a:lnTo>
                    <a:pt x="784796" y="303479"/>
                  </a:lnTo>
                  <a:lnTo>
                    <a:pt x="784796" y="286702"/>
                  </a:lnTo>
                  <a:close/>
                </a:path>
              </a:pathLst>
            </a:custGeom>
            <a:solidFill>
              <a:srgbClr val="2B589E"/>
            </a:solidFill>
          </p:spPr>
          <p:txBody>
            <a:bodyPr wrap="square" lIns="0" tIns="0" rIns="0" bIns="0" rtlCol="0"/>
            <a:lstStyle/>
            <a:p>
              <a:endParaRPr sz="1944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246</TotalTime>
  <Words>901</Words>
  <Application>Microsoft Office PowerPoint</Application>
  <PresentationFormat>Panorámica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ArialNormal</vt:lpstr>
      <vt:lpstr>Calibri Light</vt:lpstr>
      <vt:lpstr>Roboto</vt:lpstr>
      <vt:lpstr>Roboto Bk</vt:lpstr>
      <vt:lpstr>Roboto Lt</vt:lpstr>
      <vt:lpstr>Rockwell</vt:lpstr>
      <vt:lpstr>Tahoma</vt:lpstr>
      <vt:lpstr>Wingdings</vt:lpstr>
      <vt:lpstr>Atlas</vt:lpstr>
      <vt:lpstr>FINANZAS I</vt:lpstr>
      <vt:lpstr>Prueba de diagnóstico  </vt:lpstr>
      <vt:lpstr>El papel del Director Financiero. </vt:lpstr>
      <vt:lpstr>Presentación de PowerPoint</vt:lpstr>
      <vt:lpstr>1.1. FINANZAS</vt:lpstr>
      <vt:lpstr>Presentación de PowerPoint</vt:lpstr>
      <vt:lpstr>1.2. LA FUNCIÓN FINANCIERA</vt:lpstr>
      <vt:lpstr>1.2. LA FUNCIÓN FINANCIERA</vt:lpstr>
      <vt:lpstr>Presentación de PowerPoint</vt:lpstr>
      <vt:lpstr>Presentación de PowerPoint</vt:lpstr>
      <vt:lpstr>1.3. EL OBJETIVO BÁSICO FINANCIERO</vt:lpstr>
      <vt:lpstr>1.4. DIAGNÓSTICO FINANCIERO</vt:lpstr>
      <vt:lpstr>1.4. DIAGNÓSTICO FINANCIERO</vt:lpstr>
      <vt:lpstr>1.5. ESTADOS FINANCIEROS</vt:lpstr>
      <vt:lpstr>1.5. ESTADOS FINANCIEROS</vt:lpstr>
      <vt:lpstr>1.5. ESTADOS FINANCIEROS</vt:lpstr>
      <vt:lpstr>1.5. ESTADOS FINANCIEROS</vt:lpstr>
      <vt:lpstr>Presentación de PowerPoint</vt:lpstr>
      <vt:lpstr>Presentación de PowerPoint</vt:lpstr>
      <vt:lpstr>1.5. ESTADOS FINANCIEROS</vt:lpstr>
      <vt:lpstr>1.5. ESTADOS FINANCIEROS</vt:lpstr>
      <vt:lpstr>1.5. ESTADOS FINANCIEROS</vt:lpstr>
      <vt:lpstr>Presentación de PowerPoint</vt:lpstr>
      <vt:lpstr>Presentación de PowerPoint</vt:lpstr>
      <vt:lpstr>1.5. ESTADOS FINANCIEROS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FINANCIERO </dc:title>
  <dc:creator>Karina Alexandra Alvarez Basantes</dc:creator>
  <cp:lastModifiedBy>Karina Alexandra Alvarez Basantes</cp:lastModifiedBy>
  <cp:revision>7</cp:revision>
  <dcterms:created xsi:type="dcterms:W3CDTF">2023-04-10T02:37:25Z</dcterms:created>
  <dcterms:modified xsi:type="dcterms:W3CDTF">2025-04-10T02:04:26Z</dcterms:modified>
</cp:coreProperties>
</file>