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sldIdLst>
    <p:sldId id="256" r:id="rId5"/>
    <p:sldId id="277" r:id="rId6"/>
    <p:sldId id="276" r:id="rId7"/>
    <p:sldId id="278" r:id="rId8"/>
    <p:sldId id="279" r:id="rId9"/>
    <p:sldId id="280" r:id="rId10"/>
    <p:sldId id="281" r:id="rId11"/>
    <p:sldId id="27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19" autoAdjust="0"/>
    <p:restoredTop sz="94660"/>
  </p:normalViewPr>
  <p:slideViewPr>
    <p:cSldViewPr snapToGrid="0">
      <p:cViewPr varScale="1">
        <p:scale>
          <a:sx n="85" d="100"/>
          <a:sy n="85" d="100"/>
        </p:scale>
        <p:origin x="36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6B67-E5AA-4272-83D7-913969CED1E3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F41C25E-CA25-488B-8E4C-3594BC812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078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6B67-E5AA-4272-83D7-913969CED1E3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F41C25E-CA25-488B-8E4C-3594BC812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9443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6B67-E5AA-4272-83D7-913969CED1E3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F41C25E-CA25-488B-8E4C-3594BC812873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4916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6B67-E5AA-4272-83D7-913969CED1E3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F41C25E-CA25-488B-8E4C-3594BC812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18733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6B67-E5AA-4272-83D7-913969CED1E3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F41C25E-CA25-488B-8E4C-3594BC812873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01683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6B67-E5AA-4272-83D7-913969CED1E3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F41C25E-CA25-488B-8E4C-3594BC812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06964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6B67-E5AA-4272-83D7-913969CED1E3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1C25E-CA25-488B-8E4C-3594BC812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98726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6B67-E5AA-4272-83D7-913969CED1E3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1C25E-CA25-488B-8E4C-3594BC812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2893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6B67-E5AA-4272-83D7-913969CED1E3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1C25E-CA25-488B-8E4C-3594BC812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7994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6B67-E5AA-4272-83D7-913969CED1E3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F41C25E-CA25-488B-8E4C-3594BC812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4437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6B67-E5AA-4272-83D7-913969CED1E3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F41C25E-CA25-488B-8E4C-3594BC812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2617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6B67-E5AA-4272-83D7-913969CED1E3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F41C25E-CA25-488B-8E4C-3594BC812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3753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6B67-E5AA-4272-83D7-913969CED1E3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1C25E-CA25-488B-8E4C-3594BC812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8912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6B67-E5AA-4272-83D7-913969CED1E3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1C25E-CA25-488B-8E4C-3594BC812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496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6B67-E5AA-4272-83D7-913969CED1E3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1C25E-CA25-488B-8E4C-3594BC812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2396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6B67-E5AA-4272-83D7-913969CED1E3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F41C25E-CA25-488B-8E4C-3594BC812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9002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26B67-E5AA-4272-83D7-913969CED1E3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F41C25E-CA25-488B-8E4C-3594BC812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4214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.unach.edu.ec/mod/resource/view.php?id=330449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6118B3-EB2E-4728-A2AE-639EF87F8F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42936" y="3177496"/>
            <a:ext cx="4286250" cy="1285875"/>
          </a:xfrm>
        </p:spPr>
        <p:txBody>
          <a:bodyPr>
            <a:normAutofit/>
          </a:bodyPr>
          <a:lstStyle/>
          <a:p>
            <a:r>
              <a:rPr lang="es-ES" b="1" dirty="0"/>
              <a:t>ENCUADRE</a:t>
            </a:r>
          </a:p>
        </p:txBody>
      </p:sp>
      <p:pic>
        <p:nvPicPr>
          <p:cNvPr id="1026" name="Picture 2" descr="E Learning y Teletrabajo - cursosypostgrados.com">
            <a:extLst>
              <a:ext uri="{FF2B5EF4-FFF2-40B4-BE49-F238E27FC236}">
                <a16:creationId xmlns:a16="http://schemas.microsoft.com/office/drawing/2014/main" id="{1F9177C1-366F-4913-B286-B4D7184206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2547" y="416593"/>
            <a:ext cx="4124826" cy="2062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9524" y="2709768"/>
            <a:ext cx="3338064" cy="2221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540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28775" y="942976"/>
            <a:ext cx="9686925" cy="4729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s-EC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Bienvenida.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s-EC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Aula Virtual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s-EC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Acta de Acuerdos y Compromisos (Tengan la bondad de hacer y luego subo al aula virtual)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s-EC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Sílabo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s-EC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Nómina de los estudiantes</a:t>
            </a:r>
          </a:p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s-EC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Actividades de Docencia, Actividades Prácticas de Aplicación y Experimentación, Actividades de Aprendizaje Autónomo.</a:t>
            </a:r>
          </a:p>
        </p:txBody>
      </p:sp>
    </p:spTree>
    <p:extLst>
      <p:ext uri="{BB962C8B-B14F-4D97-AF65-F5344CB8AC3E}">
        <p14:creationId xmlns:p14="http://schemas.microsoft.com/office/powerpoint/2010/main" val="1641094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714500" y="1300163"/>
            <a:ext cx="9129713" cy="4626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s-EC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Contenidos de acuerdo al sílabo.</a:t>
            </a:r>
          </a:p>
          <a:p>
            <a:pPr marL="742950" lvl="1" indent="-28575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s-EC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Actividades o tareas (algunas planificadas otras nos ponemos de acuerdo)</a:t>
            </a:r>
          </a:p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s-EC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Glosario de la materia una vez por unidad(Colocar  la palabra con su significado, gráfico referente a la palabra y el nombre de la persona que elaboró)</a:t>
            </a:r>
          </a:p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s-EC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Lección de la unidad (Hacer una pregunta con respuesta enviarle al presidente (a)del curso (Base estructurada)</a:t>
            </a:r>
          </a:p>
        </p:txBody>
      </p:sp>
    </p:spTree>
    <p:extLst>
      <p:ext uri="{BB962C8B-B14F-4D97-AF65-F5344CB8AC3E}">
        <p14:creationId xmlns:p14="http://schemas.microsoft.com/office/powerpoint/2010/main" val="2400358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557463" y="1219201"/>
            <a:ext cx="7559552" cy="6129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0"/>
              </a:spcAft>
            </a:pPr>
            <a:r>
              <a:rPr lang="es-EC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Establecer normas de acceso: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Puntualidad (Esperaré 10 minutos, tomaré asistencia y daremos inició a clases)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compañeros estudiantes que lleguen atrasados podrán ingresar pero  constará como falta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s-EC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Tenemos  unos  minuto para saludarnos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s-EC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Mantener la medidas de bioseguridad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s-EC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Usar la mascarilla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s-EC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Alcohol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s-EC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Distanciamiento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endParaRPr lang="es-EC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138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543176" y="1414463"/>
            <a:ext cx="8829675" cy="306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0"/>
              </a:spcAft>
            </a:pPr>
            <a:r>
              <a:rPr lang="es-EC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Comportamiento durante las clases sincrónicas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s-EC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Respeto.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s-EC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 participar alzar la mano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s-EC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Pausas Planificadas 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s-EC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Grupos de trabajo</a:t>
            </a:r>
            <a:endParaRPr lang="es-EC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713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690812" y="602487"/>
            <a:ext cx="7624763" cy="512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EC" sz="2400" dirty="0">
                <a:latin typeface="Calibri" panose="020F0502020204030204" pitchFamily="34" charset="0"/>
                <a:cs typeface="Calibri" panose="020F0502020204030204" pitchFamily="34" charset="0"/>
              </a:rPr>
              <a:t>Grupo de WhatsApp que sea correctamente utilizado</a:t>
            </a: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C" sz="2400" dirty="0">
                <a:latin typeface="Calibri" panose="020F0502020204030204" pitchFamily="34" charset="0"/>
                <a:cs typeface="Calibri" panose="020F0502020204030204" pitchFamily="34" charset="0"/>
              </a:rPr>
              <a:t>Cuando no puede ingresar a clases justificar por favor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s-EC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Tutorías individuales o grupales: Tema no comprendido, mejorar la nota por faltas o por otra situación Exposiciones grupos de 5 personas (diapositivas videos diferentes a los encontrados) incrementamos al aula virtual 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s-EC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necesita encuentros extras podemos programar, pero con otro link.</a:t>
            </a:r>
            <a:endParaRPr lang="es-EC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744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671763" y="1614488"/>
            <a:ext cx="647223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C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Como  enviar las tareas:</a:t>
            </a:r>
          </a:p>
          <a:p>
            <a:pPr>
              <a:lnSpc>
                <a:spcPct val="150000"/>
              </a:lnSpc>
            </a:pPr>
            <a:r>
              <a:rPr lang="es-EC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El documento a entregar tendrá el siguiente formato:</a:t>
            </a:r>
          </a:p>
          <a:p>
            <a:pPr>
              <a:lnSpc>
                <a:spcPct val="150000"/>
              </a:lnSpc>
            </a:pPr>
            <a:r>
              <a:rPr lang="es-EC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Tipo de </a:t>
            </a:r>
            <a:r>
              <a:rPr lang="es-EC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 tooltip="Archivo"/>
              </a:rPr>
              <a:t>archivo</a:t>
            </a:r>
            <a:r>
              <a:rPr lang="es-EC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 Word o </a:t>
            </a:r>
            <a:r>
              <a:rPr lang="es-EC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Power</a:t>
            </a:r>
            <a:r>
              <a:rPr lang="es-EC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Point</a:t>
            </a:r>
          </a:p>
          <a:p>
            <a:pPr>
              <a:lnSpc>
                <a:spcPct val="150000"/>
              </a:lnSpc>
            </a:pPr>
            <a:r>
              <a:rPr lang="es-EC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Formato: </a:t>
            </a:r>
            <a:r>
              <a:rPr lang="es-EC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Apellido_Nombre</a:t>
            </a:r>
            <a:endParaRPr lang="es-EC" sz="24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s-EC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Ejemplo:   </a:t>
            </a:r>
            <a:r>
              <a:rPr lang="es-EC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Zabala_Mery</a:t>
            </a:r>
            <a:endParaRPr lang="es-EC" sz="24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72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D1C4F410-3D3B-414B-9020-846DFA0AA634}"/>
              </a:ext>
            </a:extLst>
          </p:cNvPr>
          <p:cNvSpPr/>
          <p:nvPr/>
        </p:nvSpPr>
        <p:spPr>
          <a:xfrm>
            <a:off x="1885949" y="742948"/>
            <a:ext cx="861536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SEGUIR SIENDO HUMANOS</a:t>
            </a:r>
          </a:p>
          <a:p>
            <a:pPr algn="ctr"/>
            <a:endParaRPr lang="es-ES" sz="24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s-ES" sz="2400" dirty="0">
                <a:latin typeface="Calibri" panose="020F0502020204030204" pitchFamily="34" charset="0"/>
                <a:cs typeface="Calibri" panose="020F0502020204030204" pitchFamily="34" charset="0"/>
              </a:rPr>
              <a:t>Destinar unos minutos para preguntar acerca de la manera como se encuentran  , si desea hablar puede hacerlo.</a:t>
            </a: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8E6C6F40-F294-4338-BC77-AC63F8ED3DFD}"/>
              </a:ext>
            </a:extLst>
          </p:cNvPr>
          <p:cNvGrpSpPr/>
          <p:nvPr/>
        </p:nvGrpSpPr>
        <p:grpSpPr>
          <a:xfrm>
            <a:off x="3749346" y="3128962"/>
            <a:ext cx="3067366" cy="2002215"/>
            <a:chOff x="918847" y="1958397"/>
            <a:chExt cx="6806931" cy="3072768"/>
          </a:xfrm>
        </p:grpSpPr>
        <p:pic>
          <p:nvPicPr>
            <p:cNvPr id="5122" name="Picture 2" descr="Reflexiones y sugerencias para Humanizar la vida y el trabajo ...">
              <a:extLst>
                <a:ext uri="{FF2B5EF4-FFF2-40B4-BE49-F238E27FC236}">
                  <a16:creationId xmlns:a16="http://schemas.microsoft.com/office/drawing/2014/main" id="{55752439-2B75-426D-A83D-05081C49B4A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8847" y="1958397"/>
              <a:ext cx="4663806" cy="3072768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pic>
        <p:pic>
          <p:nvPicPr>
            <p:cNvPr id="5124" name="Picture 4" descr="Abrazo virtual 1 (@abrazovirtual1) | Twitter">
              <a:extLst>
                <a:ext uri="{FF2B5EF4-FFF2-40B4-BE49-F238E27FC236}">
                  <a16:creationId xmlns:a16="http://schemas.microsoft.com/office/drawing/2014/main" id="{B295D532-22EB-4C59-9B6B-6344C5213A8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2653" y="2357437"/>
              <a:ext cx="2143125" cy="2143125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pic>
      </p:grpSp>
    </p:spTree>
    <p:extLst>
      <p:ext uri="{BB962C8B-B14F-4D97-AF65-F5344CB8AC3E}">
        <p14:creationId xmlns:p14="http://schemas.microsoft.com/office/powerpoint/2010/main" val="3841608354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1B352603967874FAD06C46D93948C0F" ma:contentTypeVersion="4" ma:contentTypeDescription="Crear nuevo documento." ma:contentTypeScope="" ma:versionID="a1b2e12d932307ad1c1f4daa551fb75b">
  <xsd:schema xmlns:xsd="http://www.w3.org/2001/XMLSchema" xmlns:xs="http://www.w3.org/2001/XMLSchema" xmlns:p="http://schemas.microsoft.com/office/2006/metadata/properties" xmlns:ns2="ad7d6b0e-d003-4251-96d9-7df3e3d66de5" xmlns:ns3="71d16a23-c3ed-4698-8f97-614cff1c862d" targetNamespace="http://schemas.microsoft.com/office/2006/metadata/properties" ma:root="true" ma:fieldsID="8bf3ee41b6ee672b18ca1b7216a9e8fc" ns2:_="" ns3:_="">
    <xsd:import namespace="ad7d6b0e-d003-4251-96d9-7df3e3d66de5"/>
    <xsd:import namespace="71d16a23-c3ed-4698-8f97-614cff1c86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7d6b0e-d003-4251-96d9-7df3e3d66d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d16a23-c3ed-4698-8f97-614cff1c862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C5A475C-41BC-4BCC-AF2C-6A14CA64A4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7d6b0e-d003-4251-96d9-7df3e3d66de5"/>
    <ds:schemaRef ds:uri="71d16a23-c3ed-4698-8f97-614cff1c86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6BB9973-F6A9-4000-8B4F-DECBC0EAE7C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9EF1B35-8485-4D8B-BB54-40FE0529775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260</TotalTime>
  <Words>300</Words>
  <Application>Microsoft Office PowerPoint</Application>
  <PresentationFormat>Panorámica</PresentationFormat>
  <Paragraphs>36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Wingdings</vt:lpstr>
      <vt:lpstr>Wingdings 3</vt:lpstr>
      <vt:lpstr>Espiral</vt:lpstr>
      <vt:lpstr>ENCUADRE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TELETRABAJO</dc:title>
  <dc:creator>PCUSER</dc:creator>
  <cp:lastModifiedBy>Mery Elizabeth Zabala Machado</cp:lastModifiedBy>
  <cp:revision>34</cp:revision>
  <dcterms:created xsi:type="dcterms:W3CDTF">2020-04-05T02:13:17Z</dcterms:created>
  <dcterms:modified xsi:type="dcterms:W3CDTF">2023-04-12T12:02:54Z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0x01010021B352603967874FAD06C46D93948C0F</vt:lpwstr>
  </property>
</Properties>
</file>