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748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PENSAMIENTO PEDAGÓGICO GRIEGO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95194" y="704180"/>
            <a:ext cx="6801612" cy="1239894"/>
          </a:xfrm>
        </p:spPr>
        <p:txBody>
          <a:bodyPr>
            <a:normAutofit lnSpcReduction="10000"/>
          </a:bodyPr>
          <a:lstStyle/>
          <a:p>
            <a:r>
              <a:rPr lang="es-EC" dirty="0" smtClean="0"/>
              <a:t>UNIVERSIDAD NACIONAL DE CHIMBORAZO</a:t>
            </a:r>
          </a:p>
          <a:p>
            <a:r>
              <a:rPr lang="es-EC" dirty="0" smtClean="0"/>
              <a:t>COORDINACIÓN DE ADMISIÓN  NIVELACIÓN</a:t>
            </a:r>
          </a:p>
          <a:p>
            <a:r>
              <a:rPr lang="es-EC" dirty="0" smtClean="0"/>
              <a:t>FUNDAMENTOS PEDAGÓGICOS Y PSICOLÓGICOS</a:t>
            </a:r>
            <a:endParaRPr lang="es-EC" dirty="0"/>
          </a:p>
        </p:txBody>
      </p:sp>
      <p:sp>
        <p:nvSpPr>
          <p:cNvPr id="4" name="CuadroTexto 3"/>
          <p:cNvSpPr txBox="1"/>
          <p:nvPr/>
        </p:nvSpPr>
        <p:spPr>
          <a:xfrm>
            <a:off x="9107055" y="6197600"/>
            <a:ext cx="2798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/>
              <a:t>LCDO. BRYAN CHÁVEZ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6001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LOS GRIEGOS TENIAN UNA VISIÓN UNIVERSAL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EMPEZARON POR PREGUNTARSE ¿QUE ES EL HOMBRE?</a:t>
            </a:r>
          </a:p>
          <a:p>
            <a:pPr marL="0" indent="0" algn="ctr">
              <a:buNone/>
            </a:pPr>
            <a:r>
              <a:rPr lang="es-EC" dirty="0" smtClean="0"/>
              <a:t>DOS CIUDADES RIVALIZARON EN SUS RESPUESTA</a:t>
            </a:r>
            <a:endParaRPr lang="es-EC" dirty="0"/>
          </a:p>
        </p:txBody>
      </p:sp>
      <p:sp>
        <p:nvSpPr>
          <p:cNvPr id="4" name="Rectángulo redondeado 3"/>
          <p:cNvSpPr/>
          <p:nvPr/>
        </p:nvSpPr>
        <p:spPr>
          <a:xfrm>
            <a:off x="1565563" y="3685309"/>
            <a:ext cx="3094182" cy="1214209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ESPARTA</a:t>
            </a:r>
            <a:endParaRPr lang="es-EC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7684655" y="3837708"/>
            <a:ext cx="3094182" cy="121420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ATENAS</a:t>
            </a:r>
            <a:endParaRPr lang="es-EC" sz="4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433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 smtClean="0"/>
              <a:t>EL HOMBRE DEBIA EL RESULTADO DEL CULTO AL CUERPO.</a:t>
            </a:r>
          </a:p>
          <a:p>
            <a:r>
              <a:rPr lang="es-EC" dirty="0" smtClean="0"/>
              <a:t>FUERTE DESARROLLADO EN TODOS LOS SENTIDOS.</a:t>
            </a:r>
            <a:endParaRPr lang="es-EC" dirty="0"/>
          </a:p>
        </p:txBody>
      </p:sp>
      <p:sp>
        <p:nvSpPr>
          <p:cNvPr id="4" name="Rectángulo redondeado 3"/>
          <p:cNvSpPr/>
          <p:nvPr/>
        </p:nvSpPr>
        <p:spPr>
          <a:xfrm>
            <a:off x="4548909" y="964692"/>
            <a:ext cx="3094182" cy="1214209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ESPARTA</a:t>
            </a:r>
            <a:endParaRPr lang="es-EC" sz="4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1026" name="Picture 2" descr="Esparta | Historia Univers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909" y="3733879"/>
            <a:ext cx="4930582" cy="246529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65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31136" y="1683888"/>
            <a:ext cx="7729728" cy="3101983"/>
          </a:xfrm>
        </p:spPr>
        <p:txBody>
          <a:bodyPr/>
          <a:lstStyle/>
          <a:p>
            <a:r>
              <a:rPr lang="es-EC" dirty="0" smtClean="0"/>
              <a:t>LA VIRTUD PRINCIPAL DEL HOMBRE DEBIA SER LA LUCHA POR SU LIBERTAD. </a:t>
            </a:r>
          </a:p>
          <a:p>
            <a:r>
              <a:rPr lang="es-EC" dirty="0" smtClean="0"/>
              <a:t>NECESITABA HABLAR BIEN, SER RACIONAL Y DEFENDER SUS DERECHOS.</a:t>
            </a:r>
          </a:p>
          <a:p>
            <a:r>
              <a:rPr lang="es-EC" dirty="0" smtClean="0"/>
              <a:t>EL IDEAL DEL HOMBRE EDUCADO ERA EL ORADOR. </a:t>
            </a:r>
            <a:endParaRPr lang="es-EC" dirty="0"/>
          </a:p>
        </p:txBody>
      </p:sp>
      <p:sp>
        <p:nvSpPr>
          <p:cNvPr id="4" name="Rectángulo redondeado 3"/>
          <p:cNvSpPr/>
          <p:nvPr/>
        </p:nvSpPr>
        <p:spPr>
          <a:xfrm>
            <a:off x="4548909" y="320360"/>
            <a:ext cx="3094182" cy="121420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ATENAS</a:t>
            </a:r>
            <a:endParaRPr lang="es-EC" sz="4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2050" name="Picture 2" descr="Iglesia de San Pablo (IERE) - San Pablo News - (Comunión Anglica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2" y="3649314"/>
            <a:ext cx="4905375" cy="25717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36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EL MUNDO GRIEGO FUE MUY RICO EN TENDECIAS PEDAGÓGICAS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800" dirty="0" smtClean="0"/>
              <a:t>PITAGORAS: orden que se veía en el universo y la armonía de las matemáticas.</a:t>
            </a:r>
          </a:p>
          <a:p>
            <a:r>
              <a:rPr lang="es-EC" sz="2800" dirty="0" smtClean="0"/>
              <a:t>ISOCRATES: centraba el acto educativo en el leguaje y la retórica.</a:t>
            </a:r>
          </a:p>
          <a:p>
            <a:r>
              <a:rPr lang="es-EC" sz="2800" dirty="0" smtClean="0"/>
              <a:t>XENOFONTE: fue la primera en pensar en la educación de la mujer.</a:t>
            </a:r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213109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La mayor influencia en el mundo griego fueron </a:t>
            </a:r>
            <a:endParaRPr lang="es-EC" dirty="0"/>
          </a:p>
        </p:txBody>
      </p:sp>
      <p:pic>
        <p:nvPicPr>
          <p:cNvPr id="3074" name="Picture 2" descr="02 Valores en la humanidad - Valores al dí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007" y="2813740"/>
            <a:ext cx="5315986" cy="2971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369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err="1" smtClean="0"/>
              <a:t>socrates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44817" y="2349810"/>
            <a:ext cx="4216047" cy="3101983"/>
          </a:xfrm>
        </p:spPr>
        <p:txBody>
          <a:bodyPr>
            <a:noAutofit/>
          </a:bodyPr>
          <a:lstStyle/>
          <a:p>
            <a:r>
              <a:rPr lang="es-EC" sz="2400" dirty="0" smtClean="0"/>
              <a:t>Considerado fenómeno pedagógico mas asombroso de la historia del occidente. </a:t>
            </a:r>
          </a:p>
          <a:p>
            <a:r>
              <a:rPr lang="es-EC" sz="2400" dirty="0" smtClean="0"/>
              <a:t>La importancia de la educación era despertar y estimular el impulso para la búsqueda personal. </a:t>
            </a:r>
          </a:p>
          <a:p>
            <a:r>
              <a:rPr lang="es-EC" sz="2400" dirty="0" smtClean="0"/>
              <a:t>Creía que el autoconocimiento era el inicio del camino para el verdadero saber. </a:t>
            </a:r>
            <a:endParaRPr lang="es-EC" sz="2400" dirty="0"/>
          </a:p>
        </p:txBody>
      </p:sp>
      <p:pic>
        <p:nvPicPr>
          <p:cNvPr id="4" name="Picture 2" descr="02 Valores en la humanidad - Valores al día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563" b="7700"/>
          <a:stretch/>
        </p:blipFill>
        <p:spPr bwMode="auto">
          <a:xfrm>
            <a:off x="1907380" y="2505628"/>
            <a:ext cx="2098089" cy="38059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268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Platón 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97556" y="2638044"/>
            <a:ext cx="4663307" cy="3101983"/>
          </a:xfrm>
        </p:spPr>
        <p:txBody>
          <a:bodyPr>
            <a:noAutofit/>
          </a:bodyPr>
          <a:lstStyle/>
          <a:p>
            <a:r>
              <a:rPr lang="es-EC" sz="2400" dirty="0" smtClean="0"/>
              <a:t>A </a:t>
            </a:r>
            <a:r>
              <a:rPr lang="es-EC" sz="2400" dirty="0" err="1" smtClean="0"/>
              <a:t>traves</a:t>
            </a:r>
            <a:r>
              <a:rPr lang="es-EC" sz="2400" dirty="0" smtClean="0"/>
              <a:t> de sus obras formula la tarea central de toda educación, retirar el ojo del espíritu enterrado en el mundo aparente y hacerlo mirar hacia la luz del verdadero ser. </a:t>
            </a:r>
          </a:p>
          <a:p>
            <a:r>
              <a:rPr lang="es-EC" sz="2400" dirty="0" smtClean="0"/>
              <a:t>Pasar de la percepción ilusoria de los sentidos a la contemplación de la realidad pura y sin falsedad. </a:t>
            </a:r>
            <a:endParaRPr lang="es-EC" sz="2400" dirty="0"/>
          </a:p>
        </p:txBody>
      </p:sp>
      <p:pic>
        <p:nvPicPr>
          <p:cNvPr id="4" name="Picture 2" descr="02 Valores en la humanidad - Valores al día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76" r="30244" b="839"/>
          <a:stretch/>
        </p:blipFill>
        <p:spPr bwMode="auto">
          <a:xfrm>
            <a:off x="1938130" y="2768937"/>
            <a:ext cx="1997766" cy="29460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4181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Aristóteles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61652" y="2638044"/>
            <a:ext cx="4711148" cy="3683243"/>
          </a:xfrm>
        </p:spPr>
        <p:txBody>
          <a:bodyPr>
            <a:normAutofit/>
          </a:bodyPr>
          <a:lstStyle/>
          <a:p>
            <a:r>
              <a:rPr lang="es-EC" sz="2000" dirty="0" smtClean="0"/>
              <a:t>Predica de manera realista que las ideas están en las cosas como su propia existencia.</a:t>
            </a:r>
          </a:p>
          <a:p>
            <a:r>
              <a:rPr lang="es-EC" sz="2000" dirty="0" smtClean="0"/>
              <a:t>Expone 3 factores que determinan el desarrollo espiritual del hombre: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2000" dirty="0" smtClean="0"/>
              <a:t>Exposición innata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2000" dirty="0" smtClean="0"/>
              <a:t>Habito y enseñanza</a:t>
            </a:r>
          </a:p>
          <a:p>
            <a:pPr marL="342900" indent="-342900">
              <a:buFont typeface="+mj-lt"/>
              <a:buAutoNum type="arabicPeriod"/>
            </a:pPr>
            <a:r>
              <a:rPr lang="es-EC" sz="2000" dirty="0" smtClean="0"/>
              <a:t>Los hombres son virtuosos y mejores de lo que realmente son. </a:t>
            </a:r>
            <a:endParaRPr lang="es-EC" sz="2000" dirty="0"/>
          </a:p>
        </p:txBody>
      </p:sp>
      <p:pic>
        <p:nvPicPr>
          <p:cNvPr id="4" name="Picture 2" descr="02 Valores en la humanidad - Valores al día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56" b="-3"/>
          <a:stretch/>
        </p:blipFill>
        <p:spPr bwMode="auto">
          <a:xfrm>
            <a:off x="2445025" y="2994120"/>
            <a:ext cx="1698143" cy="29710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11805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35</TotalTime>
  <Words>294</Words>
  <Application>Microsoft Office PowerPoint</Application>
  <PresentationFormat>Panorámica</PresentationFormat>
  <Paragraphs>35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PENSAMIENTO PEDAGÓGICO GRIEGO</vt:lpstr>
      <vt:lpstr>LOS GRIEGOS TENIAN UNA VISIÓN UNIVERSAL</vt:lpstr>
      <vt:lpstr>Presentación de PowerPoint</vt:lpstr>
      <vt:lpstr>Presentación de PowerPoint</vt:lpstr>
      <vt:lpstr>EL MUNDO GRIEGO FUE MUY RICO EN TENDECIAS PEDAGÓGICAS</vt:lpstr>
      <vt:lpstr>La mayor influencia en el mundo griego fueron </vt:lpstr>
      <vt:lpstr>socrates</vt:lpstr>
      <vt:lpstr>Platón </vt:lpstr>
      <vt:lpstr>Aristóteles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PENSAMIENTO PEDAGÓGICO GRIEGO</dc:title>
  <dc:creator>bryan chavez</dc:creator>
  <cp:lastModifiedBy>bryan chavez</cp:lastModifiedBy>
  <cp:revision>4</cp:revision>
  <dcterms:created xsi:type="dcterms:W3CDTF">2020-07-30T05:10:11Z</dcterms:created>
  <dcterms:modified xsi:type="dcterms:W3CDTF">2020-07-30T05:45:42Z</dcterms:modified>
</cp:coreProperties>
</file>