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190CD-9D7F-4D21-983F-91D2CDCB30A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89CC851-8AC0-499A-B993-DA0F7FC29A68}">
      <dgm:prSet/>
      <dgm:spPr/>
      <dgm:t>
        <a:bodyPr/>
        <a:lstStyle/>
        <a:p>
          <a:r>
            <a:rPr lang="es-EC"/>
            <a:t>Percibir las emociones</a:t>
          </a:r>
          <a:endParaRPr lang="en-US"/>
        </a:p>
      </dgm:t>
    </dgm:pt>
    <dgm:pt modelId="{8F23D23F-C459-4E5E-9D19-452DEFBC10BC}" type="parTrans" cxnId="{7A4B8A80-54F7-4BFD-B260-A556D4681791}">
      <dgm:prSet/>
      <dgm:spPr/>
      <dgm:t>
        <a:bodyPr/>
        <a:lstStyle/>
        <a:p>
          <a:endParaRPr lang="en-US"/>
        </a:p>
      </dgm:t>
    </dgm:pt>
    <dgm:pt modelId="{C8950CF3-7BEF-4747-ADEA-5CB2F5768C36}" type="sibTrans" cxnId="{7A4B8A80-54F7-4BFD-B260-A556D4681791}">
      <dgm:prSet/>
      <dgm:spPr/>
      <dgm:t>
        <a:bodyPr/>
        <a:lstStyle/>
        <a:p>
          <a:endParaRPr lang="en-US"/>
        </a:p>
      </dgm:t>
    </dgm:pt>
    <dgm:pt modelId="{88B6A6D3-062D-4622-8A1C-8045356975BA}">
      <dgm:prSet/>
      <dgm:spPr/>
      <dgm:t>
        <a:bodyPr/>
        <a:lstStyle/>
        <a:p>
          <a:r>
            <a:rPr lang="es-EC"/>
            <a:t>Razonar las emociones</a:t>
          </a:r>
          <a:endParaRPr lang="en-US"/>
        </a:p>
      </dgm:t>
    </dgm:pt>
    <dgm:pt modelId="{53706EE0-BEBB-4402-9BB2-96EAC8F435DB}" type="parTrans" cxnId="{5DE4EF93-C314-4F32-90E1-78CE0EF2CA89}">
      <dgm:prSet/>
      <dgm:spPr/>
      <dgm:t>
        <a:bodyPr/>
        <a:lstStyle/>
        <a:p>
          <a:endParaRPr lang="en-US"/>
        </a:p>
      </dgm:t>
    </dgm:pt>
    <dgm:pt modelId="{84F195E4-78BE-4F10-9641-871F625D7871}" type="sibTrans" cxnId="{5DE4EF93-C314-4F32-90E1-78CE0EF2CA89}">
      <dgm:prSet/>
      <dgm:spPr/>
      <dgm:t>
        <a:bodyPr/>
        <a:lstStyle/>
        <a:p>
          <a:endParaRPr lang="en-US"/>
        </a:p>
      </dgm:t>
    </dgm:pt>
    <dgm:pt modelId="{C4E19009-C646-4D91-BE59-2EE235CDE08F}">
      <dgm:prSet/>
      <dgm:spPr/>
      <dgm:t>
        <a:bodyPr/>
        <a:lstStyle/>
        <a:p>
          <a:r>
            <a:rPr lang="es-EC"/>
            <a:t>Comprensión de las emociones</a:t>
          </a:r>
          <a:endParaRPr lang="en-US"/>
        </a:p>
      </dgm:t>
    </dgm:pt>
    <dgm:pt modelId="{B61DC102-E069-420F-AC99-281798183F21}" type="parTrans" cxnId="{CDFB7CD4-9349-49BA-A863-DC48E39CFE18}">
      <dgm:prSet/>
      <dgm:spPr/>
      <dgm:t>
        <a:bodyPr/>
        <a:lstStyle/>
        <a:p>
          <a:endParaRPr lang="en-US"/>
        </a:p>
      </dgm:t>
    </dgm:pt>
    <dgm:pt modelId="{D9562A01-42AA-48B0-A727-C717A37C60F4}" type="sibTrans" cxnId="{CDFB7CD4-9349-49BA-A863-DC48E39CFE18}">
      <dgm:prSet/>
      <dgm:spPr/>
      <dgm:t>
        <a:bodyPr/>
        <a:lstStyle/>
        <a:p>
          <a:endParaRPr lang="en-US"/>
        </a:p>
      </dgm:t>
    </dgm:pt>
    <dgm:pt modelId="{2A017E1C-627E-4813-8D6B-A1307C7DB283}">
      <dgm:prSet/>
      <dgm:spPr/>
      <dgm:t>
        <a:bodyPr/>
        <a:lstStyle/>
        <a:p>
          <a:r>
            <a:rPr lang="es-EC"/>
            <a:t>Gestión de las emociones </a:t>
          </a:r>
          <a:endParaRPr lang="en-US"/>
        </a:p>
      </dgm:t>
    </dgm:pt>
    <dgm:pt modelId="{461D3D53-39EF-43E0-AC41-BD2839298332}" type="parTrans" cxnId="{2E012B09-F5F1-43AD-9966-CF21D00F8275}">
      <dgm:prSet/>
      <dgm:spPr/>
      <dgm:t>
        <a:bodyPr/>
        <a:lstStyle/>
        <a:p>
          <a:endParaRPr lang="en-US"/>
        </a:p>
      </dgm:t>
    </dgm:pt>
    <dgm:pt modelId="{1566EC3C-1B32-4212-82ED-B2FDAD002D0F}" type="sibTrans" cxnId="{2E012B09-F5F1-43AD-9966-CF21D00F8275}">
      <dgm:prSet/>
      <dgm:spPr/>
      <dgm:t>
        <a:bodyPr/>
        <a:lstStyle/>
        <a:p>
          <a:endParaRPr lang="en-US"/>
        </a:p>
      </dgm:t>
    </dgm:pt>
    <dgm:pt modelId="{33627AED-1542-4FE6-A78E-6563AD4A491A}" type="pres">
      <dgm:prSet presAssocID="{170190CD-9D7F-4D21-983F-91D2CDCB30A7}" presName="linear" presStyleCnt="0">
        <dgm:presLayoutVars>
          <dgm:animLvl val="lvl"/>
          <dgm:resizeHandles val="exact"/>
        </dgm:presLayoutVars>
      </dgm:prSet>
      <dgm:spPr/>
    </dgm:pt>
    <dgm:pt modelId="{ED6ECE84-7C04-4733-8214-F721063725F9}" type="pres">
      <dgm:prSet presAssocID="{A89CC851-8AC0-499A-B993-DA0F7FC29A6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5FC6EA5-5E2D-4F13-A36E-5EC94F8A2E1E}" type="pres">
      <dgm:prSet presAssocID="{C8950CF3-7BEF-4747-ADEA-5CB2F5768C36}" presName="spacer" presStyleCnt="0"/>
      <dgm:spPr/>
    </dgm:pt>
    <dgm:pt modelId="{D399C957-21BE-4DA0-9AC4-480E3509C7A4}" type="pres">
      <dgm:prSet presAssocID="{88B6A6D3-062D-4622-8A1C-8045356975B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F3D48D-AF29-4241-8FC3-90320F77DEFF}" type="pres">
      <dgm:prSet presAssocID="{84F195E4-78BE-4F10-9641-871F625D7871}" presName="spacer" presStyleCnt="0"/>
      <dgm:spPr/>
    </dgm:pt>
    <dgm:pt modelId="{4C469319-9BCB-4A57-9F62-7EBE769A3FFB}" type="pres">
      <dgm:prSet presAssocID="{C4E19009-C646-4D91-BE59-2EE235CDE08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B62391-2F72-4CAF-B2FC-CB565311F04D}" type="pres">
      <dgm:prSet presAssocID="{D9562A01-42AA-48B0-A727-C717A37C60F4}" presName="spacer" presStyleCnt="0"/>
      <dgm:spPr/>
    </dgm:pt>
    <dgm:pt modelId="{0CC55C52-AFE3-45D0-8BFC-CFE63AD69B01}" type="pres">
      <dgm:prSet presAssocID="{2A017E1C-627E-4813-8D6B-A1307C7DB2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E012B09-F5F1-43AD-9966-CF21D00F8275}" srcId="{170190CD-9D7F-4D21-983F-91D2CDCB30A7}" destId="{2A017E1C-627E-4813-8D6B-A1307C7DB283}" srcOrd="3" destOrd="0" parTransId="{461D3D53-39EF-43E0-AC41-BD2839298332}" sibTransId="{1566EC3C-1B32-4212-82ED-B2FDAD002D0F}"/>
    <dgm:cxn modelId="{01F9230D-2824-4399-B5AE-A03C73025A8C}" type="presOf" srcId="{2A017E1C-627E-4813-8D6B-A1307C7DB283}" destId="{0CC55C52-AFE3-45D0-8BFC-CFE63AD69B01}" srcOrd="0" destOrd="0" presId="urn:microsoft.com/office/officeart/2005/8/layout/vList2"/>
    <dgm:cxn modelId="{5A990819-A5A3-4C8A-B196-1FAE573173C0}" type="presOf" srcId="{A89CC851-8AC0-499A-B993-DA0F7FC29A68}" destId="{ED6ECE84-7C04-4733-8214-F721063725F9}" srcOrd="0" destOrd="0" presId="urn:microsoft.com/office/officeart/2005/8/layout/vList2"/>
    <dgm:cxn modelId="{89B89E22-91AB-455C-9AE6-1C12430D208C}" type="presOf" srcId="{88B6A6D3-062D-4622-8A1C-8045356975BA}" destId="{D399C957-21BE-4DA0-9AC4-480E3509C7A4}" srcOrd="0" destOrd="0" presId="urn:microsoft.com/office/officeart/2005/8/layout/vList2"/>
    <dgm:cxn modelId="{9C857C5E-DB71-4D56-A690-081B478BA7B9}" type="presOf" srcId="{170190CD-9D7F-4D21-983F-91D2CDCB30A7}" destId="{33627AED-1542-4FE6-A78E-6563AD4A491A}" srcOrd="0" destOrd="0" presId="urn:microsoft.com/office/officeart/2005/8/layout/vList2"/>
    <dgm:cxn modelId="{7A4B8A80-54F7-4BFD-B260-A556D4681791}" srcId="{170190CD-9D7F-4D21-983F-91D2CDCB30A7}" destId="{A89CC851-8AC0-499A-B993-DA0F7FC29A68}" srcOrd="0" destOrd="0" parTransId="{8F23D23F-C459-4E5E-9D19-452DEFBC10BC}" sibTransId="{C8950CF3-7BEF-4747-ADEA-5CB2F5768C36}"/>
    <dgm:cxn modelId="{5DE4EF93-C314-4F32-90E1-78CE0EF2CA89}" srcId="{170190CD-9D7F-4D21-983F-91D2CDCB30A7}" destId="{88B6A6D3-062D-4622-8A1C-8045356975BA}" srcOrd="1" destOrd="0" parTransId="{53706EE0-BEBB-4402-9BB2-96EAC8F435DB}" sibTransId="{84F195E4-78BE-4F10-9641-871F625D7871}"/>
    <dgm:cxn modelId="{CDFB7CD4-9349-49BA-A863-DC48E39CFE18}" srcId="{170190CD-9D7F-4D21-983F-91D2CDCB30A7}" destId="{C4E19009-C646-4D91-BE59-2EE235CDE08F}" srcOrd="2" destOrd="0" parTransId="{B61DC102-E069-420F-AC99-281798183F21}" sibTransId="{D9562A01-42AA-48B0-A727-C717A37C60F4}"/>
    <dgm:cxn modelId="{13890FE9-FAD8-477F-B62C-40964A5AAFB3}" type="presOf" srcId="{C4E19009-C646-4D91-BE59-2EE235CDE08F}" destId="{4C469319-9BCB-4A57-9F62-7EBE769A3FFB}" srcOrd="0" destOrd="0" presId="urn:microsoft.com/office/officeart/2005/8/layout/vList2"/>
    <dgm:cxn modelId="{F06FCBFD-F71D-43D4-8C13-A482274B6C86}" type="presParOf" srcId="{33627AED-1542-4FE6-A78E-6563AD4A491A}" destId="{ED6ECE84-7C04-4733-8214-F721063725F9}" srcOrd="0" destOrd="0" presId="urn:microsoft.com/office/officeart/2005/8/layout/vList2"/>
    <dgm:cxn modelId="{11C60EA9-4DE3-4D07-AC04-1DE364EA1F22}" type="presParOf" srcId="{33627AED-1542-4FE6-A78E-6563AD4A491A}" destId="{85FC6EA5-5E2D-4F13-A36E-5EC94F8A2E1E}" srcOrd="1" destOrd="0" presId="urn:microsoft.com/office/officeart/2005/8/layout/vList2"/>
    <dgm:cxn modelId="{76291A11-35A8-4B03-882F-655CE1E8CE7B}" type="presParOf" srcId="{33627AED-1542-4FE6-A78E-6563AD4A491A}" destId="{D399C957-21BE-4DA0-9AC4-480E3509C7A4}" srcOrd="2" destOrd="0" presId="urn:microsoft.com/office/officeart/2005/8/layout/vList2"/>
    <dgm:cxn modelId="{CF7BFAE0-60CC-4758-B7C3-E798C838FD2F}" type="presParOf" srcId="{33627AED-1542-4FE6-A78E-6563AD4A491A}" destId="{5CF3D48D-AF29-4241-8FC3-90320F77DEFF}" srcOrd="3" destOrd="0" presId="urn:microsoft.com/office/officeart/2005/8/layout/vList2"/>
    <dgm:cxn modelId="{70C65352-B327-4056-8216-46A3FEB511CE}" type="presParOf" srcId="{33627AED-1542-4FE6-A78E-6563AD4A491A}" destId="{4C469319-9BCB-4A57-9F62-7EBE769A3FFB}" srcOrd="4" destOrd="0" presId="urn:microsoft.com/office/officeart/2005/8/layout/vList2"/>
    <dgm:cxn modelId="{577E9FBA-3EE6-429D-B60B-4916169E2A29}" type="presParOf" srcId="{33627AED-1542-4FE6-A78E-6563AD4A491A}" destId="{ABB62391-2F72-4CAF-B2FC-CB565311F04D}" srcOrd="5" destOrd="0" presId="urn:microsoft.com/office/officeart/2005/8/layout/vList2"/>
    <dgm:cxn modelId="{AF92859B-4BCB-4EE7-B13C-5F2FF98E4189}" type="presParOf" srcId="{33627AED-1542-4FE6-A78E-6563AD4A491A}" destId="{0CC55C52-AFE3-45D0-8BFC-CFE63AD69B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40C17-B1A3-42F1-B4CF-0007172FE55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8B136B-BFFD-4067-B22B-F4E7B922992D}">
      <dgm:prSet/>
      <dgm:spPr/>
      <dgm:t>
        <a:bodyPr/>
        <a:lstStyle/>
        <a:p>
          <a:r>
            <a:rPr lang="es-EC"/>
            <a:t>Carencias, miedos, enojos, resentimientos…</a:t>
          </a:r>
          <a:endParaRPr lang="en-US"/>
        </a:p>
      </dgm:t>
    </dgm:pt>
    <dgm:pt modelId="{26C2634A-E569-4FBB-ACEE-B8D6AF958E49}" type="parTrans" cxnId="{76DF378B-8A72-45A9-BEA6-398491BECFD7}">
      <dgm:prSet/>
      <dgm:spPr/>
      <dgm:t>
        <a:bodyPr/>
        <a:lstStyle/>
        <a:p>
          <a:endParaRPr lang="en-US"/>
        </a:p>
      </dgm:t>
    </dgm:pt>
    <dgm:pt modelId="{8616AD6D-72DF-4ED6-9A66-532E3F3531F7}" type="sibTrans" cxnId="{76DF378B-8A72-45A9-BEA6-398491BECFD7}">
      <dgm:prSet/>
      <dgm:spPr/>
      <dgm:t>
        <a:bodyPr/>
        <a:lstStyle/>
        <a:p>
          <a:endParaRPr lang="en-US"/>
        </a:p>
      </dgm:t>
    </dgm:pt>
    <dgm:pt modelId="{46E44DE3-D161-46CB-AD1D-FF0EF3BCA4E3}">
      <dgm:prSet/>
      <dgm:spPr/>
      <dgm:t>
        <a:bodyPr/>
        <a:lstStyle/>
        <a:p>
          <a:r>
            <a:rPr lang="es-EC"/>
            <a:t>Heridas emocionales de Bourbeau</a:t>
          </a:r>
          <a:endParaRPr lang="en-US"/>
        </a:p>
      </dgm:t>
    </dgm:pt>
    <dgm:pt modelId="{141988BD-93CF-48C5-8C71-47D38192E01A}" type="parTrans" cxnId="{0B6CCAFA-7F35-4654-B81D-5E909F301B31}">
      <dgm:prSet/>
      <dgm:spPr/>
      <dgm:t>
        <a:bodyPr/>
        <a:lstStyle/>
        <a:p>
          <a:endParaRPr lang="en-US"/>
        </a:p>
      </dgm:t>
    </dgm:pt>
    <dgm:pt modelId="{DF834CE0-8286-48BE-8AFC-59E00600DBDE}" type="sibTrans" cxnId="{0B6CCAFA-7F35-4654-B81D-5E909F301B31}">
      <dgm:prSet/>
      <dgm:spPr/>
      <dgm:t>
        <a:bodyPr/>
        <a:lstStyle/>
        <a:p>
          <a:endParaRPr lang="en-US"/>
        </a:p>
      </dgm:t>
    </dgm:pt>
    <dgm:pt modelId="{E4B773F6-205D-42D8-A880-4A4254142EA2}">
      <dgm:prSet/>
      <dgm:spPr/>
      <dgm:t>
        <a:bodyPr/>
        <a:lstStyle/>
        <a:p>
          <a:r>
            <a:rPr lang="es-EC"/>
            <a:t>Son mecanismos originados en la infancia que afectan la forma de percibir la vida, afrontar conflictos, y la forma en como nos tratamos</a:t>
          </a:r>
          <a:endParaRPr lang="en-US"/>
        </a:p>
      </dgm:t>
    </dgm:pt>
    <dgm:pt modelId="{98CB5895-E02A-4501-8E19-7205085B0811}" type="parTrans" cxnId="{6D4D96FB-6115-485C-920D-E5A07BE5DFA0}">
      <dgm:prSet/>
      <dgm:spPr/>
      <dgm:t>
        <a:bodyPr/>
        <a:lstStyle/>
        <a:p>
          <a:endParaRPr lang="en-US"/>
        </a:p>
      </dgm:t>
    </dgm:pt>
    <dgm:pt modelId="{7BF2FF5D-4A6A-419D-AAD3-ECB98563A89A}" type="sibTrans" cxnId="{6D4D96FB-6115-485C-920D-E5A07BE5DFA0}">
      <dgm:prSet/>
      <dgm:spPr/>
      <dgm:t>
        <a:bodyPr/>
        <a:lstStyle/>
        <a:p>
          <a:endParaRPr lang="en-US"/>
        </a:p>
      </dgm:t>
    </dgm:pt>
    <dgm:pt modelId="{C68336E0-99E6-46F0-8E20-E314DAD4481A}">
      <dgm:prSet/>
      <dgm:spPr/>
      <dgm:t>
        <a:bodyPr/>
        <a:lstStyle/>
        <a:p>
          <a:r>
            <a:rPr lang="es-EC"/>
            <a:t>Rechazo – no soy suficiente</a:t>
          </a:r>
          <a:endParaRPr lang="en-US"/>
        </a:p>
      </dgm:t>
    </dgm:pt>
    <dgm:pt modelId="{A0F123EF-34F1-4270-B087-48F86C3BB442}" type="parTrans" cxnId="{33B08B72-D9CD-42F4-972E-D5F48483FF76}">
      <dgm:prSet/>
      <dgm:spPr/>
      <dgm:t>
        <a:bodyPr/>
        <a:lstStyle/>
        <a:p>
          <a:endParaRPr lang="en-US"/>
        </a:p>
      </dgm:t>
    </dgm:pt>
    <dgm:pt modelId="{3FC881CF-160E-40A8-8775-FC7155894F4C}" type="sibTrans" cxnId="{33B08B72-D9CD-42F4-972E-D5F48483FF76}">
      <dgm:prSet/>
      <dgm:spPr/>
      <dgm:t>
        <a:bodyPr/>
        <a:lstStyle/>
        <a:p>
          <a:endParaRPr lang="en-US"/>
        </a:p>
      </dgm:t>
    </dgm:pt>
    <dgm:pt modelId="{0FA5A99B-8361-4715-BCCC-154AE10CDB72}">
      <dgm:prSet/>
      <dgm:spPr/>
      <dgm:t>
        <a:bodyPr/>
        <a:lstStyle/>
        <a:p>
          <a:r>
            <a:rPr lang="es-EC"/>
            <a:t>Abandono – me dejan solo</a:t>
          </a:r>
          <a:endParaRPr lang="en-US"/>
        </a:p>
      </dgm:t>
    </dgm:pt>
    <dgm:pt modelId="{1345A903-4342-43CF-BB97-7CD880E82AF8}" type="parTrans" cxnId="{AD374490-293F-4E76-A4EC-0AA5107DCE51}">
      <dgm:prSet/>
      <dgm:spPr/>
      <dgm:t>
        <a:bodyPr/>
        <a:lstStyle/>
        <a:p>
          <a:endParaRPr lang="en-US"/>
        </a:p>
      </dgm:t>
    </dgm:pt>
    <dgm:pt modelId="{27EFB18C-8742-4EB7-9E8B-2CC827E18AD7}" type="sibTrans" cxnId="{AD374490-293F-4E76-A4EC-0AA5107DCE51}">
      <dgm:prSet/>
      <dgm:spPr/>
      <dgm:t>
        <a:bodyPr/>
        <a:lstStyle/>
        <a:p>
          <a:endParaRPr lang="en-US"/>
        </a:p>
      </dgm:t>
    </dgm:pt>
    <dgm:pt modelId="{730D83ED-F417-433E-B8DC-598BFACDD8D0}">
      <dgm:prSet/>
      <dgm:spPr/>
      <dgm:t>
        <a:bodyPr/>
        <a:lstStyle/>
        <a:p>
          <a:r>
            <a:rPr lang="es-EC"/>
            <a:t>Humillación – me siento menos </a:t>
          </a:r>
          <a:endParaRPr lang="en-US"/>
        </a:p>
      </dgm:t>
    </dgm:pt>
    <dgm:pt modelId="{849E3ABA-F1ED-4F48-8F8D-89DC731489D8}" type="parTrans" cxnId="{72E2F786-428D-4C4C-9D82-E3FFF708A8E6}">
      <dgm:prSet/>
      <dgm:spPr/>
      <dgm:t>
        <a:bodyPr/>
        <a:lstStyle/>
        <a:p>
          <a:endParaRPr lang="en-US"/>
        </a:p>
      </dgm:t>
    </dgm:pt>
    <dgm:pt modelId="{775553E7-77C2-4791-A929-5165857F24B5}" type="sibTrans" cxnId="{72E2F786-428D-4C4C-9D82-E3FFF708A8E6}">
      <dgm:prSet/>
      <dgm:spPr/>
      <dgm:t>
        <a:bodyPr/>
        <a:lstStyle/>
        <a:p>
          <a:endParaRPr lang="en-US"/>
        </a:p>
      </dgm:t>
    </dgm:pt>
    <dgm:pt modelId="{EBE8FE18-775C-4DCB-8109-45BAA26EB53D}">
      <dgm:prSet/>
      <dgm:spPr/>
      <dgm:t>
        <a:bodyPr/>
        <a:lstStyle/>
        <a:p>
          <a:r>
            <a:rPr lang="es-EC"/>
            <a:t>Traición – no puedo confiar </a:t>
          </a:r>
          <a:endParaRPr lang="en-US"/>
        </a:p>
      </dgm:t>
    </dgm:pt>
    <dgm:pt modelId="{12199CF1-FBB1-4754-8958-29A26632BE5C}" type="parTrans" cxnId="{82FC9B60-426E-4A83-9395-08BA81FB8645}">
      <dgm:prSet/>
      <dgm:spPr/>
      <dgm:t>
        <a:bodyPr/>
        <a:lstStyle/>
        <a:p>
          <a:endParaRPr lang="en-US"/>
        </a:p>
      </dgm:t>
    </dgm:pt>
    <dgm:pt modelId="{6BD61B1D-1BD3-44A3-A854-1FF252744DF3}" type="sibTrans" cxnId="{82FC9B60-426E-4A83-9395-08BA81FB8645}">
      <dgm:prSet/>
      <dgm:spPr/>
      <dgm:t>
        <a:bodyPr/>
        <a:lstStyle/>
        <a:p>
          <a:endParaRPr lang="en-US"/>
        </a:p>
      </dgm:t>
    </dgm:pt>
    <dgm:pt modelId="{FDE5F5F1-161F-4DBF-9B49-E1D06D714CF1}">
      <dgm:prSet/>
      <dgm:spPr/>
      <dgm:t>
        <a:bodyPr/>
        <a:lstStyle/>
        <a:p>
          <a:r>
            <a:rPr lang="es-EC"/>
            <a:t>Injusticia – no es justo</a:t>
          </a:r>
          <a:endParaRPr lang="en-US"/>
        </a:p>
      </dgm:t>
    </dgm:pt>
    <dgm:pt modelId="{BE1DA27B-C68C-4852-9A67-149246E391F8}" type="parTrans" cxnId="{5404CF11-A08A-44D0-80B1-09596B855341}">
      <dgm:prSet/>
      <dgm:spPr/>
      <dgm:t>
        <a:bodyPr/>
        <a:lstStyle/>
        <a:p>
          <a:endParaRPr lang="en-US"/>
        </a:p>
      </dgm:t>
    </dgm:pt>
    <dgm:pt modelId="{76ACE11D-6BD5-49A8-964F-263AABFCBE68}" type="sibTrans" cxnId="{5404CF11-A08A-44D0-80B1-09596B855341}">
      <dgm:prSet/>
      <dgm:spPr/>
      <dgm:t>
        <a:bodyPr/>
        <a:lstStyle/>
        <a:p>
          <a:endParaRPr lang="en-US"/>
        </a:p>
      </dgm:t>
    </dgm:pt>
    <dgm:pt modelId="{3E8DDA3B-A5E1-476A-B8A6-E7952034DD43}" type="pres">
      <dgm:prSet presAssocID="{BF340C17-B1A3-42F1-B4CF-0007172FE558}" presName="linear" presStyleCnt="0">
        <dgm:presLayoutVars>
          <dgm:dir/>
          <dgm:animLvl val="lvl"/>
          <dgm:resizeHandles val="exact"/>
        </dgm:presLayoutVars>
      </dgm:prSet>
      <dgm:spPr/>
    </dgm:pt>
    <dgm:pt modelId="{4BEDC0D3-760F-465A-98E0-F1D5B9A3D702}" type="pres">
      <dgm:prSet presAssocID="{F68B136B-BFFD-4067-B22B-F4E7B922992D}" presName="parentLin" presStyleCnt="0"/>
      <dgm:spPr/>
    </dgm:pt>
    <dgm:pt modelId="{CB820493-C47B-4026-A126-349BE7B19AA0}" type="pres">
      <dgm:prSet presAssocID="{F68B136B-BFFD-4067-B22B-F4E7B922992D}" presName="parentLeftMargin" presStyleLbl="node1" presStyleIdx="0" presStyleCnt="2"/>
      <dgm:spPr/>
    </dgm:pt>
    <dgm:pt modelId="{8FCA7296-11C1-4323-A4C0-D14DA430829B}" type="pres">
      <dgm:prSet presAssocID="{F68B136B-BFFD-4067-B22B-F4E7B922992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48AE4E-713D-4FDF-ABA5-A1CCAC1AA477}" type="pres">
      <dgm:prSet presAssocID="{F68B136B-BFFD-4067-B22B-F4E7B922992D}" presName="negativeSpace" presStyleCnt="0"/>
      <dgm:spPr/>
    </dgm:pt>
    <dgm:pt modelId="{08932B87-8DB5-41CA-8DCB-68443C9CAE96}" type="pres">
      <dgm:prSet presAssocID="{F68B136B-BFFD-4067-B22B-F4E7B922992D}" presName="childText" presStyleLbl="conFgAcc1" presStyleIdx="0" presStyleCnt="2">
        <dgm:presLayoutVars>
          <dgm:bulletEnabled val="1"/>
        </dgm:presLayoutVars>
      </dgm:prSet>
      <dgm:spPr/>
    </dgm:pt>
    <dgm:pt modelId="{C6D30056-58B9-47F0-89F0-C4B5D8A66DFF}" type="pres">
      <dgm:prSet presAssocID="{8616AD6D-72DF-4ED6-9A66-532E3F3531F7}" presName="spaceBetweenRectangles" presStyleCnt="0"/>
      <dgm:spPr/>
    </dgm:pt>
    <dgm:pt modelId="{91B3513C-CFA3-4321-81D9-2059AE4E0AC8}" type="pres">
      <dgm:prSet presAssocID="{46E44DE3-D161-46CB-AD1D-FF0EF3BCA4E3}" presName="parentLin" presStyleCnt="0"/>
      <dgm:spPr/>
    </dgm:pt>
    <dgm:pt modelId="{316439F2-A742-432A-939A-E9F93DE33C47}" type="pres">
      <dgm:prSet presAssocID="{46E44DE3-D161-46CB-AD1D-FF0EF3BCA4E3}" presName="parentLeftMargin" presStyleLbl="node1" presStyleIdx="0" presStyleCnt="2"/>
      <dgm:spPr/>
    </dgm:pt>
    <dgm:pt modelId="{CC0D6B51-F899-4F69-BA27-5170CC6F402B}" type="pres">
      <dgm:prSet presAssocID="{46E44DE3-D161-46CB-AD1D-FF0EF3BCA4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2720E2F-51AB-4EAE-919D-E1B88A15FD4F}" type="pres">
      <dgm:prSet presAssocID="{46E44DE3-D161-46CB-AD1D-FF0EF3BCA4E3}" presName="negativeSpace" presStyleCnt="0"/>
      <dgm:spPr/>
    </dgm:pt>
    <dgm:pt modelId="{E35A222B-E033-4943-85C5-5BFC672238F4}" type="pres">
      <dgm:prSet presAssocID="{46E44DE3-D161-46CB-AD1D-FF0EF3BCA4E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04CF11-A08A-44D0-80B1-09596B855341}" srcId="{E4B773F6-205D-42D8-A880-4A4254142EA2}" destId="{FDE5F5F1-161F-4DBF-9B49-E1D06D714CF1}" srcOrd="4" destOrd="0" parTransId="{BE1DA27B-C68C-4852-9A67-149246E391F8}" sibTransId="{76ACE11D-6BD5-49A8-964F-263AABFCBE68}"/>
    <dgm:cxn modelId="{DA67F82C-B534-4FCD-969E-D1DA7DC2588B}" type="presOf" srcId="{46E44DE3-D161-46CB-AD1D-FF0EF3BCA4E3}" destId="{316439F2-A742-432A-939A-E9F93DE33C47}" srcOrd="0" destOrd="0" presId="urn:microsoft.com/office/officeart/2005/8/layout/list1"/>
    <dgm:cxn modelId="{82FC9B60-426E-4A83-9395-08BA81FB8645}" srcId="{E4B773F6-205D-42D8-A880-4A4254142EA2}" destId="{EBE8FE18-775C-4DCB-8109-45BAA26EB53D}" srcOrd="3" destOrd="0" parTransId="{12199CF1-FBB1-4754-8958-29A26632BE5C}" sibTransId="{6BD61B1D-1BD3-44A3-A854-1FF252744DF3}"/>
    <dgm:cxn modelId="{913FFF41-FD6C-4454-9D5A-E9034D4FFA72}" type="presOf" srcId="{EBE8FE18-775C-4DCB-8109-45BAA26EB53D}" destId="{E35A222B-E033-4943-85C5-5BFC672238F4}" srcOrd="0" destOrd="4" presId="urn:microsoft.com/office/officeart/2005/8/layout/list1"/>
    <dgm:cxn modelId="{2BAC8D43-0BE4-40FC-B5C2-1660523055F7}" type="presOf" srcId="{46E44DE3-D161-46CB-AD1D-FF0EF3BCA4E3}" destId="{CC0D6B51-F899-4F69-BA27-5170CC6F402B}" srcOrd="1" destOrd="0" presId="urn:microsoft.com/office/officeart/2005/8/layout/list1"/>
    <dgm:cxn modelId="{5E532C67-009B-4781-9DAE-63E803C1DFF2}" type="presOf" srcId="{730D83ED-F417-433E-B8DC-598BFACDD8D0}" destId="{E35A222B-E033-4943-85C5-5BFC672238F4}" srcOrd="0" destOrd="3" presId="urn:microsoft.com/office/officeart/2005/8/layout/list1"/>
    <dgm:cxn modelId="{E0AF9268-1AF3-418D-A9CE-46C63497288C}" type="presOf" srcId="{F68B136B-BFFD-4067-B22B-F4E7B922992D}" destId="{8FCA7296-11C1-4323-A4C0-D14DA430829B}" srcOrd="1" destOrd="0" presId="urn:microsoft.com/office/officeart/2005/8/layout/list1"/>
    <dgm:cxn modelId="{94FDBA4A-DAFE-49DE-9E83-4C36FA7EDCC7}" type="presOf" srcId="{E4B773F6-205D-42D8-A880-4A4254142EA2}" destId="{E35A222B-E033-4943-85C5-5BFC672238F4}" srcOrd="0" destOrd="0" presId="urn:microsoft.com/office/officeart/2005/8/layout/list1"/>
    <dgm:cxn modelId="{4CF8D56B-5F93-4731-A5F4-2239820B3549}" type="presOf" srcId="{0FA5A99B-8361-4715-BCCC-154AE10CDB72}" destId="{E35A222B-E033-4943-85C5-5BFC672238F4}" srcOrd="0" destOrd="2" presId="urn:microsoft.com/office/officeart/2005/8/layout/list1"/>
    <dgm:cxn modelId="{52E79850-6345-49B7-BD05-91F2122E0281}" type="presOf" srcId="{BF340C17-B1A3-42F1-B4CF-0007172FE558}" destId="{3E8DDA3B-A5E1-476A-B8A6-E7952034DD43}" srcOrd="0" destOrd="0" presId="urn:microsoft.com/office/officeart/2005/8/layout/list1"/>
    <dgm:cxn modelId="{33B08B72-D9CD-42F4-972E-D5F48483FF76}" srcId="{E4B773F6-205D-42D8-A880-4A4254142EA2}" destId="{C68336E0-99E6-46F0-8E20-E314DAD4481A}" srcOrd="0" destOrd="0" parTransId="{A0F123EF-34F1-4270-B087-48F86C3BB442}" sibTransId="{3FC881CF-160E-40A8-8775-FC7155894F4C}"/>
    <dgm:cxn modelId="{72E2F786-428D-4C4C-9D82-E3FFF708A8E6}" srcId="{E4B773F6-205D-42D8-A880-4A4254142EA2}" destId="{730D83ED-F417-433E-B8DC-598BFACDD8D0}" srcOrd="2" destOrd="0" parTransId="{849E3ABA-F1ED-4F48-8F8D-89DC731489D8}" sibTransId="{775553E7-77C2-4791-A929-5165857F24B5}"/>
    <dgm:cxn modelId="{76DF378B-8A72-45A9-BEA6-398491BECFD7}" srcId="{BF340C17-B1A3-42F1-B4CF-0007172FE558}" destId="{F68B136B-BFFD-4067-B22B-F4E7B922992D}" srcOrd="0" destOrd="0" parTransId="{26C2634A-E569-4FBB-ACEE-B8D6AF958E49}" sibTransId="{8616AD6D-72DF-4ED6-9A66-532E3F3531F7}"/>
    <dgm:cxn modelId="{AD374490-293F-4E76-A4EC-0AA5107DCE51}" srcId="{E4B773F6-205D-42D8-A880-4A4254142EA2}" destId="{0FA5A99B-8361-4715-BCCC-154AE10CDB72}" srcOrd="1" destOrd="0" parTransId="{1345A903-4342-43CF-BB97-7CD880E82AF8}" sibTransId="{27EFB18C-8742-4EB7-9E8B-2CC827E18AD7}"/>
    <dgm:cxn modelId="{E1319394-DF1A-40A7-8C05-88348C6C155D}" type="presOf" srcId="{FDE5F5F1-161F-4DBF-9B49-E1D06D714CF1}" destId="{E35A222B-E033-4943-85C5-5BFC672238F4}" srcOrd="0" destOrd="5" presId="urn:microsoft.com/office/officeart/2005/8/layout/list1"/>
    <dgm:cxn modelId="{DCF3429D-D591-4BCA-8895-07F7EC9D05D7}" type="presOf" srcId="{C68336E0-99E6-46F0-8E20-E314DAD4481A}" destId="{E35A222B-E033-4943-85C5-5BFC672238F4}" srcOrd="0" destOrd="1" presId="urn:microsoft.com/office/officeart/2005/8/layout/list1"/>
    <dgm:cxn modelId="{A0A5A3E2-5964-4DD4-AD27-359766F59582}" type="presOf" srcId="{F68B136B-BFFD-4067-B22B-F4E7B922992D}" destId="{CB820493-C47B-4026-A126-349BE7B19AA0}" srcOrd="0" destOrd="0" presId="urn:microsoft.com/office/officeart/2005/8/layout/list1"/>
    <dgm:cxn modelId="{0B6CCAFA-7F35-4654-B81D-5E909F301B31}" srcId="{BF340C17-B1A3-42F1-B4CF-0007172FE558}" destId="{46E44DE3-D161-46CB-AD1D-FF0EF3BCA4E3}" srcOrd="1" destOrd="0" parTransId="{141988BD-93CF-48C5-8C71-47D38192E01A}" sibTransId="{DF834CE0-8286-48BE-8AFC-59E00600DBDE}"/>
    <dgm:cxn modelId="{6D4D96FB-6115-485C-920D-E5A07BE5DFA0}" srcId="{46E44DE3-D161-46CB-AD1D-FF0EF3BCA4E3}" destId="{E4B773F6-205D-42D8-A880-4A4254142EA2}" srcOrd="0" destOrd="0" parTransId="{98CB5895-E02A-4501-8E19-7205085B0811}" sibTransId="{7BF2FF5D-4A6A-419D-AAD3-ECB98563A89A}"/>
    <dgm:cxn modelId="{4F58CAF0-B5F7-4A99-AE44-8914D34295C7}" type="presParOf" srcId="{3E8DDA3B-A5E1-476A-B8A6-E7952034DD43}" destId="{4BEDC0D3-760F-465A-98E0-F1D5B9A3D702}" srcOrd="0" destOrd="0" presId="urn:microsoft.com/office/officeart/2005/8/layout/list1"/>
    <dgm:cxn modelId="{D1B13FC0-676A-4D8B-ADF4-85B521A8B861}" type="presParOf" srcId="{4BEDC0D3-760F-465A-98E0-F1D5B9A3D702}" destId="{CB820493-C47B-4026-A126-349BE7B19AA0}" srcOrd="0" destOrd="0" presId="urn:microsoft.com/office/officeart/2005/8/layout/list1"/>
    <dgm:cxn modelId="{277E4C7C-7FF4-4F18-94A3-30CDA7F7E882}" type="presParOf" srcId="{4BEDC0D3-760F-465A-98E0-F1D5B9A3D702}" destId="{8FCA7296-11C1-4323-A4C0-D14DA430829B}" srcOrd="1" destOrd="0" presId="urn:microsoft.com/office/officeart/2005/8/layout/list1"/>
    <dgm:cxn modelId="{3D6D65E9-0546-409A-9C85-754D1D5DC48D}" type="presParOf" srcId="{3E8DDA3B-A5E1-476A-B8A6-E7952034DD43}" destId="{3248AE4E-713D-4FDF-ABA5-A1CCAC1AA477}" srcOrd="1" destOrd="0" presId="urn:microsoft.com/office/officeart/2005/8/layout/list1"/>
    <dgm:cxn modelId="{5B64219F-D897-4B13-98B6-6FF4685FEE34}" type="presParOf" srcId="{3E8DDA3B-A5E1-476A-B8A6-E7952034DD43}" destId="{08932B87-8DB5-41CA-8DCB-68443C9CAE96}" srcOrd="2" destOrd="0" presId="urn:microsoft.com/office/officeart/2005/8/layout/list1"/>
    <dgm:cxn modelId="{68F712AE-8A0C-4003-9F73-56E8884FB06D}" type="presParOf" srcId="{3E8DDA3B-A5E1-476A-B8A6-E7952034DD43}" destId="{C6D30056-58B9-47F0-89F0-C4B5D8A66DFF}" srcOrd="3" destOrd="0" presId="urn:microsoft.com/office/officeart/2005/8/layout/list1"/>
    <dgm:cxn modelId="{FF3CCB6A-A7C4-44E3-BF51-FE30691D8707}" type="presParOf" srcId="{3E8DDA3B-A5E1-476A-B8A6-E7952034DD43}" destId="{91B3513C-CFA3-4321-81D9-2059AE4E0AC8}" srcOrd="4" destOrd="0" presId="urn:microsoft.com/office/officeart/2005/8/layout/list1"/>
    <dgm:cxn modelId="{CF40410E-0CA4-4B13-B15E-9E48034C480D}" type="presParOf" srcId="{91B3513C-CFA3-4321-81D9-2059AE4E0AC8}" destId="{316439F2-A742-432A-939A-E9F93DE33C47}" srcOrd="0" destOrd="0" presId="urn:microsoft.com/office/officeart/2005/8/layout/list1"/>
    <dgm:cxn modelId="{B076D81C-AF31-4117-ABED-8D486CB54D3C}" type="presParOf" srcId="{91B3513C-CFA3-4321-81D9-2059AE4E0AC8}" destId="{CC0D6B51-F899-4F69-BA27-5170CC6F402B}" srcOrd="1" destOrd="0" presId="urn:microsoft.com/office/officeart/2005/8/layout/list1"/>
    <dgm:cxn modelId="{93AF5109-5CD9-4861-B6D9-6CB57F934901}" type="presParOf" srcId="{3E8DDA3B-A5E1-476A-B8A6-E7952034DD43}" destId="{32720E2F-51AB-4EAE-919D-E1B88A15FD4F}" srcOrd="5" destOrd="0" presId="urn:microsoft.com/office/officeart/2005/8/layout/list1"/>
    <dgm:cxn modelId="{DAD69697-A2CF-4F88-B84C-97A820DA04A9}" type="presParOf" srcId="{3E8DDA3B-A5E1-476A-B8A6-E7952034DD43}" destId="{E35A222B-E033-4943-85C5-5BFC672238F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ECE84-7C04-4733-8214-F721063725F9}">
      <dsp:nvSpPr>
        <dsp:cNvPr id="0" name=""/>
        <dsp:cNvSpPr/>
      </dsp:nvSpPr>
      <dsp:spPr>
        <a:xfrm>
          <a:off x="0" y="153796"/>
          <a:ext cx="6002110" cy="786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/>
            <a:t>Percibir las emociones</a:t>
          </a:r>
          <a:endParaRPr lang="en-US" sz="3200" kern="1200"/>
        </a:p>
      </dsp:txBody>
      <dsp:txXfrm>
        <a:off x="38381" y="192177"/>
        <a:ext cx="5925348" cy="709478"/>
      </dsp:txXfrm>
    </dsp:sp>
    <dsp:sp modelId="{D399C957-21BE-4DA0-9AC4-480E3509C7A4}">
      <dsp:nvSpPr>
        <dsp:cNvPr id="0" name=""/>
        <dsp:cNvSpPr/>
      </dsp:nvSpPr>
      <dsp:spPr>
        <a:xfrm>
          <a:off x="0" y="1032196"/>
          <a:ext cx="6002110" cy="78624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/>
            <a:t>Razonar las emociones</a:t>
          </a:r>
          <a:endParaRPr lang="en-US" sz="3200" kern="1200"/>
        </a:p>
      </dsp:txBody>
      <dsp:txXfrm>
        <a:off x="38381" y="1070577"/>
        <a:ext cx="5925348" cy="709478"/>
      </dsp:txXfrm>
    </dsp:sp>
    <dsp:sp modelId="{4C469319-9BCB-4A57-9F62-7EBE769A3FFB}">
      <dsp:nvSpPr>
        <dsp:cNvPr id="0" name=""/>
        <dsp:cNvSpPr/>
      </dsp:nvSpPr>
      <dsp:spPr>
        <a:xfrm>
          <a:off x="0" y="1910597"/>
          <a:ext cx="6002110" cy="78624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/>
            <a:t>Comprensión de las emociones</a:t>
          </a:r>
          <a:endParaRPr lang="en-US" sz="3200" kern="1200"/>
        </a:p>
      </dsp:txBody>
      <dsp:txXfrm>
        <a:off x="38381" y="1948978"/>
        <a:ext cx="5925348" cy="709478"/>
      </dsp:txXfrm>
    </dsp:sp>
    <dsp:sp modelId="{0CC55C52-AFE3-45D0-8BFC-CFE63AD69B01}">
      <dsp:nvSpPr>
        <dsp:cNvPr id="0" name=""/>
        <dsp:cNvSpPr/>
      </dsp:nvSpPr>
      <dsp:spPr>
        <a:xfrm>
          <a:off x="0" y="2788997"/>
          <a:ext cx="6002110" cy="7862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200" kern="1200"/>
            <a:t>Gestión de las emociones </a:t>
          </a:r>
          <a:endParaRPr lang="en-US" sz="3200" kern="1200"/>
        </a:p>
      </dsp:txBody>
      <dsp:txXfrm>
        <a:off x="38381" y="2827378"/>
        <a:ext cx="5925348" cy="709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32B87-8DB5-41CA-8DCB-68443C9CAE96}">
      <dsp:nvSpPr>
        <dsp:cNvPr id="0" name=""/>
        <dsp:cNvSpPr/>
      </dsp:nvSpPr>
      <dsp:spPr>
        <a:xfrm>
          <a:off x="0" y="477391"/>
          <a:ext cx="600211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A7296-11C1-4323-A4C0-D14DA430829B}">
      <dsp:nvSpPr>
        <dsp:cNvPr id="0" name=""/>
        <dsp:cNvSpPr/>
      </dsp:nvSpPr>
      <dsp:spPr>
        <a:xfrm>
          <a:off x="300105" y="255991"/>
          <a:ext cx="4201477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06" tIns="0" rIns="15880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Carencias, miedos, enojos, resentimientos…</a:t>
          </a:r>
          <a:endParaRPr lang="en-US" sz="1500" kern="1200"/>
        </a:p>
      </dsp:txBody>
      <dsp:txXfrm>
        <a:off x="321721" y="277607"/>
        <a:ext cx="4158245" cy="399568"/>
      </dsp:txXfrm>
    </dsp:sp>
    <dsp:sp modelId="{E35A222B-E033-4943-85C5-5BFC672238F4}">
      <dsp:nvSpPr>
        <dsp:cNvPr id="0" name=""/>
        <dsp:cNvSpPr/>
      </dsp:nvSpPr>
      <dsp:spPr>
        <a:xfrm>
          <a:off x="0" y="1157791"/>
          <a:ext cx="6002110" cy="231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5830" tIns="312420" rIns="46583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/>
            <a:t>Son mecanismos originados en la infancia que afectan la forma de percibir la vida, afrontar conflictos, y la forma en como nos tratamos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/>
            <a:t>Rechazo – no soy suficiente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/>
            <a:t>Abandono – me dejan solo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/>
            <a:t>Humillación – me siento menos 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/>
            <a:t>Traición – no puedo confiar </a:t>
          </a:r>
          <a:endParaRPr lang="en-US" sz="1500" kern="120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/>
            <a:t>Injusticia – no es justo</a:t>
          </a:r>
          <a:endParaRPr lang="en-US" sz="1500" kern="1200"/>
        </a:p>
      </dsp:txBody>
      <dsp:txXfrm>
        <a:off x="0" y="1157791"/>
        <a:ext cx="6002110" cy="2315250"/>
      </dsp:txXfrm>
    </dsp:sp>
    <dsp:sp modelId="{CC0D6B51-F899-4F69-BA27-5170CC6F402B}">
      <dsp:nvSpPr>
        <dsp:cNvPr id="0" name=""/>
        <dsp:cNvSpPr/>
      </dsp:nvSpPr>
      <dsp:spPr>
        <a:xfrm>
          <a:off x="300105" y="936391"/>
          <a:ext cx="4201477" cy="44280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806" tIns="0" rIns="15880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/>
            <a:t>Heridas emocionales de Bourbeau</a:t>
          </a:r>
          <a:endParaRPr lang="en-US" sz="1500" kern="1200"/>
        </a:p>
      </dsp:txBody>
      <dsp:txXfrm>
        <a:off x="321721" y="958007"/>
        <a:ext cx="4158245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6A5F1-5A60-D896-A610-EEF1A0190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4B8FE0-D212-30C4-F5DA-7DDC6DBBA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B68AB7-657D-B2A5-6B5F-E51A8C5F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D6AC37-44D2-255C-FAA5-144B7988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867D7-B87B-C167-1FF3-3FF4DBA3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35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97D86-4855-A715-856E-CB677ECA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DDA04A-DB91-D1A4-72C2-517CAF3C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00790E-D79D-E10C-7100-38964042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F2BA7B-5500-555E-28B1-4CE3BE8C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FF34C-1277-A544-D23A-C20CB5CC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16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F58716-4984-F88B-1879-C10C571A0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FC204E-4093-C475-8FA7-6B108C2FF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98741-A039-7A2A-35E2-FB323A22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842F2C-E8F1-E51D-0BA0-CEDFDC0D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A708A2-DF8D-0C67-5BA0-2FE04188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022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CE6A8-F01E-1A75-2E6E-DFA9D534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81C257-955C-BFF6-8997-D9E78D0DE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554BA-141B-583E-75CD-F0434C61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F4B39F-093A-359C-DDD3-54461635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8B3E91-5D1A-DE3E-9E33-D0215128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797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B7B47-A956-44A6-D844-FD5CBC4D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82695B-A37D-8871-2257-D1239B28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DB0384-244C-CDD1-1179-EE09E491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7A723-92D0-25DC-6E57-7B5D0AA6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D2DE4A-AA17-9849-08C6-B588E50F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078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23688-A24E-E7A0-EF93-85F37C4A7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2E2260-B949-2AFF-B5C3-1694A33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F8B182-31F6-F984-E16D-B932180E8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F4306F-554B-3D1F-59BC-04316E98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9394C8-9517-22D4-BFB0-85802E7B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BCE56E-6DCE-5272-0A40-233D31F5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5869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E2553-915D-5DDF-C231-BF0341B9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F8DDCA-52D6-D8D1-E60C-88ADC8DBB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CAF934-AF28-9BD0-3A03-6F6B57E7C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B3BBAC-A7E9-90E4-C548-E21225B5C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6BF0CA-A56A-3787-BE79-798EA1126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E14ED4-F6D9-6833-C104-C49E403D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E6D51D-4280-EF89-A943-25EC35C6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CE7784C-197F-2BC5-C673-0C198B49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867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8DA7E-268D-8A89-8951-C6D5D714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26D268-A3B6-15CD-907E-BB70EBE7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5ABBA31-0744-86D4-7DD6-3B626D9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8404A4-9839-A68D-6CB1-A12E5FC7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518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F1B16B-C98D-6029-E842-25749F79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915F97-F92D-7448-2C52-51E7AEDD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ABC3B4-D29B-7EBF-9BAB-AFD24D5D4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3920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EE06E-683F-946F-9932-8BFB4EEBC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9E7E34-C73A-4481-B8AE-D33345201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D84099-949D-A441-3C7C-7C65A947F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65F55D-DCDA-530B-3D54-9419DFD4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AC6108-9AA3-6C97-AA17-33128479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A1CE66-CDC4-D738-0CB8-DE428704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056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06237-5E85-C38A-4439-B3EA19AC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6EE33C-09A5-B0ED-40EB-45EE9AFD1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72E81-C3B4-7C8E-623E-AFB5201C0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187D67-B5F7-76B4-11AC-4871FF69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360348-8CF2-2EB2-8974-D6EFCC1A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4CCBE8-D92C-1CE7-C290-C1C3AD19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164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D519D2-82BC-3C37-8985-913D70B7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0D1367-AF17-45CD-3770-A162989B1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5420CB-9586-B271-4D56-A4F933544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A6D40A-7EA6-4CAE-BFFB-C03A96C176C1}" type="datetimeFigureOut">
              <a:rPr lang="es-EC" smtClean="0"/>
              <a:t>9/4/2025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2094FC-11D1-E592-C7A7-0E99A8B53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48F839-9408-4CA5-1B40-8F3885521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3FB12C-C0DE-4823-83BA-E4E5D74BA1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51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E783F3-D281-272B-CCE7-77169FDC3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es-EC" sz="6800" dirty="0">
                <a:solidFill>
                  <a:srgbClr val="FFFFFF"/>
                </a:solidFill>
              </a:rPr>
              <a:t>Inteligencia Emocional</a:t>
            </a:r>
            <a:br>
              <a:rPr lang="es-EC" sz="6800" dirty="0">
                <a:solidFill>
                  <a:srgbClr val="FFFFFF"/>
                </a:solidFill>
              </a:rPr>
            </a:br>
            <a:br>
              <a:rPr lang="es-EC" sz="6800" dirty="0">
                <a:solidFill>
                  <a:srgbClr val="FFFFFF"/>
                </a:solidFill>
              </a:rPr>
            </a:br>
            <a:r>
              <a:rPr lang="es-EC" sz="6800" dirty="0">
                <a:solidFill>
                  <a:srgbClr val="FFFFFF"/>
                </a:solidFill>
              </a:rPr>
              <a:t>Autoconocimiento 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818FABC-5682-4850-8CEA-632151688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24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2735F1-EEBC-78F8-89D1-8FED1E7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EC"/>
              <a:t>Cuento:  La dirección Correcta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7B74A-C076-26D0-42F5-382EA47A4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5623560" cy="4270703"/>
          </a:xfrm>
        </p:spPr>
        <p:txBody>
          <a:bodyPr>
            <a:normAutofit fontScale="92500" lnSpcReduction="10000"/>
          </a:bodyPr>
          <a:lstStyle/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Se </a:t>
            </a:r>
            <a:r>
              <a:rPr lang="es-MX" sz="1050" dirty="0">
                <a:latin typeface="verdana" panose="020B0604030504040204" pitchFamily="34" charset="0"/>
              </a:rPr>
              <a:t>cuenta</a:t>
            </a:r>
            <a:r>
              <a:rPr lang="es-MX" sz="1050" b="0" i="0" dirty="0">
                <a:effectLst/>
                <a:latin typeface="verdana" panose="020B0604030504040204" pitchFamily="34" charset="0"/>
              </a:rPr>
              <a:t> que un día el príncipe de Wei decidió invadir Handan, la capital del reino de Zhao. En ese momento, el consejero del rey de Zhao, Ji </a:t>
            </a:r>
            <a:r>
              <a:rPr lang="es-MX" sz="1050" b="0" i="0" dirty="0" err="1">
                <a:effectLst/>
                <a:latin typeface="verdana" panose="020B0604030504040204" pitchFamily="34" charset="0"/>
              </a:rPr>
              <a:t>Liang</a:t>
            </a:r>
            <a:r>
              <a:rPr lang="es-MX" sz="1050" b="0" i="0" dirty="0">
                <a:effectLst/>
                <a:latin typeface="verdana" panose="020B0604030504040204" pitchFamily="34" charset="0"/>
              </a:rPr>
              <a:t>, se encontraba de viaje. Al enterarse de la amenaza, decidió regresar de inmediato sin preocuparse por cambiarse de ropa ni por sacudir el polvo de sus caballos. Se dirigió rápidamente a ver al rey.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—Es curioso —le dijo al rey—, pero en el camino me encontré con un hombre que iba hacia el norte, a pesar de que decía que se dirigía al reino de Chu, que está al sur. Le pregunté por qué iba en dirección opuesta y él respondió que no importaba, porque tenía caballos muy veloces. Yo le respondí: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—Sus caballos pueden ser excelentes, pero si va en la dirección equivocada, no le servirán de nada.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—Tengo mucho dinero —dijo él.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Insistí: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—¿De qué sirve tener mucho dinero si está yendo en la dirección errónea?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Entonces él añadió: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—Pero tengo un cochero muy experimentado.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A lo que respondí:</a:t>
            </a:r>
          </a:p>
          <a:p>
            <a:r>
              <a:rPr lang="es-MX" sz="1050" b="0" i="0" dirty="0">
                <a:effectLst/>
                <a:latin typeface="verdana" panose="020B0604030504040204" pitchFamily="34" charset="0"/>
              </a:rPr>
              <a:t>—Eso sólo </a:t>
            </a:r>
            <a:r>
              <a:rPr lang="es-MX" sz="1050" dirty="0">
                <a:latin typeface="verdana" panose="020B0604030504040204" pitchFamily="34" charset="0"/>
              </a:rPr>
              <a:t>empeora las cosas. Cuanto más veloces sean sus caballos, más dinero tenga y más experimentado sea su cochero, más lejos se alejará del destino que busca.</a:t>
            </a:r>
          </a:p>
          <a:p>
            <a:r>
              <a:rPr lang="es-MX" sz="1050" b="1" dirty="0">
                <a:latin typeface="verdana" panose="020B0604030504040204" pitchFamily="34" charset="0"/>
              </a:rPr>
              <a:t>Moraleja</a:t>
            </a:r>
            <a:r>
              <a:rPr lang="es-MX" sz="1050" dirty="0">
                <a:latin typeface="verdana" panose="020B0604030504040204" pitchFamily="34" charset="0"/>
              </a:rPr>
              <a:t>: "La dirección correcta es más importante que los recursos que uno posee. Sin un buen plan o una orientación adecuada, ni la mejor preparación ni el mayor de los esfuerzos lograrán el éxito."</a:t>
            </a:r>
          </a:p>
        </p:txBody>
      </p:sp>
      <p:pic>
        <p:nvPicPr>
          <p:cNvPr id="5" name="Picture 4" descr="Conducción de un bote por un río">
            <a:extLst>
              <a:ext uri="{FF2B5EF4-FFF2-40B4-BE49-F238E27FC236}">
                <a16:creationId xmlns:a16="http://schemas.microsoft.com/office/drawing/2014/main" id="{B12C2056-0D76-95B7-8BA2-14BA66C56E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24" r="1803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8080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03173F-58A7-F4E3-3C5F-D323C305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es-EC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D43512-6C5B-9C58-D383-0C8E0720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s-EC" sz="2000"/>
              <a:t>Respuesta a la interrogante:</a:t>
            </a:r>
          </a:p>
          <a:p>
            <a:pPr lvl="1"/>
            <a:r>
              <a:rPr lang="es-MX" sz="2000" b="0" i="0">
                <a:effectLst/>
                <a:latin typeface="Open Sans" panose="020B0606030504020204" pitchFamily="34" charset="0"/>
              </a:rPr>
              <a:t>El autoconocimiento es clave </a:t>
            </a:r>
            <a:r>
              <a:rPr lang="es-MX" sz="2000">
                <a:latin typeface="Open Sans" panose="020B0606030504020204" pitchFamily="34" charset="0"/>
              </a:rPr>
              <a:t>para sentirnos en paz con nuestra propia realidad, para seguir creciendo y creando buenas relaciones a nuestro alrededor. Conocernos a nosotros mismos nos aleja de las frustraciones y el estado de decepción y hace más plenas nuestras vidas.</a:t>
            </a:r>
            <a:endParaRPr lang="es-EC" sz="2000">
              <a:latin typeface="Open Sans" panose="020B0606030504020204" pitchFamily="34" charset="0"/>
            </a:endParaRPr>
          </a:p>
        </p:txBody>
      </p:sp>
      <p:pic>
        <p:nvPicPr>
          <p:cNvPr id="5" name="Picture 4" descr="Signos de interrogación de diferentes colores">
            <a:extLst>
              <a:ext uri="{FF2B5EF4-FFF2-40B4-BE49-F238E27FC236}">
                <a16:creationId xmlns:a16="http://schemas.microsoft.com/office/drawing/2014/main" id="{6E7E1C33-1DDB-91B1-E2B5-5B89B972A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32" r="31218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1178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6A79B-98B7-49E4-54AD-8193A506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67" r="1262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478DDA-0A88-9B48-5CF0-4036BF1A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3700"/>
              <a:t>Potenciar el autoconocimiento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ADF7A-513E-8291-5383-7C7ABDABB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EC" sz="2000"/>
              <a:t>La meditación, la aceptación y la toma de responsabilidad son formas de autoconocimiento</a:t>
            </a:r>
          </a:p>
          <a:p>
            <a:r>
              <a:rPr lang="es-EC" sz="2000"/>
              <a:t>Escribir un diario</a:t>
            </a:r>
          </a:p>
          <a:p>
            <a:r>
              <a:rPr lang="es-EC" sz="2000"/>
              <a:t>Apuntar virtudes, pasiones, defectos</a:t>
            </a:r>
          </a:p>
          <a:p>
            <a:r>
              <a:rPr lang="es-EC" sz="2000"/>
              <a:t>Solicitar descripción</a:t>
            </a:r>
          </a:p>
          <a:p>
            <a:r>
              <a:rPr lang="es-EC" sz="2000"/>
              <a:t>Leer sobre inteligencia emocional y unir con su vida</a:t>
            </a:r>
          </a:p>
          <a:p>
            <a:endParaRPr lang="es-EC" sz="2000"/>
          </a:p>
          <a:p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116909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Escalera en el desierto">
            <a:extLst>
              <a:ext uri="{FF2B5EF4-FFF2-40B4-BE49-F238E27FC236}">
                <a16:creationId xmlns:a16="http://schemas.microsoft.com/office/drawing/2014/main" id="{342C00C3-D31F-FD46-0497-E69FF8D2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006F30-D853-5D16-0A56-57796DD7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/>
              <a:t>Reconocimiento de fortalezas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2164E2-F487-C233-574F-0C3E00BD9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EC" sz="2000"/>
              <a:t>Yo soy…. </a:t>
            </a:r>
          </a:p>
        </p:txBody>
      </p:sp>
    </p:spTree>
    <p:extLst>
      <p:ext uri="{BB962C8B-B14F-4D97-AF65-F5344CB8AC3E}">
        <p14:creationId xmlns:p14="http://schemas.microsoft.com/office/powerpoint/2010/main" val="189522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BCC2CE-040C-E7B7-0625-E445148D7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s-EC" sz="4000"/>
              <a:t>Análisis de debilidades emocionales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3BBE5-922C-9188-6AAF-0F5DB9CA81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93" r="20513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EEEF456-8F2F-E53C-42BB-7216A88FD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545585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579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Autoconocimiento: por qué es importante y cómo nos ayuda en el día a ...">
            <a:extLst>
              <a:ext uri="{FF2B5EF4-FFF2-40B4-BE49-F238E27FC236}">
                <a16:creationId xmlns:a16="http://schemas.microsoft.com/office/drawing/2014/main" id="{65A583C7-C2D5-0A8E-D272-0CC602A2F1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3" b="147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4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F2C679-AB4B-EB33-A6ED-424473A9A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s-EC" sz="3600">
                <a:solidFill>
                  <a:schemeClr val="tx2"/>
                </a:solidFill>
              </a:rPr>
              <a:t>Inteligencia Emocional</a:t>
            </a:r>
          </a:p>
        </p:txBody>
      </p:sp>
      <p:pic>
        <p:nvPicPr>
          <p:cNvPr id="7" name="Graphic 6" descr="Telecomunicaciones">
            <a:extLst>
              <a:ext uri="{FF2B5EF4-FFF2-40B4-BE49-F238E27FC236}">
                <a16:creationId xmlns:a16="http://schemas.microsoft.com/office/drawing/2014/main" id="{AF225FE9-9A13-BCC8-1019-7D53D1C9D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27B484-6A72-6D2D-4B8E-229513D3A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s-MX" sz="1800" b="0" i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La capacidad de expresar y controlar las emociones </a:t>
            </a:r>
          </a:p>
          <a:p>
            <a:r>
              <a:rPr lang="es-MX" sz="1800">
                <a:solidFill>
                  <a:schemeClr val="tx2"/>
                </a:solidFill>
                <a:latin typeface="Open Sans" panose="020B0606030504020204" pitchFamily="34" charset="0"/>
              </a:rPr>
              <a:t>Además, contribuye a comprender, interpretar y responder a las emociones de los </a:t>
            </a:r>
            <a:r>
              <a:rPr lang="es-MX" sz="1800" b="0" i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demás. </a:t>
            </a:r>
          </a:p>
          <a:p>
            <a:endParaRPr lang="es-EC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235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35E81E1-FB64-C1A3-04A7-4AFB9E03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endParaRPr lang="es-EC" sz="3600">
              <a:solidFill>
                <a:schemeClr val="tx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28107A-B99F-F31F-EC7F-8D731A956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412" y="2979336"/>
            <a:ext cx="5709721" cy="2430864"/>
          </a:xfrm>
        </p:spPr>
        <p:txBody>
          <a:bodyPr anchor="t">
            <a:normAutofit/>
          </a:bodyPr>
          <a:lstStyle/>
          <a:p>
            <a:r>
              <a:rPr lang="es-MX" sz="2000" b="1" i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Daniel Goleman</a:t>
            </a:r>
            <a:r>
              <a:rPr lang="es-MX" sz="2000" b="0" i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 describe la Inteligencia Emocional como la capacidad de una persona para manejar sus sentimientos de manera que esos sentimientos se expresan de manera adecuada y efectiva. De acuerdo con Goleman, es el mayor predictor de éxito en el lugar de trabajo.</a:t>
            </a:r>
            <a:endParaRPr lang="es-EC" sz="200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39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ces generadas por ordenador">
            <a:extLst>
              <a:ext uri="{FF2B5EF4-FFF2-40B4-BE49-F238E27FC236}">
                <a16:creationId xmlns:a16="http://schemas.microsoft.com/office/drawing/2014/main" id="{0F4038CF-91D1-3CF1-0ABD-6956865AA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36" r="2608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AC9A40-DBE3-8B5B-54EE-81A8EE6D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endParaRPr lang="es-EC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50DFBB-C66E-69FB-9CCA-040D4BC8A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r>
              <a:rPr lang="es-EC" sz="2000"/>
              <a:t>La Inteligencia emocional tiene 2 propósitos </a:t>
            </a:r>
          </a:p>
          <a:p>
            <a:endParaRPr lang="es-EC" sz="2000"/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i="0">
                <a:effectLst/>
                <a:latin typeface="Open Sans" panose="020B0606030504020204" pitchFamily="34" charset="0"/>
              </a:rPr>
              <a:t>Reconocer, entender y manejar nuestras propias emociones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000" b="0" i="0">
              <a:effectLst/>
              <a:latin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MX" sz="2000" b="1" i="0">
                <a:effectLst/>
                <a:latin typeface="Open Sans" panose="020B0606030504020204" pitchFamily="34" charset="0"/>
              </a:rPr>
              <a:t>Reconocer, entender e influir en las emociones de los demás</a:t>
            </a:r>
            <a:endParaRPr lang="es-MX" sz="2000" b="0" i="0">
              <a:effectLst/>
              <a:latin typeface="Open Sans" panose="020B0606030504020204" pitchFamily="34" charset="0"/>
            </a:endParaRPr>
          </a:p>
          <a:p>
            <a:pPr lvl="1"/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407127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DAB162-A428-F3A8-FA38-BDE55F7C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s-EC" sz="4000"/>
              <a:t>Factores de la Inteligencia Emocional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A668A1-106A-D920-A0A0-9B106B1FBB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295" r="1111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C2B8E650-5343-2C46-358D-628D4BE39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044935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56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075D5A-068B-EC39-F879-0B07A1A8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s-EC" sz="4000"/>
              <a:t>Componentes de la Inteligencia Emocional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4C029F-6A6C-91A3-30AA-C0A6FDEF9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C" sz="2000"/>
              <a:t>Conciencia de uno mismo</a:t>
            </a:r>
          </a:p>
          <a:p>
            <a:pPr marL="514350" indent="-514350">
              <a:buAutoNum type="arabicPeriod"/>
            </a:pPr>
            <a:r>
              <a:rPr lang="es-EC" sz="2000"/>
              <a:t>Autorregulación </a:t>
            </a:r>
          </a:p>
          <a:p>
            <a:pPr marL="514350" indent="-514350">
              <a:buAutoNum type="arabicPeriod"/>
            </a:pPr>
            <a:r>
              <a:rPr lang="es-EC" sz="2000"/>
              <a:t>Habilidades sociales </a:t>
            </a:r>
          </a:p>
          <a:p>
            <a:pPr marL="514350" indent="-514350">
              <a:buAutoNum type="arabicPeriod"/>
            </a:pPr>
            <a:r>
              <a:rPr lang="es-EC" sz="2000"/>
              <a:t>Empatía</a:t>
            </a:r>
          </a:p>
          <a:p>
            <a:pPr marL="514350" indent="-514350">
              <a:buAutoNum type="arabicPeriod"/>
            </a:pPr>
            <a:r>
              <a:rPr lang="es-EC" sz="2000"/>
              <a:t>Automotivación </a:t>
            </a:r>
          </a:p>
          <a:p>
            <a:pPr marL="514350" indent="-514350">
              <a:buAutoNum type="arabicPeriod"/>
            </a:pPr>
            <a:endParaRPr lang="es-EC" sz="2000"/>
          </a:p>
        </p:txBody>
      </p:sp>
      <p:pic>
        <p:nvPicPr>
          <p:cNvPr id="5" name="Picture 4" descr="Primer plano de manos aplaudiendo">
            <a:extLst>
              <a:ext uri="{FF2B5EF4-FFF2-40B4-BE49-F238E27FC236}">
                <a16:creationId xmlns:a16="http://schemas.microsoft.com/office/drawing/2014/main" id="{3C2F4583-F77B-7E07-DA06-99A3180DCC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394" r="1901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4593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Juguete de una persona roja frente a dos líneas de figuras blancas">
            <a:extLst>
              <a:ext uri="{FF2B5EF4-FFF2-40B4-BE49-F238E27FC236}">
                <a16:creationId xmlns:a16="http://schemas.microsoft.com/office/drawing/2014/main" id="{6560CB39-BC2C-7BD7-C87F-93858227AD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75" r="171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4F9250-18D3-9F28-5489-E52564D96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C" sz="4000"/>
              <a:t>Potencial la Inteligencia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CC026-E15D-B675-B29D-848E9ECF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EC" sz="1600"/>
              <a:t>Predisposición a mejorar emocionalmente</a:t>
            </a:r>
          </a:p>
          <a:p>
            <a:pPr marL="514350" indent="-514350">
              <a:buAutoNum type="arabicPeriod"/>
            </a:pPr>
            <a:r>
              <a:rPr lang="es-EC" sz="1600"/>
              <a:t>Visión positiva ante los problemas</a:t>
            </a:r>
          </a:p>
          <a:p>
            <a:pPr marL="514350" indent="-514350">
              <a:buAutoNum type="arabicPeriod"/>
            </a:pPr>
            <a:r>
              <a:rPr lang="es-EC" sz="1600"/>
              <a:t>Dejar de lado los pensamientos negativos</a:t>
            </a:r>
          </a:p>
          <a:p>
            <a:pPr marL="514350" indent="-514350">
              <a:buAutoNum type="arabicPeriod"/>
            </a:pPr>
            <a:r>
              <a:rPr lang="es-EC" sz="1600"/>
              <a:t>Red de apoyo segura</a:t>
            </a:r>
          </a:p>
          <a:p>
            <a:pPr marL="514350" indent="-514350">
              <a:buAutoNum type="arabicPeriod"/>
            </a:pPr>
            <a:r>
              <a:rPr lang="es-EC" sz="1600"/>
              <a:t>Empatía</a:t>
            </a:r>
          </a:p>
          <a:p>
            <a:pPr marL="514350" indent="-514350">
              <a:buAutoNum type="arabicPeriod"/>
            </a:pPr>
            <a:r>
              <a:rPr lang="es-EC" sz="1600"/>
              <a:t>Escuchar el cuerpo</a:t>
            </a:r>
          </a:p>
          <a:p>
            <a:pPr marL="514350" indent="-514350">
              <a:buAutoNum type="arabicPeriod"/>
            </a:pPr>
            <a:r>
              <a:rPr lang="es-EC" sz="1600"/>
              <a:t>Nada debe ser personal</a:t>
            </a:r>
          </a:p>
          <a:p>
            <a:pPr marL="514350" indent="-514350">
              <a:buAutoNum type="arabicPeriod"/>
            </a:pPr>
            <a:r>
              <a:rPr lang="es-EC" sz="1600"/>
              <a:t>Resolución de conflictos de forma adecuada </a:t>
            </a:r>
          </a:p>
          <a:p>
            <a:pPr marL="514350" indent="-514350">
              <a:buAutoNum type="arabicPeriod"/>
            </a:pPr>
            <a:endParaRPr lang="es-EC" sz="1600"/>
          </a:p>
        </p:txBody>
      </p:sp>
    </p:spTree>
    <p:extLst>
      <p:ext uri="{BB962C8B-B14F-4D97-AF65-F5344CB8AC3E}">
        <p14:creationId xmlns:p14="http://schemas.microsoft.com/office/powerpoint/2010/main" val="53266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o entre la multitud">
            <a:extLst>
              <a:ext uri="{FF2B5EF4-FFF2-40B4-BE49-F238E27FC236}">
                <a16:creationId xmlns:a16="http://schemas.microsoft.com/office/drawing/2014/main" id="{B9CF0D24-ABF2-6997-6842-E714EC7E9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4CE35-0604-6695-4744-6754B4F7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es-EC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A34EDD-9D60-B74C-2101-F51C70B5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s-EC" sz="2000"/>
              <a:t>¿Por qué es importante conocernos?</a:t>
            </a:r>
          </a:p>
          <a:p>
            <a:endParaRPr lang="es-EC" sz="2000"/>
          </a:p>
        </p:txBody>
      </p:sp>
    </p:spTree>
    <p:extLst>
      <p:ext uri="{BB962C8B-B14F-4D97-AF65-F5344CB8AC3E}">
        <p14:creationId xmlns:p14="http://schemas.microsoft.com/office/powerpoint/2010/main" val="105935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0AFBC8-9251-F394-3687-0DF3C902C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s-EC" sz="4000"/>
              <a:t>Autoconocimiento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74F4F5-395A-908A-FB17-5CF035F9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MX" sz="1400">
                <a:latin typeface="verdana" panose="020B0604030504040204" pitchFamily="34" charset="0"/>
              </a:rPr>
              <a:t>El autoconocimiento es el proceso de explorar y comprender nuestra propia identidad, emociones, pensamientos y creencias. </a:t>
            </a:r>
          </a:p>
          <a:p>
            <a:endParaRPr lang="es-MX" sz="1400">
              <a:latin typeface="verdana" panose="020B0604030504040204" pitchFamily="34" charset="0"/>
            </a:endParaRPr>
          </a:p>
          <a:p>
            <a:r>
              <a:rPr lang="es-MX" sz="1400">
                <a:latin typeface="verdana" panose="020B0604030504040204" pitchFamily="34" charset="0"/>
              </a:rPr>
              <a:t>Es la capacidad de mirar hacia adentro y reconocer nuestras fortalezas, debilidades, valores y motivaciones. </a:t>
            </a:r>
          </a:p>
          <a:p>
            <a:endParaRPr lang="es-MX" sz="1400">
              <a:latin typeface="verdana" panose="020B0604030504040204" pitchFamily="34" charset="0"/>
            </a:endParaRPr>
          </a:p>
          <a:p>
            <a:r>
              <a:rPr lang="es-MX" sz="1400">
                <a:latin typeface="verdana" panose="020B0604030504040204" pitchFamily="34" charset="0"/>
              </a:rPr>
              <a:t>A través del autoconocimiento, podemos adquirir una mayor conciencia de quiénes somos realmente y cómo nuestras experiencias y decisiones nos han moldeado. </a:t>
            </a:r>
          </a:p>
          <a:p>
            <a:endParaRPr lang="es-MX" sz="1400">
              <a:latin typeface="verdana" panose="020B0604030504040204" pitchFamily="34" charset="0"/>
            </a:endParaRPr>
          </a:p>
          <a:p>
            <a:pPr lvl="1"/>
            <a:r>
              <a:rPr lang="es-MX" sz="1400">
                <a:latin typeface="verdana" panose="020B0604030504040204" pitchFamily="34" charset="0"/>
              </a:rPr>
              <a:t>Permite descubrir nuestras áreas de mejora y trabajar en nuestro crecimiento personal, fomentando el bienestar y la autorrealización.</a:t>
            </a:r>
            <a:endParaRPr lang="es-EC" sz="1400">
              <a:latin typeface="verdana" panose="020B0604030504040204" pitchFamily="34" charset="0"/>
            </a:endParaRPr>
          </a:p>
        </p:txBody>
      </p:sp>
      <p:pic>
        <p:nvPicPr>
          <p:cNvPr id="5" name="Picture 4" descr="Manos sujetando las muñecas de otra persona y entrelazadas para formar un círculo">
            <a:extLst>
              <a:ext uri="{FF2B5EF4-FFF2-40B4-BE49-F238E27FC236}">
                <a16:creationId xmlns:a16="http://schemas.microsoft.com/office/drawing/2014/main" id="{8E865245-A91F-BCA0-C610-E28AFF852A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521" r="23885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6772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699</Words>
  <Application>Microsoft Office PowerPoint</Application>
  <PresentationFormat>Panorámica</PresentationFormat>
  <Paragraphs>70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Open Sans</vt:lpstr>
      <vt:lpstr>verdana</vt:lpstr>
      <vt:lpstr>Tema de Office</vt:lpstr>
      <vt:lpstr>Inteligencia Emocional  Autoconocimiento </vt:lpstr>
      <vt:lpstr>Inteligencia Emocional</vt:lpstr>
      <vt:lpstr>Presentación de PowerPoint</vt:lpstr>
      <vt:lpstr>Presentación de PowerPoint</vt:lpstr>
      <vt:lpstr>Factores de la Inteligencia Emocional</vt:lpstr>
      <vt:lpstr>Componentes de la Inteligencia Emocional </vt:lpstr>
      <vt:lpstr>Potencial la Inteligencia emocional</vt:lpstr>
      <vt:lpstr>Presentación de PowerPoint</vt:lpstr>
      <vt:lpstr>Autoconocimiento</vt:lpstr>
      <vt:lpstr>Cuento:  La dirección Correcta</vt:lpstr>
      <vt:lpstr>Presentación de PowerPoint</vt:lpstr>
      <vt:lpstr>Potenciar el autoconocimiento</vt:lpstr>
      <vt:lpstr>Reconocimiento de fortalezas </vt:lpstr>
      <vt:lpstr>Análisis de debilidades emocionales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Inteligencia Emocional  Autoconocimiento </dc:title>
  <dc:creator>Renata Patricia Aguilera Vasconez</dc:creator>
  <cp:lastModifiedBy>Angel Gustavo Llerena Cruz</cp:lastModifiedBy>
  <cp:revision>2</cp:revision>
  <dcterms:created xsi:type="dcterms:W3CDTF">2024-10-03T01:29:29Z</dcterms:created>
  <dcterms:modified xsi:type="dcterms:W3CDTF">2025-04-09T17:51:50Z</dcterms:modified>
</cp:coreProperties>
</file>