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8C8AF-76D4-2168-C4F2-C705FFC2B7F7}" v="446" dt="2020-04-23T03:37:47.598"/>
    <p1510:client id="{923D6E38-5856-9F63-A168-441537090FA0}" v="697" dt="2020-04-23T02:42:13.256"/>
    <p1510:client id="{DC4FAAB3-1C12-0E47-8A59-54007C520569}" v="798" dt="2020-04-23T04:17:14.1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90"/>
  </p:normalViewPr>
  <p:slideViewPr>
    <p:cSldViewPr snapToGrid="0">
      <p:cViewPr>
        <p:scale>
          <a:sx n="105" d="100"/>
          <a:sy n="105" d="100"/>
        </p:scale>
        <p:origin x="32"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án Ponce" userId="e9ddeaa2-9425-4f5e-aaad-720a0ce49316" providerId="ADAL" clId="{DC4FAAB3-1C12-0E47-8A59-54007C520569}"/>
    <pc:docChg chg="custSel addSld delSld modSld">
      <pc:chgData name="Hernán Ponce" userId="e9ddeaa2-9425-4f5e-aaad-720a0ce49316" providerId="ADAL" clId="{DC4FAAB3-1C12-0E47-8A59-54007C520569}" dt="2020-04-23T04:17:14.183" v="795" actId="1076"/>
      <pc:docMkLst>
        <pc:docMk/>
      </pc:docMkLst>
      <pc:sldChg chg="modSp">
        <pc:chgData name="Hernán Ponce" userId="e9ddeaa2-9425-4f5e-aaad-720a0ce49316" providerId="ADAL" clId="{DC4FAAB3-1C12-0E47-8A59-54007C520569}" dt="2020-04-23T03:50:55.340" v="1" actId="27636"/>
        <pc:sldMkLst>
          <pc:docMk/>
          <pc:sldMk cId="377990359" sldId="257"/>
        </pc:sldMkLst>
        <pc:spChg chg="mod">
          <ac:chgData name="Hernán Ponce" userId="e9ddeaa2-9425-4f5e-aaad-720a0ce49316" providerId="ADAL" clId="{DC4FAAB3-1C12-0E47-8A59-54007C520569}" dt="2020-04-23T03:50:55.340" v="1" actId="27636"/>
          <ac:spMkLst>
            <pc:docMk/>
            <pc:sldMk cId="377990359" sldId="257"/>
            <ac:spMk id="2" creationId="{0EC7363C-6225-402E-B16F-C93DCEFD2B10}"/>
          </ac:spMkLst>
        </pc:spChg>
      </pc:sldChg>
      <pc:sldChg chg="del">
        <pc:chgData name="Hernán Ponce" userId="e9ddeaa2-9425-4f5e-aaad-720a0ce49316" providerId="ADAL" clId="{DC4FAAB3-1C12-0E47-8A59-54007C520569}" dt="2020-04-23T03:51:15.711" v="2" actId="2696"/>
        <pc:sldMkLst>
          <pc:docMk/>
          <pc:sldMk cId="747682281" sldId="261"/>
        </pc:sldMkLst>
      </pc:sldChg>
      <pc:sldChg chg="addSp delSp modSp add">
        <pc:chgData name="Hernán Ponce" userId="e9ddeaa2-9425-4f5e-aaad-720a0ce49316" providerId="ADAL" clId="{DC4FAAB3-1C12-0E47-8A59-54007C520569}" dt="2020-04-23T03:59:35.759" v="251" actId="20577"/>
        <pc:sldMkLst>
          <pc:docMk/>
          <pc:sldMk cId="3514652710" sldId="262"/>
        </pc:sldMkLst>
        <pc:spChg chg="mod">
          <ac:chgData name="Hernán Ponce" userId="e9ddeaa2-9425-4f5e-aaad-720a0ce49316" providerId="ADAL" clId="{DC4FAAB3-1C12-0E47-8A59-54007C520569}" dt="2020-04-23T03:59:35.759" v="251" actId="20577"/>
          <ac:spMkLst>
            <pc:docMk/>
            <pc:sldMk cId="3514652710" sldId="262"/>
            <ac:spMk id="2" creationId="{ACAB5351-F0A5-FA42-8BBD-9DE74D07023B}"/>
          </ac:spMkLst>
        </pc:spChg>
        <pc:spChg chg="del">
          <ac:chgData name="Hernán Ponce" userId="e9ddeaa2-9425-4f5e-aaad-720a0ce49316" providerId="ADAL" clId="{DC4FAAB3-1C12-0E47-8A59-54007C520569}" dt="2020-04-23T03:52:57.455" v="12" actId="3680"/>
          <ac:spMkLst>
            <pc:docMk/>
            <pc:sldMk cId="3514652710" sldId="262"/>
            <ac:spMk id="3" creationId="{64C1574D-DCC4-984D-8054-83EE922C889B}"/>
          </ac:spMkLst>
        </pc:spChg>
        <pc:graphicFrameChg chg="add mod modGraphic">
          <ac:chgData name="Hernán Ponce" userId="e9ddeaa2-9425-4f5e-aaad-720a0ce49316" providerId="ADAL" clId="{DC4FAAB3-1C12-0E47-8A59-54007C520569}" dt="2020-04-23T03:59:04.689" v="245" actId="20577"/>
          <ac:graphicFrameMkLst>
            <pc:docMk/>
            <pc:sldMk cId="3514652710" sldId="262"/>
            <ac:graphicFrameMk id="4" creationId="{81A17584-BE3B-CB4B-85A8-D8E088E2A298}"/>
          </ac:graphicFrameMkLst>
        </pc:graphicFrameChg>
      </pc:sldChg>
      <pc:sldChg chg="addSp delSp modSp add">
        <pc:chgData name="Hernán Ponce" userId="e9ddeaa2-9425-4f5e-aaad-720a0ce49316" providerId="ADAL" clId="{DC4FAAB3-1C12-0E47-8A59-54007C520569}" dt="2020-04-23T04:17:14.183" v="795" actId="1076"/>
        <pc:sldMkLst>
          <pc:docMk/>
          <pc:sldMk cId="69640930" sldId="263"/>
        </pc:sldMkLst>
        <pc:spChg chg="add del mod">
          <ac:chgData name="Hernán Ponce" userId="e9ddeaa2-9425-4f5e-aaad-720a0ce49316" providerId="ADAL" clId="{DC4FAAB3-1C12-0E47-8A59-54007C520569}" dt="2020-04-23T04:01:30.142" v="254" actId="3680"/>
          <ac:spMkLst>
            <pc:docMk/>
            <pc:sldMk cId="69640930" sldId="263"/>
            <ac:spMk id="5" creationId="{7D25865A-8E3C-854C-87A7-7DC0923F72D4}"/>
          </ac:spMkLst>
        </pc:spChg>
        <pc:graphicFrameChg chg="del">
          <ac:chgData name="Hernán Ponce" userId="e9ddeaa2-9425-4f5e-aaad-720a0ce49316" providerId="ADAL" clId="{DC4FAAB3-1C12-0E47-8A59-54007C520569}" dt="2020-04-23T04:01:02.422" v="253" actId="478"/>
          <ac:graphicFrameMkLst>
            <pc:docMk/>
            <pc:sldMk cId="69640930" sldId="263"/>
            <ac:graphicFrameMk id="4" creationId="{81A17584-BE3B-CB4B-85A8-D8E088E2A298}"/>
          </ac:graphicFrameMkLst>
        </pc:graphicFrameChg>
        <pc:graphicFrameChg chg="add mod modGraphic">
          <ac:chgData name="Hernán Ponce" userId="e9ddeaa2-9425-4f5e-aaad-720a0ce49316" providerId="ADAL" clId="{DC4FAAB3-1C12-0E47-8A59-54007C520569}" dt="2020-04-23T04:17:14.183" v="795" actId="1076"/>
          <ac:graphicFrameMkLst>
            <pc:docMk/>
            <pc:sldMk cId="69640930" sldId="263"/>
            <ac:graphicFrameMk id="6" creationId="{573A2276-77A1-9748-8413-46CA11B3C1D6}"/>
          </ac:graphicFrameMkLst>
        </pc:graphicFrameChg>
      </pc:sldChg>
    </pc:docChg>
  </pc:docChgLst>
  <pc:docChgLst>
    <pc:chgData name="Hernán Ponce" userId="S::hponce@unach.edu.ec::e9ddeaa2-9425-4f5e-aaad-720a0ce49316" providerId="AD" clId="Web-{5638C8AF-76D4-2168-C4F2-C705FFC2B7F7}"/>
    <pc:docChg chg="addSld modSld">
      <pc:chgData name="Hernán Ponce" userId="S::hponce@unach.edu.ec::e9ddeaa2-9425-4f5e-aaad-720a0ce49316" providerId="AD" clId="Web-{5638C8AF-76D4-2168-C4F2-C705FFC2B7F7}" dt="2020-04-23T03:37:47.598" v="397" actId="14100"/>
      <pc:docMkLst>
        <pc:docMk/>
      </pc:docMkLst>
      <pc:sldChg chg="modSp">
        <pc:chgData name="Hernán Ponce" userId="S::hponce@unach.edu.ec::e9ddeaa2-9425-4f5e-aaad-720a0ce49316" providerId="AD" clId="Web-{5638C8AF-76D4-2168-C4F2-C705FFC2B7F7}" dt="2020-04-23T02:52:41.691" v="0" actId="1076"/>
        <pc:sldMkLst>
          <pc:docMk/>
          <pc:sldMk cId="377990359" sldId="257"/>
        </pc:sldMkLst>
        <pc:picChg chg="mod">
          <ac:chgData name="Hernán Ponce" userId="S::hponce@unach.edu.ec::e9ddeaa2-9425-4f5e-aaad-720a0ce49316" providerId="AD" clId="Web-{5638C8AF-76D4-2168-C4F2-C705FFC2B7F7}" dt="2020-04-23T02:52:41.691" v="0" actId="1076"/>
          <ac:picMkLst>
            <pc:docMk/>
            <pc:sldMk cId="377990359" sldId="257"/>
            <ac:picMk id="4" creationId="{ED43D6B8-210C-4ED2-B5C8-68B0113F0E98}"/>
          </ac:picMkLst>
        </pc:picChg>
      </pc:sldChg>
      <pc:sldChg chg="modSp">
        <pc:chgData name="Hernán Ponce" userId="S::hponce@unach.edu.ec::e9ddeaa2-9425-4f5e-aaad-720a0ce49316" providerId="AD" clId="Web-{5638C8AF-76D4-2168-C4F2-C705FFC2B7F7}" dt="2020-04-23T02:57:06.286" v="62"/>
        <pc:sldMkLst>
          <pc:docMk/>
          <pc:sldMk cId="2389415581" sldId="258"/>
        </pc:sldMkLst>
        <pc:spChg chg="mod">
          <ac:chgData name="Hernán Ponce" userId="S::hponce@unach.edu.ec::e9ddeaa2-9425-4f5e-aaad-720a0ce49316" providerId="AD" clId="Web-{5638C8AF-76D4-2168-C4F2-C705FFC2B7F7}" dt="2020-04-23T02:53:45.363" v="12" actId="14100"/>
          <ac:spMkLst>
            <pc:docMk/>
            <pc:sldMk cId="2389415581" sldId="258"/>
            <ac:spMk id="2" creationId="{9D26E7B4-0F9F-4ECA-962C-7A434D576324}"/>
          </ac:spMkLst>
        </pc:spChg>
        <pc:spChg chg="mod">
          <ac:chgData name="Hernán Ponce" userId="S::hponce@unach.edu.ec::e9ddeaa2-9425-4f5e-aaad-720a0ce49316" providerId="AD" clId="Web-{5638C8AF-76D4-2168-C4F2-C705FFC2B7F7}" dt="2020-04-23T02:55:58.067" v="55" actId="14100"/>
          <ac:spMkLst>
            <pc:docMk/>
            <pc:sldMk cId="2389415581" sldId="258"/>
            <ac:spMk id="3" creationId="{3D6BFC60-0F69-4DAA-AFCA-07224449B873}"/>
          </ac:spMkLst>
        </pc:spChg>
        <pc:graphicFrameChg chg="mod modGraphic">
          <ac:chgData name="Hernán Ponce" userId="S::hponce@unach.edu.ec::e9ddeaa2-9425-4f5e-aaad-720a0ce49316" providerId="AD" clId="Web-{5638C8AF-76D4-2168-C4F2-C705FFC2B7F7}" dt="2020-04-23T02:57:06.286" v="62"/>
          <ac:graphicFrameMkLst>
            <pc:docMk/>
            <pc:sldMk cId="2389415581" sldId="258"/>
            <ac:graphicFrameMk id="6" creationId="{6D8E5A39-26EF-44F1-A454-CBC80EE30439}"/>
          </ac:graphicFrameMkLst>
        </pc:graphicFrameChg>
      </pc:sldChg>
      <pc:sldChg chg="addSp delSp modSp new">
        <pc:chgData name="Hernán Ponce" userId="S::hponce@unach.edu.ec::e9ddeaa2-9425-4f5e-aaad-720a0ce49316" providerId="AD" clId="Web-{5638C8AF-76D4-2168-C4F2-C705FFC2B7F7}" dt="2020-04-23T03:18:52.417" v="283"/>
        <pc:sldMkLst>
          <pc:docMk/>
          <pc:sldMk cId="1989330141" sldId="259"/>
        </pc:sldMkLst>
        <pc:spChg chg="mod">
          <ac:chgData name="Hernán Ponce" userId="S::hponce@unach.edu.ec::e9ddeaa2-9425-4f5e-aaad-720a0ce49316" providerId="AD" clId="Web-{5638C8AF-76D4-2168-C4F2-C705FFC2B7F7}" dt="2020-04-23T03:04:51.460" v="94" actId="20577"/>
          <ac:spMkLst>
            <pc:docMk/>
            <pc:sldMk cId="1989330141" sldId="259"/>
            <ac:spMk id="2" creationId="{04C8BF2A-3575-4C8E-B904-B919CC97852D}"/>
          </ac:spMkLst>
        </pc:spChg>
        <pc:spChg chg="del">
          <ac:chgData name="Hernán Ponce" userId="S::hponce@unach.edu.ec::e9ddeaa2-9425-4f5e-aaad-720a0ce49316" providerId="AD" clId="Web-{5638C8AF-76D4-2168-C4F2-C705FFC2B7F7}" dt="2020-04-23T03:02:34.538" v="74"/>
          <ac:spMkLst>
            <pc:docMk/>
            <pc:sldMk cId="1989330141" sldId="259"/>
            <ac:spMk id="3" creationId="{D8B18EF0-381A-4BDA-91D7-03CBB5919CCD}"/>
          </ac:spMkLst>
        </pc:spChg>
        <pc:spChg chg="add del mod">
          <ac:chgData name="Hernán Ponce" userId="S::hponce@unach.edu.ec::e9ddeaa2-9425-4f5e-aaad-720a0ce49316" providerId="AD" clId="Web-{5638C8AF-76D4-2168-C4F2-C705FFC2B7F7}" dt="2020-04-23T03:10:41.962" v="164"/>
          <ac:spMkLst>
            <pc:docMk/>
            <pc:sldMk cId="1989330141" sldId="259"/>
            <ac:spMk id="7" creationId="{1374190B-01D4-450E-A13B-F48AFA39803F}"/>
          </ac:spMkLst>
        </pc:spChg>
        <pc:graphicFrameChg chg="add del mod ord modGraphic">
          <ac:chgData name="Hernán Ponce" userId="S::hponce@unach.edu.ec::e9ddeaa2-9425-4f5e-aaad-720a0ce49316" providerId="AD" clId="Web-{5638C8AF-76D4-2168-C4F2-C705FFC2B7F7}" dt="2020-04-23T03:09:42.055" v="163"/>
          <ac:graphicFrameMkLst>
            <pc:docMk/>
            <pc:sldMk cId="1989330141" sldId="259"/>
            <ac:graphicFrameMk id="4" creationId="{B4ED5959-FB2F-465E-A481-583629B8A664}"/>
          </ac:graphicFrameMkLst>
        </pc:graphicFrameChg>
        <pc:graphicFrameChg chg="add mod ord modGraphic">
          <ac:chgData name="Hernán Ponce" userId="S::hponce@unach.edu.ec::e9ddeaa2-9425-4f5e-aaad-720a0ce49316" providerId="AD" clId="Web-{5638C8AF-76D4-2168-C4F2-C705FFC2B7F7}" dt="2020-04-23T03:18:52.417" v="283"/>
          <ac:graphicFrameMkLst>
            <pc:docMk/>
            <pc:sldMk cId="1989330141" sldId="259"/>
            <ac:graphicFrameMk id="8" creationId="{9D76D57C-4E82-46D4-B025-AACFC6EC5A5A}"/>
          </ac:graphicFrameMkLst>
        </pc:graphicFrameChg>
      </pc:sldChg>
      <pc:sldChg chg="modSp add replId">
        <pc:chgData name="Hernán Ponce" userId="S::hponce@unach.edu.ec::e9ddeaa2-9425-4f5e-aaad-720a0ce49316" providerId="AD" clId="Web-{5638C8AF-76D4-2168-C4F2-C705FFC2B7F7}" dt="2020-04-23T03:28:11.607" v="326"/>
        <pc:sldMkLst>
          <pc:docMk/>
          <pc:sldMk cId="3278769732" sldId="260"/>
        </pc:sldMkLst>
        <pc:graphicFrameChg chg="mod modGraphic">
          <ac:chgData name="Hernán Ponce" userId="S::hponce@unach.edu.ec::e9ddeaa2-9425-4f5e-aaad-720a0ce49316" providerId="AD" clId="Web-{5638C8AF-76D4-2168-C4F2-C705FFC2B7F7}" dt="2020-04-23T03:28:11.607" v="326"/>
          <ac:graphicFrameMkLst>
            <pc:docMk/>
            <pc:sldMk cId="3278769732" sldId="260"/>
            <ac:graphicFrameMk id="8" creationId="{9D76D57C-4E82-46D4-B025-AACFC6EC5A5A}"/>
          </ac:graphicFrameMkLst>
        </pc:graphicFrameChg>
      </pc:sldChg>
      <pc:sldChg chg="addSp delSp modSp new">
        <pc:chgData name="Hernán Ponce" userId="S::hponce@unach.edu.ec::e9ddeaa2-9425-4f5e-aaad-720a0ce49316" providerId="AD" clId="Web-{5638C8AF-76D4-2168-C4F2-C705FFC2B7F7}" dt="2020-04-23T03:37:47.598" v="397" actId="14100"/>
        <pc:sldMkLst>
          <pc:docMk/>
          <pc:sldMk cId="747682281" sldId="261"/>
        </pc:sldMkLst>
        <pc:spChg chg="mod">
          <ac:chgData name="Hernán Ponce" userId="S::hponce@unach.edu.ec::e9ddeaa2-9425-4f5e-aaad-720a0ce49316" providerId="AD" clId="Web-{5638C8AF-76D4-2168-C4F2-C705FFC2B7F7}" dt="2020-04-23T03:37:30.598" v="394" actId="20577"/>
          <ac:spMkLst>
            <pc:docMk/>
            <pc:sldMk cId="747682281" sldId="261"/>
            <ac:spMk id="2" creationId="{F32BC69A-D2C8-4B49-AD63-3D94E5CE1F4D}"/>
          </ac:spMkLst>
        </pc:spChg>
        <pc:spChg chg="del">
          <ac:chgData name="Hernán Ponce" userId="S::hponce@unach.edu.ec::e9ddeaa2-9425-4f5e-aaad-720a0ce49316" providerId="AD" clId="Web-{5638C8AF-76D4-2168-C4F2-C705FFC2B7F7}" dt="2020-04-23T03:32:33.673" v="339"/>
          <ac:spMkLst>
            <pc:docMk/>
            <pc:sldMk cId="747682281" sldId="261"/>
            <ac:spMk id="3" creationId="{F21CC312-7CEB-4D24-B0E1-026F5661E225}"/>
          </ac:spMkLst>
        </pc:spChg>
        <pc:spChg chg="add mod">
          <ac:chgData name="Hernán Ponce" userId="S::hponce@unach.edu.ec::e9ddeaa2-9425-4f5e-aaad-720a0ce49316" providerId="AD" clId="Web-{5638C8AF-76D4-2168-C4F2-C705FFC2B7F7}" dt="2020-04-23T03:37:47.598" v="397" actId="14100"/>
          <ac:spMkLst>
            <pc:docMk/>
            <pc:sldMk cId="747682281" sldId="261"/>
            <ac:spMk id="9" creationId="{283BE531-DE5A-4BCF-A288-EE55A9977379}"/>
          </ac:spMkLst>
        </pc:spChg>
        <pc:graphicFrameChg chg="add del mod ord modGraphic">
          <ac:chgData name="Hernán Ponce" userId="S::hponce@unach.edu.ec::e9ddeaa2-9425-4f5e-aaad-720a0ce49316" providerId="AD" clId="Web-{5638C8AF-76D4-2168-C4F2-C705FFC2B7F7}" dt="2020-04-23T03:33:44.438" v="341"/>
          <ac:graphicFrameMkLst>
            <pc:docMk/>
            <pc:sldMk cId="747682281" sldId="261"/>
            <ac:graphicFrameMk id="4" creationId="{5B561BB9-D42E-48EC-A252-53B9F5A26C42}"/>
          </ac:graphicFrameMkLst>
        </pc:graphicFrameChg>
        <pc:graphicFrameChg chg="add mod modGraphic">
          <ac:chgData name="Hernán Ponce" userId="S::hponce@unach.edu.ec::e9ddeaa2-9425-4f5e-aaad-720a0ce49316" providerId="AD" clId="Web-{5638C8AF-76D4-2168-C4F2-C705FFC2B7F7}" dt="2020-04-23T03:36:51.864" v="392" actId="1076"/>
          <ac:graphicFrameMkLst>
            <pc:docMk/>
            <pc:sldMk cId="747682281" sldId="261"/>
            <ac:graphicFrameMk id="6" creationId="{4E43E5FC-8E3F-4607-A933-1B9AABA168E4}"/>
          </ac:graphicFrameMkLst>
        </pc:graphicFrameChg>
      </pc:sldChg>
    </pc:docChg>
  </pc:docChgLst>
  <pc:docChgLst>
    <pc:chgData name="Hernán Ponce" userId="S::hponce@unach.edu.ec::e9ddeaa2-9425-4f5e-aaad-720a0ce49316" providerId="AD" clId="Web-{923D6E38-5856-9F63-A168-441537090FA0}"/>
    <pc:docChg chg="mod addSld modSld sldOrd modMainMaster setSldSz">
      <pc:chgData name="Hernán Ponce" userId="S::hponce@unach.edu.ec::e9ddeaa2-9425-4f5e-aaad-720a0ce49316" providerId="AD" clId="Web-{923D6E38-5856-9F63-A168-441537090FA0}" dt="2020-04-23T02:42:13.256" v="656"/>
      <pc:docMkLst>
        <pc:docMk/>
      </pc:docMkLst>
      <pc:sldChg chg="modSp">
        <pc:chgData name="Hernán Ponce" userId="S::hponce@unach.edu.ec::e9ddeaa2-9425-4f5e-aaad-720a0ce49316" providerId="AD" clId="Web-{923D6E38-5856-9F63-A168-441537090FA0}" dt="2020-04-23T02:37:25.552" v="640"/>
        <pc:sldMkLst>
          <pc:docMk/>
          <pc:sldMk cId="3482921086" sldId="256"/>
        </pc:sldMkLst>
        <pc:spChg chg="mod">
          <ac:chgData name="Hernán Ponce" userId="S::hponce@unach.edu.ec::e9ddeaa2-9425-4f5e-aaad-720a0ce49316" providerId="AD" clId="Web-{923D6E38-5856-9F63-A168-441537090FA0}" dt="2020-04-23T02:37:25.552" v="640"/>
          <ac:spMkLst>
            <pc:docMk/>
            <pc:sldMk cId="3482921086" sldId="256"/>
            <ac:spMk id="2" creationId="{00000000-0000-0000-0000-000000000000}"/>
          </ac:spMkLst>
        </pc:spChg>
        <pc:spChg chg="mod">
          <ac:chgData name="Hernán Ponce" userId="S::hponce@unach.edu.ec::e9ddeaa2-9425-4f5e-aaad-720a0ce49316" providerId="AD" clId="Web-{923D6E38-5856-9F63-A168-441537090FA0}" dt="2020-04-23T02:37:25.552" v="640"/>
          <ac:spMkLst>
            <pc:docMk/>
            <pc:sldMk cId="3482921086" sldId="256"/>
            <ac:spMk id="3" creationId="{00000000-0000-0000-0000-000000000000}"/>
          </ac:spMkLst>
        </pc:spChg>
      </pc:sldChg>
      <pc:sldChg chg="addSp modSp new ord">
        <pc:chgData name="Hernán Ponce" userId="S::hponce@unach.edu.ec::e9ddeaa2-9425-4f5e-aaad-720a0ce49316" providerId="AD" clId="Web-{923D6E38-5856-9F63-A168-441537090FA0}" dt="2020-04-23T02:37:25.552" v="640"/>
        <pc:sldMkLst>
          <pc:docMk/>
          <pc:sldMk cId="377990359" sldId="257"/>
        </pc:sldMkLst>
        <pc:spChg chg="mod">
          <ac:chgData name="Hernán Ponce" userId="S::hponce@unach.edu.ec::e9ddeaa2-9425-4f5e-aaad-720a0ce49316" providerId="AD" clId="Web-{923D6E38-5856-9F63-A168-441537090FA0}" dt="2020-04-23T02:37:25.552" v="640"/>
          <ac:spMkLst>
            <pc:docMk/>
            <pc:sldMk cId="377990359" sldId="257"/>
            <ac:spMk id="2" creationId="{0EC7363C-6225-402E-B16F-C93DCEFD2B10}"/>
          </ac:spMkLst>
        </pc:spChg>
        <pc:spChg chg="mod">
          <ac:chgData name="Hernán Ponce" userId="S::hponce@unach.edu.ec::e9ddeaa2-9425-4f5e-aaad-720a0ce49316" providerId="AD" clId="Web-{923D6E38-5856-9F63-A168-441537090FA0}" dt="2020-04-23T02:37:25.552" v="640"/>
          <ac:spMkLst>
            <pc:docMk/>
            <pc:sldMk cId="377990359" sldId="257"/>
            <ac:spMk id="3" creationId="{8F2AE95A-AE7A-42E3-9E0B-42EE96BF63CD}"/>
          </ac:spMkLst>
        </pc:spChg>
        <pc:picChg chg="add mod">
          <ac:chgData name="Hernán Ponce" userId="S::hponce@unach.edu.ec::e9ddeaa2-9425-4f5e-aaad-720a0ce49316" providerId="AD" clId="Web-{923D6E38-5856-9F63-A168-441537090FA0}" dt="2020-04-23T02:37:25.552" v="640"/>
          <ac:picMkLst>
            <pc:docMk/>
            <pc:sldMk cId="377990359" sldId="257"/>
            <ac:picMk id="4" creationId="{ED43D6B8-210C-4ED2-B5C8-68B0113F0E98}"/>
          </ac:picMkLst>
        </pc:picChg>
      </pc:sldChg>
      <pc:sldChg chg="addSp delSp modSp new modTransition">
        <pc:chgData name="Hernán Ponce" userId="S::hponce@unach.edu.ec::e9ddeaa2-9425-4f5e-aaad-720a0ce49316" providerId="AD" clId="Web-{923D6E38-5856-9F63-A168-441537090FA0}" dt="2020-04-23T02:42:13.256" v="656"/>
        <pc:sldMkLst>
          <pc:docMk/>
          <pc:sldMk cId="2389415581" sldId="258"/>
        </pc:sldMkLst>
        <pc:spChg chg="mod">
          <ac:chgData name="Hernán Ponce" userId="S::hponce@unach.edu.ec::e9ddeaa2-9425-4f5e-aaad-720a0ce49316" providerId="AD" clId="Web-{923D6E38-5856-9F63-A168-441537090FA0}" dt="2020-04-23T02:37:25.552" v="640"/>
          <ac:spMkLst>
            <pc:docMk/>
            <pc:sldMk cId="2389415581" sldId="258"/>
            <ac:spMk id="2" creationId="{9D26E7B4-0F9F-4ECA-962C-7A434D576324}"/>
          </ac:spMkLst>
        </pc:spChg>
        <pc:spChg chg="mod">
          <ac:chgData name="Hernán Ponce" userId="S::hponce@unach.edu.ec::e9ddeaa2-9425-4f5e-aaad-720a0ce49316" providerId="AD" clId="Web-{923D6E38-5856-9F63-A168-441537090FA0}" dt="2020-04-23T02:41:11.959" v="648" actId="14100"/>
          <ac:spMkLst>
            <pc:docMk/>
            <pc:sldMk cId="2389415581" sldId="258"/>
            <ac:spMk id="3" creationId="{3D6BFC60-0F69-4DAA-AFCA-07224449B873}"/>
          </ac:spMkLst>
        </pc:spChg>
        <pc:graphicFrameChg chg="add del mod modGraphic">
          <ac:chgData name="Hernán Ponce" userId="S::hponce@unach.edu.ec::e9ddeaa2-9425-4f5e-aaad-720a0ce49316" providerId="AD" clId="Web-{923D6E38-5856-9F63-A168-441537090FA0}" dt="2020-04-23T02:28:41.675" v="450"/>
          <ac:graphicFrameMkLst>
            <pc:docMk/>
            <pc:sldMk cId="2389415581" sldId="258"/>
            <ac:graphicFrameMk id="4" creationId="{389ACE2A-B12B-4118-8F12-BF78D30BB5DA}"/>
          </ac:graphicFrameMkLst>
        </pc:graphicFrameChg>
        <pc:graphicFrameChg chg="add mod modGraphic">
          <ac:chgData name="Hernán Ponce" userId="S::hponce@unach.edu.ec::e9ddeaa2-9425-4f5e-aaad-720a0ce49316" providerId="AD" clId="Web-{923D6E38-5856-9F63-A168-441537090FA0}" dt="2020-04-23T02:42:13.256" v="656"/>
          <ac:graphicFrameMkLst>
            <pc:docMk/>
            <pc:sldMk cId="2389415581" sldId="258"/>
            <ac:graphicFrameMk id="6" creationId="{6D8E5A39-26EF-44F1-A454-CBC80EE30439}"/>
          </ac:graphicFrameMkLst>
        </pc:graphicFrameChg>
      </pc:sldChg>
      <pc:sldMasterChg chg="modSp modSldLayout">
        <pc:chgData name="Hernán Ponce" userId="S::hponce@unach.edu.ec::e9ddeaa2-9425-4f5e-aaad-720a0ce49316" providerId="AD" clId="Web-{923D6E38-5856-9F63-A168-441537090FA0}" dt="2020-04-23T02:37:25.552" v="640"/>
        <pc:sldMasterMkLst>
          <pc:docMk/>
          <pc:sldMasterMk cId="1967165368" sldId="2147483669"/>
        </pc:sldMasterMkLst>
        <pc:spChg chg="mod">
          <ac:chgData name="Hernán Ponce" userId="S::hponce@unach.edu.ec::e9ddeaa2-9425-4f5e-aaad-720a0ce49316" providerId="AD" clId="Web-{923D6E38-5856-9F63-A168-441537090FA0}" dt="2020-04-23T02:37:25.552" v="640"/>
          <ac:spMkLst>
            <pc:docMk/>
            <pc:sldMasterMk cId="1967165368" sldId="214748366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6"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ac:picMk id="1026" creationId="{00000000-0000-0000-0000-000000000000}"/>
          </ac:picMkLst>
        </pc:picChg>
        <pc:sldLayoutChg chg="modSp">
          <pc:chgData name="Hernán Ponce" userId="S::hponce@unach.edu.ec::e9ddeaa2-9425-4f5e-aaad-720a0ce49316" providerId="AD" clId="Web-{923D6E38-5856-9F63-A168-441537090FA0}" dt="2020-04-23T02:37:25.552" v="640"/>
          <pc:sldLayoutMkLst>
            <pc:docMk/>
            <pc:sldMasterMk cId="1967165368" sldId="2147483669"/>
            <pc:sldLayoutMk cId="613466156" sldId="2147483670"/>
          </pc:sldLayoutMkLst>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613466156" sldId="2147483670"/>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360804031" sldId="2147483671"/>
          </pc:sldLayoutMkLst>
          <pc:spChg chg="mod">
            <ac:chgData name="Hernán Ponce" userId="S::hponce@unach.edu.ec::e9ddeaa2-9425-4f5e-aaad-720a0ce49316" providerId="AD" clId="Web-{923D6E38-5856-9F63-A168-441537090FA0}" dt="2020-04-23T02:37:25.552" v="640"/>
            <ac:spMkLst>
              <pc:docMk/>
              <pc:sldMasterMk cId="1967165368" sldId="2147483669"/>
              <pc:sldLayoutMk cId="2360804031" sldId="2147483671"/>
              <ac:spMk id="12"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360804031" sldId="2147483671"/>
              <ac:picMk id="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7306564" sldId="2147483672"/>
          </pc:sldLayoutMkLst>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7306564" sldId="2147483672"/>
              <ac:picMk id="9"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97046006" sldId="2147483673"/>
          </pc:sldLayoutMkLst>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97046006" sldId="2147483673"/>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62488411" sldId="2147483674"/>
          </pc:sldLayoutMkLst>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62488411" sldId="2147483674"/>
              <ac:picMk id="15"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84428792" sldId="2147483675"/>
          </pc:sldLayoutMkLst>
          <pc:picChg chg="mod">
            <ac:chgData name="Hernán Ponce" userId="S::hponce@unach.edu.ec::e9ddeaa2-9425-4f5e-aaad-720a0ce49316" providerId="AD" clId="Web-{923D6E38-5856-9F63-A168-441537090FA0}" dt="2020-04-23T02:37:25.552" v="640"/>
            <ac:picMkLst>
              <pc:docMk/>
              <pc:sldMasterMk cId="1967165368" sldId="2147483669"/>
              <pc:sldLayoutMk cId="1484428792" sldId="214748367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388723601" sldId="2147483676"/>
          </pc:sldLayoutMkLst>
          <pc:picChg chg="mod">
            <ac:chgData name="Hernán Ponce" userId="S::hponce@unach.edu.ec::e9ddeaa2-9425-4f5e-aaad-720a0ce49316" providerId="AD" clId="Web-{923D6E38-5856-9F63-A168-441537090FA0}" dt="2020-04-23T02:37:25.552" v="640"/>
            <ac:picMkLst>
              <pc:docMk/>
              <pc:sldMasterMk cId="1967165368" sldId="2147483669"/>
              <pc:sldLayoutMk cId="1388723601" sldId="2147483676"/>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251636" sldId="2147483677"/>
          </pc:sldLayoutMkLst>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1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251636" sldId="2147483677"/>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28831491" sldId="2147483678"/>
          </pc:sldLayoutMkLst>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28831491" sldId="2147483678"/>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550867246" sldId="2147483679"/>
          </pc:sldLayoutMkLst>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550867246" sldId="2147483679"/>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6455474" sldId="2147483680"/>
          </pc:sldLayoutMkLst>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6455474" sldId="2147483680"/>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1146209" sldId="2147483681"/>
          </pc:sldLayoutMkLst>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1146209" sldId="2147483681"/>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284829982" sldId="2147483682"/>
          </pc:sldLayoutMkLst>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284829982" sldId="2147483682"/>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158503401" sldId="2147483683"/>
          </pc:sldLayoutMkLst>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8"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5"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158503401" sldId="2147483683"/>
              <ac:picMk id="1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064855791" sldId="2147483684"/>
          </pc:sldLayoutMkLst>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1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6"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3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064855791" sldId="2147483684"/>
              <ac:picMk id="16"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973391314" sldId="2147483685"/>
          </pc:sldLayoutMkLst>
          <pc:spChg chg="mod">
            <ac:chgData name="Hernán Ponce" userId="S::hponce@unach.edu.ec::e9ddeaa2-9425-4f5e-aaad-720a0ce49316" providerId="AD" clId="Web-{923D6E38-5856-9F63-A168-441537090FA0}" dt="2020-04-23T02:37:25.552" v="640"/>
            <ac:spMkLst>
              <pc:docMk/>
              <pc:sldMasterMk cId="1967165368" sldId="2147483669"/>
              <pc:sldLayoutMk cId="2973391314" sldId="2147483685"/>
              <ac:spMk id="11"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973391314" sldId="214748368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624786676" sldId="2147483686"/>
          </pc:sldLayoutMkLst>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8"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624786676" sldId="2147483686"/>
              <ac:picMk id="9" creationId="{00000000-0000-0000-0000-000000000000}"/>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s-ES"/>
              <a:t>Haga clic para modificar el estilo de título del patrón</a:t>
            </a:r>
            <a:endParaRPr lang="en-US"/>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6134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55086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1364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s-ES"/>
              <a:t>Haga clic para modificar el estilo de título del patrón</a:t>
            </a:r>
            <a:endParaRPr lang="en-US"/>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31311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2848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15850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06485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9733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62478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36080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730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970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7/30/20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624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7/30/20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844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3887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s-ES"/>
              <a:t>Haga clic para modificar el estilo de título del patrón</a:t>
            </a:r>
            <a:endParaRPr lang="en-US"/>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2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2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smtClean="0"/>
              <a:pPr/>
              <a:t>7/30/20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‹Nº›</a:t>
            </a:fld>
            <a:endParaRPr lang="en-US"/>
          </a:p>
        </p:txBody>
      </p:sp>
    </p:spTree>
    <p:extLst>
      <p:ext uri="{BB962C8B-B14F-4D97-AF65-F5344CB8AC3E}">
        <p14:creationId xmlns:p14="http://schemas.microsoft.com/office/powerpoint/2010/main" val="1967165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I0NjCB_ATs" TargetMode="External"/><Relationship Id="rId2" Type="http://schemas.openxmlformats.org/officeDocument/2006/relationships/hyperlink" Target="https://www.youtube.com/watch?v=bSM0DuZ2DfM" TargetMode="External"/><Relationship Id="rId1" Type="http://schemas.openxmlformats.org/officeDocument/2006/relationships/slideLayout" Target="../slideLayouts/slideLayout2.xml"/><Relationship Id="rId5" Type="http://schemas.openxmlformats.org/officeDocument/2006/relationships/hyperlink" Target="https://www.youtube.com/watch?v=h8R6xFv9iwM" TargetMode="External"/><Relationship Id="rId4" Type="http://schemas.openxmlformats.org/officeDocument/2006/relationships/hyperlink" Target="https://www.youtube.com/watch?v=-WX4ZYya_I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7W8UjbIyM0" TargetMode="External"/><Relationship Id="rId2" Type="http://schemas.openxmlformats.org/officeDocument/2006/relationships/hyperlink" Target="https://www.youtube.com/watch?v=awFiEM-rNU0" TargetMode="External"/><Relationship Id="rId1" Type="http://schemas.openxmlformats.org/officeDocument/2006/relationships/slideLayout" Target="../slideLayouts/slideLayout2.xml"/><Relationship Id="rId4" Type="http://schemas.openxmlformats.org/officeDocument/2006/relationships/hyperlink" Target="https://www.youtube.com/watch?v=TmmPYDinxx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605632"/>
          </a:xfrm>
        </p:spPr>
        <p:txBody>
          <a:bodyPr>
            <a:normAutofit fontScale="90000"/>
          </a:bodyPr>
          <a:lstStyle/>
          <a:p>
            <a:br>
              <a:rPr lang="es-EC" sz="2400" dirty="0"/>
            </a:br>
            <a:br>
              <a:rPr lang="es-EC" sz="2400" dirty="0"/>
            </a:br>
            <a:br>
              <a:rPr lang="es-EC" sz="2400" dirty="0"/>
            </a:br>
            <a:br>
              <a:rPr lang="es-EC" sz="2400" dirty="0"/>
            </a:br>
            <a:br>
              <a:rPr lang="es-EC" sz="2400" dirty="0"/>
            </a:br>
            <a:br>
              <a:rPr lang="es-EC" sz="2400" dirty="0"/>
            </a:br>
            <a:br>
              <a:rPr lang="es-EC" sz="2400" dirty="0"/>
            </a:br>
            <a:br>
              <a:rPr lang="es-EC" sz="2400" dirty="0"/>
            </a:br>
            <a:r>
              <a:rPr lang="es-EC" sz="2700" dirty="0"/>
              <a:t>2.5. Pasos metodológicos para la enseñanza de la técnica de nado mariposa (brazada, coordinación de patada y brazada, respiración, movimiento completo) </a:t>
            </a:r>
            <a:br>
              <a:rPr lang="es-EC" sz="2400" dirty="0"/>
            </a:br>
            <a:br>
              <a:rPr lang="es-EC" sz="2400" dirty="0"/>
            </a:br>
            <a:br>
              <a:rPr lang="es-EC" sz="2700" dirty="0"/>
            </a:br>
            <a:br>
              <a:rPr lang="es-EC" sz="2700" dirty="0"/>
            </a:br>
            <a:br>
              <a:rPr lang="es-EC" sz="2400" dirty="0"/>
            </a:br>
            <a:br>
              <a:rPr lang="es-EC" sz="2400" dirty="0"/>
            </a:br>
            <a:br>
              <a:rPr lang="es-EC" dirty="0"/>
            </a:br>
            <a:endParaRPr lang="es-ES"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a:xfrm>
            <a:off x="685330" y="2743200"/>
            <a:ext cx="7772870" cy="3385226"/>
          </a:xfrm>
        </p:spPr>
        <p:txBody>
          <a:bodyPr vert="horz" lIns="68580" tIns="34290" rIns="68580" bIns="34290" rtlCol="0" anchor="t">
            <a:normAutofit fontScale="70000" lnSpcReduction="20000"/>
          </a:bodyPr>
          <a:lstStyle/>
          <a:p>
            <a:pPr marL="0" indent="0">
              <a:buNone/>
            </a:pPr>
            <a:r>
              <a:rPr lang="es-EC" b="1" dirty="0"/>
              <a:t>Acción de los brazos</a:t>
            </a:r>
            <a:endParaRPr lang="es-EC" dirty="0"/>
          </a:p>
          <a:p>
            <a:r>
              <a:rPr lang="es-EC" dirty="0"/>
              <a:t>    La acción de los brazos de mariposa tiene bastante similitud con la de crol. A simple vista una de las pocas diferencias apreciables es la de que en el crol el movimiento de los brazos es alternativo, sin embargo en la mariposa su acción es simultánea.</a:t>
            </a:r>
          </a:p>
          <a:p>
            <a:r>
              <a:rPr lang="es-EC" dirty="0"/>
              <a:t>    Debido a su similitud estableceremos las mismas divisiones para realizar el estudio de la acción de los brazos.</a:t>
            </a:r>
          </a:p>
          <a:p>
            <a:r>
              <a:rPr lang="es-EC" dirty="0"/>
              <a:t>    Para describir el movimiento distinguiremos una fase propulsiva (de tracción) y otra de recobro (por encima de la superficie del agua), dentro de las cuales, tendremos unas subfases.</a:t>
            </a:r>
          </a:p>
          <a:p>
            <a:pPr marL="0" indent="0">
              <a:buNone/>
            </a:pPr>
            <a:br>
              <a:rPr lang="es-EC" dirty="0"/>
            </a:br>
            <a:endParaRPr lang="es-EC" dirty="0"/>
          </a:p>
          <a:p>
            <a:pPr marL="0" indent="0">
              <a:buNone/>
            </a:pPr>
            <a:endParaRPr lang="es-ES" dirty="0">
              <a:ea typeface="+mn-lt"/>
              <a:cs typeface="+mn-lt"/>
            </a:endParaRPr>
          </a:p>
        </p:txBody>
      </p:sp>
    </p:spTree>
    <p:extLst>
      <p:ext uri="{BB962C8B-B14F-4D97-AF65-F5344CB8AC3E}">
        <p14:creationId xmlns:p14="http://schemas.microsoft.com/office/powerpoint/2010/main" val="37799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4CE61-3B88-6F4E-B456-EBEC755A863E}"/>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sp>
        <p:nvSpPr>
          <p:cNvPr id="3" name="Marcador de contenido 2">
            <a:extLst>
              <a:ext uri="{FF2B5EF4-FFF2-40B4-BE49-F238E27FC236}">
                <a16:creationId xmlns:a16="http://schemas.microsoft.com/office/drawing/2014/main" id="{2427DD47-0ABE-0F45-AE42-4C914044B291}"/>
              </a:ext>
            </a:extLst>
          </p:cNvPr>
          <p:cNvSpPr>
            <a:spLocks noGrp="1"/>
          </p:cNvSpPr>
          <p:nvPr>
            <p:ph sz="quarter" idx="13"/>
          </p:nvPr>
        </p:nvSpPr>
        <p:spPr/>
        <p:txBody>
          <a:bodyPr/>
          <a:lstStyle/>
          <a:p>
            <a:pPr marL="0" indent="0">
              <a:buNone/>
            </a:pPr>
            <a:r>
              <a:rPr lang="es-EC" dirty="0"/>
              <a:t>VIDEOS DEMOSYRATIVOS DE LA TÉCNICA COMPLETA PARA SER ANÁLIZADOS EN CLASES</a:t>
            </a:r>
          </a:p>
          <a:p>
            <a:pPr marL="0" indent="0">
              <a:buNone/>
            </a:pPr>
            <a:r>
              <a:rPr lang="es-EC" dirty="0"/>
              <a:t>EJERCICIOS FUERA DEL AGUA</a:t>
            </a:r>
          </a:p>
          <a:p>
            <a:pPr marL="0" indent="0">
              <a:buNone/>
            </a:pPr>
            <a:r>
              <a:rPr lang="es-EC" dirty="0">
                <a:hlinkClick r:id="rId2"/>
              </a:rPr>
              <a:t>https://www.youtube.com/watch?v=bSM0DuZ2DfM</a:t>
            </a:r>
            <a:endParaRPr lang="es-EC" dirty="0"/>
          </a:p>
          <a:p>
            <a:pPr marL="0" indent="0">
              <a:buNone/>
            </a:pPr>
            <a:r>
              <a:rPr lang="es-EC" dirty="0">
                <a:hlinkClick r:id="rId3"/>
              </a:rPr>
              <a:t>https://www.youtube.com/watch?v=eI0NjCB_ATs</a:t>
            </a:r>
            <a:endParaRPr lang="es-EC" dirty="0"/>
          </a:p>
          <a:p>
            <a:pPr marL="0" indent="0">
              <a:buNone/>
            </a:pPr>
            <a:r>
              <a:rPr lang="es-EC" dirty="0">
                <a:hlinkClick r:id="rId4"/>
              </a:rPr>
              <a:t>https://www.youtube.com/watch?v=-WX4ZYya_Ig</a:t>
            </a:r>
            <a:endParaRPr lang="es-EC" dirty="0"/>
          </a:p>
          <a:p>
            <a:pPr marL="0" indent="0">
              <a:buNone/>
            </a:pPr>
            <a:r>
              <a:rPr lang="es-EC" dirty="0">
                <a:hlinkClick r:id="rId5"/>
              </a:rPr>
              <a:t>https://www.youtube.com/watch?v=h8R6xFv9iwM</a:t>
            </a:r>
            <a:endParaRPr lang="es-EC" dirty="0"/>
          </a:p>
        </p:txBody>
      </p:sp>
    </p:spTree>
    <p:extLst>
      <p:ext uri="{BB962C8B-B14F-4D97-AF65-F5344CB8AC3E}">
        <p14:creationId xmlns:p14="http://schemas.microsoft.com/office/powerpoint/2010/main" val="140226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4CE61-3B88-6F4E-B456-EBEC755A863E}"/>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sp>
        <p:nvSpPr>
          <p:cNvPr id="3" name="Marcador de contenido 2">
            <a:extLst>
              <a:ext uri="{FF2B5EF4-FFF2-40B4-BE49-F238E27FC236}">
                <a16:creationId xmlns:a16="http://schemas.microsoft.com/office/drawing/2014/main" id="{2427DD47-0ABE-0F45-AE42-4C914044B291}"/>
              </a:ext>
            </a:extLst>
          </p:cNvPr>
          <p:cNvSpPr>
            <a:spLocks noGrp="1"/>
          </p:cNvSpPr>
          <p:nvPr>
            <p:ph sz="quarter" idx="13"/>
          </p:nvPr>
        </p:nvSpPr>
        <p:spPr/>
        <p:txBody>
          <a:bodyPr/>
          <a:lstStyle/>
          <a:p>
            <a:pPr marL="0" indent="0">
              <a:buNone/>
            </a:pPr>
            <a:r>
              <a:rPr lang="es-EC" dirty="0"/>
              <a:t>VIDEOS DEMOSYRATIVOS DE LA TÉCNICA COMPLETA PARA SER ANÁLIZADOS EN CLASES</a:t>
            </a:r>
          </a:p>
          <a:p>
            <a:pPr marL="0" indent="0">
              <a:buNone/>
            </a:pPr>
            <a:r>
              <a:rPr lang="es-EC" dirty="0"/>
              <a:t>EJERCICIOS EN TIERRA Y EN AGUA :</a:t>
            </a:r>
          </a:p>
          <a:p>
            <a:pPr marL="0" indent="0">
              <a:buNone/>
            </a:pPr>
            <a:r>
              <a:rPr lang="es-EC" dirty="0">
                <a:hlinkClick r:id="rId2"/>
              </a:rPr>
              <a:t>https://www.youtube.com/watch?v=awFiEM-rNU0</a:t>
            </a:r>
            <a:endParaRPr lang="es-EC" dirty="0"/>
          </a:p>
          <a:p>
            <a:pPr marL="0" indent="0">
              <a:buNone/>
            </a:pPr>
            <a:r>
              <a:rPr lang="es-EC" dirty="0">
                <a:hlinkClick r:id="rId3"/>
              </a:rPr>
              <a:t>https://www.youtube.com/watch?v=17W8UjbIyM0</a:t>
            </a:r>
            <a:endParaRPr lang="es-EC" dirty="0"/>
          </a:p>
          <a:p>
            <a:pPr marL="0" indent="0">
              <a:buNone/>
            </a:pPr>
            <a:r>
              <a:rPr lang="es-EC" dirty="0">
                <a:hlinkClick r:id="rId4"/>
              </a:rPr>
              <a:t>https://www.youtube.com/watch?v=TmmPYDinxxI</a:t>
            </a:r>
            <a:endParaRPr lang="es-EC" dirty="0"/>
          </a:p>
        </p:txBody>
      </p:sp>
    </p:spTree>
    <p:extLst>
      <p:ext uri="{BB962C8B-B14F-4D97-AF65-F5344CB8AC3E}">
        <p14:creationId xmlns:p14="http://schemas.microsoft.com/office/powerpoint/2010/main" val="24915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605632"/>
          </a:xfrm>
        </p:spPr>
        <p:txBody>
          <a:bodyPr>
            <a:normAutofit fontScale="90000"/>
          </a:bodyPr>
          <a:lstStyle/>
          <a:p>
            <a:br>
              <a:rPr lang="es-EC" sz="2400" dirty="0"/>
            </a:br>
            <a:br>
              <a:rPr lang="es-EC" sz="2400" dirty="0"/>
            </a:br>
            <a:br>
              <a:rPr lang="es-EC" sz="2400" dirty="0"/>
            </a:br>
            <a:br>
              <a:rPr lang="es-EC" sz="2400" dirty="0"/>
            </a:br>
            <a:br>
              <a:rPr lang="es-EC" sz="2400" dirty="0"/>
            </a:br>
            <a:br>
              <a:rPr lang="es-EC" sz="2400" dirty="0"/>
            </a:br>
            <a:br>
              <a:rPr lang="es-EC" sz="2400" dirty="0"/>
            </a:br>
            <a:br>
              <a:rPr lang="es-EC" sz="2400" dirty="0"/>
            </a:br>
            <a:r>
              <a:rPr lang="es-EC" sz="2700" dirty="0"/>
              <a:t>2.5. Pasos metodológicos para la enseñanza de la técnica de nado mariposa (brazada, coordinación de patada y brazada, respiración, movimiento completo) </a:t>
            </a:r>
            <a:br>
              <a:rPr lang="es-EC" sz="2400" dirty="0"/>
            </a:br>
            <a:br>
              <a:rPr lang="es-EC" sz="2400" dirty="0"/>
            </a:br>
            <a:br>
              <a:rPr lang="es-EC" sz="2700" dirty="0"/>
            </a:br>
            <a:br>
              <a:rPr lang="es-EC" sz="2700" dirty="0"/>
            </a:br>
            <a:br>
              <a:rPr lang="es-EC" sz="2400" dirty="0"/>
            </a:br>
            <a:br>
              <a:rPr lang="es-EC" sz="2400" dirty="0"/>
            </a:br>
            <a:br>
              <a:rPr lang="es-EC" dirty="0"/>
            </a:br>
            <a:endParaRPr lang="es-ES"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a:xfrm>
            <a:off x="685330" y="2743199"/>
            <a:ext cx="7772870" cy="3798277"/>
          </a:xfrm>
        </p:spPr>
        <p:txBody>
          <a:bodyPr vert="horz" lIns="68580" tIns="34290" rIns="68580" bIns="34290" rtlCol="0" anchor="t">
            <a:normAutofit fontScale="25000" lnSpcReduction="20000"/>
          </a:bodyPr>
          <a:lstStyle/>
          <a:p>
            <a:r>
              <a:rPr lang="es-EC" sz="6400" b="1" u="sng" dirty="0"/>
              <a:t>Fase propulsiva</a:t>
            </a:r>
            <a:endParaRPr lang="es-EC" sz="6400" dirty="0"/>
          </a:p>
          <a:p>
            <a:r>
              <a:rPr lang="es-EC" sz="6400" b="1" dirty="0"/>
              <a:t>Entrada</a:t>
            </a:r>
            <a:endParaRPr lang="es-EC" sz="6400" dirty="0"/>
          </a:p>
          <a:p>
            <a:r>
              <a:rPr lang="es-EC" sz="6400" dirty="0"/>
              <a:t>    Cuando los brazos entran en el agua, deben estar ligeramente flexionados, manteniendo los codos elevados.</a:t>
            </a:r>
          </a:p>
          <a:p>
            <a:r>
              <a:rPr lang="es-EC" sz="6400" dirty="0"/>
              <a:t>    En el momento de la entrada de la mano, los codos y antebrazos se mantienen más altos que los hombros y la cabeza</a:t>
            </a:r>
          </a:p>
          <a:p>
            <a:r>
              <a:rPr lang="es-EC" sz="6400" dirty="0"/>
              <a:t>    Aunque los brazos deben permanecer casi extendidos a la hora de realizar la entrada, el orden deberá el siguiente: Cabeza, manos codos y hombros</a:t>
            </a:r>
          </a:p>
          <a:p>
            <a:r>
              <a:rPr lang="es-EC" sz="6400" dirty="0"/>
              <a:t>    Las manos entran a la anchura de los hombros o algo más abiertas.</a:t>
            </a:r>
          </a:p>
          <a:p>
            <a:r>
              <a:rPr lang="es-EC" sz="6400" dirty="0"/>
              <a:t>    La ultima parte de la entrada consiste en llevar las manos ligeramente hacia fuera con los pulgares dirigidos hacia abajo.</a:t>
            </a:r>
          </a:p>
          <a:p>
            <a:pPr marL="0" indent="0">
              <a:buNone/>
            </a:pPr>
            <a:r>
              <a:rPr lang="es-EC" sz="6400" dirty="0"/>
              <a:t> </a:t>
            </a:r>
            <a:br>
              <a:rPr lang="es-EC" sz="6400" dirty="0"/>
            </a:br>
            <a:endParaRPr lang="es-EC" sz="6400" dirty="0"/>
          </a:p>
          <a:p>
            <a:pPr marL="0" indent="0">
              <a:buNone/>
            </a:pPr>
            <a:endParaRPr lang="es-ES" dirty="0">
              <a:ea typeface="+mn-lt"/>
              <a:cs typeface="+mn-lt"/>
            </a:endParaRPr>
          </a:p>
        </p:txBody>
      </p:sp>
    </p:spTree>
    <p:extLst>
      <p:ext uri="{BB962C8B-B14F-4D97-AF65-F5344CB8AC3E}">
        <p14:creationId xmlns:p14="http://schemas.microsoft.com/office/powerpoint/2010/main" val="274851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605632"/>
          </a:xfrm>
        </p:spPr>
        <p:txBody>
          <a:bodyPr>
            <a:normAutofit fontScale="90000"/>
          </a:bodyPr>
          <a:lstStyle/>
          <a:p>
            <a:br>
              <a:rPr lang="es-EC" sz="2400" dirty="0"/>
            </a:br>
            <a:br>
              <a:rPr lang="es-EC" sz="2400" dirty="0"/>
            </a:br>
            <a:br>
              <a:rPr lang="es-EC" sz="2400" dirty="0"/>
            </a:br>
            <a:br>
              <a:rPr lang="es-EC" sz="2400" dirty="0"/>
            </a:br>
            <a:br>
              <a:rPr lang="es-EC" sz="2400" dirty="0"/>
            </a:br>
            <a:br>
              <a:rPr lang="es-EC" sz="2400" dirty="0"/>
            </a:br>
            <a:br>
              <a:rPr lang="es-EC" sz="2400" dirty="0"/>
            </a:br>
            <a:br>
              <a:rPr lang="es-EC" sz="2400" dirty="0"/>
            </a:br>
            <a:r>
              <a:rPr lang="es-EC" sz="2700" dirty="0"/>
              <a:t>2.5. Pasos metodológicos para la enseñanza de la técnica de nado mariposa (brazada, coordinación de patada y brazada, respiración, movimiento completo) </a:t>
            </a:r>
            <a:br>
              <a:rPr lang="es-EC" sz="2400" dirty="0"/>
            </a:br>
            <a:br>
              <a:rPr lang="es-EC" sz="2400" dirty="0"/>
            </a:br>
            <a:br>
              <a:rPr lang="es-EC" sz="2700" dirty="0"/>
            </a:br>
            <a:br>
              <a:rPr lang="es-EC" sz="2700" dirty="0"/>
            </a:br>
            <a:br>
              <a:rPr lang="es-EC" sz="2400" dirty="0"/>
            </a:br>
            <a:br>
              <a:rPr lang="es-EC" sz="2400" dirty="0"/>
            </a:br>
            <a:br>
              <a:rPr lang="es-EC" dirty="0"/>
            </a:br>
            <a:endParaRPr lang="es-ES"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a:xfrm>
            <a:off x="685330" y="2743200"/>
            <a:ext cx="7772870" cy="3181230"/>
          </a:xfrm>
        </p:spPr>
        <p:txBody>
          <a:bodyPr vert="horz" lIns="68580" tIns="34290" rIns="68580" bIns="34290" rtlCol="0" anchor="t">
            <a:normAutofit fontScale="25000" lnSpcReduction="20000"/>
          </a:bodyPr>
          <a:lstStyle/>
          <a:p>
            <a:pPr marL="0" indent="0">
              <a:buNone/>
            </a:pPr>
            <a:r>
              <a:rPr lang="es-EC" sz="8000" b="1" dirty="0"/>
              <a:t>Agarre</a:t>
            </a:r>
            <a:endParaRPr lang="es-EC" sz="8000" dirty="0"/>
          </a:p>
          <a:p>
            <a:r>
              <a:rPr lang="es-EC" sz="8000" dirty="0"/>
              <a:t>    Los brazos traccionan oblicuamente y hacia afuera, mientras las manos van girando hacia el centro para adelantar el codo.</a:t>
            </a:r>
          </a:p>
          <a:p>
            <a:r>
              <a:rPr lang="es-EC" sz="8000" dirty="0"/>
              <a:t>    Los codos permanecen adelantados hasta que los brazos consiguen quedarse en un plano perpendicular a la dirección de avance del nadador. Cuando esto ocurre, las manos y antebrazos han realizado ya la parte más amplia de la tracción y empezarán a moverse hacia dentro.</a:t>
            </a:r>
          </a:p>
          <a:p>
            <a:pPr marL="0" indent="0">
              <a:buNone/>
            </a:pPr>
            <a:br>
              <a:rPr lang="es-EC" sz="8000" dirty="0"/>
            </a:br>
            <a:br>
              <a:rPr lang="es-EC" sz="6400" dirty="0"/>
            </a:br>
            <a:endParaRPr lang="es-EC" sz="6400" dirty="0"/>
          </a:p>
          <a:p>
            <a:pPr marL="0" indent="0">
              <a:buNone/>
            </a:pPr>
            <a:endParaRPr lang="es-ES" dirty="0">
              <a:ea typeface="+mn-lt"/>
              <a:cs typeface="+mn-lt"/>
            </a:endParaRPr>
          </a:p>
        </p:txBody>
      </p:sp>
    </p:spTree>
    <p:extLst>
      <p:ext uri="{BB962C8B-B14F-4D97-AF65-F5344CB8AC3E}">
        <p14:creationId xmlns:p14="http://schemas.microsoft.com/office/powerpoint/2010/main" val="103600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605632"/>
          </a:xfrm>
        </p:spPr>
        <p:txBody>
          <a:bodyPr>
            <a:normAutofit fontScale="90000"/>
          </a:bodyPr>
          <a:lstStyle/>
          <a:p>
            <a:br>
              <a:rPr lang="es-EC" sz="2400" dirty="0"/>
            </a:br>
            <a:br>
              <a:rPr lang="es-EC" sz="2400" dirty="0"/>
            </a:br>
            <a:br>
              <a:rPr lang="es-EC" sz="2400" dirty="0"/>
            </a:br>
            <a:br>
              <a:rPr lang="es-EC" sz="2400" dirty="0"/>
            </a:br>
            <a:br>
              <a:rPr lang="es-EC" sz="2400" dirty="0"/>
            </a:br>
            <a:br>
              <a:rPr lang="es-EC" sz="2400" dirty="0"/>
            </a:br>
            <a:br>
              <a:rPr lang="es-EC" sz="2400" dirty="0"/>
            </a:br>
            <a:br>
              <a:rPr lang="es-EC" sz="2400" dirty="0"/>
            </a:br>
            <a:r>
              <a:rPr lang="es-EC" sz="2700" dirty="0"/>
              <a:t>2.5. Pasos metodológicos para la enseñanza de la técnica de nado mariposa (brazada, coordinación de patada y brazada, respiración, movimiento completo) </a:t>
            </a:r>
            <a:br>
              <a:rPr lang="es-EC" sz="2400" dirty="0"/>
            </a:br>
            <a:br>
              <a:rPr lang="es-EC" sz="2400" dirty="0"/>
            </a:br>
            <a:br>
              <a:rPr lang="es-EC" sz="2700" dirty="0"/>
            </a:br>
            <a:br>
              <a:rPr lang="es-EC" sz="2700" dirty="0"/>
            </a:br>
            <a:br>
              <a:rPr lang="es-EC" sz="2400" dirty="0"/>
            </a:br>
            <a:br>
              <a:rPr lang="es-EC" sz="2400" dirty="0"/>
            </a:br>
            <a:br>
              <a:rPr lang="es-EC" dirty="0"/>
            </a:br>
            <a:endParaRPr lang="es-ES"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a:xfrm>
            <a:off x="685330" y="2743200"/>
            <a:ext cx="7772870" cy="3181230"/>
          </a:xfrm>
        </p:spPr>
        <p:txBody>
          <a:bodyPr vert="horz" lIns="68580" tIns="34290" rIns="68580" bIns="34290" rtlCol="0" anchor="t">
            <a:normAutofit fontScale="25000" lnSpcReduction="20000"/>
          </a:bodyPr>
          <a:lstStyle/>
          <a:p>
            <a:pPr marL="0" indent="0">
              <a:buNone/>
            </a:pPr>
            <a:r>
              <a:rPr lang="es-EC" sz="5600" b="1" dirty="0"/>
              <a:t>Tirón</a:t>
            </a:r>
          </a:p>
          <a:p>
            <a:pPr marL="0" indent="0">
              <a:buNone/>
            </a:pPr>
            <a:r>
              <a:rPr lang="es-EC" sz="5600" dirty="0"/>
              <a:t>    El tirón empieza cuando se tracciona desde fuera hacia la línea media del cuerpo, sin dejar caer los codos hacia atrás. Las palmas miran ligeramente hacia dentro con los codos dirigidos lateralmente y arriba con respecto a la mano .</a:t>
            </a:r>
          </a:p>
          <a:p>
            <a:r>
              <a:rPr lang="es-EC" sz="5600" dirty="0"/>
              <a:t>    El tirón debe hacerse teniendo presente que las manos deben ir por debajo del cuerpo, justo en la línea media del cuerpo, hasta que empiece la fase de empuje.</a:t>
            </a:r>
          </a:p>
          <a:p>
            <a:r>
              <a:rPr lang="es-EC" sz="5600" dirty="0"/>
              <a:t>    En el punto medio de la tracción (coincide con el tirón) el ángulo de los codos debe ser de 90°. Esta posición del codo es importante:</a:t>
            </a:r>
          </a:p>
          <a:p>
            <a:r>
              <a:rPr lang="es-EC" sz="5600" dirty="0"/>
              <a:t>Los codos deben apuntar a los lados</a:t>
            </a:r>
          </a:p>
          <a:p>
            <a:r>
              <a:rPr lang="es-EC" sz="5600" dirty="0"/>
              <a:t>Deben estar altos (su caída incidiría en la propulsión)</a:t>
            </a:r>
          </a:p>
          <a:p>
            <a:r>
              <a:rPr lang="es-EC" sz="5600" dirty="0"/>
              <a:t>En ese momento las manos deberán estar en su punto mas próximo</a:t>
            </a:r>
          </a:p>
          <a:p>
            <a:pPr marL="0" indent="0">
              <a:buNone/>
            </a:pPr>
            <a:br>
              <a:rPr lang="es-EC" sz="8000" dirty="0"/>
            </a:br>
            <a:br>
              <a:rPr lang="es-EC" sz="8000" dirty="0"/>
            </a:br>
            <a:br>
              <a:rPr lang="es-EC" sz="6400" dirty="0"/>
            </a:br>
            <a:endParaRPr lang="es-EC" sz="6400" dirty="0"/>
          </a:p>
          <a:p>
            <a:pPr marL="0" indent="0">
              <a:buNone/>
            </a:pPr>
            <a:endParaRPr lang="es-ES" dirty="0">
              <a:ea typeface="+mn-lt"/>
              <a:cs typeface="+mn-lt"/>
            </a:endParaRPr>
          </a:p>
        </p:txBody>
      </p:sp>
    </p:spTree>
    <p:extLst>
      <p:ext uri="{BB962C8B-B14F-4D97-AF65-F5344CB8AC3E}">
        <p14:creationId xmlns:p14="http://schemas.microsoft.com/office/powerpoint/2010/main" val="417563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1D19A-12E7-6148-88D0-3EC5169A9D8B}"/>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sp>
        <p:nvSpPr>
          <p:cNvPr id="3" name="Marcador de contenido 2">
            <a:extLst>
              <a:ext uri="{FF2B5EF4-FFF2-40B4-BE49-F238E27FC236}">
                <a16:creationId xmlns:a16="http://schemas.microsoft.com/office/drawing/2014/main" id="{368F4BCE-AF6E-5F4B-A2EF-065F1AE38DA3}"/>
              </a:ext>
            </a:extLst>
          </p:cNvPr>
          <p:cNvSpPr>
            <a:spLocks noGrp="1"/>
          </p:cNvSpPr>
          <p:nvPr>
            <p:ph sz="quarter" idx="13"/>
          </p:nvPr>
        </p:nvSpPr>
        <p:spPr/>
        <p:txBody>
          <a:bodyPr>
            <a:normAutofit fontScale="70000" lnSpcReduction="20000"/>
          </a:bodyPr>
          <a:lstStyle/>
          <a:p>
            <a:r>
              <a:rPr lang="es-EC" b="1" dirty="0"/>
              <a:t>Empuje</a:t>
            </a:r>
            <a:endParaRPr lang="es-EC" dirty="0"/>
          </a:p>
          <a:p>
            <a:r>
              <a:rPr lang="es-EC" dirty="0"/>
              <a:t>    El empuje final de la brazada acuática está en conjunción con la segunda patada. Las manos presionan hacia atrás hasta una posición en que las muñecas se flexionan hacia atrás totalmente cuando se produce el empuje del agua pasadas las caderas.</a:t>
            </a:r>
          </a:p>
          <a:p>
            <a:r>
              <a:rPr lang="es-EC" b="1" u="sng" dirty="0"/>
              <a:t>Fase propulsiva</a:t>
            </a:r>
            <a:endParaRPr lang="es-EC" dirty="0"/>
          </a:p>
          <a:p>
            <a:r>
              <a:rPr lang="es-EC" dirty="0"/>
              <a:t>    Consejos para un buen recobro de los brazos:</a:t>
            </a:r>
          </a:p>
          <a:p>
            <a:r>
              <a:rPr lang="es-EC" dirty="0"/>
              <a:t>Brazos ligeramente flexionados</a:t>
            </a:r>
          </a:p>
          <a:p>
            <a:r>
              <a:rPr lang="es-EC" dirty="0"/>
              <a:t>Brazos relajados</a:t>
            </a:r>
          </a:p>
          <a:p>
            <a:r>
              <a:rPr lang="es-EC" dirty="0"/>
              <a:t>Los codos van en todo momento mas altos que las manos</a:t>
            </a:r>
          </a:p>
          <a:p>
            <a:r>
              <a:rPr lang="es-EC" dirty="0"/>
              <a:t>Entrada en el agua con un abertura no mayor de la línea de hombros</a:t>
            </a:r>
          </a:p>
          <a:p>
            <a:pPr marL="0" indent="0">
              <a:buNone/>
            </a:pPr>
            <a:endParaRPr lang="es-EC" dirty="0"/>
          </a:p>
        </p:txBody>
      </p:sp>
    </p:spTree>
    <p:extLst>
      <p:ext uri="{BB962C8B-B14F-4D97-AF65-F5344CB8AC3E}">
        <p14:creationId xmlns:p14="http://schemas.microsoft.com/office/powerpoint/2010/main" val="370119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1D19A-12E7-6148-88D0-3EC5169A9D8B}"/>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pic>
        <p:nvPicPr>
          <p:cNvPr id="4" name="Marcador de contenido 3">
            <a:extLst>
              <a:ext uri="{FF2B5EF4-FFF2-40B4-BE49-F238E27FC236}">
                <a16:creationId xmlns:a16="http://schemas.microsoft.com/office/drawing/2014/main" id="{EA6B0F62-E065-314C-9CC4-FCFD22F51DEA}"/>
              </a:ext>
            </a:extLst>
          </p:cNvPr>
          <p:cNvPicPr>
            <a:picLocks noGrp="1" noChangeAspect="1"/>
          </p:cNvPicPr>
          <p:nvPr>
            <p:ph sz="quarter" idx="13"/>
          </p:nvPr>
        </p:nvPicPr>
        <p:blipFill>
          <a:blip r:embed="rId2"/>
          <a:stretch>
            <a:fillRect/>
          </a:stretch>
        </p:blipFill>
        <p:spPr>
          <a:xfrm>
            <a:off x="1500554" y="2391508"/>
            <a:ext cx="6072554" cy="3563815"/>
          </a:xfrm>
          <a:prstGeom prst="rect">
            <a:avLst/>
          </a:prstGeom>
        </p:spPr>
      </p:pic>
    </p:spTree>
    <p:extLst>
      <p:ext uri="{BB962C8B-B14F-4D97-AF65-F5344CB8AC3E}">
        <p14:creationId xmlns:p14="http://schemas.microsoft.com/office/powerpoint/2010/main" val="47230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1D19A-12E7-6148-88D0-3EC5169A9D8B}"/>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sp>
        <p:nvSpPr>
          <p:cNvPr id="5" name="Marcador de contenido 4">
            <a:extLst>
              <a:ext uri="{FF2B5EF4-FFF2-40B4-BE49-F238E27FC236}">
                <a16:creationId xmlns:a16="http://schemas.microsoft.com/office/drawing/2014/main" id="{B3DE3DDE-5D9E-D94D-9EE9-A7F7DAE3B298}"/>
              </a:ext>
            </a:extLst>
          </p:cNvPr>
          <p:cNvSpPr>
            <a:spLocks noGrp="1"/>
          </p:cNvSpPr>
          <p:nvPr>
            <p:ph sz="quarter" idx="13"/>
          </p:nvPr>
        </p:nvSpPr>
        <p:spPr>
          <a:xfrm>
            <a:off x="685330" y="2367093"/>
            <a:ext cx="7772870" cy="3872389"/>
          </a:xfrm>
        </p:spPr>
        <p:txBody>
          <a:bodyPr>
            <a:normAutofit fontScale="25000" lnSpcReduction="20000"/>
          </a:bodyPr>
          <a:lstStyle/>
          <a:p>
            <a:pPr marL="0" indent="0">
              <a:buNone/>
            </a:pPr>
            <a:r>
              <a:rPr lang="es-EC" sz="6400" b="1" dirty="0"/>
              <a:t>Coordinación</a:t>
            </a:r>
          </a:p>
          <a:p>
            <a:r>
              <a:rPr lang="es-EC" sz="6400" dirty="0"/>
              <a:t>    La coordinación del estilo de mariposa se centra en 2 aspectos.</a:t>
            </a:r>
          </a:p>
          <a:p>
            <a:r>
              <a:rPr lang="es-EC" sz="6400" b="1" dirty="0"/>
              <a:t>Coordinación brazos-piernas</a:t>
            </a:r>
            <a:endParaRPr lang="es-EC" sz="6400" dirty="0"/>
          </a:p>
          <a:p>
            <a:r>
              <a:rPr lang="es-EC" sz="6400" dirty="0"/>
              <a:t>    Como ya hemos dicho antes se producen 2 patadas por cada ciclo de brazos. La primera patada coincide cuando los brazos se introducen en el agua y la segunda patada coincide con la salida de los brazos, es decir con el final del agarre en la tracción</a:t>
            </a:r>
          </a:p>
          <a:p>
            <a:r>
              <a:rPr lang="es-EC" sz="6400" b="1" dirty="0"/>
              <a:t>Coordinación de la respiración</a:t>
            </a:r>
            <a:endParaRPr lang="es-EC" sz="6400" dirty="0"/>
          </a:p>
          <a:p>
            <a:r>
              <a:rPr lang="es-EC" sz="6400" dirty="0"/>
              <a:t>    Para ello tenemos que fijarnos en cuando sale cuando se mete la cabeza. La cabeza entra cuando se da el primer batido y sale cuando se da el segundo. Así pues, se inspira después de la 2ª patada y se espira después de la primera.</a:t>
            </a:r>
          </a:p>
          <a:p>
            <a:pPr marL="0" indent="0">
              <a:buNone/>
            </a:pPr>
            <a:br>
              <a:rPr lang="es-EC" dirty="0"/>
            </a:br>
            <a:endParaRPr lang="es-EC" dirty="0"/>
          </a:p>
        </p:txBody>
      </p:sp>
    </p:spTree>
    <p:extLst>
      <p:ext uri="{BB962C8B-B14F-4D97-AF65-F5344CB8AC3E}">
        <p14:creationId xmlns:p14="http://schemas.microsoft.com/office/powerpoint/2010/main" val="5747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1D19A-12E7-6148-88D0-3EC5169A9D8B}"/>
              </a:ext>
            </a:extLst>
          </p:cNvPr>
          <p:cNvSpPr>
            <a:spLocks noGrp="1"/>
          </p:cNvSpPr>
          <p:nvPr>
            <p:ph type="title"/>
          </p:nvPr>
        </p:nvSpPr>
        <p:spPr/>
        <p:txBody>
          <a:bodyPr>
            <a:normAutofit/>
          </a:bodyPr>
          <a:lstStyle/>
          <a:p>
            <a:r>
              <a:rPr lang="es-EC" sz="2400" dirty="0"/>
              <a:t>2.5. Pasos metodológicos para la enseñanza de la técnica de nado mariposa (brazada, coordinación de patada y brazada, respiración, movimiento completo)</a:t>
            </a:r>
          </a:p>
        </p:txBody>
      </p:sp>
      <p:sp>
        <p:nvSpPr>
          <p:cNvPr id="5" name="Marcador de contenido 4">
            <a:extLst>
              <a:ext uri="{FF2B5EF4-FFF2-40B4-BE49-F238E27FC236}">
                <a16:creationId xmlns:a16="http://schemas.microsoft.com/office/drawing/2014/main" id="{B3DE3DDE-5D9E-D94D-9EE9-A7F7DAE3B298}"/>
              </a:ext>
            </a:extLst>
          </p:cNvPr>
          <p:cNvSpPr>
            <a:spLocks noGrp="1"/>
          </p:cNvSpPr>
          <p:nvPr>
            <p:ph sz="quarter" idx="13"/>
          </p:nvPr>
        </p:nvSpPr>
        <p:spPr>
          <a:xfrm>
            <a:off x="685330" y="2367093"/>
            <a:ext cx="7772870" cy="3872389"/>
          </a:xfrm>
        </p:spPr>
        <p:txBody>
          <a:bodyPr>
            <a:normAutofit lnSpcReduction="10000"/>
          </a:bodyPr>
          <a:lstStyle/>
          <a:p>
            <a:r>
              <a:rPr lang="es-EC" dirty="0"/>
              <a:t>Consejos finales del estilo de mariposa</a:t>
            </a:r>
          </a:p>
          <a:p>
            <a:r>
              <a:rPr lang="es-EC" dirty="0"/>
              <a:t>    La clave de una buena coordinación en el estilo de mariposa radica en una buena ejecución de la segunda patada, es decir, de aquella que impulsaba el cuerpo hacia delante y hacia arriba para buscar la inspiración y el recobro de los brazos.</a:t>
            </a:r>
          </a:p>
          <a:p>
            <a:r>
              <a:rPr lang="es-EC" dirty="0"/>
              <a:t>    Con una buena ejecución de esta patada conseguiremos una buena coordinación del estilo.</a:t>
            </a:r>
          </a:p>
          <a:p>
            <a:pPr marL="0" indent="0">
              <a:buNone/>
            </a:pPr>
            <a:br>
              <a:rPr lang="es-EC" dirty="0"/>
            </a:br>
            <a:endParaRPr lang="es-EC" dirty="0"/>
          </a:p>
        </p:txBody>
      </p:sp>
    </p:spTree>
    <p:extLst>
      <p:ext uri="{BB962C8B-B14F-4D97-AF65-F5344CB8AC3E}">
        <p14:creationId xmlns:p14="http://schemas.microsoft.com/office/powerpoint/2010/main" val="136095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69C054A-9629-5442-A562-672E1179C0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5451" y="173021"/>
            <a:ext cx="4650123" cy="606646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arcador de contenido 4">
            <a:extLst>
              <a:ext uri="{FF2B5EF4-FFF2-40B4-BE49-F238E27FC236}">
                <a16:creationId xmlns:a16="http://schemas.microsoft.com/office/drawing/2014/main" id="{B3DE3DDE-5D9E-D94D-9EE9-A7F7DAE3B298}"/>
              </a:ext>
            </a:extLst>
          </p:cNvPr>
          <p:cNvSpPr>
            <a:spLocks noGrp="1"/>
          </p:cNvSpPr>
          <p:nvPr>
            <p:ph sz="quarter" idx="13"/>
          </p:nvPr>
        </p:nvSpPr>
        <p:spPr>
          <a:xfrm>
            <a:off x="685330" y="2282422"/>
            <a:ext cx="2920484" cy="3424107"/>
          </a:xfrm>
        </p:spPr>
        <p:txBody>
          <a:bodyPr>
            <a:normAutofit/>
          </a:bodyPr>
          <a:lstStyle/>
          <a:p>
            <a:pPr marL="0" indent="0" algn="ctr">
              <a:buNone/>
            </a:pPr>
            <a:br>
              <a:rPr lang="es-EC" sz="1400" dirty="0"/>
            </a:br>
            <a:r>
              <a:rPr lang="es-EC" sz="1400" i="1" u="sng" dirty="0"/>
              <a:t>ficha técnica del estilo completo</a:t>
            </a:r>
            <a:endParaRPr lang="es-EC" sz="1400" dirty="0"/>
          </a:p>
        </p:txBody>
      </p:sp>
      <p:sp>
        <p:nvSpPr>
          <p:cNvPr id="2" name="Título 1">
            <a:extLst>
              <a:ext uri="{FF2B5EF4-FFF2-40B4-BE49-F238E27FC236}">
                <a16:creationId xmlns:a16="http://schemas.microsoft.com/office/drawing/2014/main" id="{3551D19A-12E7-6148-88D0-3EC5169A9D8B}"/>
              </a:ext>
            </a:extLst>
          </p:cNvPr>
          <p:cNvSpPr>
            <a:spLocks noGrp="1"/>
          </p:cNvSpPr>
          <p:nvPr>
            <p:ph type="title"/>
          </p:nvPr>
        </p:nvSpPr>
        <p:spPr>
          <a:xfrm>
            <a:off x="685332" y="618517"/>
            <a:ext cx="2920482" cy="1596177"/>
          </a:xfrm>
        </p:spPr>
        <p:txBody>
          <a:bodyPr anchor="b">
            <a:normAutofit fontScale="90000"/>
          </a:bodyPr>
          <a:lstStyle/>
          <a:p>
            <a:r>
              <a:rPr lang="es-EC" sz="1500" dirty="0"/>
              <a:t>2.5. Pasos metodológicos para la enseñanza de la técnica de nado mariposa (brazada, coordinación de patada y brazada, respiración, movimiento completo)</a:t>
            </a:r>
            <a:br>
              <a:rPr lang="es-EC" sz="1500" dirty="0"/>
            </a:br>
            <a:endParaRPr lang="es-EC" sz="1500" i="1" u="sng" dirty="0"/>
          </a:p>
        </p:txBody>
      </p:sp>
    </p:spTree>
    <p:extLst>
      <p:ext uri="{BB962C8B-B14F-4D97-AF65-F5344CB8AC3E}">
        <p14:creationId xmlns:p14="http://schemas.microsoft.com/office/powerpoint/2010/main" val="3461677318"/>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otalTime>107</TotalTime>
  <Words>1267</Words>
  <Application>Microsoft Macintosh PowerPoint</Application>
  <PresentationFormat>Presentación en pantalla (4:3)</PresentationFormat>
  <Paragraphs>67</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Tw Cen MT</vt:lpstr>
      <vt:lpstr>Gota</vt:lpstr>
      <vt:lpstr>        2.5. Pasos metodológicos para la enseñanza de la técnica de nado mariposa (brazada, coordinación de patada y brazada, respiración, movimiento completo)        </vt:lpstr>
      <vt:lpstr>        2.5. Pasos metodológicos para la enseñanza de la técnica de nado mariposa (brazada, coordinación de patada y brazada, respiración, movimiento completo)        </vt:lpstr>
      <vt:lpstr>        2.5. Pasos metodológicos para la enseñanza de la técnica de nado mariposa (brazada, coordinación de patada y brazada, respiración, movimiento completo)        </vt:lpstr>
      <vt:lpstr>        2.5. Pasos metodológicos para la enseñanza de la técnica de nado mariposa (brazada, coordinación de patada y brazada, respiración, movimiento completo)        </vt:lpstr>
      <vt:lpstr>2.5. Pasos metodológicos para la enseñanza de la técnica de nado mariposa (brazada, coordinación de patada y brazada, respiración, movimiento completo)</vt:lpstr>
      <vt:lpstr>2.5. Pasos metodológicos para la enseñanza de la técnica de nado mariposa (brazada, coordinación de patada y brazada, respiración, movimiento completo)</vt:lpstr>
      <vt:lpstr>2.5. Pasos metodológicos para la enseñanza de la técnica de nado mariposa (brazada, coordinación de patada y brazada, respiración, movimiento completo)</vt:lpstr>
      <vt:lpstr>2.5. Pasos metodológicos para la enseñanza de la técnica de nado mariposa (brazada, coordinación de patada y brazada, respiración, movimiento completo)</vt:lpstr>
      <vt:lpstr>2.5. Pasos metodológicos para la enseñanza de la técnica de nado mariposa (brazada, coordinación de patada y brazada, respiración, movimiento completo) </vt:lpstr>
      <vt:lpstr>2.5. Pasos metodológicos para la enseñanza de la técnica de nado mariposa (brazada, coordinación de patada y brazada, respiración, movimiento completo)</vt:lpstr>
      <vt:lpstr>2.5. Pasos metodológicos para la enseñanza de la técnica de nado mariposa (brazada, coordinación de patada y brazada, respiración, movimiento completo)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2.5. Pasos metodológicos para la enseñanza de la técnica de nado mariposa (brazada, coordinación de patada y brazada, respiración, movimiento completo)        </dc:title>
  <dc:creator>Hernán Ponce</dc:creator>
  <cp:lastModifiedBy>Hernán Ponce</cp:lastModifiedBy>
  <cp:revision>6</cp:revision>
  <dcterms:created xsi:type="dcterms:W3CDTF">2020-05-16T12:01:40Z</dcterms:created>
  <dcterms:modified xsi:type="dcterms:W3CDTF">2020-07-30T15:07:16Z</dcterms:modified>
</cp:coreProperties>
</file>