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4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25C7F-95B0-4736-A860-710C1C97549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BEB6FE-0342-43BF-AC37-51E3E057306F}">
      <dgm:prSet/>
      <dgm:spPr/>
      <dgm:t>
        <a:bodyPr/>
        <a:lstStyle/>
        <a:p>
          <a:r>
            <a:rPr lang="en-US"/>
            <a:t>• Son las distintas maneras en que las personas adquieren, procesan y retienen información.</a:t>
          </a:r>
        </a:p>
      </dgm:t>
    </dgm:pt>
    <dgm:pt modelId="{3DAFC2FD-38F5-4830-B95B-0130D4BDC3FE}" type="parTrans" cxnId="{5B7728A3-A9F5-4E47-A92E-CDD441D5D8D8}">
      <dgm:prSet/>
      <dgm:spPr/>
      <dgm:t>
        <a:bodyPr/>
        <a:lstStyle/>
        <a:p>
          <a:endParaRPr lang="en-US"/>
        </a:p>
      </dgm:t>
    </dgm:pt>
    <dgm:pt modelId="{1BC5648B-0E98-4895-A8D2-BE52AF42C7FD}" type="sibTrans" cxnId="{5B7728A3-A9F5-4E47-A92E-CDD441D5D8D8}">
      <dgm:prSet/>
      <dgm:spPr/>
      <dgm:t>
        <a:bodyPr/>
        <a:lstStyle/>
        <a:p>
          <a:endParaRPr lang="en-US"/>
        </a:p>
      </dgm:t>
    </dgm:pt>
    <dgm:pt modelId="{48CD017E-5DFD-4CB5-BE69-0058885D4EB5}">
      <dgm:prSet/>
      <dgm:spPr/>
      <dgm:t>
        <a:bodyPr/>
        <a:lstStyle/>
        <a:p>
          <a:r>
            <a:rPr lang="en-US"/>
            <a:t>• Cada individuo tiene un estilo preferente que influye en su desempeño académico y laboral.</a:t>
          </a:r>
        </a:p>
      </dgm:t>
    </dgm:pt>
    <dgm:pt modelId="{A836A92D-A0D4-4BBE-AD59-D3AAB1401F58}" type="parTrans" cxnId="{C1BB3C58-73D6-4686-8AD1-DC44CE56657F}">
      <dgm:prSet/>
      <dgm:spPr/>
      <dgm:t>
        <a:bodyPr/>
        <a:lstStyle/>
        <a:p>
          <a:endParaRPr lang="en-US"/>
        </a:p>
      </dgm:t>
    </dgm:pt>
    <dgm:pt modelId="{1BA38455-03C0-4CFB-A6B2-4AF4BD4DA80E}" type="sibTrans" cxnId="{C1BB3C58-73D6-4686-8AD1-DC44CE56657F}">
      <dgm:prSet/>
      <dgm:spPr/>
      <dgm:t>
        <a:bodyPr/>
        <a:lstStyle/>
        <a:p>
          <a:endParaRPr lang="en-US"/>
        </a:p>
      </dgm:t>
    </dgm:pt>
    <dgm:pt modelId="{0E6D197B-A6F8-4E80-B6BA-77D2C8616436}">
      <dgm:prSet/>
      <dgm:spPr/>
      <dgm:t>
        <a:bodyPr/>
        <a:lstStyle/>
        <a:p>
          <a:r>
            <a:rPr lang="en-US"/>
            <a:t>• Conocer los estilos permite mejorar la enseñanza y el aprendizaje.</a:t>
          </a:r>
        </a:p>
      </dgm:t>
    </dgm:pt>
    <dgm:pt modelId="{ECF4471B-3447-42D1-A55A-8710D259E7DC}" type="parTrans" cxnId="{C2ADFF7B-1BA7-4606-963C-22E0D454B571}">
      <dgm:prSet/>
      <dgm:spPr/>
      <dgm:t>
        <a:bodyPr/>
        <a:lstStyle/>
        <a:p>
          <a:endParaRPr lang="en-US"/>
        </a:p>
      </dgm:t>
    </dgm:pt>
    <dgm:pt modelId="{3F409AF4-489B-4605-9F01-A53CA2614C29}" type="sibTrans" cxnId="{C2ADFF7B-1BA7-4606-963C-22E0D454B571}">
      <dgm:prSet/>
      <dgm:spPr/>
      <dgm:t>
        <a:bodyPr/>
        <a:lstStyle/>
        <a:p>
          <a:endParaRPr lang="en-US"/>
        </a:p>
      </dgm:t>
    </dgm:pt>
    <dgm:pt modelId="{AAA1042A-0A25-DC4F-83FE-8C38B77FED42}" type="pres">
      <dgm:prSet presAssocID="{5E925C7F-95B0-4736-A860-710C1C97549F}" presName="vert0" presStyleCnt="0">
        <dgm:presLayoutVars>
          <dgm:dir/>
          <dgm:animOne val="branch"/>
          <dgm:animLvl val="lvl"/>
        </dgm:presLayoutVars>
      </dgm:prSet>
      <dgm:spPr/>
    </dgm:pt>
    <dgm:pt modelId="{B1A3D141-05FD-0A4B-B097-6493C37842A2}" type="pres">
      <dgm:prSet presAssocID="{66BEB6FE-0342-43BF-AC37-51E3E057306F}" presName="thickLine" presStyleLbl="alignNode1" presStyleIdx="0" presStyleCnt="3"/>
      <dgm:spPr/>
    </dgm:pt>
    <dgm:pt modelId="{88856132-95AE-4346-A550-D65DB00AED77}" type="pres">
      <dgm:prSet presAssocID="{66BEB6FE-0342-43BF-AC37-51E3E057306F}" presName="horz1" presStyleCnt="0"/>
      <dgm:spPr/>
    </dgm:pt>
    <dgm:pt modelId="{DBB5E8A5-B36E-4E48-BCE9-3DEAD5665CF8}" type="pres">
      <dgm:prSet presAssocID="{66BEB6FE-0342-43BF-AC37-51E3E057306F}" presName="tx1" presStyleLbl="revTx" presStyleIdx="0" presStyleCnt="3"/>
      <dgm:spPr/>
    </dgm:pt>
    <dgm:pt modelId="{FEB1834B-5B33-3240-8201-BC3EAAAAD00B}" type="pres">
      <dgm:prSet presAssocID="{66BEB6FE-0342-43BF-AC37-51E3E057306F}" presName="vert1" presStyleCnt="0"/>
      <dgm:spPr/>
    </dgm:pt>
    <dgm:pt modelId="{5BF068C9-05FF-9B45-A95F-F8D6AA307CDE}" type="pres">
      <dgm:prSet presAssocID="{48CD017E-5DFD-4CB5-BE69-0058885D4EB5}" presName="thickLine" presStyleLbl="alignNode1" presStyleIdx="1" presStyleCnt="3"/>
      <dgm:spPr/>
    </dgm:pt>
    <dgm:pt modelId="{DC31AC88-165A-9047-A319-6B65AA90839C}" type="pres">
      <dgm:prSet presAssocID="{48CD017E-5DFD-4CB5-BE69-0058885D4EB5}" presName="horz1" presStyleCnt="0"/>
      <dgm:spPr/>
    </dgm:pt>
    <dgm:pt modelId="{4935FD69-5A91-C244-A904-3F82F6DA2C76}" type="pres">
      <dgm:prSet presAssocID="{48CD017E-5DFD-4CB5-BE69-0058885D4EB5}" presName="tx1" presStyleLbl="revTx" presStyleIdx="1" presStyleCnt="3"/>
      <dgm:spPr/>
    </dgm:pt>
    <dgm:pt modelId="{99E3D0B7-1AB5-114E-9818-477597CD62FB}" type="pres">
      <dgm:prSet presAssocID="{48CD017E-5DFD-4CB5-BE69-0058885D4EB5}" presName="vert1" presStyleCnt="0"/>
      <dgm:spPr/>
    </dgm:pt>
    <dgm:pt modelId="{5553E7AC-708F-9745-8734-00D9B3BD31F5}" type="pres">
      <dgm:prSet presAssocID="{0E6D197B-A6F8-4E80-B6BA-77D2C8616436}" presName="thickLine" presStyleLbl="alignNode1" presStyleIdx="2" presStyleCnt="3"/>
      <dgm:spPr/>
    </dgm:pt>
    <dgm:pt modelId="{1E3E3B8A-D004-6E4F-B367-716E36BE9E6C}" type="pres">
      <dgm:prSet presAssocID="{0E6D197B-A6F8-4E80-B6BA-77D2C8616436}" presName="horz1" presStyleCnt="0"/>
      <dgm:spPr/>
    </dgm:pt>
    <dgm:pt modelId="{A630D30A-DC53-8C44-8600-048FD7B41FE3}" type="pres">
      <dgm:prSet presAssocID="{0E6D197B-A6F8-4E80-B6BA-77D2C8616436}" presName="tx1" presStyleLbl="revTx" presStyleIdx="2" presStyleCnt="3"/>
      <dgm:spPr/>
    </dgm:pt>
    <dgm:pt modelId="{531DC768-AA47-FF44-BCA2-7DAD2521E38D}" type="pres">
      <dgm:prSet presAssocID="{0E6D197B-A6F8-4E80-B6BA-77D2C8616436}" presName="vert1" presStyleCnt="0"/>
      <dgm:spPr/>
    </dgm:pt>
  </dgm:ptLst>
  <dgm:cxnLst>
    <dgm:cxn modelId="{2FFA4808-A308-4E41-BE03-A872E612B3F5}" type="presOf" srcId="{66BEB6FE-0342-43BF-AC37-51E3E057306F}" destId="{DBB5E8A5-B36E-4E48-BCE9-3DEAD5665CF8}" srcOrd="0" destOrd="0" presId="urn:microsoft.com/office/officeart/2008/layout/LinedList"/>
    <dgm:cxn modelId="{5A66A14A-7C0A-C740-86D6-893AA738AE1F}" type="presOf" srcId="{5E925C7F-95B0-4736-A860-710C1C97549F}" destId="{AAA1042A-0A25-DC4F-83FE-8C38B77FED42}" srcOrd="0" destOrd="0" presId="urn:microsoft.com/office/officeart/2008/layout/LinedList"/>
    <dgm:cxn modelId="{C1BB3C58-73D6-4686-8AD1-DC44CE56657F}" srcId="{5E925C7F-95B0-4736-A860-710C1C97549F}" destId="{48CD017E-5DFD-4CB5-BE69-0058885D4EB5}" srcOrd="1" destOrd="0" parTransId="{A836A92D-A0D4-4BBE-AD59-D3AAB1401F58}" sibTransId="{1BA38455-03C0-4CFB-A6B2-4AF4BD4DA80E}"/>
    <dgm:cxn modelId="{C2ADFF7B-1BA7-4606-963C-22E0D454B571}" srcId="{5E925C7F-95B0-4736-A860-710C1C97549F}" destId="{0E6D197B-A6F8-4E80-B6BA-77D2C8616436}" srcOrd="2" destOrd="0" parTransId="{ECF4471B-3447-42D1-A55A-8710D259E7DC}" sibTransId="{3F409AF4-489B-4605-9F01-A53CA2614C29}"/>
    <dgm:cxn modelId="{5B7728A3-A9F5-4E47-A92E-CDD441D5D8D8}" srcId="{5E925C7F-95B0-4736-A860-710C1C97549F}" destId="{66BEB6FE-0342-43BF-AC37-51E3E057306F}" srcOrd="0" destOrd="0" parTransId="{3DAFC2FD-38F5-4830-B95B-0130D4BDC3FE}" sibTransId="{1BC5648B-0E98-4895-A8D2-BE52AF42C7FD}"/>
    <dgm:cxn modelId="{79F55DD2-BB54-D240-BC88-2F1E1F035185}" type="presOf" srcId="{48CD017E-5DFD-4CB5-BE69-0058885D4EB5}" destId="{4935FD69-5A91-C244-A904-3F82F6DA2C76}" srcOrd="0" destOrd="0" presId="urn:microsoft.com/office/officeart/2008/layout/LinedList"/>
    <dgm:cxn modelId="{37BA15EB-358C-E343-809E-274F815F8A84}" type="presOf" srcId="{0E6D197B-A6F8-4E80-B6BA-77D2C8616436}" destId="{A630D30A-DC53-8C44-8600-048FD7B41FE3}" srcOrd="0" destOrd="0" presId="urn:microsoft.com/office/officeart/2008/layout/LinedList"/>
    <dgm:cxn modelId="{05925919-75D1-0C4B-9BDD-19B42029713B}" type="presParOf" srcId="{AAA1042A-0A25-DC4F-83FE-8C38B77FED42}" destId="{B1A3D141-05FD-0A4B-B097-6493C37842A2}" srcOrd="0" destOrd="0" presId="urn:microsoft.com/office/officeart/2008/layout/LinedList"/>
    <dgm:cxn modelId="{1E1F7AC9-1222-D448-90BB-A9861AF46558}" type="presParOf" srcId="{AAA1042A-0A25-DC4F-83FE-8C38B77FED42}" destId="{88856132-95AE-4346-A550-D65DB00AED77}" srcOrd="1" destOrd="0" presId="urn:microsoft.com/office/officeart/2008/layout/LinedList"/>
    <dgm:cxn modelId="{58D280D5-CEA5-434B-8528-EB207F9C77BE}" type="presParOf" srcId="{88856132-95AE-4346-A550-D65DB00AED77}" destId="{DBB5E8A5-B36E-4E48-BCE9-3DEAD5665CF8}" srcOrd="0" destOrd="0" presId="urn:microsoft.com/office/officeart/2008/layout/LinedList"/>
    <dgm:cxn modelId="{EA141178-D9F2-DC42-A084-1BA80FB5681B}" type="presParOf" srcId="{88856132-95AE-4346-A550-D65DB00AED77}" destId="{FEB1834B-5B33-3240-8201-BC3EAAAAD00B}" srcOrd="1" destOrd="0" presId="urn:microsoft.com/office/officeart/2008/layout/LinedList"/>
    <dgm:cxn modelId="{BF2B09E3-1B3F-234E-AE1D-1580FAF9316A}" type="presParOf" srcId="{AAA1042A-0A25-DC4F-83FE-8C38B77FED42}" destId="{5BF068C9-05FF-9B45-A95F-F8D6AA307CDE}" srcOrd="2" destOrd="0" presId="urn:microsoft.com/office/officeart/2008/layout/LinedList"/>
    <dgm:cxn modelId="{ED644A7C-0B31-2640-B0EE-D673899FD490}" type="presParOf" srcId="{AAA1042A-0A25-DC4F-83FE-8C38B77FED42}" destId="{DC31AC88-165A-9047-A319-6B65AA90839C}" srcOrd="3" destOrd="0" presId="urn:microsoft.com/office/officeart/2008/layout/LinedList"/>
    <dgm:cxn modelId="{3D4F9CBD-C17C-814A-BD6A-5DDD5739FB5A}" type="presParOf" srcId="{DC31AC88-165A-9047-A319-6B65AA90839C}" destId="{4935FD69-5A91-C244-A904-3F82F6DA2C76}" srcOrd="0" destOrd="0" presId="urn:microsoft.com/office/officeart/2008/layout/LinedList"/>
    <dgm:cxn modelId="{1A518265-9CF8-F64D-A86F-1C92D68E2FEA}" type="presParOf" srcId="{DC31AC88-165A-9047-A319-6B65AA90839C}" destId="{99E3D0B7-1AB5-114E-9818-477597CD62FB}" srcOrd="1" destOrd="0" presId="urn:microsoft.com/office/officeart/2008/layout/LinedList"/>
    <dgm:cxn modelId="{71D2C7DA-E034-7844-8CFC-7BDA38C601AE}" type="presParOf" srcId="{AAA1042A-0A25-DC4F-83FE-8C38B77FED42}" destId="{5553E7AC-708F-9745-8734-00D9B3BD31F5}" srcOrd="4" destOrd="0" presId="urn:microsoft.com/office/officeart/2008/layout/LinedList"/>
    <dgm:cxn modelId="{E284E8BA-92BD-144F-8863-A88C33F5A791}" type="presParOf" srcId="{AAA1042A-0A25-DC4F-83FE-8C38B77FED42}" destId="{1E3E3B8A-D004-6E4F-B367-716E36BE9E6C}" srcOrd="5" destOrd="0" presId="urn:microsoft.com/office/officeart/2008/layout/LinedList"/>
    <dgm:cxn modelId="{68BBBCE7-8ED6-9C48-9296-1690332B0242}" type="presParOf" srcId="{1E3E3B8A-D004-6E4F-B367-716E36BE9E6C}" destId="{A630D30A-DC53-8C44-8600-048FD7B41FE3}" srcOrd="0" destOrd="0" presId="urn:microsoft.com/office/officeart/2008/layout/LinedList"/>
    <dgm:cxn modelId="{CCB139AC-09F4-364F-887D-12F0385552B6}" type="presParOf" srcId="{1E3E3B8A-D004-6E4F-B367-716E36BE9E6C}" destId="{531DC768-AA47-FF44-BCA2-7DAD2521E3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3096F-DA41-40BE-B06E-A9102982043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2C2371A-B95D-4926-A709-69C5C4465C7F}">
      <dgm:prSet/>
      <dgm:spPr/>
      <dgm:t>
        <a:bodyPr/>
        <a:lstStyle/>
        <a:p>
          <a:r>
            <a:rPr lang="en-US"/>
            <a:t>1. Teoría de VARK (Fleming): Visual, Auditivo, Lectura/Escritura, Kinestésico.</a:t>
          </a:r>
        </a:p>
      </dgm:t>
    </dgm:pt>
    <dgm:pt modelId="{6FA62624-6966-45AC-AFAB-ACD5267C6775}" type="parTrans" cxnId="{1EBB4534-B9DB-42C8-B9DE-51B63A84736E}">
      <dgm:prSet/>
      <dgm:spPr/>
      <dgm:t>
        <a:bodyPr/>
        <a:lstStyle/>
        <a:p>
          <a:endParaRPr lang="en-US"/>
        </a:p>
      </dgm:t>
    </dgm:pt>
    <dgm:pt modelId="{F77D38AA-5BC1-499B-91BA-31C7589DD80F}" type="sibTrans" cxnId="{1EBB4534-B9DB-42C8-B9DE-51B63A84736E}">
      <dgm:prSet/>
      <dgm:spPr/>
      <dgm:t>
        <a:bodyPr/>
        <a:lstStyle/>
        <a:p>
          <a:endParaRPr lang="en-US"/>
        </a:p>
      </dgm:t>
    </dgm:pt>
    <dgm:pt modelId="{E1D11667-C7C8-4765-8D1A-C46ED18F1BEE}">
      <dgm:prSet/>
      <dgm:spPr/>
      <dgm:t>
        <a:bodyPr/>
        <a:lstStyle/>
        <a:p>
          <a:r>
            <a:rPr lang="en-US"/>
            <a:t>2. Teoría de Kolb: Concreto, Abstracto, Reflexivo, Activo.</a:t>
          </a:r>
        </a:p>
      </dgm:t>
    </dgm:pt>
    <dgm:pt modelId="{31F868D7-2F8B-41D2-AB83-30F7AD5B066E}" type="parTrans" cxnId="{D8373B2A-5425-440C-8F30-F47A11A39453}">
      <dgm:prSet/>
      <dgm:spPr/>
      <dgm:t>
        <a:bodyPr/>
        <a:lstStyle/>
        <a:p>
          <a:endParaRPr lang="en-US"/>
        </a:p>
      </dgm:t>
    </dgm:pt>
    <dgm:pt modelId="{84D73BF1-0E19-492C-928A-C515D2DB8ACC}" type="sibTrans" cxnId="{D8373B2A-5425-440C-8F30-F47A11A39453}">
      <dgm:prSet/>
      <dgm:spPr/>
      <dgm:t>
        <a:bodyPr/>
        <a:lstStyle/>
        <a:p>
          <a:endParaRPr lang="en-US"/>
        </a:p>
      </dgm:t>
    </dgm:pt>
    <dgm:pt modelId="{1871D117-79E3-408C-8505-81DBA0F703E9}">
      <dgm:prSet/>
      <dgm:spPr/>
      <dgm:t>
        <a:bodyPr/>
        <a:lstStyle/>
        <a:p>
          <a:r>
            <a:rPr lang="en-US"/>
            <a:t>3. Teoría de Gardner: Inteligencias múltiples.</a:t>
          </a:r>
        </a:p>
      </dgm:t>
    </dgm:pt>
    <dgm:pt modelId="{9643F833-FF11-4CCB-A57E-FFF3696E70CB}" type="parTrans" cxnId="{BC732059-53AB-47F3-8D9E-D8557DCC823B}">
      <dgm:prSet/>
      <dgm:spPr/>
      <dgm:t>
        <a:bodyPr/>
        <a:lstStyle/>
        <a:p>
          <a:endParaRPr lang="en-US"/>
        </a:p>
      </dgm:t>
    </dgm:pt>
    <dgm:pt modelId="{7E18FDEF-BBAB-4FFA-8A14-C0DCC4C7A03B}" type="sibTrans" cxnId="{BC732059-53AB-47F3-8D9E-D8557DCC823B}">
      <dgm:prSet/>
      <dgm:spPr/>
      <dgm:t>
        <a:bodyPr/>
        <a:lstStyle/>
        <a:p>
          <a:endParaRPr lang="en-US"/>
        </a:p>
      </dgm:t>
    </dgm:pt>
    <dgm:pt modelId="{D8F5E1CB-C396-4AAF-A8B8-EEB9F2EA9B15}">
      <dgm:prSet/>
      <dgm:spPr/>
      <dgm:t>
        <a:bodyPr/>
        <a:lstStyle/>
        <a:p>
          <a:r>
            <a:rPr lang="en-US"/>
            <a:t>4. Teoría de Dunn y Dunn: Factores ambientales, emocionales, sociológicos.</a:t>
          </a:r>
        </a:p>
      </dgm:t>
    </dgm:pt>
    <dgm:pt modelId="{F57F5085-4F47-49CD-AB7D-E768B9CCFBAA}" type="parTrans" cxnId="{3322D774-575D-4AC0-89C7-D86F143D3155}">
      <dgm:prSet/>
      <dgm:spPr/>
      <dgm:t>
        <a:bodyPr/>
        <a:lstStyle/>
        <a:p>
          <a:endParaRPr lang="en-US"/>
        </a:p>
      </dgm:t>
    </dgm:pt>
    <dgm:pt modelId="{8DB0B7B8-41E8-43B8-BA20-E9C43BFF4655}" type="sibTrans" cxnId="{3322D774-575D-4AC0-89C7-D86F143D3155}">
      <dgm:prSet/>
      <dgm:spPr/>
      <dgm:t>
        <a:bodyPr/>
        <a:lstStyle/>
        <a:p>
          <a:endParaRPr lang="en-US"/>
        </a:p>
      </dgm:t>
    </dgm:pt>
    <dgm:pt modelId="{5152C45F-4F75-334C-A46A-3758FBC0AADA}" type="pres">
      <dgm:prSet presAssocID="{9793096F-DA41-40BE-B06E-A91029820438}" presName="vert0" presStyleCnt="0">
        <dgm:presLayoutVars>
          <dgm:dir/>
          <dgm:animOne val="branch"/>
          <dgm:animLvl val="lvl"/>
        </dgm:presLayoutVars>
      </dgm:prSet>
      <dgm:spPr/>
    </dgm:pt>
    <dgm:pt modelId="{D44B8A0E-02AC-A840-9C07-5ACD0A93AF61}" type="pres">
      <dgm:prSet presAssocID="{E2C2371A-B95D-4926-A709-69C5C4465C7F}" presName="thickLine" presStyleLbl="alignNode1" presStyleIdx="0" presStyleCnt="4"/>
      <dgm:spPr/>
    </dgm:pt>
    <dgm:pt modelId="{E7AECF67-5335-B744-837C-2DA121B0C583}" type="pres">
      <dgm:prSet presAssocID="{E2C2371A-B95D-4926-A709-69C5C4465C7F}" presName="horz1" presStyleCnt="0"/>
      <dgm:spPr/>
    </dgm:pt>
    <dgm:pt modelId="{E0BC4934-D517-8848-8598-870363C00B4C}" type="pres">
      <dgm:prSet presAssocID="{E2C2371A-B95D-4926-A709-69C5C4465C7F}" presName="tx1" presStyleLbl="revTx" presStyleIdx="0" presStyleCnt="4"/>
      <dgm:spPr/>
    </dgm:pt>
    <dgm:pt modelId="{EA02F056-0658-354F-B62F-823DC8FD3941}" type="pres">
      <dgm:prSet presAssocID="{E2C2371A-B95D-4926-A709-69C5C4465C7F}" presName="vert1" presStyleCnt="0"/>
      <dgm:spPr/>
    </dgm:pt>
    <dgm:pt modelId="{819F14A9-56A9-7C41-BBEE-294E83F621FA}" type="pres">
      <dgm:prSet presAssocID="{E1D11667-C7C8-4765-8D1A-C46ED18F1BEE}" presName="thickLine" presStyleLbl="alignNode1" presStyleIdx="1" presStyleCnt="4"/>
      <dgm:spPr/>
    </dgm:pt>
    <dgm:pt modelId="{64B7B9F6-353B-F54E-A095-E439E93243E9}" type="pres">
      <dgm:prSet presAssocID="{E1D11667-C7C8-4765-8D1A-C46ED18F1BEE}" presName="horz1" presStyleCnt="0"/>
      <dgm:spPr/>
    </dgm:pt>
    <dgm:pt modelId="{69A3C5CC-A96F-F54E-A511-FB143CAA6633}" type="pres">
      <dgm:prSet presAssocID="{E1D11667-C7C8-4765-8D1A-C46ED18F1BEE}" presName="tx1" presStyleLbl="revTx" presStyleIdx="1" presStyleCnt="4"/>
      <dgm:spPr/>
    </dgm:pt>
    <dgm:pt modelId="{677CBA88-7C30-B74E-A541-8FC75C262CBA}" type="pres">
      <dgm:prSet presAssocID="{E1D11667-C7C8-4765-8D1A-C46ED18F1BEE}" presName="vert1" presStyleCnt="0"/>
      <dgm:spPr/>
    </dgm:pt>
    <dgm:pt modelId="{58D1D55C-E15F-8C48-9B51-830AB6A52CCB}" type="pres">
      <dgm:prSet presAssocID="{1871D117-79E3-408C-8505-81DBA0F703E9}" presName="thickLine" presStyleLbl="alignNode1" presStyleIdx="2" presStyleCnt="4"/>
      <dgm:spPr/>
    </dgm:pt>
    <dgm:pt modelId="{5B89E014-49E9-D64D-8303-9C92BF946C7D}" type="pres">
      <dgm:prSet presAssocID="{1871D117-79E3-408C-8505-81DBA0F703E9}" presName="horz1" presStyleCnt="0"/>
      <dgm:spPr/>
    </dgm:pt>
    <dgm:pt modelId="{7EB6A323-99D9-3441-962D-8B6672D145E4}" type="pres">
      <dgm:prSet presAssocID="{1871D117-79E3-408C-8505-81DBA0F703E9}" presName="tx1" presStyleLbl="revTx" presStyleIdx="2" presStyleCnt="4"/>
      <dgm:spPr/>
    </dgm:pt>
    <dgm:pt modelId="{D68F3BC1-DAA5-B440-ABE3-9D4509A3B3AF}" type="pres">
      <dgm:prSet presAssocID="{1871D117-79E3-408C-8505-81DBA0F703E9}" presName="vert1" presStyleCnt="0"/>
      <dgm:spPr/>
    </dgm:pt>
    <dgm:pt modelId="{99AA8FD8-174E-614F-9671-C172289409E7}" type="pres">
      <dgm:prSet presAssocID="{D8F5E1CB-C396-4AAF-A8B8-EEB9F2EA9B15}" presName="thickLine" presStyleLbl="alignNode1" presStyleIdx="3" presStyleCnt="4"/>
      <dgm:spPr/>
    </dgm:pt>
    <dgm:pt modelId="{059D68C7-33A9-F44A-8572-07EB31A24D0D}" type="pres">
      <dgm:prSet presAssocID="{D8F5E1CB-C396-4AAF-A8B8-EEB9F2EA9B15}" presName="horz1" presStyleCnt="0"/>
      <dgm:spPr/>
    </dgm:pt>
    <dgm:pt modelId="{2B99261F-2604-FE40-B147-522EA56F82B7}" type="pres">
      <dgm:prSet presAssocID="{D8F5E1CB-C396-4AAF-A8B8-EEB9F2EA9B15}" presName="tx1" presStyleLbl="revTx" presStyleIdx="3" presStyleCnt="4"/>
      <dgm:spPr/>
    </dgm:pt>
    <dgm:pt modelId="{3D42EA59-D522-3F40-9AB8-E68AD7D1B57C}" type="pres">
      <dgm:prSet presAssocID="{D8F5E1CB-C396-4AAF-A8B8-EEB9F2EA9B15}" presName="vert1" presStyleCnt="0"/>
      <dgm:spPr/>
    </dgm:pt>
  </dgm:ptLst>
  <dgm:cxnLst>
    <dgm:cxn modelId="{54EDF01C-A681-7647-857D-F606340C81DF}" type="presOf" srcId="{9793096F-DA41-40BE-B06E-A91029820438}" destId="{5152C45F-4F75-334C-A46A-3758FBC0AADA}" srcOrd="0" destOrd="0" presId="urn:microsoft.com/office/officeart/2008/layout/LinedList"/>
    <dgm:cxn modelId="{D8373B2A-5425-440C-8F30-F47A11A39453}" srcId="{9793096F-DA41-40BE-B06E-A91029820438}" destId="{E1D11667-C7C8-4765-8D1A-C46ED18F1BEE}" srcOrd="1" destOrd="0" parTransId="{31F868D7-2F8B-41D2-AB83-30F7AD5B066E}" sibTransId="{84D73BF1-0E19-492C-928A-C515D2DB8ACC}"/>
    <dgm:cxn modelId="{B322DF2C-6217-934A-A887-C0F383347DC4}" type="presOf" srcId="{E1D11667-C7C8-4765-8D1A-C46ED18F1BEE}" destId="{69A3C5CC-A96F-F54E-A511-FB143CAA6633}" srcOrd="0" destOrd="0" presId="urn:microsoft.com/office/officeart/2008/layout/LinedList"/>
    <dgm:cxn modelId="{1EBB4534-B9DB-42C8-B9DE-51B63A84736E}" srcId="{9793096F-DA41-40BE-B06E-A91029820438}" destId="{E2C2371A-B95D-4926-A709-69C5C4465C7F}" srcOrd="0" destOrd="0" parTransId="{6FA62624-6966-45AC-AFAB-ACD5267C6775}" sibTransId="{F77D38AA-5BC1-499B-91BA-31C7589DD80F}"/>
    <dgm:cxn modelId="{BC732059-53AB-47F3-8D9E-D8557DCC823B}" srcId="{9793096F-DA41-40BE-B06E-A91029820438}" destId="{1871D117-79E3-408C-8505-81DBA0F703E9}" srcOrd="2" destOrd="0" parTransId="{9643F833-FF11-4CCB-A57E-FFF3696E70CB}" sibTransId="{7E18FDEF-BBAB-4FFA-8A14-C0DCC4C7A03B}"/>
    <dgm:cxn modelId="{3322D774-575D-4AC0-89C7-D86F143D3155}" srcId="{9793096F-DA41-40BE-B06E-A91029820438}" destId="{D8F5E1CB-C396-4AAF-A8B8-EEB9F2EA9B15}" srcOrd="3" destOrd="0" parTransId="{F57F5085-4F47-49CD-AB7D-E768B9CCFBAA}" sibTransId="{8DB0B7B8-41E8-43B8-BA20-E9C43BFF4655}"/>
    <dgm:cxn modelId="{96447896-A79B-4343-9DCB-0BC2E22A943A}" type="presOf" srcId="{E2C2371A-B95D-4926-A709-69C5C4465C7F}" destId="{E0BC4934-D517-8848-8598-870363C00B4C}" srcOrd="0" destOrd="0" presId="urn:microsoft.com/office/officeart/2008/layout/LinedList"/>
    <dgm:cxn modelId="{8CDDE0F2-5FBF-DF4E-B53D-8DB83BE8DE5A}" type="presOf" srcId="{1871D117-79E3-408C-8505-81DBA0F703E9}" destId="{7EB6A323-99D9-3441-962D-8B6672D145E4}" srcOrd="0" destOrd="0" presId="urn:microsoft.com/office/officeart/2008/layout/LinedList"/>
    <dgm:cxn modelId="{F499D1F3-27CA-DB4E-AF5D-E91CDB132EEF}" type="presOf" srcId="{D8F5E1CB-C396-4AAF-A8B8-EEB9F2EA9B15}" destId="{2B99261F-2604-FE40-B147-522EA56F82B7}" srcOrd="0" destOrd="0" presId="urn:microsoft.com/office/officeart/2008/layout/LinedList"/>
    <dgm:cxn modelId="{0274E521-9ECA-0243-A4DD-589A1D8DE639}" type="presParOf" srcId="{5152C45F-4F75-334C-A46A-3758FBC0AADA}" destId="{D44B8A0E-02AC-A840-9C07-5ACD0A93AF61}" srcOrd="0" destOrd="0" presId="urn:microsoft.com/office/officeart/2008/layout/LinedList"/>
    <dgm:cxn modelId="{77DF57F7-418A-C44D-A008-6D8DCCCB5396}" type="presParOf" srcId="{5152C45F-4F75-334C-A46A-3758FBC0AADA}" destId="{E7AECF67-5335-B744-837C-2DA121B0C583}" srcOrd="1" destOrd="0" presId="urn:microsoft.com/office/officeart/2008/layout/LinedList"/>
    <dgm:cxn modelId="{C3C54741-F4E0-5E42-A264-ED4F48BD6FCE}" type="presParOf" srcId="{E7AECF67-5335-B744-837C-2DA121B0C583}" destId="{E0BC4934-D517-8848-8598-870363C00B4C}" srcOrd="0" destOrd="0" presId="urn:microsoft.com/office/officeart/2008/layout/LinedList"/>
    <dgm:cxn modelId="{357B6023-D432-EB4F-941A-AC5E6879CE72}" type="presParOf" srcId="{E7AECF67-5335-B744-837C-2DA121B0C583}" destId="{EA02F056-0658-354F-B62F-823DC8FD3941}" srcOrd="1" destOrd="0" presId="urn:microsoft.com/office/officeart/2008/layout/LinedList"/>
    <dgm:cxn modelId="{B37E0BCD-C2F1-0540-B82C-54DB905A7591}" type="presParOf" srcId="{5152C45F-4F75-334C-A46A-3758FBC0AADA}" destId="{819F14A9-56A9-7C41-BBEE-294E83F621FA}" srcOrd="2" destOrd="0" presId="urn:microsoft.com/office/officeart/2008/layout/LinedList"/>
    <dgm:cxn modelId="{A0B1CC6E-84EC-D745-A69E-84332F062E34}" type="presParOf" srcId="{5152C45F-4F75-334C-A46A-3758FBC0AADA}" destId="{64B7B9F6-353B-F54E-A095-E439E93243E9}" srcOrd="3" destOrd="0" presId="urn:microsoft.com/office/officeart/2008/layout/LinedList"/>
    <dgm:cxn modelId="{F745B181-C086-9847-9B7E-008641FBF808}" type="presParOf" srcId="{64B7B9F6-353B-F54E-A095-E439E93243E9}" destId="{69A3C5CC-A96F-F54E-A511-FB143CAA6633}" srcOrd="0" destOrd="0" presId="urn:microsoft.com/office/officeart/2008/layout/LinedList"/>
    <dgm:cxn modelId="{276CD5A0-8057-B944-A3BD-3D16204F7162}" type="presParOf" srcId="{64B7B9F6-353B-F54E-A095-E439E93243E9}" destId="{677CBA88-7C30-B74E-A541-8FC75C262CBA}" srcOrd="1" destOrd="0" presId="urn:microsoft.com/office/officeart/2008/layout/LinedList"/>
    <dgm:cxn modelId="{C93CB742-39CB-874D-BD01-C2DE692F12E2}" type="presParOf" srcId="{5152C45F-4F75-334C-A46A-3758FBC0AADA}" destId="{58D1D55C-E15F-8C48-9B51-830AB6A52CCB}" srcOrd="4" destOrd="0" presId="urn:microsoft.com/office/officeart/2008/layout/LinedList"/>
    <dgm:cxn modelId="{45B5F914-4580-C645-8998-010C16E957CC}" type="presParOf" srcId="{5152C45F-4F75-334C-A46A-3758FBC0AADA}" destId="{5B89E014-49E9-D64D-8303-9C92BF946C7D}" srcOrd="5" destOrd="0" presId="urn:microsoft.com/office/officeart/2008/layout/LinedList"/>
    <dgm:cxn modelId="{59552505-5A65-3F46-A8B3-935D9FF92C72}" type="presParOf" srcId="{5B89E014-49E9-D64D-8303-9C92BF946C7D}" destId="{7EB6A323-99D9-3441-962D-8B6672D145E4}" srcOrd="0" destOrd="0" presId="urn:microsoft.com/office/officeart/2008/layout/LinedList"/>
    <dgm:cxn modelId="{53A72129-DCB2-A342-8B63-339A4E2C1DCE}" type="presParOf" srcId="{5B89E014-49E9-D64D-8303-9C92BF946C7D}" destId="{D68F3BC1-DAA5-B440-ABE3-9D4509A3B3AF}" srcOrd="1" destOrd="0" presId="urn:microsoft.com/office/officeart/2008/layout/LinedList"/>
    <dgm:cxn modelId="{A5298ACC-D119-4041-9A80-49382F6F3186}" type="presParOf" srcId="{5152C45F-4F75-334C-A46A-3758FBC0AADA}" destId="{99AA8FD8-174E-614F-9671-C172289409E7}" srcOrd="6" destOrd="0" presId="urn:microsoft.com/office/officeart/2008/layout/LinedList"/>
    <dgm:cxn modelId="{5D38D078-9071-704F-A2C7-DE298B1BFE1A}" type="presParOf" srcId="{5152C45F-4F75-334C-A46A-3758FBC0AADA}" destId="{059D68C7-33A9-F44A-8572-07EB31A24D0D}" srcOrd="7" destOrd="0" presId="urn:microsoft.com/office/officeart/2008/layout/LinedList"/>
    <dgm:cxn modelId="{8415021D-6B3D-3043-B69E-971B8198269A}" type="presParOf" srcId="{059D68C7-33A9-F44A-8572-07EB31A24D0D}" destId="{2B99261F-2604-FE40-B147-522EA56F82B7}" srcOrd="0" destOrd="0" presId="urn:microsoft.com/office/officeart/2008/layout/LinedList"/>
    <dgm:cxn modelId="{7BA934E1-5164-954B-BFE9-3F58DC4AED23}" type="presParOf" srcId="{059D68C7-33A9-F44A-8572-07EB31A24D0D}" destId="{3D42EA59-D522-3F40-9AB8-E68AD7D1B5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E04C6-C0D9-4161-8095-984315F6F9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769F25-4C45-4F36-BBE6-ED07F120E56E}">
      <dgm:prSet/>
      <dgm:spPr/>
      <dgm:t>
        <a:bodyPr/>
        <a:lstStyle/>
        <a:p>
          <a:r>
            <a:rPr lang="en-US"/>
            <a:t>• Mejora la planificación didáctica.</a:t>
          </a:r>
        </a:p>
      </dgm:t>
    </dgm:pt>
    <dgm:pt modelId="{DEE4E162-CA21-4743-A4D7-986CBDC97C02}" type="parTrans" cxnId="{37DA8347-327F-44DE-B1DD-B19BDD11973C}">
      <dgm:prSet/>
      <dgm:spPr/>
      <dgm:t>
        <a:bodyPr/>
        <a:lstStyle/>
        <a:p>
          <a:endParaRPr lang="en-US"/>
        </a:p>
      </dgm:t>
    </dgm:pt>
    <dgm:pt modelId="{6286127C-AD8D-4CF2-90A3-7C60D27ABF45}" type="sibTrans" cxnId="{37DA8347-327F-44DE-B1DD-B19BDD11973C}">
      <dgm:prSet/>
      <dgm:spPr/>
      <dgm:t>
        <a:bodyPr/>
        <a:lstStyle/>
        <a:p>
          <a:endParaRPr lang="en-US"/>
        </a:p>
      </dgm:t>
    </dgm:pt>
    <dgm:pt modelId="{A9C7E839-6D8B-45D4-9E7D-264523A43781}">
      <dgm:prSet/>
      <dgm:spPr/>
      <dgm:t>
        <a:bodyPr/>
        <a:lstStyle/>
        <a:p>
          <a:r>
            <a:rPr lang="en-US"/>
            <a:t>• Fomenta estrategias diversificadas.</a:t>
          </a:r>
        </a:p>
      </dgm:t>
    </dgm:pt>
    <dgm:pt modelId="{3D669768-4077-40C9-8327-812D8F1614D0}" type="parTrans" cxnId="{41B32A64-3126-4C3D-A635-38D52792C024}">
      <dgm:prSet/>
      <dgm:spPr/>
      <dgm:t>
        <a:bodyPr/>
        <a:lstStyle/>
        <a:p>
          <a:endParaRPr lang="en-US"/>
        </a:p>
      </dgm:t>
    </dgm:pt>
    <dgm:pt modelId="{E2C1A15F-6A13-49C5-887D-B341C88E8672}" type="sibTrans" cxnId="{41B32A64-3126-4C3D-A635-38D52792C024}">
      <dgm:prSet/>
      <dgm:spPr/>
      <dgm:t>
        <a:bodyPr/>
        <a:lstStyle/>
        <a:p>
          <a:endParaRPr lang="en-US"/>
        </a:p>
      </dgm:t>
    </dgm:pt>
    <dgm:pt modelId="{BD60786B-43C0-4061-9CFC-C2128B80B991}">
      <dgm:prSet/>
      <dgm:spPr/>
      <dgm:t>
        <a:bodyPr/>
        <a:lstStyle/>
        <a:p>
          <a:r>
            <a:rPr lang="en-US"/>
            <a:t>• Fortalece la motivación y participación del estudiante.</a:t>
          </a:r>
        </a:p>
      </dgm:t>
    </dgm:pt>
    <dgm:pt modelId="{CC430D54-1B52-4B5D-B724-2C4E26C32F8E}" type="parTrans" cxnId="{7FECBDBB-AA6B-40BB-BF9D-56464AD5F629}">
      <dgm:prSet/>
      <dgm:spPr/>
      <dgm:t>
        <a:bodyPr/>
        <a:lstStyle/>
        <a:p>
          <a:endParaRPr lang="en-US"/>
        </a:p>
      </dgm:t>
    </dgm:pt>
    <dgm:pt modelId="{B9457310-581B-403E-81D3-9B5538473CF1}" type="sibTrans" cxnId="{7FECBDBB-AA6B-40BB-BF9D-56464AD5F629}">
      <dgm:prSet/>
      <dgm:spPr/>
      <dgm:t>
        <a:bodyPr/>
        <a:lstStyle/>
        <a:p>
          <a:endParaRPr lang="en-US"/>
        </a:p>
      </dgm:t>
    </dgm:pt>
    <dgm:pt modelId="{9B74B7C2-D12B-4D68-90D4-77DB09FD8DB6}">
      <dgm:prSet/>
      <dgm:spPr/>
      <dgm:t>
        <a:bodyPr/>
        <a:lstStyle/>
        <a:p>
          <a:r>
            <a:rPr lang="en-US"/>
            <a:t>• Favorece la inclusión y equidad educativa.</a:t>
          </a:r>
        </a:p>
      </dgm:t>
    </dgm:pt>
    <dgm:pt modelId="{8E793B59-6127-4C90-BF6D-BE8239844FF3}" type="parTrans" cxnId="{D592B018-DD91-4B32-B7F4-4D8DFF5392F9}">
      <dgm:prSet/>
      <dgm:spPr/>
      <dgm:t>
        <a:bodyPr/>
        <a:lstStyle/>
        <a:p>
          <a:endParaRPr lang="en-US"/>
        </a:p>
      </dgm:t>
    </dgm:pt>
    <dgm:pt modelId="{4269FB67-9DD1-408F-8EC3-46F451A95CCA}" type="sibTrans" cxnId="{D592B018-DD91-4B32-B7F4-4D8DFF5392F9}">
      <dgm:prSet/>
      <dgm:spPr/>
      <dgm:t>
        <a:bodyPr/>
        <a:lstStyle/>
        <a:p>
          <a:endParaRPr lang="en-US"/>
        </a:p>
      </dgm:t>
    </dgm:pt>
    <dgm:pt modelId="{EDE2F141-9B6D-ED42-8562-3CD27CA47AC9}" type="pres">
      <dgm:prSet presAssocID="{5A5E04C6-C0D9-4161-8095-984315F6F934}" presName="vert0" presStyleCnt="0">
        <dgm:presLayoutVars>
          <dgm:dir/>
          <dgm:animOne val="branch"/>
          <dgm:animLvl val="lvl"/>
        </dgm:presLayoutVars>
      </dgm:prSet>
      <dgm:spPr/>
    </dgm:pt>
    <dgm:pt modelId="{45951BE8-742E-7E43-ADAF-3015137D5401}" type="pres">
      <dgm:prSet presAssocID="{81769F25-4C45-4F36-BBE6-ED07F120E56E}" presName="thickLine" presStyleLbl="alignNode1" presStyleIdx="0" presStyleCnt="4"/>
      <dgm:spPr/>
    </dgm:pt>
    <dgm:pt modelId="{9328DDE4-3E39-2943-AA8E-89BBD8110122}" type="pres">
      <dgm:prSet presAssocID="{81769F25-4C45-4F36-BBE6-ED07F120E56E}" presName="horz1" presStyleCnt="0"/>
      <dgm:spPr/>
    </dgm:pt>
    <dgm:pt modelId="{2E78AFEA-B97E-A545-945D-EE34D5BD9D5C}" type="pres">
      <dgm:prSet presAssocID="{81769F25-4C45-4F36-BBE6-ED07F120E56E}" presName="tx1" presStyleLbl="revTx" presStyleIdx="0" presStyleCnt="4"/>
      <dgm:spPr/>
    </dgm:pt>
    <dgm:pt modelId="{587D1E00-1D5E-0548-88BC-070A51C1244A}" type="pres">
      <dgm:prSet presAssocID="{81769F25-4C45-4F36-BBE6-ED07F120E56E}" presName="vert1" presStyleCnt="0"/>
      <dgm:spPr/>
    </dgm:pt>
    <dgm:pt modelId="{F49133AB-D2B9-544C-8615-1EC669BB78BF}" type="pres">
      <dgm:prSet presAssocID="{A9C7E839-6D8B-45D4-9E7D-264523A43781}" presName="thickLine" presStyleLbl="alignNode1" presStyleIdx="1" presStyleCnt="4"/>
      <dgm:spPr/>
    </dgm:pt>
    <dgm:pt modelId="{8DF7A9B0-464B-C341-8413-72CCBCB01F27}" type="pres">
      <dgm:prSet presAssocID="{A9C7E839-6D8B-45D4-9E7D-264523A43781}" presName="horz1" presStyleCnt="0"/>
      <dgm:spPr/>
    </dgm:pt>
    <dgm:pt modelId="{E5FE126B-384A-8147-AB10-ABAEE1EA8DCE}" type="pres">
      <dgm:prSet presAssocID="{A9C7E839-6D8B-45D4-9E7D-264523A43781}" presName="tx1" presStyleLbl="revTx" presStyleIdx="1" presStyleCnt="4"/>
      <dgm:spPr/>
    </dgm:pt>
    <dgm:pt modelId="{1ACF36B3-76A2-114D-878A-79A837CEBF31}" type="pres">
      <dgm:prSet presAssocID="{A9C7E839-6D8B-45D4-9E7D-264523A43781}" presName="vert1" presStyleCnt="0"/>
      <dgm:spPr/>
    </dgm:pt>
    <dgm:pt modelId="{08A99FD9-63F3-3F40-9A04-CF4DC4816899}" type="pres">
      <dgm:prSet presAssocID="{BD60786B-43C0-4061-9CFC-C2128B80B991}" presName="thickLine" presStyleLbl="alignNode1" presStyleIdx="2" presStyleCnt="4"/>
      <dgm:spPr/>
    </dgm:pt>
    <dgm:pt modelId="{4EF97441-BF23-CB4A-A83B-35AD046F2BC1}" type="pres">
      <dgm:prSet presAssocID="{BD60786B-43C0-4061-9CFC-C2128B80B991}" presName="horz1" presStyleCnt="0"/>
      <dgm:spPr/>
    </dgm:pt>
    <dgm:pt modelId="{F5C26C7B-B630-2942-A03F-F52BE72E1A70}" type="pres">
      <dgm:prSet presAssocID="{BD60786B-43C0-4061-9CFC-C2128B80B991}" presName="tx1" presStyleLbl="revTx" presStyleIdx="2" presStyleCnt="4"/>
      <dgm:spPr/>
    </dgm:pt>
    <dgm:pt modelId="{97BC53B3-A54C-894C-BE93-DAC8013847A3}" type="pres">
      <dgm:prSet presAssocID="{BD60786B-43C0-4061-9CFC-C2128B80B991}" presName="vert1" presStyleCnt="0"/>
      <dgm:spPr/>
    </dgm:pt>
    <dgm:pt modelId="{B0299D45-98CC-E447-BCA6-35B2DAEB826A}" type="pres">
      <dgm:prSet presAssocID="{9B74B7C2-D12B-4D68-90D4-77DB09FD8DB6}" presName="thickLine" presStyleLbl="alignNode1" presStyleIdx="3" presStyleCnt="4"/>
      <dgm:spPr/>
    </dgm:pt>
    <dgm:pt modelId="{A8EF4849-5139-B946-B2AD-C82C779D78C5}" type="pres">
      <dgm:prSet presAssocID="{9B74B7C2-D12B-4D68-90D4-77DB09FD8DB6}" presName="horz1" presStyleCnt="0"/>
      <dgm:spPr/>
    </dgm:pt>
    <dgm:pt modelId="{D7FD08C9-F3B5-AD43-965A-8FA729239396}" type="pres">
      <dgm:prSet presAssocID="{9B74B7C2-D12B-4D68-90D4-77DB09FD8DB6}" presName="tx1" presStyleLbl="revTx" presStyleIdx="3" presStyleCnt="4"/>
      <dgm:spPr/>
    </dgm:pt>
    <dgm:pt modelId="{F23B6C09-1591-1F46-AF12-D960D92D96A7}" type="pres">
      <dgm:prSet presAssocID="{9B74B7C2-D12B-4D68-90D4-77DB09FD8DB6}" presName="vert1" presStyleCnt="0"/>
      <dgm:spPr/>
    </dgm:pt>
  </dgm:ptLst>
  <dgm:cxnLst>
    <dgm:cxn modelId="{46F8EC0B-5437-C145-83F1-AC10EB41C7C0}" type="presOf" srcId="{5A5E04C6-C0D9-4161-8095-984315F6F934}" destId="{EDE2F141-9B6D-ED42-8562-3CD27CA47AC9}" srcOrd="0" destOrd="0" presId="urn:microsoft.com/office/officeart/2008/layout/LinedList"/>
    <dgm:cxn modelId="{D592B018-DD91-4B32-B7F4-4D8DFF5392F9}" srcId="{5A5E04C6-C0D9-4161-8095-984315F6F934}" destId="{9B74B7C2-D12B-4D68-90D4-77DB09FD8DB6}" srcOrd="3" destOrd="0" parTransId="{8E793B59-6127-4C90-BF6D-BE8239844FF3}" sibTransId="{4269FB67-9DD1-408F-8EC3-46F451A95CCA}"/>
    <dgm:cxn modelId="{B893F13E-C1E5-244A-AC00-2DF35C8016A2}" type="presOf" srcId="{81769F25-4C45-4F36-BBE6-ED07F120E56E}" destId="{2E78AFEA-B97E-A545-945D-EE34D5BD9D5C}" srcOrd="0" destOrd="0" presId="urn:microsoft.com/office/officeart/2008/layout/LinedList"/>
    <dgm:cxn modelId="{37DA8347-327F-44DE-B1DD-B19BDD11973C}" srcId="{5A5E04C6-C0D9-4161-8095-984315F6F934}" destId="{81769F25-4C45-4F36-BBE6-ED07F120E56E}" srcOrd="0" destOrd="0" parTransId="{DEE4E162-CA21-4743-A4D7-986CBDC97C02}" sibTransId="{6286127C-AD8D-4CF2-90A3-7C60D27ABF45}"/>
    <dgm:cxn modelId="{B120A748-6BC1-F94F-B389-E8C16ED34BBF}" type="presOf" srcId="{9B74B7C2-D12B-4D68-90D4-77DB09FD8DB6}" destId="{D7FD08C9-F3B5-AD43-965A-8FA729239396}" srcOrd="0" destOrd="0" presId="urn:microsoft.com/office/officeart/2008/layout/LinedList"/>
    <dgm:cxn modelId="{E050E65D-6FE9-444B-87DB-BCA34068E6FB}" type="presOf" srcId="{BD60786B-43C0-4061-9CFC-C2128B80B991}" destId="{F5C26C7B-B630-2942-A03F-F52BE72E1A70}" srcOrd="0" destOrd="0" presId="urn:microsoft.com/office/officeart/2008/layout/LinedList"/>
    <dgm:cxn modelId="{41B32A64-3126-4C3D-A635-38D52792C024}" srcId="{5A5E04C6-C0D9-4161-8095-984315F6F934}" destId="{A9C7E839-6D8B-45D4-9E7D-264523A43781}" srcOrd="1" destOrd="0" parTransId="{3D669768-4077-40C9-8327-812D8F1614D0}" sibTransId="{E2C1A15F-6A13-49C5-887D-B341C88E8672}"/>
    <dgm:cxn modelId="{7FECBDBB-AA6B-40BB-BF9D-56464AD5F629}" srcId="{5A5E04C6-C0D9-4161-8095-984315F6F934}" destId="{BD60786B-43C0-4061-9CFC-C2128B80B991}" srcOrd="2" destOrd="0" parTransId="{CC430D54-1B52-4B5D-B724-2C4E26C32F8E}" sibTransId="{B9457310-581B-403E-81D3-9B5538473CF1}"/>
    <dgm:cxn modelId="{DE46D8F8-A3AB-3448-A87F-0F8A2732BF9B}" type="presOf" srcId="{A9C7E839-6D8B-45D4-9E7D-264523A43781}" destId="{E5FE126B-384A-8147-AB10-ABAEE1EA8DCE}" srcOrd="0" destOrd="0" presId="urn:microsoft.com/office/officeart/2008/layout/LinedList"/>
    <dgm:cxn modelId="{268F32E8-6239-5642-9E50-5348124C98D2}" type="presParOf" srcId="{EDE2F141-9B6D-ED42-8562-3CD27CA47AC9}" destId="{45951BE8-742E-7E43-ADAF-3015137D5401}" srcOrd="0" destOrd="0" presId="urn:microsoft.com/office/officeart/2008/layout/LinedList"/>
    <dgm:cxn modelId="{1A489CFD-07A4-3841-A445-0973EB19C256}" type="presParOf" srcId="{EDE2F141-9B6D-ED42-8562-3CD27CA47AC9}" destId="{9328DDE4-3E39-2943-AA8E-89BBD8110122}" srcOrd="1" destOrd="0" presId="urn:microsoft.com/office/officeart/2008/layout/LinedList"/>
    <dgm:cxn modelId="{5B93939F-18FE-2A47-B304-69858B02EF94}" type="presParOf" srcId="{9328DDE4-3E39-2943-AA8E-89BBD8110122}" destId="{2E78AFEA-B97E-A545-945D-EE34D5BD9D5C}" srcOrd="0" destOrd="0" presId="urn:microsoft.com/office/officeart/2008/layout/LinedList"/>
    <dgm:cxn modelId="{4751A3AF-D38A-0240-807D-3D9D85056CD9}" type="presParOf" srcId="{9328DDE4-3E39-2943-AA8E-89BBD8110122}" destId="{587D1E00-1D5E-0548-88BC-070A51C1244A}" srcOrd="1" destOrd="0" presId="urn:microsoft.com/office/officeart/2008/layout/LinedList"/>
    <dgm:cxn modelId="{988DE35B-F328-1B4F-AA7B-51CF73FCE03B}" type="presParOf" srcId="{EDE2F141-9B6D-ED42-8562-3CD27CA47AC9}" destId="{F49133AB-D2B9-544C-8615-1EC669BB78BF}" srcOrd="2" destOrd="0" presId="urn:microsoft.com/office/officeart/2008/layout/LinedList"/>
    <dgm:cxn modelId="{B1CAA27F-B780-7442-AC14-88337556250A}" type="presParOf" srcId="{EDE2F141-9B6D-ED42-8562-3CD27CA47AC9}" destId="{8DF7A9B0-464B-C341-8413-72CCBCB01F27}" srcOrd="3" destOrd="0" presId="urn:microsoft.com/office/officeart/2008/layout/LinedList"/>
    <dgm:cxn modelId="{343D84CC-2BE3-AE4C-BDB7-A93F3B6694FC}" type="presParOf" srcId="{8DF7A9B0-464B-C341-8413-72CCBCB01F27}" destId="{E5FE126B-384A-8147-AB10-ABAEE1EA8DCE}" srcOrd="0" destOrd="0" presId="urn:microsoft.com/office/officeart/2008/layout/LinedList"/>
    <dgm:cxn modelId="{79BE1CA7-8771-C244-BEBE-D07D249F4DB3}" type="presParOf" srcId="{8DF7A9B0-464B-C341-8413-72CCBCB01F27}" destId="{1ACF36B3-76A2-114D-878A-79A837CEBF31}" srcOrd="1" destOrd="0" presId="urn:microsoft.com/office/officeart/2008/layout/LinedList"/>
    <dgm:cxn modelId="{30109C77-5150-D24A-90A4-8895D001476A}" type="presParOf" srcId="{EDE2F141-9B6D-ED42-8562-3CD27CA47AC9}" destId="{08A99FD9-63F3-3F40-9A04-CF4DC4816899}" srcOrd="4" destOrd="0" presId="urn:microsoft.com/office/officeart/2008/layout/LinedList"/>
    <dgm:cxn modelId="{32BAE1B4-8E82-A14B-9875-8FE6373CEB2E}" type="presParOf" srcId="{EDE2F141-9B6D-ED42-8562-3CD27CA47AC9}" destId="{4EF97441-BF23-CB4A-A83B-35AD046F2BC1}" srcOrd="5" destOrd="0" presId="urn:microsoft.com/office/officeart/2008/layout/LinedList"/>
    <dgm:cxn modelId="{C7903105-A87E-FA47-A43A-F0A47035DB8E}" type="presParOf" srcId="{4EF97441-BF23-CB4A-A83B-35AD046F2BC1}" destId="{F5C26C7B-B630-2942-A03F-F52BE72E1A70}" srcOrd="0" destOrd="0" presId="urn:microsoft.com/office/officeart/2008/layout/LinedList"/>
    <dgm:cxn modelId="{0A4E3300-3F2B-FF4E-89D7-009E0DDB6E85}" type="presParOf" srcId="{4EF97441-BF23-CB4A-A83B-35AD046F2BC1}" destId="{97BC53B3-A54C-894C-BE93-DAC8013847A3}" srcOrd="1" destOrd="0" presId="urn:microsoft.com/office/officeart/2008/layout/LinedList"/>
    <dgm:cxn modelId="{13157215-2942-2941-8648-6EDC5C44DD29}" type="presParOf" srcId="{EDE2F141-9B6D-ED42-8562-3CD27CA47AC9}" destId="{B0299D45-98CC-E447-BCA6-35B2DAEB826A}" srcOrd="6" destOrd="0" presId="urn:microsoft.com/office/officeart/2008/layout/LinedList"/>
    <dgm:cxn modelId="{BFEBEB2C-2F6B-CE48-97CC-8CD3E82EBB57}" type="presParOf" srcId="{EDE2F141-9B6D-ED42-8562-3CD27CA47AC9}" destId="{A8EF4849-5139-B946-B2AD-C82C779D78C5}" srcOrd="7" destOrd="0" presId="urn:microsoft.com/office/officeart/2008/layout/LinedList"/>
    <dgm:cxn modelId="{B33430E3-BB04-CA47-A995-2F9613408214}" type="presParOf" srcId="{A8EF4849-5139-B946-B2AD-C82C779D78C5}" destId="{D7FD08C9-F3B5-AD43-965A-8FA729239396}" srcOrd="0" destOrd="0" presId="urn:microsoft.com/office/officeart/2008/layout/LinedList"/>
    <dgm:cxn modelId="{2A49667F-10FC-8D4B-AB87-16FC9AFF2102}" type="presParOf" srcId="{A8EF4849-5139-B946-B2AD-C82C779D78C5}" destId="{F23B6C09-1591-1F46-AF12-D960D92D96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A954F-7173-4D09-BBCB-6428FE5B8D2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BE488BB-68FC-4BB4-9E91-5A8A644BF128}">
      <dgm:prSet/>
      <dgm:spPr/>
      <dgm:t>
        <a:bodyPr/>
        <a:lstStyle/>
        <a:p>
          <a:r>
            <a:rPr lang="en-US"/>
            <a:t>• Cada persona aprende de forma distinta; no existe un estilo superior a otro.</a:t>
          </a:r>
        </a:p>
      </dgm:t>
    </dgm:pt>
    <dgm:pt modelId="{052C3703-86FF-48CE-8E3D-255A28D5BC73}" type="parTrans" cxnId="{4D52A31A-50DB-44D4-B71D-5A80206DA70E}">
      <dgm:prSet/>
      <dgm:spPr/>
      <dgm:t>
        <a:bodyPr/>
        <a:lstStyle/>
        <a:p>
          <a:endParaRPr lang="en-US"/>
        </a:p>
      </dgm:t>
    </dgm:pt>
    <dgm:pt modelId="{4D3A3D3A-57FA-452A-86C8-F2F6918A0E6B}" type="sibTrans" cxnId="{4D52A31A-50DB-44D4-B71D-5A80206DA70E}">
      <dgm:prSet/>
      <dgm:spPr/>
      <dgm:t>
        <a:bodyPr/>
        <a:lstStyle/>
        <a:p>
          <a:endParaRPr lang="en-US"/>
        </a:p>
      </dgm:t>
    </dgm:pt>
    <dgm:pt modelId="{CD083CEF-DA5F-4657-9FEB-C0B4EA123F7D}">
      <dgm:prSet/>
      <dgm:spPr/>
      <dgm:t>
        <a:bodyPr/>
        <a:lstStyle/>
        <a:p>
          <a:r>
            <a:rPr lang="en-US"/>
            <a:t>• Las teorías analizadas ofrecen herramientas para comprender y adaptar los procesos de enseñanza.</a:t>
          </a:r>
        </a:p>
      </dgm:t>
    </dgm:pt>
    <dgm:pt modelId="{732B1C90-910D-4F41-A73D-B0C581607395}" type="parTrans" cxnId="{6BA72BE3-14AE-4DF9-9C19-304A4E20B6F9}">
      <dgm:prSet/>
      <dgm:spPr/>
      <dgm:t>
        <a:bodyPr/>
        <a:lstStyle/>
        <a:p>
          <a:endParaRPr lang="en-US"/>
        </a:p>
      </dgm:t>
    </dgm:pt>
    <dgm:pt modelId="{12B0D9F2-C5C6-4BC2-A2B9-B2589992D86F}" type="sibTrans" cxnId="{6BA72BE3-14AE-4DF9-9C19-304A4E20B6F9}">
      <dgm:prSet/>
      <dgm:spPr/>
      <dgm:t>
        <a:bodyPr/>
        <a:lstStyle/>
        <a:p>
          <a:endParaRPr lang="en-US"/>
        </a:p>
      </dgm:t>
    </dgm:pt>
    <dgm:pt modelId="{5AC9D2D7-33AF-458D-B46D-CD745D6DD403}">
      <dgm:prSet/>
      <dgm:spPr/>
      <dgm:t>
        <a:bodyPr/>
        <a:lstStyle/>
        <a:p>
          <a:r>
            <a:rPr lang="en-US"/>
            <a:t>• Conocer los estilos facilita una educación más personalizada, equitativa y eficaz.</a:t>
          </a:r>
        </a:p>
      </dgm:t>
    </dgm:pt>
    <dgm:pt modelId="{77EF5DD5-6870-4B3A-9005-2537C3F29934}" type="parTrans" cxnId="{A7CB142D-1749-4295-A768-7A6F7AF22BF0}">
      <dgm:prSet/>
      <dgm:spPr/>
      <dgm:t>
        <a:bodyPr/>
        <a:lstStyle/>
        <a:p>
          <a:endParaRPr lang="en-US"/>
        </a:p>
      </dgm:t>
    </dgm:pt>
    <dgm:pt modelId="{40AFFAA1-061D-4DFE-B61E-235FDEF15C51}" type="sibTrans" cxnId="{A7CB142D-1749-4295-A768-7A6F7AF22BF0}">
      <dgm:prSet/>
      <dgm:spPr/>
      <dgm:t>
        <a:bodyPr/>
        <a:lstStyle/>
        <a:p>
          <a:endParaRPr lang="en-US"/>
        </a:p>
      </dgm:t>
    </dgm:pt>
    <dgm:pt modelId="{5DB58795-71D5-504A-9C6E-4B86DDC9359B}" type="pres">
      <dgm:prSet presAssocID="{A08A954F-7173-4D09-BBCB-6428FE5B8D29}" presName="vert0" presStyleCnt="0">
        <dgm:presLayoutVars>
          <dgm:dir/>
          <dgm:animOne val="branch"/>
          <dgm:animLvl val="lvl"/>
        </dgm:presLayoutVars>
      </dgm:prSet>
      <dgm:spPr/>
    </dgm:pt>
    <dgm:pt modelId="{7E0D9968-5F27-F64F-98EA-92844482A18F}" type="pres">
      <dgm:prSet presAssocID="{1BE488BB-68FC-4BB4-9E91-5A8A644BF128}" presName="thickLine" presStyleLbl="alignNode1" presStyleIdx="0" presStyleCnt="3"/>
      <dgm:spPr/>
    </dgm:pt>
    <dgm:pt modelId="{69F21514-82C5-4445-AC02-623F675C8A0D}" type="pres">
      <dgm:prSet presAssocID="{1BE488BB-68FC-4BB4-9E91-5A8A644BF128}" presName="horz1" presStyleCnt="0"/>
      <dgm:spPr/>
    </dgm:pt>
    <dgm:pt modelId="{9D72292B-77F9-ED48-A9E5-8521928F45F5}" type="pres">
      <dgm:prSet presAssocID="{1BE488BB-68FC-4BB4-9E91-5A8A644BF128}" presName="tx1" presStyleLbl="revTx" presStyleIdx="0" presStyleCnt="3"/>
      <dgm:spPr/>
    </dgm:pt>
    <dgm:pt modelId="{36EA81A9-AE2B-014B-A25A-183204D0473C}" type="pres">
      <dgm:prSet presAssocID="{1BE488BB-68FC-4BB4-9E91-5A8A644BF128}" presName="vert1" presStyleCnt="0"/>
      <dgm:spPr/>
    </dgm:pt>
    <dgm:pt modelId="{3A2C7AA1-16AF-8D4C-88EC-E07C3EF387BA}" type="pres">
      <dgm:prSet presAssocID="{CD083CEF-DA5F-4657-9FEB-C0B4EA123F7D}" presName="thickLine" presStyleLbl="alignNode1" presStyleIdx="1" presStyleCnt="3"/>
      <dgm:spPr/>
    </dgm:pt>
    <dgm:pt modelId="{9B840461-9F0F-0B46-B240-4B34C1DEDCD4}" type="pres">
      <dgm:prSet presAssocID="{CD083CEF-DA5F-4657-9FEB-C0B4EA123F7D}" presName="horz1" presStyleCnt="0"/>
      <dgm:spPr/>
    </dgm:pt>
    <dgm:pt modelId="{8B8CC05C-7EC3-F84A-88F0-3799E2DC6DAA}" type="pres">
      <dgm:prSet presAssocID="{CD083CEF-DA5F-4657-9FEB-C0B4EA123F7D}" presName="tx1" presStyleLbl="revTx" presStyleIdx="1" presStyleCnt="3"/>
      <dgm:spPr/>
    </dgm:pt>
    <dgm:pt modelId="{89563A9D-A11A-C344-AE73-AC596E2F641A}" type="pres">
      <dgm:prSet presAssocID="{CD083CEF-DA5F-4657-9FEB-C0B4EA123F7D}" presName="vert1" presStyleCnt="0"/>
      <dgm:spPr/>
    </dgm:pt>
    <dgm:pt modelId="{CB034413-54B5-664E-85C4-A855ED45F8D5}" type="pres">
      <dgm:prSet presAssocID="{5AC9D2D7-33AF-458D-B46D-CD745D6DD403}" presName="thickLine" presStyleLbl="alignNode1" presStyleIdx="2" presStyleCnt="3"/>
      <dgm:spPr/>
    </dgm:pt>
    <dgm:pt modelId="{21BF936D-4313-4743-9EB9-B983E66AA83B}" type="pres">
      <dgm:prSet presAssocID="{5AC9D2D7-33AF-458D-B46D-CD745D6DD403}" presName="horz1" presStyleCnt="0"/>
      <dgm:spPr/>
    </dgm:pt>
    <dgm:pt modelId="{EA2821AD-BF1B-674D-92ED-DEF044EB854E}" type="pres">
      <dgm:prSet presAssocID="{5AC9D2D7-33AF-458D-B46D-CD745D6DD403}" presName="tx1" presStyleLbl="revTx" presStyleIdx="2" presStyleCnt="3"/>
      <dgm:spPr/>
    </dgm:pt>
    <dgm:pt modelId="{2460536B-E54D-824D-B98D-E6176E769352}" type="pres">
      <dgm:prSet presAssocID="{5AC9D2D7-33AF-458D-B46D-CD745D6DD403}" presName="vert1" presStyleCnt="0"/>
      <dgm:spPr/>
    </dgm:pt>
  </dgm:ptLst>
  <dgm:cxnLst>
    <dgm:cxn modelId="{4D52A31A-50DB-44D4-B71D-5A80206DA70E}" srcId="{A08A954F-7173-4D09-BBCB-6428FE5B8D29}" destId="{1BE488BB-68FC-4BB4-9E91-5A8A644BF128}" srcOrd="0" destOrd="0" parTransId="{052C3703-86FF-48CE-8E3D-255A28D5BC73}" sibTransId="{4D3A3D3A-57FA-452A-86C8-F2F6918A0E6B}"/>
    <dgm:cxn modelId="{A7CB142D-1749-4295-A768-7A6F7AF22BF0}" srcId="{A08A954F-7173-4D09-BBCB-6428FE5B8D29}" destId="{5AC9D2D7-33AF-458D-B46D-CD745D6DD403}" srcOrd="2" destOrd="0" parTransId="{77EF5DD5-6870-4B3A-9005-2537C3F29934}" sibTransId="{40AFFAA1-061D-4DFE-B61E-235FDEF15C51}"/>
    <dgm:cxn modelId="{43DF409D-9D43-7144-A76C-27E9D29BB542}" type="presOf" srcId="{CD083CEF-DA5F-4657-9FEB-C0B4EA123F7D}" destId="{8B8CC05C-7EC3-F84A-88F0-3799E2DC6DAA}" srcOrd="0" destOrd="0" presId="urn:microsoft.com/office/officeart/2008/layout/LinedList"/>
    <dgm:cxn modelId="{174EA39D-EE92-534E-9C4B-F691FA5B3183}" type="presOf" srcId="{1BE488BB-68FC-4BB4-9E91-5A8A644BF128}" destId="{9D72292B-77F9-ED48-A9E5-8521928F45F5}" srcOrd="0" destOrd="0" presId="urn:microsoft.com/office/officeart/2008/layout/LinedList"/>
    <dgm:cxn modelId="{120533CD-8595-804E-8702-82F8B7E63213}" type="presOf" srcId="{5AC9D2D7-33AF-458D-B46D-CD745D6DD403}" destId="{EA2821AD-BF1B-674D-92ED-DEF044EB854E}" srcOrd="0" destOrd="0" presId="urn:microsoft.com/office/officeart/2008/layout/LinedList"/>
    <dgm:cxn modelId="{DDC803DB-6C80-CF4C-8795-765D3AC30B0A}" type="presOf" srcId="{A08A954F-7173-4D09-BBCB-6428FE5B8D29}" destId="{5DB58795-71D5-504A-9C6E-4B86DDC9359B}" srcOrd="0" destOrd="0" presId="urn:microsoft.com/office/officeart/2008/layout/LinedList"/>
    <dgm:cxn modelId="{6BA72BE3-14AE-4DF9-9C19-304A4E20B6F9}" srcId="{A08A954F-7173-4D09-BBCB-6428FE5B8D29}" destId="{CD083CEF-DA5F-4657-9FEB-C0B4EA123F7D}" srcOrd="1" destOrd="0" parTransId="{732B1C90-910D-4F41-A73D-B0C581607395}" sibTransId="{12B0D9F2-C5C6-4BC2-A2B9-B2589992D86F}"/>
    <dgm:cxn modelId="{B6C8EF62-D920-FA43-895D-0929928D0CBD}" type="presParOf" srcId="{5DB58795-71D5-504A-9C6E-4B86DDC9359B}" destId="{7E0D9968-5F27-F64F-98EA-92844482A18F}" srcOrd="0" destOrd="0" presId="urn:microsoft.com/office/officeart/2008/layout/LinedList"/>
    <dgm:cxn modelId="{506FDC45-B6AB-D547-9053-96E9E3603887}" type="presParOf" srcId="{5DB58795-71D5-504A-9C6E-4B86DDC9359B}" destId="{69F21514-82C5-4445-AC02-623F675C8A0D}" srcOrd="1" destOrd="0" presId="urn:microsoft.com/office/officeart/2008/layout/LinedList"/>
    <dgm:cxn modelId="{38A18183-44FC-A34E-AB39-C1348BF48B5C}" type="presParOf" srcId="{69F21514-82C5-4445-AC02-623F675C8A0D}" destId="{9D72292B-77F9-ED48-A9E5-8521928F45F5}" srcOrd="0" destOrd="0" presId="urn:microsoft.com/office/officeart/2008/layout/LinedList"/>
    <dgm:cxn modelId="{4CA08084-DB87-F74D-B6DF-26BC0621F09E}" type="presParOf" srcId="{69F21514-82C5-4445-AC02-623F675C8A0D}" destId="{36EA81A9-AE2B-014B-A25A-183204D0473C}" srcOrd="1" destOrd="0" presId="urn:microsoft.com/office/officeart/2008/layout/LinedList"/>
    <dgm:cxn modelId="{D7BBE049-3283-B047-9F6A-B8527207E272}" type="presParOf" srcId="{5DB58795-71D5-504A-9C6E-4B86DDC9359B}" destId="{3A2C7AA1-16AF-8D4C-88EC-E07C3EF387BA}" srcOrd="2" destOrd="0" presId="urn:microsoft.com/office/officeart/2008/layout/LinedList"/>
    <dgm:cxn modelId="{45DE04AE-2B71-6F45-8B4C-E2CA5F93091C}" type="presParOf" srcId="{5DB58795-71D5-504A-9C6E-4B86DDC9359B}" destId="{9B840461-9F0F-0B46-B240-4B34C1DEDCD4}" srcOrd="3" destOrd="0" presId="urn:microsoft.com/office/officeart/2008/layout/LinedList"/>
    <dgm:cxn modelId="{405E31DD-D08E-4B4B-BCF6-4FA918FE88FE}" type="presParOf" srcId="{9B840461-9F0F-0B46-B240-4B34C1DEDCD4}" destId="{8B8CC05C-7EC3-F84A-88F0-3799E2DC6DAA}" srcOrd="0" destOrd="0" presId="urn:microsoft.com/office/officeart/2008/layout/LinedList"/>
    <dgm:cxn modelId="{7878F8AA-9B1B-8040-A9EF-D121C41E6B00}" type="presParOf" srcId="{9B840461-9F0F-0B46-B240-4B34C1DEDCD4}" destId="{89563A9D-A11A-C344-AE73-AC596E2F641A}" srcOrd="1" destOrd="0" presId="urn:microsoft.com/office/officeart/2008/layout/LinedList"/>
    <dgm:cxn modelId="{829E2984-4DAE-014E-BCCE-A7A97CF66B97}" type="presParOf" srcId="{5DB58795-71D5-504A-9C6E-4B86DDC9359B}" destId="{CB034413-54B5-664E-85C4-A855ED45F8D5}" srcOrd="4" destOrd="0" presId="urn:microsoft.com/office/officeart/2008/layout/LinedList"/>
    <dgm:cxn modelId="{7EE92DB2-41D2-B445-B4A5-FB68D6ED5EBC}" type="presParOf" srcId="{5DB58795-71D5-504A-9C6E-4B86DDC9359B}" destId="{21BF936D-4313-4743-9EB9-B983E66AA83B}" srcOrd="5" destOrd="0" presId="urn:microsoft.com/office/officeart/2008/layout/LinedList"/>
    <dgm:cxn modelId="{6C7BE50F-7DC6-CF4E-BC1B-E60612655366}" type="presParOf" srcId="{21BF936D-4313-4743-9EB9-B983E66AA83B}" destId="{EA2821AD-BF1B-674D-92ED-DEF044EB854E}" srcOrd="0" destOrd="0" presId="urn:microsoft.com/office/officeart/2008/layout/LinedList"/>
    <dgm:cxn modelId="{B88BABF1-6062-3946-A2A0-D74D09C9CF7B}" type="presParOf" srcId="{21BF936D-4313-4743-9EB9-B983E66AA83B}" destId="{2460536B-E54D-824D-B98D-E6176E7693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3D141-05FD-0A4B-B097-6493C37842A2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B5E8A5-B36E-4E48-BCE9-3DEAD5665CF8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Son las distintas maneras en que las personas adquieren, procesan y retienen información.</a:t>
          </a:r>
        </a:p>
      </dsp:txBody>
      <dsp:txXfrm>
        <a:off x="0" y="2124"/>
        <a:ext cx="7886700" cy="1449029"/>
      </dsp:txXfrm>
    </dsp:sp>
    <dsp:sp modelId="{5BF068C9-05FF-9B45-A95F-F8D6AA307CDE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35FD69-5A91-C244-A904-3F82F6DA2C76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Cada individuo tiene un estilo preferente que influye en su desempeño académico y laboral.</a:t>
          </a:r>
        </a:p>
      </dsp:txBody>
      <dsp:txXfrm>
        <a:off x="0" y="1451154"/>
        <a:ext cx="7886700" cy="1449029"/>
      </dsp:txXfrm>
    </dsp:sp>
    <dsp:sp modelId="{5553E7AC-708F-9745-8734-00D9B3BD31F5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30D30A-DC53-8C44-8600-048FD7B41FE3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Conocer los estilos permite mejorar la enseñanza y el aprendizaje.</a:t>
          </a:r>
        </a:p>
      </dsp:txBody>
      <dsp:txXfrm>
        <a:off x="0" y="2900183"/>
        <a:ext cx="78867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B8A0E-02AC-A840-9C07-5ACD0A93AF61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C4934-D517-8848-8598-870363C00B4C}">
      <dsp:nvSpPr>
        <dsp:cNvPr id="0" name=""/>
        <dsp:cNvSpPr/>
      </dsp:nvSpPr>
      <dsp:spPr>
        <a:xfrm>
          <a:off x="0" y="0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Teoría de VARK (Fleming): Visual, Auditivo, Lectura/Escritura, Kinestésico.</a:t>
          </a:r>
        </a:p>
      </dsp:txBody>
      <dsp:txXfrm>
        <a:off x="0" y="0"/>
        <a:ext cx="7886700" cy="1087834"/>
      </dsp:txXfrm>
    </dsp:sp>
    <dsp:sp modelId="{819F14A9-56A9-7C41-BBEE-294E83F621FA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3C5CC-A96F-F54E-A511-FB143CAA6633}">
      <dsp:nvSpPr>
        <dsp:cNvPr id="0" name=""/>
        <dsp:cNvSpPr/>
      </dsp:nvSpPr>
      <dsp:spPr>
        <a:xfrm>
          <a:off x="0" y="1087834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Teoría de Kolb: Concreto, Abstracto, Reflexivo, Activo.</a:t>
          </a:r>
        </a:p>
      </dsp:txBody>
      <dsp:txXfrm>
        <a:off x="0" y="1087834"/>
        <a:ext cx="7886700" cy="1087834"/>
      </dsp:txXfrm>
    </dsp:sp>
    <dsp:sp modelId="{58D1D55C-E15F-8C48-9B51-830AB6A52CCB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6A323-99D9-3441-962D-8B6672D145E4}">
      <dsp:nvSpPr>
        <dsp:cNvPr id="0" name=""/>
        <dsp:cNvSpPr/>
      </dsp:nvSpPr>
      <dsp:spPr>
        <a:xfrm>
          <a:off x="0" y="2175669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3. Teoría de Gardner: Inteligencias múltiples.</a:t>
          </a:r>
        </a:p>
      </dsp:txBody>
      <dsp:txXfrm>
        <a:off x="0" y="2175669"/>
        <a:ext cx="7886700" cy="1087834"/>
      </dsp:txXfrm>
    </dsp:sp>
    <dsp:sp modelId="{99AA8FD8-174E-614F-9671-C172289409E7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9261F-2604-FE40-B147-522EA56F82B7}">
      <dsp:nvSpPr>
        <dsp:cNvPr id="0" name=""/>
        <dsp:cNvSpPr/>
      </dsp:nvSpPr>
      <dsp:spPr>
        <a:xfrm>
          <a:off x="0" y="3263503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4. Teoría de Dunn y Dunn: Factores ambientales, emocionales, sociológicos.</a:t>
          </a:r>
        </a:p>
      </dsp:txBody>
      <dsp:txXfrm>
        <a:off x="0" y="3263503"/>
        <a:ext cx="78867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51BE8-742E-7E43-ADAF-3015137D5401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8AFEA-B97E-A545-945D-EE34D5BD9D5C}">
      <dsp:nvSpPr>
        <dsp:cNvPr id="0" name=""/>
        <dsp:cNvSpPr/>
      </dsp:nvSpPr>
      <dsp:spPr>
        <a:xfrm>
          <a:off x="0" y="0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Mejora la planificación didáctica.</a:t>
          </a:r>
        </a:p>
      </dsp:txBody>
      <dsp:txXfrm>
        <a:off x="0" y="0"/>
        <a:ext cx="7886700" cy="1087834"/>
      </dsp:txXfrm>
    </dsp:sp>
    <dsp:sp modelId="{F49133AB-D2B9-544C-8615-1EC669BB78BF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E126B-384A-8147-AB10-ABAEE1EA8DCE}">
      <dsp:nvSpPr>
        <dsp:cNvPr id="0" name=""/>
        <dsp:cNvSpPr/>
      </dsp:nvSpPr>
      <dsp:spPr>
        <a:xfrm>
          <a:off x="0" y="1087834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Fomenta estrategias diversificadas.</a:t>
          </a:r>
        </a:p>
      </dsp:txBody>
      <dsp:txXfrm>
        <a:off x="0" y="1087834"/>
        <a:ext cx="7886700" cy="1087834"/>
      </dsp:txXfrm>
    </dsp:sp>
    <dsp:sp modelId="{08A99FD9-63F3-3F40-9A04-CF4DC4816899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26C7B-B630-2942-A03F-F52BE72E1A70}">
      <dsp:nvSpPr>
        <dsp:cNvPr id="0" name=""/>
        <dsp:cNvSpPr/>
      </dsp:nvSpPr>
      <dsp:spPr>
        <a:xfrm>
          <a:off x="0" y="2175669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Fortalece la motivación y participación del estudiante.</a:t>
          </a:r>
        </a:p>
      </dsp:txBody>
      <dsp:txXfrm>
        <a:off x="0" y="2175669"/>
        <a:ext cx="7886700" cy="1087834"/>
      </dsp:txXfrm>
    </dsp:sp>
    <dsp:sp modelId="{B0299D45-98CC-E447-BCA6-35B2DAEB826A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D08C9-F3B5-AD43-965A-8FA729239396}">
      <dsp:nvSpPr>
        <dsp:cNvPr id="0" name=""/>
        <dsp:cNvSpPr/>
      </dsp:nvSpPr>
      <dsp:spPr>
        <a:xfrm>
          <a:off x="0" y="3263503"/>
          <a:ext cx="78867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Favorece la inclusión y equidad educativa.</a:t>
          </a:r>
        </a:p>
      </dsp:txBody>
      <dsp:txXfrm>
        <a:off x="0" y="3263503"/>
        <a:ext cx="7886700" cy="10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D9968-5F27-F64F-98EA-92844482A18F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2292B-77F9-ED48-A9E5-8521928F45F5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 Cada persona aprende de forma distinta; no existe un estilo superior a otro.</a:t>
          </a:r>
        </a:p>
      </dsp:txBody>
      <dsp:txXfrm>
        <a:off x="0" y="2124"/>
        <a:ext cx="7886700" cy="1449029"/>
      </dsp:txXfrm>
    </dsp:sp>
    <dsp:sp modelId="{3A2C7AA1-16AF-8D4C-88EC-E07C3EF387BA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CC05C-7EC3-F84A-88F0-3799E2DC6DAA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 Las teorías analizadas ofrecen herramientas para comprender y adaptar los procesos de enseñanza.</a:t>
          </a:r>
        </a:p>
      </dsp:txBody>
      <dsp:txXfrm>
        <a:off x="0" y="1451154"/>
        <a:ext cx="7886700" cy="1449029"/>
      </dsp:txXfrm>
    </dsp:sp>
    <dsp:sp modelId="{CB034413-54B5-664E-85C4-A855ED45F8D5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21AD-BF1B-674D-92ED-DEF044EB854E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 Conocer los estilos facilita una educación más personalizada, equitativa y eficaz.</a:t>
          </a:r>
        </a:p>
      </dsp:txBody>
      <dsp:txXfrm>
        <a:off x="0" y="2900183"/>
        <a:ext cx="78867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0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83" y="841664"/>
            <a:ext cx="3866304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Estilos de Aprendizaje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69AEC2-E445-E660-FB8B-1721800A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/>
              <a:t>¿Qué son los estilos de aprendizaje?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50DB5-6A25-514D-E318-B9643A449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3356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662216-5EE7-B101-1865-56DF4C1F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3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Principales teorías de estilos de aprendizaje</a:t>
            </a:r>
            <a:endParaRPr lang="es-EC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4DBE36-BFB7-524C-0577-B43DFA37B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2198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ágenes de papel artesanal de múltiples colores">
            <a:extLst>
              <a:ext uri="{FF2B5EF4-FFF2-40B4-BE49-F238E27FC236}">
                <a16:creationId xmlns:a16="http://schemas.microsoft.com/office/drawing/2014/main" id="{E72E519E-2D14-F63F-C8EC-7FBE2B9B78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091" b="909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Teoría VARK (Fleming)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Visual: </a:t>
            </a:r>
            <a:r>
              <a:rPr dirty="0" err="1"/>
              <a:t>aprende</a:t>
            </a:r>
            <a:r>
              <a:rPr dirty="0"/>
              <a:t> con </a:t>
            </a:r>
            <a:r>
              <a:rPr dirty="0" err="1"/>
              <a:t>imágenes</a:t>
            </a:r>
            <a:r>
              <a:rPr dirty="0"/>
              <a:t>, </a:t>
            </a:r>
            <a:r>
              <a:rPr dirty="0" err="1"/>
              <a:t>mapas</a:t>
            </a:r>
            <a:r>
              <a:rPr dirty="0"/>
              <a:t> y </a:t>
            </a:r>
            <a:r>
              <a:rPr dirty="0" err="1"/>
              <a:t>esquemas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Auditivo</a:t>
            </a:r>
            <a:r>
              <a:rPr dirty="0"/>
              <a:t>: </a:t>
            </a:r>
            <a:r>
              <a:rPr dirty="0" err="1"/>
              <a:t>prefiere</a:t>
            </a:r>
            <a:r>
              <a:rPr dirty="0"/>
              <a:t> </a:t>
            </a:r>
            <a:r>
              <a:rPr dirty="0" err="1"/>
              <a:t>explicaciones</a:t>
            </a:r>
            <a:r>
              <a:rPr dirty="0"/>
              <a:t> </a:t>
            </a:r>
            <a:r>
              <a:rPr dirty="0" err="1"/>
              <a:t>orales</a:t>
            </a:r>
            <a:r>
              <a:rPr dirty="0"/>
              <a:t> y </a:t>
            </a:r>
            <a:r>
              <a:rPr dirty="0" err="1"/>
              <a:t>discusiones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Lectura</a:t>
            </a:r>
            <a:r>
              <a:rPr dirty="0"/>
              <a:t>/</a:t>
            </a:r>
            <a:r>
              <a:rPr dirty="0" err="1"/>
              <a:t>Escritura</a:t>
            </a:r>
            <a:r>
              <a:rPr dirty="0"/>
              <a:t>: </a:t>
            </a:r>
            <a:r>
              <a:rPr dirty="0" err="1"/>
              <a:t>utiliza</a:t>
            </a:r>
            <a:r>
              <a:rPr dirty="0"/>
              <a:t> </a:t>
            </a:r>
            <a:r>
              <a:rPr dirty="0" err="1"/>
              <a:t>textos</a:t>
            </a:r>
            <a:r>
              <a:rPr dirty="0"/>
              <a:t>, </a:t>
            </a:r>
            <a:r>
              <a:rPr dirty="0" err="1"/>
              <a:t>apuntes</a:t>
            </a:r>
            <a:r>
              <a:rPr dirty="0"/>
              <a:t> y </a:t>
            </a:r>
            <a:r>
              <a:rPr dirty="0" err="1"/>
              <a:t>resúmenes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Kinestésico</a:t>
            </a:r>
            <a:r>
              <a:rPr dirty="0"/>
              <a:t>: </a:t>
            </a:r>
            <a:r>
              <a:rPr dirty="0" err="1"/>
              <a:t>aprende</a:t>
            </a:r>
            <a:r>
              <a:rPr dirty="0"/>
              <a:t> </a:t>
            </a:r>
            <a:r>
              <a:rPr dirty="0" err="1"/>
              <a:t>haciendo</a:t>
            </a:r>
            <a:r>
              <a:rPr dirty="0"/>
              <a:t>, con </a:t>
            </a:r>
            <a:r>
              <a:rPr dirty="0" err="1"/>
              <a:t>práctica</a:t>
            </a:r>
            <a:r>
              <a:rPr dirty="0"/>
              <a:t> o </a:t>
            </a:r>
            <a:r>
              <a:rPr dirty="0" err="1"/>
              <a:t>movimiento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ed de concreto">
            <a:extLst>
              <a:ext uri="{FF2B5EF4-FFF2-40B4-BE49-F238E27FC236}">
                <a16:creationId xmlns:a16="http://schemas.microsoft.com/office/drawing/2014/main" id="{F7A42561-6C06-9444-FA84-6E27DE6404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Teoría de Kolb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Concreto</a:t>
            </a:r>
            <a:r>
              <a:rPr dirty="0"/>
              <a:t>: </a:t>
            </a:r>
            <a:r>
              <a:rPr dirty="0" err="1"/>
              <a:t>experimenta</a:t>
            </a:r>
            <a:r>
              <a:rPr dirty="0"/>
              <a:t> </a:t>
            </a:r>
            <a:r>
              <a:rPr dirty="0" err="1"/>
              <a:t>directamente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Abstracto</a:t>
            </a:r>
            <a:r>
              <a:rPr dirty="0"/>
              <a:t>: </a:t>
            </a:r>
            <a:r>
              <a:rPr dirty="0" err="1"/>
              <a:t>conceptualiza</a:t>
            </a:r>
            <a:r>
              <a:rPr dirty="0"/>
              <a:t> ideas.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Reflexivo</a:t>
            </a:r>
            <a:r>
              <a:rPr dirty="0"/>
              <a:t>: </a:t>
            </a:r>
            <a:r>
              <a:rPr dirty="0" err="1"/>
              <a:t>observa</a:t>
            </a:r>
            <a:r>
              <a:rPr dirty="0"/>
              <a:t> y </a:t>
            </a:r>
            <a:r>
              <a:rPr dirty="0" err="1"/>
              <a:t>analiza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Activo</a:t>
            </a:r>
            <a:r>
              <a:rPr dirty="0"/>
              <a:t>: </a:t>
            </a:r>
            <a:r>
              <a:rPr dirty="0" err="1"/>
              <a:t>aprende</a:t>
            </a:r>
            <a:r>
              <a:rPr dirty="0"/>
              <a:t> </a:t>
            </a:r>
            <a:r>
              <a:rPr dirty="0" err="1"/>
              <a:t>haciendo</a:t>
            </a:r>
            <a:r>
              <a:rPr dirty="0"/>
              <a:t> e </a:t>
            </a:r>
            <a:r>
              <a:rPr dirty="0" err="1"/>
              <a:t>interactuando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533A65-70D0-E7F5-78D4-B7972BAA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Importancia de conocer los estilos de aprendizaje</a:t>
            </a:r>
            <a:endParaRPr lang="es-EC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7DB397-9981-E407-D4D2-1A5A85F8F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6332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E76F9E-2CC8-813E-DE21-FFDEEABA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01" b="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Conclusiones del trabajo monográfico</a:t>
            </a:r>
            <a:endParaRPr lang="es-EC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3DC1B9-8FA3-B83F-55F0-70EEC94C4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68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756D6-379F-5384-8B5C-0F8B8BB7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Trabajo grupal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 err="1"/>
              <a:t>Instrucciones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Formar</a:t>
            </a:r>
            <a:r>
              <a:rPr dirty="0"/>
              <a:t> </a:t>
            </a:r>
            <a:r>
              <a:rPr dirty="0" err="1"/>
              <a:t>equipos</a:t>
            </a:r>
            <a:r>
              <a:rPr dirty="0"/>
              <a:t> de </a:t>
            </a:r>
            <a:r>
              <a:rPr lang="en-US" dirty="0" err="1"/>
              <a:t>siempre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Identificar</a:t>
            </a:r>
            <a:r>
              <a:rPr dirty="0"/>
              <a:t> un </a:t>
            </a:r>
            <a:r>
              <a:rPr dirty="0" err="1"/>
              <a:t>estilo</a:t>
            </a:r>
            <a:r>
              <a:rPr dirty="0"/>
              <a:t> de </a:t>
            </a:r>
            <a:r>
              <a:rPr dirty="0" err="1"/>
              <a:t>aprendizaje</a:t>
            </a:r>
            <a:r>
              <a:rPr dirty="0"/>
              <a:t> y </a:t>
            </a:r>
            <a:r>
              <a:rPr dirty="0" err="1"/>
              <a:t>proponer</a:t>
            </a:r>
            <a:r>
              <a:rPr dirty="0"/>
              <a:t> </a:t>
            </a:r>
            <a:r>
              <a:rPr dirty="0" err="1"/>
              <a:t>estrategias</a:t>
            </a:r>
            <a:r>
              <a:rPr dirty="0"/>
              <a:t> </a:t>
            </a:r>
            <a:r>
              <a:rPr dirty="0" err="1"/>
              <a:t>prácticas</a:t>
            </a:r>
            <a:r>
              <a:rPr dirty="0"/>
              <a:t> para </a:t>
            </a:r>
            <a:r>
              <a:rPr dirty="0" err="1"/>
              <a:t>aplicarlo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aula.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Presentar</a:t>
            </a:r>
            <a:r>
              <a:rPr dirty="0"/>
              <a:t> </a:t>
            </a:r>
            <a:r>
              <a:rPr dirty="0" err="1"/>
              <a:t>ejemplos</a:t>
            </a:r>
            <a:r>
              <a:rPr dirty="0"/>
              <a:t> </a:t>
            </a:r>
            <a:r>
              <a:rPr dirty="0" err="1"/>
              <a:t>reales</a:t>
            </a:r>
            <a:r>
              <a:rPr dirty="0"/>
              <a:t> o </a:t>
            </a:r>
            <a:r>
              <a:rPr dirty="0" err="1"/>
              <a:t>simulados</a:t>
            </a:r>
            <a:r>
              <a:rPr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313</Words>
  <Application>Microsoft Macintosh PowerPoint</Application>
  <PresentationFormat>Presentación en pantalla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Estilos de Aprendizaje</vt:lpstr>
      <vt:lpstr>¿Qué son los estilos de aprendizaje?</vt:lpstr>
      <vt:lpstr>Principales teorías de estilos de aprendizaje</vt:lpstr>
      <vt:lpstr>Teoría VARK (Fleming)</vt:lpstr>
      <vt:lpstr>Teoría de Kolb</vt:lpstr>
      <vt:lpstr>Importancia de conocer los estilos de aprendizaje</vt:lpstr>
      <vt:lpstr>Conclusiones del trabajo monográfico</vt:lpstr>
      <vt:lpstr>Trabajo grupal final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Luis Fernando Alvear Ortiz</cp:lastModifiedBy>
  <cp:revision>2</cp:revision>
  <dcterms:created xsi:type="dcterms:W3CDTF">2013-01-27T09:14:16Z</dcterms:created>
  <dcterms:modified xsi:type="dcterms:W3CDTF">2025-06-12T00:49:10Z</dcterms:modified>
  <cp:category/>
</cp:coreProperties>
</file>