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0"/>
  </p:notesMasterIdLst>
  <p:sldIdLst>
    <p:sldId id="328" r:id="rId2"/>
    <p:sldId id="337" r:id="rId3"/>
    <p:sldId id="338" r:id="rId4"/>
    <p:sldId id="339" r:id="rId5"/>
    <p:sldId id="340" r:id="rId6"/>
    <p:sldId id="343" r:id="rId7"/>
    <p:sldId id="344" r:id="rId8"/>
    <p:sldId id="383" r:id="rId9"/>
  </p:sldIdLst>
  <p:sldSz cx="9144000" cy="6858000" type="screen4x3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A2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1" d="100"/>
          <a:sy n="41" d="100"/>
        </p:scale>
        <p:origin x="12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7DE1F2-3D8C-450F-9C01-CD8175CBBB77}" type="datetimeFigureOut">
              <a:rPr lang="es-MX"/>
              <a:pPr>
                <a:defRPr/>
              </a:pPr>
              <a:t>15/05/2019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676ABE-2D33-4C6D-82F9-DD8C9F265B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9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4091DE-DA19-4D5C-8DF9-EE823524905E}" type="slidenum">
              <a:rPr lang="es-MX" altLang="es-MX" smtClean="0"/>
              <a:pPr/>
              <a:t>8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24039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4BC2-1CE1-44E0-88E8-1924DE538468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72C4-9C37-48DA-AD82-080471ACE3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52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32025-0B8F-4D95-8008-342A8D7F0761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FFCF-FA34-4576-9ACA-18166B2B1A3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61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BFE-D156-4563-BE3E-3BED9621A004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EA271-C095-4565-9D78-B48A7E131FA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2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72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7200"/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EEBF-4232-48D9-B81C-8E30D11A89A9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1F80-BD5F-4F45-9F99-2379AB5DE81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40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EA01F-435B-4D37-9456-CDF49308F253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BCDA-58EF-4AA6-9EFE-DDDCE3DB06E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000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sz="8000"/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73CC-BA8D-4416-A92B-5D5182600B39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08CB7-768C-49BC-829D-751668B78B7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5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5555F-F3AE-4D8F-A20C-BE9FEBDFD8F1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23DE1-3DE3-459E-9D5B-907A8B033B6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623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6A6B-2357-41C5-BF69-F9BD22C302BD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6B974-3940-4878-897B-DF0AD0EB425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6448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9FC8-9989-41DC-9CDE-E5AED2DBDB05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FB8C-9896-4D3B-A4B9-F4B479BD79B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507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 en línea</a:t>
            </a:r>
            <a:endParaRPr lang="es-MX" noProof="0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D610C03-F37A-4094-ACCF-FEFA45157B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95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1CE9-E663-43A2-A29F-F9831778BD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64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5463-C39D-44D4-AF34-95EE14E5E8B6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DF063-834B-4219-A528-700797A41E3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4677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DCF5-543B-4D97-8A78-C0BB51C2E3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r>
              <a:rPr lang="es-ES" noProof="0"/>
              <a:t>Haga clic en el icono para agregar una imagen en línea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1295400" y="6400800"/>
            <a:ext cx="4211638" cy="274638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3 Marcador de fecha"/>
          <p:cNvSpPr>
            <a:spLocks noGrp="1"/>
          </p:cNvSpPr>
          <p:nvPr>
            <p:ph type="dt" sz="half" idx="11"/>
          </p:nvPr>
        </p:nvSpPr>
        <p:spPr>
          <a:xfrm>
            <a:off x="5562600" y="6400800"/>
            <a:ext cx="3001963" cy="274638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39175" y="6515100"/>
            <a:ext cx="463550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CFE7-2716-4674-A35F-25940BF090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3DF77-B0A4-45B2-BDA1-A3D74C4ECD09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3F75-9F9F-4E85-B066-A60E6E9441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104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2C736-E072-4CF8-B556-B31A8BC3CA4F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0B0C-2EBE-4599-AE27-72E5B7DFEA8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74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9348C-EC87-4D1A-B938-C725BBF172DF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B86C-4DCA-4D0C-B11D-0ACEC789C85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9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64BF-A380-4FFA-84F4-1FF1B4742820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2900-5084-4830-B2AE-C45E839F9FE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145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D0664-2F5E-4A7E-AAFE-14A4754C0BBB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2011-ADB9-40B7-9203-830C3D04433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629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DC97F-F308-4B99-A255-3E664B33FD5A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E6FC-8F50-4426-ABFD-49112DF00C9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18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C39F-C9B0-46B3-A08C-4706918C2FAD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92062-9C01-457D-8B98-7C228EDC42F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64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título del patrón</a:t>
            </a:r>
            <a:endParaRPr lang="en-US" altLang="es-EC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  <a:endParaRPr lang="en-US" alt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13941D8-6768-4005-88F4-745B515B98F9}" type="datetimeFigureOut">
              <a:rPr lang="es-MX"/>
              <a:pPr>
                <a:defRPr/>
              </a:pPr>
              <a:t>15/05/2019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25A4B0D-4364-465B-9860-9C1467A3C7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37" r:id="rId7"/>
    <p:sldLayoutId id="2147484047" r:id="rId8"/>
    <p:sldLayoutId id="2147484038" r:id="rId9"/>
    <p:sldLayoutId id="2147484039" r:id="rId10"/>
    <p:sldLayoutId id="2147484048" r:id="rId11"/>
    <p:sldLayoutId id="2147484049" r:id="rId12"/>
    <p:sldLayoutId id="2147484040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55576" y="900481"/>
            <a:ext cx="7128792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s-ES" sz="4000" b="1" dirty="0"/>
              <a:t>RELACIÓN DE LA ÉTICA CON OTRAS CIENCIAS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05BB2F6-D8B2-4746-92F9-CE7F255D0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8" t="24527" r="7049" b="9941"/>
          <a:stretch/>
        </p:blipFill>
        <p:spPr>
          <a:xfrm>
            <a:off x="1594919" y="2429127"/>
            <a:ext cx="5954162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6842125" cy="649288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i="1" dirty="0">
                <a:solidFill>
                  <a:srgbClr val="FF0000"/>
                </a:solidFill>
              </a:rPr>
              <a:t>Relación de la Ética con otras ciencias</a:t>
            </a:r>
            <a:endParaRPr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7E7467-7194-40F0-AB5D-A9A20B1F3E61}" type="slidenum">
              <a:rPr lang="es-ES" altLang="es-MX" sz="1000" smtClean="0">
                <a:solidFill>
                  <a:srgbClr val="898989"/>
                </a:solidFill>
                <a:latin typeface="Berlin Sans FB" panose="020E0602020502020306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s-ES" altLang="es-MX" sz="1000">
              <a:solidFill>
                <a:srgbClr val="898989"/>
              </a:solidFill>
              <a:latin typeface="Berlin Sans FB" panose="020E0602020502020306" pitchFamily="34" charset="0"/>
            </a:endParaRPr>
          </a:p>
        </p:txBody>
      </p:sp>
      <p:sp>
        <p:nvSpPr>
          <p:cNvPr id="27652" name="Rectángulo 3"/>
          <p:cNvSpPr>
            <a:spLocks noChangeArrowheads="1"/>
          </p:cNvSpPr>
          <p:nvPr/>
        </p:nvSpPr>
        <p:spPr bwMode="auto">
          <a:xfrm>
            <a:off x="4643438" y="1270000"/>
            <a:ext cx="34671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Psicología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.- Ayuda a la 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Ética 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 a comprender cuales son las verdaderas  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intenciones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  del hombre en los actos morales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ejecutados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MX" altLang="es-MX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Sociología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.- El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hombre 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 es esencialmente un ser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social 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y recibe de ella un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sistema </a:t>
            </a:r>
            <a:r>
              <a:rPr lang="es-MX" altLang="es-MX">
                <a:solidFill>
                  <a:schemeClr val="tx1"/>
                </a:solidFill>
                <a:latin typeface="Arial" panose="020B0604020202020204" pitchFamily="34" charset="0"/>
              </a:rPr>
              <a:t>de valores 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morales.</a:t>
            </a:r>
            <a:endParaRPr lang="es-ES" altLang="es-MX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276475"/>
            <a:ext cx="3240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476250"/>
            <a:ext cx="7067550" cy="576263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b="1" i="1" dirty="0">
                <a:solidFill>
                  <a:srgbClr val="FF0000"/>
                </a:solidFill>
              </a:rPr>
              <a:t>Relación de la Ética con otras ciencias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8675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6368B5-BFB9-4805-A4F8-04F075372AE5}" type="slidenum">
              <a:rPr lang="es-ES" altLang="es-MX" sz="1000" smtClean="0">
                <a:solidFill>
                  <a:srgbClr val="898989"/>
                </a:solidFill>
                <a:latin typeface="Berlin Sans FB" panose="020E0602020502020306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s-ES" altLang="es-MX" sz="1000">
              <a:solidFill>
                <a:srgbClr val="898989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8676" name="Picture 6" descr="http://elempresario.mx/sites/default/files/imagecache/nota_completa/Estudiant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97075"/>
            <a:ext cx="345598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ángulo 3"/>
          <p:cNvSpPr>
            <a:spLocks noChangeArrowheads="1"/>
          </p:cNvSpPr>
          <p:nvPr/>
        </p:nvSpPr>
        <p:spPr bwMode="auto">
          <a:xfrm>
            <a:off x="1403350" y="1997075"/>
            <a:ext cx="36004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es-MX" altLang="es-MX" sz="2000" b="1">
                <a:solidFill>
                  <a:schemeClr val="tx1"/>
                </a:solidFill>
                <a:latin typeface="Arial" panose="020B0604020202020204" pitchFamily="34" charset="0"/>
              </a:rPr>
              <a:t>Pedagogía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es el estudio de la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educación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 que se refiere 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conducir,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guiar y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lograr 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que una </a:t>
            </a:r>
            <a:r>
              <a:rPr lang="es-MX" altLang="es-MX" sz="2000" b="1">
                <a:solidFill>
                  <a:srgbClr val="FF0000"/>
                </a:solidFill>
                <a:latin typeface="Arial" panose="020B0604020202020204" pitchFamily="34" charset="0"/>
              </a:rPr>
              <a:t>persona 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haga, por sí misma, lo que debe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hacer.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</a:pPr>
            <a:endParaRPr lang="es-ES" altLang="es-MX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Por lo tanto es una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disciplina 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que complementa a la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Ética 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 ya que ésta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dicta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el modelo o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guía  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de conducta humana </a:t>
            </a:r>
            <a:r>
              <a:rPr lang="es-MX" altLang="es-MX" sz="2000" b="1" i="1">
                <a:solidFill>
                  <a:srgbClr val="FF0000"/>
                </a:solidFill>
                <a:latin typeface="Arial" panose="020B0604020202020204" pitchFamily="34" charset="0"/>
              </a:rPr>
              <a:t>buena</a:t>
            </a:r>
            <a:r>
              <a:rPr lang="es-MX" altLang="es-MX" sz="2000">
                <a:solidFill>
                  <a:schemeClr val="tx1"/>
                </a:solidFill>
                <a:latin typeface="Arial" panose="020B0604020202020204" pitchFamily="34" charset="0"/>
              </a:rPr>
              <a:t> (que es lo que hay que hacer).</a:t>
            </a:r>
            <a:endParaRPr lang="es-ES" altLang="es-MX" sz="20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s-ES" altLang="es-MX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438" y="476250"/>
            <a:ext cx="6594475" cy="606425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i="1" dirty="0">
                <a:solidFill>
                  <a:srgbClr val="FF0000"/>
                </a:solidFill>
              </a:rPr>
              <a:t>Relación de la Ética con otras ciencias</a:t>
            </a:r>
            <a:endParaRPr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1547813" y="1412875"/>
            <a:ext cx="7138987" cy="26638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buFont typeface="Wingdings" pitchFamily="2" charset="2"/>
              <a:buNone/>
              <a:defRPr/>
            </a:pPr>
            <a:r>
              <a:rPr sz="33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endParaRPr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700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129588" y="5734050"/>
            <a:ext cx="609600" cy="52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FE5DE7B-4101-4FDD-8557-D3C71049FFD1}" type="slidenum">
              <a:rPr lang="es-ES" altLang="es-MX" sz="1000" smtClean="0">
                <a:solidFill>
                  <a:srgbClr val="898989"/>
                </a:solidFill>
                <a:latin typeface="Comic Sans MS" panose="030F0702030302020204" pitchFamily="66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s-ES" altLang="es-MX" sz="1000">
              <a:solidFill>
                <a:srgbClr val="89898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00113" y="1139825"/>
            <a:ext cx="403225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</a:pPr>
            <a:endParaRPr lang="es-MX" altLang="es-MX" sz="2000">
              <a:solidFill>
                <a:srgbClr val="6A221D"/>
              </a:solidFill>
              <a:latin typeface="Berlin Sans FB" panose="020E0602020502020306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Derecho.</a:t>
            </a:r>
            <a:r>
              <a:rPr lang="es-MX" altLang="es-MX" b="1">
                <a:solidFill>
                  <a:srgbClr val="6A221D"/>
                </a:solidFill>
                <a:latin typeface="Berlin Sans FB" panose="020E0602020502020306" pitchFamily="34" charset="0"/>
              </a:rPr>
              <a:t>- 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Son ciencias 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normativas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, sin embargo hay una diferencia, la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Ética 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 estudia las normas 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morales  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y el derecho las normas 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jurídicas. </a:t>
            </a:r>
          </a:p>
          <a:p>
            <a:pPr eaLnBrk="1" hangingPunct="1">
              <a:spcAft>
                <a:spcPct val="0"/>
              </a:spcAft>
              <a:buClrTx/>
              <a:buSzTx/>
            </a:pPr>
            <a:endParaRPr lang="es-MX" altLang="es-MX">
              <a:solidFill>
                <a:srgbClr val="6A221D"/>
              </a:solidFill>
              <a:latin typeface="Berlin Sans FB" panose="020E0602020502020306" pitchFamily="34" charset="0"/>
            </a:endParaRPr>
          </a:p>
          <a:p>
            <a:pPr eaLnBrk="1" hangingPunct="1">
              <a:spcAft>
                <a:spcPct val="0"/>
              </a:spcAft>
              <a:buClrTx/>
              <a:buSzTx/>
            </a:pP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Economía</a:t>
            </a:r>
            <a:r>
              <a:rPr lang="es-MX" altLang="es-MX" b="1">
                <a:solidFill>
                  <a:srgbClr val="6A221D"/>
                </a:solidFill>
                <a:latin typeface="Berlin Sans FB" panose="020E0602020502020306" pitchFamily="34" charset="0"/>
              </a:rPr>
              <a:t>.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- Se propone 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establecer 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 la utilización de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recursos  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materiales  sujetos a </a:t>
            </a:r>
            <a:r>
              <a:rPr lang="es-MX" altLang="es-MX" b="1" i="1">
                <a:solidFill>
                  <a:srgbClr val="FF0000"/>
                </a:solidFill>
                <a:latin typeface="Berlin Sans FB" panose="020E0602020502020306" pitchFamily="34" charset="0"/>
              </a:rPr>
              <a:t>juicios</a:t>
            </a:r>
            <a:r>
              <a:rPr lang="es-MX" altLang="es-MX">
                <a:solidFill>
                  <a:srgbClr val="6A221D"/>
                </a:solidFill>
                <a:latin typeface="Berlin Sans FB" panose="020E0602020502020306" pitchFamily="34" charset="0"/>
              </a:rPr>
              <a:t> de valor. </a:t>
            </a:r>
            <a:endParaRPr lang="es-ES" altLang="es-MX">
              <a:solidFill>
                <a:srgbClr val="6A221D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420938"/>
            <a:ext cx="353853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4638" y="333375"/>
            <a:ext cx="7313612" cy="688975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es-MX" altLang="es-EC" sz="2800" b="1" i="1">
                <a:ln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Ética y Filosofía</a:t>
            </a:r>
            <a:endParaRPr lang="es-ES" altLang="es-EC" sz="2800" b="1" i="1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04A2042-93F5-408F-BD4C-15271F376603}" type="slidenum">
              <a:rPr lang="es-ES" altLang="es-MX" sz="10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s-ES" altLang="es-MX" sz="10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628650" y="214313"/>
            <a:ext cx="82296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6A22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A221D"/>
                </a:solidFill>
                <a:latin typeface="Berlin Sans FB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MX" sz="4000" b="1" i="1" dirty="0">
              <a:solidFill>
                <a:srgbClr val="FF0000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617913" y="1025525"/>
            <a:ext cx="50577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1950" indent="-3619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 typeface="Wingdings" panose="05000000000000000000" pitchFamily="2" charset="2"/>
              <a:buChar char=""/>
            </a:pP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La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Ética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, como ciencia o como disciplina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filosófica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fue iniciada por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Sócrates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, quien fue el primero que teorizó sobre los conceptos morales básicos: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lo bueno y la virtud.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Wingdings" panose="05000000000000000000" pitchFamily="2" charset="2"/>
              <a:buChar char=""/>
            </a:pP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 Su papel consiste en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explicar,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fundamentar,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plantear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 y resolver problemas en torno de la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moral.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</a:t>
            </a:r>
          </a:p>
          <a:p>
            <a:pPr eaLnBrk="1" hangingPunct="1">
              <a:spcAft>
                <a:spcPct val="0"/>
              </a:spcAft>
              <a:buClrTx/>
              <a:buSzTx/>
              <a:buFont typeface="Wingdings" panose="05000000000000000000" pitchFamily="2" charset="2"/>
              <a:buChar char=""/>
            </a:pP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No puede haber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Ética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sin base científica, es decir, no puede haber un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conocimiento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 ético que no se base en la </a:t>
            </a:r>
            <a:r>
              <a:rPr lang="es-MX" altLang="es-EC" b="1" i="1">
                <a:solidFill>
                  <a:srgbClr val="FF0000"/>
                </a:solidFill>
                <a:latin typeface="Berlin Sans FB" panose="020E0602020502020306" pitchFamily="34" charset="0"/>
              </a:rPr>
              <a:t>ciencia</a:t>
            </a:r>
            <a:r>
              <a:rPr lang="es-MX" altLang="es-EC">
                <a:solidFill>
                  <a:srgbClr val="6A221D"/>
                </a:solidFill>
                <a:latin typeface="Berlin Sans FB" panose="020E0602020502020306" pitchFamily="34" charset="0"/>
              </a:rPr>
              <a:t>. </a:t>
            </a:r>
          </a:p>
        </p:txBody>
      </p:sp>
      <p:pic>
        <p:nvPicPr>
          <p:cNvPr id="30726" name="Picture 2" descr="C:\Users\LICITACIONES\Documents\etica\etica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16113"/>
            <a:ext cx="295275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517525"/>
            <a:ext cx="7313612" cy="67945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Ética normativa y sus problemas</a:t>
            </a:r>
            <a:endParaRPr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A4EBF53-F26D-40C1-B3B3-929375FD653D}" type="slidenum">
              <a:rPr lang="es-ES" altLang="es-MX" sz="1000" smtClean="0">
                <a:solidFill>
                  <a:srgbClr val="898989"/>
                </a:solidFill>
                <a:latin typeface="Berlin Sans FB" panose="020E0602020502020306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s-ES" altLang="es-MX" sz="1000">
              <a:solidFill>
                <a:srgbClr val="898989"/>
              </a:solidFill>
              <a:latin typeface="Berlin Sans FB" panose="020E0602020502020306" pitchFamily="34" charset="0"/>
            </a:endParaRPr>
          </a:p>
        </p:txBody>
      </p:sp>
      <p:sp>
        <p:nvSpPr>
          <p:cNvPr id="31748" name="Rectángulo 2"/>
          <p:cNvSpPr>
            <a:spLocks noChangeArrowheads="1"/>
          </p:cNvSpPr>
          <p:nvPr/>
        </p:nvSpPr>
        <p:spPr bwMode="auto">
          <a:xfrm>
            <a:off x="5013325" y="1844675"/>
            <a:ext cx="36734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De acuerdo con el normativismo, la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Ética</a:t>
            </a: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 no se propone comprobar  lo que es,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sino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determinar</a:t>
            </a: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 lo que debe ser;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encargándose de suministrar las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reglas</a:t>
            </a: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 y </a:t>
            </a:r>
            <a:r>
              <a:rPr lang="es-MX" altLang="es-MX" b="1" i="1">
                <a:solidFill>
                  <a:srgbClr val="FF0000"/>
                </a:solidFill>
                <a:latin typeface="Arial" panose="020B0604020202020204" pitchFamily="34" charset="0"/>
              </a:rPr>
              <a:t>normas </a:t>
            </a:r>
            <a:r>
              <a:rPr lang="es-MX" altLang="es-MX" b="1" i="1">
                <a:solidFill>
                  <a:schemeClr val="tx1"/>
                </a:solidFill>
                <a:latin typeface="Arial" panose="020B0604020202020204" pitchFamily="34" charset="0"/>
              </a:rPr>
              <a:t>de conducta que han de seguirse </a:t>
            </a:r>
            <a:endParaRPr lang="es-ES" altLang="es-MX" b="1" i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55711">
            <a:off x="1389063" y="2132013"/>
            <a:ext cx="33321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563" y="446088"/>
            <a:ext cx="7313612" cy="679450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Ética contemporánea</a:t>
            </a:r>
            <a:endParaRPr sz="28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6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9B8B0E2-9334-414D-841D-B046263642EA}" type="slidenum">
              <a:rPr lang="es-ES" altLang="es-MX" sz="1000" smtClean="0">
                <a:solidFill>
                  <a:srgbClr val="898989"/>
                </a:solidFill>
                <a:latin typeface="Berlin Sans FB" panose="020E0602020502020306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s-ES" altLang="es-MX" sz="1000">
              <a:solidFill>
                <a:srgbClr val="898989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258888" y="1484313"/>
            <a:ext cx="3673475" cy="415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i="1" dirty="0"/>
              <a:t>Cada persona decide como</a:t>
            </a:r>
            <a:r>
              <a:rPr lang="es-MX" sz="24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MX" sz="2400" b="1" i="1" dirty="0">
                <a:solidFill>
                  <a:srgbClr val="FF0000"/>
                </a:solidFill>
              </a:rPr>
              <a:t>comportarse.</a:t>
            </a:r>
          </a:p>
          <a:p>
            <a:pPr>
              <a:defRPr/>
            </a:pPr>
            <a:endParaRPr lang="es-MX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MX" sz="2400" b="1" i="1" dirty="0"/>
              <a:t>La persona guía su vida sin seguir ningún </a:t>
            </a:r>
            <a:r>
              <a:rPr lang="es-MX" sz="2400" b="1" i="1" dirty="0">
                <a:solidFill>
                  <a:srgbClr val="FF0000"/>
                </a:solidFill>
              </a:rPr>
              <a:t>parámetro ético </a:t>
            </a:r>
            <a:r>
              <a:rPr lang="es-MX" sz="2400" b="1" i="1" dirty="0"/>
              <a:t>determinado, él actúa según considere.</a:t>
            </a:r>
          </a:p>
          <a:p>
            <a:pPr>
              <a:defRPr/>
            </a:pPr>
            <a:endParaRPr lang="es-MX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s-MX" sz="2400" b="1" i="1" dirty="0"/>
              <a:t>Desarrolla su propia </a:t>
            </a:r>
            <a:r>
              <a:rPr lang="es-MX" sz="2400" b="1" i="1" dirty="0">
                <a:solidFill>
                  <a:srgbClr val="FF0000"/>
                </a:solidFill>
              </a:rPr>
              <a:t>autonomía.</a:t>
            </a:r>
          </a:p>
        </p:txBody>
      </p:sp>
      <p:pic>
        <p:nvPicPr>
          <p:cNvPr id="32773" name="Picture 5" descr="C:\Users\LICITACIONES\Documents\etica\e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2097088"/>
            <a:ext cx="309562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450" y="620713"/>
            <a:ext cx="6799263" cy="6477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2800" dirty="0">
                <a:solidFill>
                  <a:schemeClr val="accent5">
                    <a:lumMod val="75000"/>
                  </a:schemeClr>
                </a:solidFill>
              </a:rPr>
              <a:t>REFERENCIAS BIBLIOGRÁFICAS</a:t>
            </a:r>
          </a:p>
        </p:txBody>
      </p:sp>
      <p:sp>
        <p:nvSpPr>
          <p:cNvPr id="66563" name="2 Marcador de contenido"/>
          <p:cNvSpPr>
            <a:spLocks noGrp="1"/>
          </p:cNvSpPr>
          <p:nvPr>
            <p:ph idx="1"/>
          </p:nvPr>
        </p:nvSpPr>
        <p:spPr>
          <a:xfrm>
            <a:off x="909638" y="1628775"/>
            <a:ext cx="7354887" cy="478155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Ramón Ibarra Ramos Código Ética como implantarlo en la empresa 2000 trillas</a:t>
            </a: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Gustavo Escobar Valenzuela  Ética 2000 Mc Graw Hill</a:t>
            </a: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Raúl Gutiérrez Sáenz introducción a la ética esfinge 1998 México</a:t>
            </a: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Código de ética del Lic. en administración Editorial Ecafsa</a:t>
            </a:r>
            <a:endParaRPr lang="es-ES_tradnl" altLang="es-MX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ken Blakard administración por valores Editorial Norma</a:t>
            </a: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Carlos Llano Cifuentes dilemas éticos de la empresa contemporánea.- 2000 Mc Graw Hill</a:t>
            </a:r>
          </a:p>
          <a:p>
            <a:pPr eaLnBrk="1" fontAlgn="auto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s-MX" altLang="es-MX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Frederick Robert la ética en los negocios Editorial Mc Graw Hill</a:t>
            </a:r>
          </a:p>
          <a:p>
            <a:pPr marL="0" indent="0" eaLnBrk="1" fontAlgn="auto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s-ES_tradnl" altLang="es-MX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Presentación2</Template>
  <TotalTime>8</TotalTime>
  <Words>359</Words>
  <Application>Microsoft Office PowerPoint</Application>
  <PresentationFormat>Presentación en pantalla (4:3)</PresentationFormat>
  <Paragraphs>44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Berlin Sans FB</vt:lpstr>
      <vt:lpstr>Calibri</vt:lpstr>
      <vt:lpstr>Comic Sans MS</vt:lpstr>
      <vt:lpstr>Garamond</vt:lpstr>
      <vt:lpstr>Times New Roman</vt:lpstr>
      <vt:lpstr>Wingdings</vt:lpstr>
      <vt:lpstr>Wingdings 2</vt:lpstr>
      <vt:lpstr>Orgánico</vt:lpstr>
      <vt:lpstr>Presentación de PowerPoint</vt:lpstr>
      <vt:lpstr>Relación de la Ética con otras ciencias</vt:lpstr>
      <vt:lpstr>Relación de la Ética con otras ciencias</vt:lpstr>
      <vt:lpstr>Relación de la Ética con otras ciencias</vt:lpstr>
      <vt:lpstr>Ética y Filosofía</vt:lpstr>
      <vt:lpstr>Ética normativa y sus problemas</vt:lpstr>
      <vt:lpstr>Ética contemporánea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Amanda Méndez</cp:lastModifiedBy>
  <cp:revision>4</cp:revision>
  <dcterms:created xsi:type="dcterms:W3CDTF">2018-05-17T19:31:08Z</dcterms:created>
  <dcterms:modified xsi:type="dcterms:W3CDTF">2019-05-15T14:37:57Z</dcterms:modified>
</cp:coreProperties>
</file>