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sldIdLst>
    <p:sldId id="256" r:id="rId2"/>
    <p:sldId id="267" r:id="rId3"/>
    <p:sldId id="268" r:id="rId4"/>
    <p:sldId id="270" r:id="rId5"/>
    <p:sldId id="269" r:id="rId6"/>
    <p:sldId id="257" r:id="rId7"/>
    <p:sldId id="258" r:id="rId8"/>
    <p:sldId id="264" r:id="rId9"/>
    <p:sldId id="259" r:id="rId10"/>
    <p:sldId id="263" r:id="rId11"/>
    <p:sldId id="260" r:id="rId12"/>
    <p:sldId id="26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0C4696-274D-4F2B-8E5A-9BE1F747AA62}" type="doc">
      <dgm:prSet loTypeId="urn:microsoft.com/office/officeart/2016/7/layout/LinearArrowProcessNumbered" loCatId="process" qsTypeId="urn:microsoft.com/office/officeart/2005/8/quickstyle/simple2" qsCatId="simple" csTypeId="urn:microsoft.com/office/officeart/2005/8/colors/colorful5" csCatId="colorful" phldr="1"/>
      <dgm:spPr/>
      <dgm:t>
        <a:bodyPr/>
        <a:lstStyle/>
        <a:p>
          <a:endParaRPr lang="en-US"/>
        </a:p>
      </dgm:t>
    </dgm:pt>
    <dgm:pt modelId="{136B9946-9B6F-4A5B-B794-B4125E6DC4C2}">
      <dgm:prSet/>
      <dgm:spPr/>
      <dgm:t>
        <a:bodyPr/>
        <a:lstStyle/>
        <a:p>
          <a:pPr>
            <a:lnSpc>
              <a:spcPct val="100000"/>
            </a:lnSpc>
          </a:pPr>
          <a:r>
            <a:rPr lang="es-ES" b="1" i="0" dirty="0"/>
            <a:t>Reutilización de código:</a:t>
          </a:r>
          <a:r>
            <a:rPr lang="es-ES" b="0" i="0" dirty="0"/>
            <a:t> Al dividir un programa en procedimientos y funciones más pequeñas, se puede reutilizar ese código en diferentes partes del programa o incluso en otros proyectos.</a:t>
          </a:r>
          <a:endParaRPr lang="en-US" dirty="0"/>
        </a:p>
      </dgm:t>
    </dgm:pt>
    <dgm:pt modelId="{FD8D8600-7183-418A-B177-E56AA81F6971}" type="parTrans" cxnId="{11D7D2A4-ABEF-46BC-A363-413AC9C4998E}">
      <dgm:prSet/>
      <dgm:spPr/>
      <dgm:t>
        <a:bodyPr/>
        <a:lstStyle/>
        <a:p>
          <a:endParaRPr lang="en-US"/>
        </a:p>
      </dgm:t>
    </dgm:pt>
    <dgm:pt modelId="{F3211E41-B5FB-4CAE-AE3C-49C4F4C31E5B}" type="sibTrans" cxnId="{11D7D2A4-ABEF-46BC-A363-413AC9C4998E}">
      <dgm:prSet phldrT="1" phldr="0"/>
      <dgm:spPr/>
      <dgm:t>
        <a:bodyPr/>
        <a:lstStyle/>
        <a:p>
          <a:r>
            <a:rPr lang="en-US"/>
            <a:t>1</a:t>
          </a:r>
        </a:p>
      </dgm:t>
    </dgm:pt>
    <dgm:pt modelId="{F46631B0-7D47-43B1-83C7-1F38DCF3EB34}">
      <dgm:prSet/>
      <dgm:spPr/>
      <dgm:t>
        <a:bodyPr/>
        <a:lstStyle/>
        <a:p>
          <a:pPr>
            <a:lnSpc>
              <a:spcPct val="100000"/>
            </a:lnSpc>
          </a:pPr>
          <a:r>
            <a:rPr lang="es-ES" b="1" i="0"/>
            <a:t>Modularidad:</a:t>
          </a:r>
          <a:r>
            <a:rPr lang="es-ES" b="0" i="0"/>
            <a:t> Los procedimientos y funciones permiten dividir un programa en módulos más pequeños y manejables. Esto hace que el código sea más claro y fácil de entender, ya que cada procedimiento o función tiene una tarea específica.</a:t>
          </a:r>
          <a:endParaRPr lang="en-US"/>
        </a:p>
      </dgm:t>
    </dgm:pt>
    <dgm:pt modelId="{4F3C537F-3DC5-41A1-8A07-76FA1639D387}" type="parTrans" cxnId="{2D8AE8CD-28CA-467A-8F27-B0012DCE219F}">
      <dgm:prSet/>
      <dgm:spPr/>
      <dgm:t>
        <a:bodyPr/>
        <a:lstStyle/>
        <a:p>
          <a:endParaRPr lang="en-US"/>
        </a:p>
      </dgm:t>
    </dgm:pt>
    <dgm:pt modelId="{FBEB9B53-D1BB-45BF-A8EB-9D3C5880584E}" type="sibTrans" cxnId="{2D8AE8CD-28CA-467A-8F27-B0012DCE219F}">
      <dgm:prSet phldrT="2" phldr="0"/>
      <dgm:spPr/>
      <dgm:t>
        <a:bodyPr/>
        <a:lstStyle/>
        <a:p>
          <a:r>
            <a:rPr lang="en-US"/>
            <a:t>2</a:t>
          </a:r>
        </a:p>
      </dgm:t>
    </dgm:pt>
    <dgm:pt modelId="{DA8930C7-7074-4376-9F56-EAC2D306A5B2}">
      <dgm:prSet/>
      <dgm:spPr/>
      <dgm:t>
        <a:bodyPr/>
        <a:lstStyle/>
        <a:p>
          <a:pPr>
            <a:lnSpc>
              <a:spcPct val="100000"/>
            </a:lnSpc>
          </a:pPr>
          <a:r>
            <a:rPr lang="es-ES" b="1" i="0"/>
            <a:t>Facilidad de depuración:</a:t>
          </a:r>
          <a:r>
            <a:rPr lang="es-ES" b="0" i="0"/>
            <a:t> Si se produce un error en un programa, encontrar y corregir ese error es mucho más sencillo si el código está organizado en procedimientos y funciones. De esta manera, se puede identificar y solucionar el error en una parte determinada del código sin tener que revisar todo el programa.</a:t>
          </a:r>
          <a:endParaRPr lang="en-US"/>
        </a:p>
      </dgm:t>
    </dgm:pt>
    <dgm:pt modelId="{5AC31FE4-DF05-4B1C-A588-B5D67CDD28FA}" type="parTrans" cxnId="{97A35273-2669-4798-B76F-138312639870}">
      <dgm:prSet/>
      <dgm:spPr/>
      <dgm:t>
        <a:bodyPr/>
        <a:lstStyle/>
        <a:p>
          <a:endParaRPr lang="en-US"/>
        </a:p>
      </dgm:t>
    </dgm:pt>
    <dgm:pt modelId="{8A5B83A3-566A-4834-883D-D220713DE287}" type="sibTrans" cxnId="{97A35273-2669-4798-B76F-138312639870}">
      <dgm:prSet phldrT="3" phldr="0"/>
      <dgm:spPr/>
      <dgm:t>
        <a:bodyPr/>
        <a:lstStyle/>
        <a:p>
          <a:r>
            <a:rPr lang="en-US"/>
            <a:t>3</a:t>
          </a:r>
        </a:p>
      </dgm:t>
    </dgm:pt>
    <dgm:pt modelId="{3395CF7B-2C3D-405B-99D4-128062952FB9}">
      <dgm:prSet/>
      <dgm:spPr/>
      <dgm:t>
        <a:bodyPr/>
        <a:lstStyle/>
        <a:p>
          <a:pPr>
            <a:lnSpc>
              <a:spcPct val="100000"/>
            </a:lnSpc>
          </a:pPr>
          <a:r>
            <a:rPr lang="es-ES" b="1" i="0"/>
            <a:t>Facilidad de mantenimiento:</a:t>
          </a:r>
          <a:r>
            <a:rPr lang="es-ES" b="0" i="0"/>
            <a:t> Al dividir un programa en procedimientos y funciones, cualquier modificación o mejora que se quiera hacer se puede realizar en el procedimiento o función correspondiente, sin afectar otras partes del código.</a:t>
          </a:r>
          <a:endParaRPr lang="en-US"/>
        </a:p>
      </dgm:t>
    </dgm:pt>
    <dgm:pt modelId="{D7265665-0EEB-4D0E-ADED-A9146185CB40}" type="parTrans" cxnId="{43876A2B-26D2-46F2-BD35-3669D54BD4F6}">
      <dgm:prSet/>
      <dgm:spPr/>
      <dgm:t>
        <a:bodyPr/>
        <a:lstStyle/>
        <a:p>
          <a:endParaRPr lang="en-US"/>
        </a:p>
      </dgm:t>
    </dgm:pt>
    <dgm:pt modelId="{7EBC99C0-495A-4698-BF92-169392CA9DC6}" type="sibTrans" cxnId="{43876A2B-26D2-46F2-BD35-3669D54BD4F6}">
      <dgm:prSet phldrT="4" phldr="0"/>
      <dgm:spPr/>
      <dgm:t>
        <a:bodyPr/>
        <a:lstStyle/>
        <a:p>
          <a:r>
            <a:rPr lang="en-US"/>
            <a:t>4</a:t>
          </a:r>
        </a:p>
      </dgm:t>
    </dgm:pt>
    <dgm:pt modelId="{722037F2-3917-4BAE-BFBB-67A50A001782}" type="pres">
      <dgm:prSet presAssocID="{C00C4696-274D-4F2B-8E5A-9BE1F747AA62}" presName="linearFlow" presStyleCnt="0">
        <dgm:presLayoutVars>
          <dgm:dir/>
          <dgm:animLvl val="lvl"/>
          <dgm:resizeHandles val="exact"/>
        </dgm:presLayoutVars>
      </dgm:prSet>
      <dgm:spPr/>
    </dgm:pt>
    <dgm:pt modelId="{0C49986D-DFF4-49D6-8C17-676A5CDF4FB6}" type="pres">
      <dgm:prSet presAssocID="{136B9946-9B6F-4A5B-B794-B4125E6DC4C2}" presName="compositeNode" presStyleCnt="0"/>
      <dgm:spPr/>
    </dgm:pt>
    <dgm:pt modelId="{29CF59B5-CAD6-4C2E-AFC9-3AA2BABCDBB0}" type="pres">
      <dgm:prSet presAssocID="{136B9946-9B6F-4A5B-B794-B4125E6DC4C2}" presName="parTx" presStyleLbl="node1" presStyleIdx="0" presStyleCnt="0">
        <dgm:presLayoutVars>
          <dgm:chMax val="0"/>
          <dgm:chPref val="0"/>
          <dgm:bulletEnabled val="1"/>
        </dgm:presLayoutVars>
      </dgm:prSet>
      <dgm:spPr/>
    </dgm:pt>
    <dgm:pt modelId="{8EEC39FA-81F0-4FAB-8604-3EE8A4966C92}" type="pres">
      <dgm:prSet presAssocID="{136B9946-9B6F-4A5B-B794-B4125E6DC4C2}" presName="parSh" presStyleCnt="0"/>
      <dgm:spPr/>
    </dgm:pt>
    <dgm:pt modelId="{02EE3248-FD8E-4A65-8671-0F9FAB1078F9}" type="pres">
      <dgm:prSet presAssocID="{136B9946-9B6F-4A5B-B794-B4125E6DC4C2}" presName="lineNode" presStyleLbl="alignAccFollowNode1" presStyleIdx="0" presStyleCnt="12"/>
      <dgm:spPr/>
    </dgm:pt>
    <dgm:pt modelId="{1E6B32FB-9366-4429-A643-BB3FB5F04B8B}" type="pres">
      <dgm:prSet presAssocID="{136B9946-9B6F-4A5B-B794-B4125E6DC4C2}" presName="lineArrowNode" presStyleLbl="alignAccFollowNode1" presStyleIdx="1" presStyleCnt="12"/>
      <dgm:spPr/>
    </dgm:pt>
    <dgm:pt modelId="{4A3A77E1-2373-4979-9796-310EA3A2BE32}" type="pres">
      <dgm:prSet presAssocID="{F3211E41-B5FB-4CAE-AE3C-49C4F4C31E5B}" presName="sibTransNodeCircle" presStyleLbl="alignNode1" presStyleIdx="0" presStyleCnt="4">
        <dgm:presLayoutVars>
          <dgm:chMax val="0"/>
          <dgm:bulletEnabled/>
        </dgm:presLayoutVars>
      </dgm:prSet>
      <dgm:spPr/>
    </dgm:pt>
    <dgm:pt modelId="{A309CC5E-500A-4384-9088-2E161BE41561}" type="pres">
      <dgm:prSet presAssocID="{F3211E41-B5FB-4CAE-AE3C-49C4F4C31E5B}" presName="spacerBetweenCircleAndCallout" presStyleCnt="0">
        <dgm:presLayoutVars/>
      </dgm:prSet>
      <dgm:spPr/>
    </dgm:pt>
    <dgm:pt modelId="{DFFDD815-421E-4D59-B694-66BDABB63BD9}" type="pres">
      <dgm:prSet presAssocID="{136B9946-9B6F-4A5B-B794-B4125E6DC4C2}" presName="nodeText" presStyleLbl="alignAccFollowNode1" presStyleIdx="2" presStyleCnt="12">
        <dgm:presLayoutVars>
          <dgm:bulletEnabled val="1"/>
        </dgm:presLayoutVars>
      </dgm:prSet>
      <dgm:spPr/>
    </dgm:pt>
    <dgm:pt modelId="{3229C7D0-5E0B-4880-BA9D-80582CF58ADD}" type="pres">
      <dgm:prSet presAssocID="{F3211E41-B5FB-4CAE-AE3C-49C4F4C31E5B}" presName="sibTransComposite" presStyleCnt="0"/>
      <dgm:spPr/>
    </dgm:pt>
    <dgm:pt modelId="{07AFBEC2-29F9-4508-96CB-14156A8153F2}" type="pres">
      <dgm:prSet presAssocID="{F46631B0-7D47-43B1-83C7-1F38DCF3EB34}" presName="compositeNode" presStyleCnt="0"/>
      <dgm:spPr/>
    </dgm:pt>
    <dgm:pt modelId="{D978085B-315F-44CF-B122-79959C25996D}" type="pres">
      <dgm:prSet presAssocID="{F46631B0-7D47-43B1-83C7-1F38DCF3EB34}" presName="parTx" presStyleLbl="node1" presStyleIdx="0" presStyleCnt="0">
        <dgm:presLayoutVars>
          <dgm:chMax val="0"/>
          <dgm:chPref val="0"/>
          <dgm:bulletEnabled val="1"/>
        </dgm:presLayoutVars>
      </dgm:prSet>
      <dgm:spPr/>
    </dgm:pt>
    <dgm:pt modelId="{C6386D2C-BF5D-4E07-B00D-692B3372BFC8}" type="pres">
      <dgm:prSet presAssocID="{F46631B0-7D47-43B1-83C7-1F38DCF3EB34}" presName="parSh" presStyleCnt="0"/>
      <dgm:spPr/>
    </dgm:pt>
    <dgm:pt modelId="{8C14590A-1205-480F-A66F-3F2BCDD66926}" type="pres">
      <dgm:prSet presAssocID="{F46631B0-7D47-43B1-83C7-1F38DCF3EB34}" presName="lineNode" presStyleLbl="alignAccFollowNode1" presStyleIdx="3" presStyleCnt="12"/>
      <dgm:spPr/>
    </dgm:pt>
    <dgm:pt modelId="{E93F40BA-A0DF-485E-A766-4CFE0873CD90}" type="pres">
      <dgm:prSet presAssocID="{F46631B0-7D47-43B1-83C7-1F38DCF3EB34}" presName="lineArrowNode" presStyleLbl="alignAccFollowNode1" presStyleIdx="4" presStyleCnt="12"/>
      <dgm:spPr/>
    </dgm:pt>
    <dgm:pt modelId="{998CFECE-DD2A-4FB9-8F96-7AD697680BC3}" type="pres">
      <dgm:prSet presAssocID="{FBEB9B53-D1BB-45BF-A8EB-9D3C5880584E}" presName="sibTransNodeCircle" presStyleLbl="alignNode1" presStyleIdx="1" presStyleCnt="4">
        <dgm:presLayoutVars>
          <dgm:chMax val="0"/>
          <dgm:bulletEnabled/>
        </dgm:presLayoutVars>
      </dgm:prSet>
      <dgm:spPr/>
    </dgm:pt>
    <dgm:pt modelId="{F3FA2215-2D86-454B-B30B-B8E6A9750956}" type="pres">
      <dgm:prSet presAssocID="{FBEB9B53-D1BB-45BF-A8EB-9D3C5880584E}" presName="spacerBetweenCircleAndCallout" presStyleCnt="0">
        <dgm:presLayoutVars/>
      </dgm:prSet>
      <dgm:spPr/>
    </dgm:pt>
    <dgm:pt modelId="{71AA70A8-5650-43FA-A7EB-CCA0A1F739F6}" type="pres">
      <dgm:prSet presAssocID="{F46631B0-7D47-43B1-83C7-1F38DCF3EB34}" presName="nodeText" presStyleLbl="alignAccFollowNode1" presStyleIdx="5" presStyleCnt="12">
        <dgm:presLayoutVars>
          <dgm:bulletEnabled val="1"/>
        </dgm:presLayoutVars>
      </dgm:prSet>
      <dgm:spPr/>
    </dgm:pt>
    <dgm:pt modelId="{170B83A4-6BAC-47F4-ACC8-6203FA70CFE8}" type="pres">
      <dgm:prSet presAssocID="{FBEB9B53-D1BB-45BF-A8EB-9D3C5880584E}" presName="sibTransComposite" presStyleCnt="0"/>
      <dgm:spPr/>
    </dgm:pt>
    <dgm:pt modelId="{58AF6111-5511-46DA-B43D-63BB2768647B}" type="pres">
      <dgm:prSet presAssocID="{DA8930C7-7074-4376-9F56-EAC2D306A5B2}" presName="compositeNode" presStyleCnt="0"/>
      <dgm:spPr/>
    </dgm:pt>
    <dgm:pt modelId="{BD593030-D86C-4187-AACE-5A3527F60669}" type="pres">
      <dgm:prSet presAssocID="{DA8930C7-7074-4376-9F56-EAC2D306A5B2}" presName="parTx" presStyleLbl="node1" presStyleIdx="0" presStyleCnt="0">
        <dgm:presLayoutVars>
          <dgm:chMax val="0"/>
          <dgm:chPref val="0"/>
          <dgm:bulletEnabled val="1"/>
        </dgm:presLayoutVars>
      </dgm:prSet>
      <dgm:spPr/>
    </dgm:pt>
    <dgm:pt modelId="{CCF838D3-4C94-4279-9341-CFF6DC75080A}" type="pres">
      <dgm:prSet presAssocID="{DA8930C7-7074-4376-9F56-EAC2D306A5B2}" presName="parSh" presStyleCnt="0"/>
      <dgm:spPr/>
    </dgm:pt>
    <dgm:pt modelId="{C940A436-DB51-409F-AF4A-D1C47C772B3A}" type="pres">
      <dgm:prSet presAssocID="{DA8930C7-7074-4376-9F56-EAC2D306A5B2}" presName="lineNode" presStyleLbl="alignAccFollowNode1" presStyleIdx="6" presStyleCnt="12"/>
      <dgm:spPr/>
    </dgm:pt>
    <dgm:pt modelId="{CEF57794-D3E3-4A10-841C-3B89C22A5488}" type="pres">
      <dgm:prSet presAssocID="{DA8930C7-7074-4376-9F56-EAC2D306A5B2}" presName="lineArrowNode" presStyleLbl="alignAccFollowNode1" presStyleIdx="7" presStyleCnt="12"/>
      <dgm:spPr/>
    </dgm:pt>
    <dgm:pt modelId="{715AF9FA-3369-49FD-83B5-67781A37AAB6}" type="pres">
      <dgm:prSet presAssocID="{8A5B83A3-566A-4834-883D-D220713DE287}" presName="sibTransNodeCircle" presStyleLbl="alignNode1" presStyleIdx="2" presStyleCnt="4">
        <dgm:presLayoutVars>
          <dgm:chMax val="0"/>
          <dgm:bulletEnabled/>
        </dgm:presLayoutVars>
      </dgm:prSet>
      <dgm:spPr/>
    </dgm:pt>
    <dgm:pt modelId="{30506651-3EF1-4D2C-9670-EDA48E831737}" type="pres">
      <dgm:prSet presAssocID="{8A5B83A3-566A-4834-883D-D220713DE287}" presName="spacerBetweenCircleAndCallout" presStyleCnt="0">
        <dgm:presLayoutVars/>
      </dgm:prSet>
      <dgm:spPr/>
    </dgm:pt>
    <dgm:pt modelId="{55042436-C672-4F80-83A7-966BAB9D77FA}" type="pres">
      <dgm:prSet presAssocID="{DA8930C7-7074-4376-9F56-EAC2D306A5B2}" presName="nodeText" presStyleLbl="alignAccFollowNode1" presStyleIdx="8" presStyleCnt="12">
        <dgm:presLayoutVars>
          <dgm:bulletEnabled val="1"/>
        </dgm:presLayoutVars>
      </dgm:prSet>
      <dgm:spPr/>
    </dgm:pt>
    <dgm:pt modelId="{C29F7615-7C8C-4B54-AE63-9BB49094C863}" type="pres">
      <dgm:prSet presAssocID="{8A5B83A3-566A-4834-883D-D220713DE287}" presName="sibTransComposite" presStyleCnt="0"/>
      <dgm:spPr/>
    </dgm:pt>
    <dgm:pt modelId="{210AE560-D7A6-44BA-9F50-159FF91A1E8E}" type="pres">
      <dgm:prSet presAssocID="{3395CF7B-2C3D-405B-99D4-128062952FB9}" presName="compositeNode" presStyleCnt="0"/>
      <dgm:spPr/>
    </dgm:pt>
    <dgm:pt modelId="{1405EDA5-63E1-4CBA-A8CA-E8A5287B328B}" type="pres">
      <dgm:prSet presAssocID="{3395CF7B-2C3D-405B-99D4-128062952FB9}" presName="parTx" presStyleLbl="node1" presStyleIdx="0" presStyleCnt="0">
        <dgm:presLayoutVars>
          <dgm:chMax val="0"/>
          <dgm:chPref val="0"/>
          <dgm:bulletEnabled val="1"/>
        </dgm:presLayoutVars>
      </dgm:prSet>
      <dgm:spPr/>
    </dgm:pt>
    <dgm:pt modelId="{A0D04F04-60E9-4575-BCCE-BBB4F959CB12}" type="pres">
      <dgm:prSet presAssocID="{3395CF7B-2C3D-405B-99D4-128062952FB9}" presName="parSh" presStyleCnt="0"/>
      <dgm:spPr/>
    </dgm:pt>
    <dgm:pt modelId="{56716A4C-DEF5-4801-8481-C46B36DC2C63}" type="pres">
      <dgm:prSet presAssocID="{3395CF7B-2C3D-405B-99D4-128062952FB9}" presName="lineNode" presStyleLbl="alignAccFollowNode1" presStyleIdx="9" presStyleCnt="12"/>
      <dgm:spPr/>
    </dgm:pt>
    <dgm:pt modelId="{885BECFD-6366-464A-BA8B-8E85011FCC80}" type="pres">
      <dgm:prSet presAssocID="{3395CF7B-2C3D-405B-99D4-128062952FB9}" presName="lineArrowNode" presStyleLbl="alignAccFollowNode1" presStyleIdx="10" presStyleCnt="12"/>
      <dgm:spPr/>
    </dgm:pt>
    <dgm:pt modelId="{40BC6B4E-540B-44B3-937E-E1AA98D5C7F8}" type="pres">
      <dgm:prSet presAssocID="{7EBC99C0-495A-4698-BF92-169392CA9DC6}" presName="sibTransNodeCircle" presStyleLbl="alignNode1" presStyleIdx="3" presStyleCnt="4">
        <dgm:presLayoutVars>
          <dgm:chMax val="0"/>
          <dgm:bulletEnabled/>
        </dgm:presLayoutVars>
      </dgm:prSet>
      <dgm:spPr/>
    </dgm:pt>
    <dgm:pt modelId="{5EE9638A-E2FE-4F74-9412-33EACB707658}" type="pres">
      <dgm:prSet presAssocID="{7EBC99C0-495A-4698-BF92-169392CA9DC6}" presName="spacerBetweenCircleAndCallout" presStyleCnt="0">
        <dgm:presLayoutVars/>
      </dgm:prSet>
      <dgm:spPr/>
    </dgm:pt>
    <dgm:pt modelId="{7FE94D2D-5202-4324-8735-405387E62782}" type="pres">
      <dgm:prSet presAssocID="{3395CF7B-2C3D-405B-99D4-128062952FB9}" presName="nodeText" presStyleLbl="alignAccFollowNode1" presStyleIdx="11" presStyleCnt="12">
        <dgm:presLayoutVars>
          <dgm:bulletEnabled val="1"/>
        </dgm:presLayoutVars>
      </dgm:prSet>
      <dgm:spPr/>
    </dgm:pt>
  </dgm:ptLst>
  <dgm:cxnLst>
    <dgm:cxn modelId="{FF457807-FC66-46F6-A8A7-BBC65A425C5B}" type="presOf" srcId="{F46631B0-7D47-43B1-83C7-1F38DCF3EB34}" destId="{71AA70A8-5650-43FA-A7EB-CCA0A1F739F6}" srcOrd="0" destOrd="0" presId="urn:microsoft.com/office/officeart/2016/7/layout/LinearArrowProcessNumbered"/>
    <dgm:cxn modelId="{43876A2B-26D2-46F2-BD35-3669D54BD4F6}" srcId="{C00C4696-274D-4F2B-8E5A-9BE1F747AA62}" destId="{3395CF7B-2C3D-405B-99D4-128062952FB9}" srcOrd="3" destOrd="0" parTransId="{D7265665-0EEB-4D0E-ADED-A9146185CB40}" sibTransId="{7EBC99C0-495A-4698-BF92-169392CA9DC6}"/>
    <dgm:cxn modelId="{D6791C2E-C654-4CBA-8122-820CFC040359}" type="presOf" srcId="{7EBC99C0-495A-4698-BF92-169392CA9DC6}" destId="{40BC6B4E-540B-44B3-937E-E1AA98D5C7F8}" srcOrd="0" destOrd="0" presId="urn:microsoft.com/office/officeart/2016/7/layout/LinearArrowProcessNumbered"/>
    <dgm:cxn modelId="{227F7263-D35C-496F-A76A-99CCBF412B7C}" type="presOf" srcId="{C00C4696-274D-4F2B-8E5A-9BE1F747AA62}" destId="{722037F2-3917-4BAE-BFBB-67A50A001782}" srcOrd="0" destOrd="0" presId="urn:microsoft.com/office/officeart/2016/7/layout/LinearArrowProcessNumbered"/>
    <dgm:cxn modelId="{D3948948-9DB8-4267-A225-3B74C4DF25D3}" type="presOf" srcId="{136B9946-9B6F-4A5B-B794-B4125E6DC4C2}" destId="{DFFDD815-421E-4D59-B694-66BDABB63BD9}" srcOrd="0" destOrd="0" presId="urn:microsoft.com/office/officeart/2016/7/layout/LinearArrowProcessNumbered"/>
    <dgm:cxn modelId="{2873EA48-5F8C-4057-A107-9488096C4ED9}" type="presOf" srcId="{DA8930C7-7074-4376-9F56-EAC2D306A5B2}" destId="{55042436-C672-4F80-83A7-966BAB9D77FA}" srcOrd="0" destOrd="0" presId="urn:microsoft.com/office/officeart/2016/7/layout/LinearArrowProcessNumbered"/>
    <dgm:cxn modelId="{5565D470-ADB1-4DD1-AF9E-37FAFE04288D}" type="presOf" srcId="{8A5B83A3-566A-4834-883D-D220713DE287}" destId="{715AF9FA-3369-49FD-83B5-67781A37AAB6}" srcOrd="0" destOrd="0" presId="urn:microsoft.com/office/officeart/2016/7/layout/LinearArrowProcessNumbered"/>
    <dgm:cxn modelId="{97A35273-2669-4798-B76F-138312639870}" srcId="{C00C4696-274D-4F2B-8E5A-9BE1F747AA62}" destId="{DA8930C7-7074-4376-9F56-EAC2D306A5B2}" srcOrd="2" destOrd="0" parTransId="{5AC31FE4-DF05-4B1C-A588-B5D67CDD28FA}" sibTransId="{8A5B83A3-566A-4834-883D-D220713DE287}"/>
    <dgm:cxn modelId="{BFD97B89-67F8-434E-9F21-958E9C9765B7}" type="presOf" srcId="{FBEB9B53-D1BB-45BF-A8EB-9D3C5880584E}" destId="{998CFECE-DD2A-4FB9-8F96-7AD697680BC3}" srcOrd="0" destOrd="0" presId="urn:microsoft.com/office/officeart/2016/7/layout/LinearArrowProcessNumbered"/>
    <dgm:cxn modelId="{E6AF2D98-4B09-43C7-936F-271D8A0BA179}" type="presOf" srcId="{3395CF7B-2C3D-405B-99D4-128062952FB9}" destId="{7FE94D2D-5202-4324-8735-405387E62782}" srcOrd="0" destOrd="0" presId="urn:microsoft.com/office/officeart/2016/7/layout/LinearArrowProcessNumbered"/>
    <dgm:cxn modelId="{11D7D2A4-ABEF-46BC-A363-413AC9C4998E}" srcId="{C00C4696-274D-4F2B-8E5A-9BE1F747AA62}" destId="{136B9946-9B6F-4A5B-B794-B4125E6DC4C2}" srcOrd="0" destOrd="0" parTransId="{FD8D8600-7183-418A-B177-E56AA81F6971}" sibTransId="{F3211E41-B5FB-4CAE-AE3C-49C4F4C31E5B}"/>
    <dgm:cxn modelId="{2D8AE8CD-28CA-467A-8F27-B0012DCE219F}" srcId="{C00C4696-274D-4F2B-8E5A-9BE1F747AA62}" destId="{F46631B0-7D47-43B1-83C7-1F38DCF3EB34}" srcOrd="1" destOrd="0" parTransId="{4F3C537F-3DC5-41A1-8A07-76FA1639D387}" sibTransId="{FBEB9B53-D1BB-45BF-A8EB-9D3C5880584E}"/>
    <dgm:cxn modelId="{7260A6D9-0E86-4B64-B991-3D2B71A4E46E}" type="presOf" srcId="{F3211E41-B5FB-4CAE-AE3C-49C4F4C31E5B}" destId="{4A3A77E1-2373-4979-9796-310EA3A2BE32}" srcOrd="0" destOrd="0" presId="urn:microsoft.com/office/officeart/2016/7/layout/LinearArrowProcessNumbered"/>
    <dgm:cxn modelId="{0F77C3B8-4005-4DEC-8ABB-EE1C092A077C}" type="presParOf" srcId="{722037F2-3917-4BAE-BFBB-67A50A001782}" destId="{0C49986D-DFF4-49D6-8C17-676A5CDF4FB6}" srcOrd="0" destOrd="0" presId="urn:microsoft.com/office/officeart/2016/7/layout/LinearArrowProcessNumbered"/>
    <dgm:cxn modelId="{41FF53F1-6C18-4412-8AFA-74C159BD472C}" type="presParOf" srcId="{0C49986D-DFF4-49D6-8C17-676A5CDF4FB6}" destId="{29CF59B5-CAD6-4C2E-AFC9-3AA2BABCDBB0}" srcOrd="0" destOrd="0" presId="urn:microsoft.com/office/officeart/2016/7/layout/LinearArrowProcessNumbered"/>
    <dgm:cxn modelId="{9AA35537-5992-477E-8C50-741F5404C215}" type="presParOf" srcId="{0C49986D-DFF4-49D6-8C17-676A5CDF4FB6}" destId="{8EEC39FA-81F0-4FAB-8604-3EE8A4966C92}" srcOrd="1" destOrd="0" presId="urn:microsoft.com/office/officeart/2016/7/layout/LinearArrowProcessNumbered"/>
    <dgm:cxn modelId="{0C2044FE-1ABE-4FB3-915D-F92B4C2C146A}" type="presParOf" srcId="{8EEC39FA-81F0-4FAB-8604-3EE8A4966C92}" destId="{02EE3248-FD8E-4A65-8671-0F9FAB1078F9}" srcOrd="0" destOrd="0" presId="urn:microsoft.com/office/officeart/2016/7/layout/LinearArrowProcessNumbered"/>
    <dgm:cxn modelId="{8DC4CEA2-6B5B-45B2-A445-CA51A0E92A98}" type="presParOf" srcId="{8EEC39FA-81F0-4FAB-8604-3EE8A4966C92}" destId="{1E6B32FB-9366-4429-A643-BB3FB5F04B8B}" srcOrd="1" destOrd="0" presId="urn:microsoft.com/office/officeart/2016/7/layout/LinearArrowProcessNumbered"/>
    <dgm:cxn modelId="{D6BB917E-6DC7-4353-836F-E5C9E2BC62BF}" type="presParOf" srcId="{8EEC39FA-81F0-4FAB-8604-3EE8A4966C92}" destId="{4A3A77E1-2373-4979-9796-310EA3A2BE32}" srcOrd="2" destOrd="0" presId="urn:microsoft.com/office/officeart/2016/7/layout/LinearArrowProcessNumbered"/>
    <dgm:cxn modelId="{D5DC286F-025A-49CF-9BF3-AEE13A1505D9}" type="presParOf" srcId="{8EEC39FA-81F0-4FAB-8604-3EE8A4966C92}" destId="{A309CC5E-500A-4384-9088-2E161BE41561}" srcOrd="3" destOrd="0" presId="urn:microsoft.com/office/officeart/2016/7/layout/LinearArrowProcessNumbered"/>
    <dgm:cxn modelId="{3F637609-B127-4C77-B2F0-2043F9148073}" type="presParOf" srcId="{0C49986D-DFF4-49D6-8C17-676A5CDF4FB6}" destId="{DFFDD815-421E-4D59-B694-66BDABB63BD9}" srcOrd="2" destOrd="0" presId="urn:microsoft.com/office/officeart/2016/7/layout/LinearArrowProcessNumbered"/>
    <dgm:cxn modelId="{8EA7BE52-0B81-400F-9569-5556AEFF83AF}" type="presParOf" srcId="{722037F2-3917-4BAE-BFBB-67A50A001782}" destId="{3229C7D0-5E0B-4880-BA9D-80582CF58ADD}" srcOrd="1" destOrd="0" presId="urn:microsoft.com/office/officeart/2016/7/layout/LinearArrowProcessNumbered"/>
    <dgm:cxn modelId="{2B30F08A-0B89-4282-A3B8-B71CE62B4BEF}" type="presParOf" srcId="{722037F2-3917-4BAE-BFBB-67A50A001782}" destId="{07AFBEC2-29F9-4508-96CB-14156A8153F2}" srcOrd="2" destOrd="0" presId="urn:microsoft.com/office/officeart/2016/7/layout/LinearArrowProcessNumbered"/>
    <dgm:cxn modelId="{C49A54C0-D7DD-444F-B7E6-251342B87FE4}" type="presParOf" srcId="{07AFBEC2-29F9-4508-96CB-14156A8153F2}" destId="{D978085B-315F-44CF-B122-79959C25996D}" srcOrd="0" destOrd="0" presId="urn:microsoft.com/office/officeart/2016/7/layout/LinearArrowProcessNumbered"/>
    <dgm:cxn modelId="{7BB0201F-FEC1-4900-BD1B-E66E4F4C2BDD}" type="presParOf" srcId="{07AFBEC2-29F9-4508-96CB-14156A8153F2}" destId="{C6386D2C-BF5D-4E07-B00D-692B3372BFC8}" srcOrd="1" destOrd="0" presId="urn:microsoft.com/office/officeart/2016/7/layout/LinearArrowProcessNumbered"/>
    <dgm:cxn modelId="{9E42DE61-5873-4FDD-941A-6DE150C06D48}" type="presParOf" srcId="{C6386D2C-BF5D-4E07-B00D-692B3372BFC8}" destId="{8C14590A-1205-480F-A66F-3F2BCDD66926}" srcOrd="0" destOrd="0" presId="urn:microsoft.com/office/officeart/2016/7/layout/LinearArrowProcessNumbered"/>
    <dgm:cxn modelId="{885ABA80-7F8E-495B-B85E-D32D1215E9EC}" type="presParOf" srcId="{C6386D2C-BF5D-4E07-B00D-692B3372BFC8}" destId="{E93F40BA-A0DF-485E-A766-4CFE0873CD90}" srcOrd="1" destOrd="0" presId="urn:microsoft.com/office/officeart/2016/7/layout/LinearArrowProcessNumbered"/>
    <dgm:cxn modelId="{B06616F4-4C09-4DC9-8D51-B4CD548DD5F1}" type="presParOf" srcId="{C6386D2C-BF5D-4E07-B00D-692B3372BFC8}" destId="{998CFECE-DD2A-4FB9-8F96-7AD697680BC3}" srcOrd="2" destOrd="0" presId="urn:microsoft.com/office/officeart/2016/7/layout/LinearArrowProcessNumbered"/>
    <dgm:cxn modelId="{0C8595E7-0F4E-4197-ACFB-7973DD13007A}" type="presParOf" srcId="{C6386D2C-BF5D-4E07-B00D-692B3372BFC8}" destId="{F3FA2215-2D86-454B-B30B-B8E6A9750956}" srcOrd="3" destOrd="0" presId="urn:microsoft.com/office/officeart/2016/7/layout/LinearArrowProcessNumbered"/>
    <dgm:cxn modelId="{02B32506-7106-4203-B7AF-0A563FA74566}" type="presParOf" srcId="{07AFBEC2-29F9-4508-96CB-14156A8153F2}" destId="{71AA70A8-5650-43FA-A7EB-CCA0A1F739F6}" srcOrd="2" destOrd="0" presId="urn:microsoft.com/office/officeart/2016/7/layout/LinearArrowProcessNumbered"/>
    <dgm:cxn modelId="{5114C290-9C21-4A96-B8EE-6030F6CC6062}" type="presParOf" srcId="{722037F2-3917-4BAE-BFBB-67A50A001782}" destId="{170B83A4-6BAC-47F4-ACC8-6203FA70CFE8}" srcOrd="3" destOrd="0" presId="urn:microsoft.com/office/officeart/2016/7/layout/LinearArrowProcessNumbered"/>
    <dgm:cxn modelId="{4AF242B9-DA7A-4982-8D03-5231D1D34261}" type="presParOf" srcId="{722037F2-3917-4BAE-BFBB-67A50A001782}" destId="{58AF6111-5511-46DA-B43D-63BB2768647B}" srcOrd="4" destOrd="0" presId="urn:microsoft.com/office/officeart/2016/7/layout/LinearArrowProcessNumbered"/>
    <dgm:cxn modelId="{96DA2EC1-F717-4008-8115-8476D34F1BE3}" type="presParOf" srcId="{58AF6111-5511-46DA-B43D-63BB2768647B}" destId="{BD593030-D86C-4187-AACE-5A3527F60669}" srcOrd="0" destOrd="0" presId="urn:microsoft.com/office/officeart/2016/7/layout/LinearArrowProcessNumbered"/>
    <dgm:cxn modelId="{18CA6310-B032-4A65-82CA-2FE71614AD9E}" type="presParOf" srcId="{58AF6111-5511-46DA-B43D-63BB2768647B}" destId="{CCF838D3-4C94-4279-9341-CFF6DC75080A}" srcOrd="1" destOrd="0" presId="urn:microsoft.com/office/officeart/2016/7/layout/LinearArrowProcessNumbered"/>
    <dgm:cxn modelId="{75D83249-65F8-4588-B69A-AA4A294E02F9}" type="presParOf" srcId="{CCF838D3-4C94-4279-9341-CFF6DC75080A}" destId="{C940A436-DB51-409F-AF4A-D1C47C772B3A}" srcOrd="0" destOrd="0" presId="urn:microsoft.com/office/officeart/2016/7/layout/LinearArrowProcessNumbered"/>
    <dgm:cxn modelId="{B334DAD8-20A2-4263-A433-34A577DDE872}" type="presParOf" srcId="{CCF838D3-4C94-4279-9341-CFF6DC75080A}" destId="{CEF57794-D3E3-4A10-841C-3B89C22A5488}" srcOrd="1" destOrd="0" presId="urn:microsoft.com/office/officeart/2016/7/layout/LinearArrowProcessNumbered"/>
    <dgm:cxn modelId="{245147A5-C79B-480F-B488-F0B3073D9DF9}" type="presParOf" srcId="{CCF838D3-4C94-4279-9341-CFF6DC75080A}" destId="{715AF9FA-3369-49FD-83B5-67781A37AAB6}" srcOrd="2" destOrd="0" presId="urn:microsoft.com/office/officeart/2016/7/layout/LinearArrowProcessNumbered"/>
    <dgm:cxn modelId="{BB521BA8-278F-45DD-9106-D828546BB1CC}" type="presParOf" srcId="{CCF838D3-4C94-4279-9341-CFF6DC75080A}" destId="{30506651-3EF1-4D2C-9670-EDA48E831737}" srcOrd="3" destOrd="0" presId="urn:microsoft.com/office/officeart/2016/7/layout/LinearArrowProcessNumbered"/>
    <dgm:cxn modelId="{3088FA0A-5451-4C99-876D-60E20C328415}" type="presParOf" srcId="{58AF6111-5511-46DA-B43D-63BB2768647B}" destId="{55042436-C672-4F80-83A7-966BAB9D77FA}" srcOrd="2" destOrd="0" presId="urn:microsoft.com/office/officeart/2016/7/layout/LinearArrowProcessNumbered"/>
    <dgm:cxn modelId="{6CB6D6F1-65E2-4444-9133-F02093709E18}" type="presParOf" srcId="{722037F2-3917-4BAE-BFBB-67A50A001782}" destId="{C29F7615-7C8C-4B54-AE63-9BB49094C863}" srcOrd="5" destOrd="0" presId="urn:microsoft.com/office/officeart/2016/7/layout/LinearArrowProcessNumbered"/>
    <dgm:cxn modelId="{9CEA680D-0064-4517-9FC4-9F9FAE2AF1E7}" type="presParOf" srcId="{722037F2-3917-4BAE-BFBB-67A50A001782}" destId="{210AE560-D7A6-44BA-9F50-159FF91A1E8E}" srcOrd="6" destOrd="0" presId="urn:microsoft.com/office/officeart/2016/7/layout/LinearArrowProcessNumbered"/>
    <dgm:cxn modelId="{CECF8A17-CEB4-4DC1-87F1-86E782EEBB34}" type="presParOf" srcId="{210AE560-D7A6-44BA-9F50-159FF91A1E8E}" destId="{1405EDA5-63E1-4CBA-A8CA-E8A5287B328B}" srcOrd="0" destOrd="0" presId="urn:microsoft.com/office/officeart/2016/7/layout/LinearArrowProcessNumbered"/>
    <dgm:cxn modelId="{027E86B8-A596-450A-BAB2-9844FE1D4101}" type="presParOf" srcId="{210AE560-D7A6-44BA-9F50-159FF91A1E8E}" destId="{A0D04F04-60E9-4575-BCCE-BBB4F959CB12}" srcOrd="1" destOrd="0" presId="urn:microsoft.com/office/officeart/2016/7/layout/LinearArrowProcessNumbered"/>
    <dgm:cxn modelId="{2CEF8565-364E-4D92-8704-EABCC1D1F0D7}" type="presParOf" srcId="{A0D04F04-60E9-4575-BCCE-BBB4F959CB12}" destId="{56716A4C-DEF5-4801-8481-C46B36DC2C63}" srcOrd="0" destOrd="0" presId="urn:microsoft.com/office/officeart/2016/7/layout/LinearArrowProcessNumbered"/>
    <dgm:cxn modelId="{123C201A-F538-4C54-8D01-275674DF53E5}" type="presParOf" srcId="{A0D04F04-60E9-4575-BCCE-BBB4F959CB12}" destId="{885BECFD-6366-464A-BA8B-8E85011FCC80}" srcOrd="1" destOrd="0" presId="urn:microsoft.com/office/officeart/2016/7/layout/LinearArrowProcessNumbered"/>
    <dgm:cxn modelId="{B543F61E-58A0-4B33-B9E9-66748A24DFD3}" type="presParOf" srcId="{A0D04F04-60E9-4575-BCCE-BBB4F959CB12}" destId="{40BC6B4E-540B-44B3-937E-E1AA98D5C7F8}" srcOrd="2" destOrd="0" presId="urn:microsoft.com/office/officeart/2016/7/layout/LinearArrowProcessNumbered"/>
    <dgm:cxn modelId="{4C885E40-CC4E-4C48-A8EC-B79F072FC158}" type="presParOf" srcId="{A0D04F04-60E9-4575-BCCE-BBB4F959CB12}" destId="{5EE9638A-E2FE-4F74-9412-33EACB707658}" srcOrd="3" destOrd="0" presId="urn:microsoft.com/office/officeart/2016/7/layout/LinearArrowProcessNumbered"/>
    <dgm:cxn modelId="{7A391911-90E4-43FF-8610-90B060CA9FA2}" type="presParOf" srcId="{210AE560-D7A6-44BA-9F50-159FF91A1E8E}" destId="{7FE94D2D-5202-4324-8735-405387E62782}"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6E0F6D-F756-425F-85CB-410C41607A0D}"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1451E489-4FE9-4A88-A666-31764368BD0D}">
      <dgm:prSet/>
      <dgm:spPr/>
      <dgm:t>
        <a:bodyPr/>
        <a:lstStyle/>
        <a:p>
          <a:r>
            <a:rPr lang="es-ES" b="0" i="0"/>
            <a:t>Los procedimientos en C++ son bloques de código que se utilizan para realizar una serie de acciones, como operaciones de manipulación de datos, cálculos o impresiones en pantalla. A diferencia de las funciones, los procedimientos no devuelven ningún valor.</a:t>
          </a:r>
          <a:endParaRPr lang="en-US"/>
        </a:p>
      </dgm:t>
    </dgm:pt>
    <dgm:pt modelId="{7DD5FD52-E5AF-4CE7-AF48-A3C650DB799F}" type="parTrans" cxnId="{E6653AE2-9733-44B2-849D-DF41D6C6EB59}">
      <dgm:prSet/>
      <dgm:spPr/>
      <dgm:t>
        <a:bodyPr/>
        <a:lstStyle/>
        <a:p>
          <a:endParaRPr lang="en-US"/>
        </a:p>
      </dgm:t>
    </dgm:pt>
    <dgm:pt modelId="{1DE741A8-0D6B-4828-AE08-E7225F85A524}" type="sibTrans" cxnId="{E6653AE2-9733-44B2-849D-DF41D6C6EB59}">
      <dgm:prSet/>
      <dgm:spPr/>
      <dgm:t>
        <a:bodyPr/>
        <a:lstStyle/>
        <a:p>
          <a:endParaRPr lang="en-US"/>
        </a:p>
      </dgm:t>
    </dgm:pt>
    <dgm:pt modelId="{D89B802E-1101-4297-9721-1C8FDF91EEBC}">
      <dgm:prSet/>
      <dgm:spPr/>
      <dgm:t>
        <a:bodyPr/>
        <a:lstStyle/>
        <a:p>
          <a:r>
            <a:rPr lang="es-ES" b="0" i="0"/>
            <a:t>Un procedimiento se define utilizando la palabra clave "</a:t>
          </a:r>
          <a:r>
            <a:rPr lang="es-ES" b="1" i="0"/>
            <a:t>void</a:t>
          </a:r>
          <a:r>
            <a:rPr lang="es-ES" b="0" i="0"/>
            <a:t>", seguida del nombre del procedimiento y los parámetros que recibe, si los hubiera. A continuación, se incluyen las instrucciones que se deben ejecutar dentro del procedimiento.</a:t>
          </a:r>
          <a:endParaRPr lang="en-US"/>
        </a:p>
      </dgm:t>
    </dgm:pt>
    <dgm:pt modelId="{E95CF1D1-F97D-4069-A41D-A787C91ADBA6}" type="parTrans" cxnId="{87D4D336-ADBD-4842-93C3-543B0963C6CF}">
      <dgm:prSet/>
      <dgm:spPr/>
      <dgm:t>
        <a:bodyPr/>
        <a:lstStyle/>
        <a:p>
          <a:endParaRPr lang="en-US"/>
        </a:p>
      </dgm:t>
    </dgm:pt>
    <dgm:pt modelId="{749335EA-B6EB-4DC5-8976-B0BA2FEFFD1F}" type="sibTrans" cxnId="{87D4D336-ADBD-4842-93C3-543B0963C6CF}">
      <dgm:prSet/>
      <dgm:spPr/>
      <dgm:t>
        <a:bodyPr/>
        <a:lstStyle/>
        <a:p>
          <a:endParaRPr lang="en-US"/>
        </a:p>
      </dgm:t>
    </dgm:pt>
    <dgm:pt modelId="{6CFA4513-9544-4AC7-82B9-8AE34C4D3C64}" type="pres">
      <dgm:prSet presAssocID="{936E0F6D-F756-425F-85CB-410C41607A0D}" presName="hierChild1" presStyleCnt="0">
        <dgm:presLayoutVars>
          <dgm:chPref val="1"/>
          <dgm:dir/>
          <dgm:animOne val="branch"/>
          <dgm:animLvl val="lvl"/>
          <dgm:resizeHandles/>
        </dgm:presLayoutVars>
      </dgm:prSet>
      <dgm:spPr/>
    </dgm:pt>
    <dgm:pt modelId="{2436BCFC-9BAD-4A9A-858F-F7A113E2561C}" type="pres">
      <dgm:prSet presAssocID="{1451E489-4FE9-4A88-A666-31764368BD0D}" presName="hierRoot1" presStyleCnt="0"/>
      <dgm:spPr/>
    </dgm:pt>
    <dgm:pt modelId="{2C4982E0-757E-4C34-8B9B-D9185E991552}" type="pres">
      <dgm:prSet presAssocID="{1451E489-4FE9-4A88-A666-31764368BD0D}" presName="composite" presStyleCnt="0"/>
      <dgm:spPr/>
    </dgm:pt>
    <dgm:pt modelId="{F7F50410-5A11-402F-9C3F-F358892CEDCA}" type="pres">
      <dgm:prSet presAssocID="{1451E489-4FE9-4A88-A666-31764368BD0D}" presName="background" presStyleLbl="node0" presStyleIdx="0" presStyleCnt="2"/>
      <dgm:spPr/>
    </dgm:pt>
    <dgm:pt modelId="{84DA3106-E020-4A0C-B1A5-A5F2E5DB7128}" type="pres">
      <dgm:prSet presAssocID="{1451E489-4FE9-4A88-A666-31764368BD0D}" presName="text" presStyleLbl="fgAcc0" presStyleIdx="0" presStyleCnt="2">
        <dgm:presLayoutVars>
          <dgm:chPref val="3"/>
        </dgm:presLayoutVars>
      </dgm:prSet>
      <dgm:spPr/>
    </dgm:pt>
    <dgm:pt modelId="{98B52417-D2BE-4736-9D6D-028EF12D9597}" type="pres">
      <dgm:prSet presAssocID="{1451E489-4FE9-4A88-A666-31764368BD0D}" presName="hierChild2" presStyleCnt="0"/>
      <dgm:spPr/>
    </dgm:pt>
    <dgm:pt modelId="{883FFA3D-D51F-42BE-A53D-F6822618B12F}" type="pres">
      <dgm:prSet presAssocID="{D89B802E-1101-4297-9721-1C8FDF91EEBC}" presName="hierRoot1" presStyleCnt="0"/>
      <dgm:spPr/>
    </dgm:pt>
    <dgm:pt modelId="{89D7AD6D-502A-4379-AE53-569FEF3EAF5A}" type="pres">
      <dgm:prSet presAssocID="{D89B802E-1101-4297-9721-1C8FDF91EEBC}" presName="composite" presStyleCnt="0"/>
      <dgm:spPr/>
    </dgm:pt>
    <dgm:pt modelId="{75C4A22B-82B4-44D1-B6DA-11DDC73C147F}" type="pres">
      <dgm:prSet presAssocID="{D89B802E-1101-4297-9721-1C8FDF91EEBC}" presName="background" presStyleLbl="node0" presStyleIdx="1" presStyleCnt="2"/>
      <dgm:spPr/>
    </dgm:pt>
    <dgm:pt modelId="{9B6B8507-D43E-43C9-A30A-9C18005ADD29}" type="pres">
      <dgm:prSet presAssocID="{D89B802E-1101-4297-9721-1C8FDF91EEBC}" presName="text" presStyleLbl="fgAcc0" presStyleIdx="1" presStyleCnt="2">
        <dgm:presLayoutVars>
          <dgm:chPref val="3"/>
        </dgm:presLayoutVars>
      </dgm:prSet>
      <dgm:spPr/>
    </dgm:pt>
    <dgm:pt modelId="{F9F2C32F-0C0F-4F49-9055-9AF3D1E8A28C}" type="pres">
      <dgm:prSet presAssocID="{D89B802E-1101-4297-9721-1C8FDF91EEBC}" presName="hierChild2" presStyleCnt="0"/>
      <dgm:spPr/>
    </dgm:pt>
  </dgm:ptLst>
  <dgm:cxnLst>
    <dgm:cxn modelId="{8DBE431F-ED6A-4B20-AC92-FC8BD52FA9F2}" type="presOf" srcId="{D89B802E-1101-4297-9721-1C8FDF91EEBC}" destId="{9B6B8507-D43E-43C9-A30A-9C18005ADD29}" srcOrd="0" destOrd="0" presId="urn:microsoft.com/office/officeart/2005/8/layout/hierarchy1"/>
    <dgm:cxn modelId="{87D4D336-ADBD-4842-93C3-543B0963C6CF}" srcId="{936E0F6D-F756-425F-85CB-410C41607A0D}" destId="{D89B802E-1101-4297-9721-1C8FDF91EEBC}" srcOrd="1" destOrd="0" parTransId="{E95CF1D1-F97D-4069-A41D-A787C91ADBA6}" sibTransId="{749335EA-B6EB-4DC5-8976-B0BA2FEFFD1F}"/>
    <dgm:cxn modelId="{F8D3543B-27A8-42BF-B953-853B28C59693}" type="presOf" srcId="{936E0F6D-F756-425F-85CB-410C41607A0D}" destId="{6CFA4513-9544-4AC7-82B9-8AE34C4D3C64}" srcOrd="0" destOrd="0" presId="urn:microsoft.com/office/officeart/2005/8/layout/hierarchy1"/>
    <dgm:cxn modelId="{CF6E7F61-D08A-4A43-A4B5-4D3AB7C06359}" type="presOf" srcId="{1451E489-4FE9-4A88-A666-31764368BD0D}" destId="{84DA3106-E020-4A0C-B1A5-A5F2E5DB7128}" srcOrd="0" destOrd="0" presId="urn:microsoft.com/office/officeart/2005/8/layout/hierarchy1"/>
    <dgm:cxn modelId="{E6653AE2-9733-44B2-849D-DF41D6C6EB59}" srcId="{936E0F6D-F756-425F-85CB-410C41607A0D}" destId="{1451E489-4FE9-4A88-A666-31764368BD0D}" srcOrd="0" destOrd="0" parTransId="{7DD5FD52-E5AF-4CE7-AF48-A3C650DB799F}" sibTransId="{1DE741A8-0D6B-4828-AE08-E7225F85A524}"/>
    <dgm:cxn modelId="{A5796CC1-F4F3-4F76-B5FC-53D3F6508D3A}" type="presParOf" srcId="{6CFA4513-9544-4AC7-82B9-8AE34C4D3C64}" destId="{2436BCFC-9BAD-4A9A-858F-F7A113E2561C}" srcOrd="0" destOrd="0" presId="urn:microsoft.com/office/officeart/2005/8/layout/hierarchy1"/>
    <dgm:cxn modelId="{EDFC13E5-4DD0-4098-8F3C-FCE13B0CD793}" type="presParOf" srcId="{2436BCFC-9BAD-4A9A-858F-F7A113E2561C}" destId="{2C4982E0-757E-4C34-8B9B-D9185E991552}" srcOrd="0" destOrd="0" presId="urn:microsoft.com/office/officeart/2005/8/layout/hierarchy1"/>
    <dgm:cxn modelId="{3BB3AAAE-DA96-44D1-814B-FD645B4FC9B2}" type="presParOf" srcId="{2C4982E0-757E-4C34-8B9B-D9185E991552}" destId="{F7F50410-5A11-402F-9C3F-F358892CEDCA}" srcOrd="0" destOrd="0" presId="urn:microsoft.com/office/officeart/2005/8/layout/hierarchy1"/>
    <dgm:cxn modelId="{5D14947E-8C46-44DE-9734-8335FA73462E}" type="presParOf" srcId="{2C4982E0-757E-4C34-8B9B-D9185E991552}" destId="{84DA3106-E020-4A0C-B1A5-A5F2E5DB7128}" srcOrd="1" destOrd="0" presId="urn:microsoft.com/office/officeart/2005/8/layout/hierarchy1"/>
    <dgm:cxn modelId="{151DB6E5-61DE-4451-BE25-284D197AB3BE}" type="presParOf" srcId="{2436BCFC-9BAD-4A9A-858F-F7A113E2561C}" destId="{98B52417-D2BE-4736-9D6D-028EF12D9597}" srcOrd="1" destOrd="0" presId="urn:microsoft.com/office/officeart/2005/8/layout/hierarchy1"/>
    <dgm:cxn modelId="{57D035F0-D34D-4BA7-B897-28A24F8A2380}" type="presParOf" srcId="{6CFA4513-9544-4AC7-82B9-8AE34C4D3C64}" destId="{883FFA3D-D51F-42BE-A53D-F6822618B12F}" srcOrd="1" destOrd="0" presId="urn:microsoft.com/office/officeart/2005/8/layout/hierarchy1"/>
    <dgm:cxn modelId="{8585E704-560B-4661-97ED-732CA962A906}" type="presParOf" srcId="{883FFA3D-D51F-42BE-A53D-F6822618B12F}" destId="{89D7AD6D-502A-4379-AE53-569FEF3EAF5A}" srcOrd="0" destOrd="0" presId="urn:microsoft.com/office/officeart/2005/8/layout/hierarchy1"/>
    <dgm:cxn modelId="{3DF19E4F-34DC-48F7-B14D-AC926EC9B779}" type="presParOf" srcId="{89D7AD6D-502A-4379-AE53-569FEF3EAF5A}" destId="{75C4A22B-82B4-44D1-B6DA-11DDC73C147F}" srcOrd="0" destOrd="0" presId="urn:microsoft.com/office/officeart/2005/8/layout/hierarchy1"/>
    <dgm:cxn modelId="{8F5A6EBD-C24C-4273-BAEE-E2E96CB5FE85}" type="presParOf" srcId="{89D7AD6D-502A-4379-AE53-569FEF3EAF5A}" destId="{9B6B8507-D43E-43C9-A30A-9C18005ADD29}" srcOrd="1" destOrd="0" presId="urn:microsoft.com/office/officeart/2005/8/layout/hierarchy1"/>
    <dgm:cxn modelId="{9D041213-3EDB-4C36-8170-5BB0B97861A2}" type="presParOf" srcId="{883FFA3D-D51F-42BE-A53D-F6822618B12F}" destId="{F9F2C32F-0C0F-4F49-9055-9AF3D1E8A28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B62BD4-7C2E-4A27-99E3-DDA8AF061D1A}"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1A7C9398-BBA9-46DD-A803-2B96B964C3B4}">
      <dgm:prSet/>
      <dgm:spPr/>
      <dgm:t>
        <a:bodyPr/>
        <a:lstStyle/>
        <a:p>
          <a:r>
            <a:rPr lang="es-ES" b="0" i="0"/>
            <a:t>Las funciones en C++ tienen la capacidad de devolver un valor. Las funciones se utilizan cuando se desea realizar operaciones o cálculos que proporcionen un resultado.</a:t>
          </a:r>
          <a:endParaRPr lang="en-US"/>
        </a:p>
      </dgm:t>
    </dgm:pt>
    <dgm:pt modelId="{78098403-D129-48D0-A756-FCA81A0F39F6}" type="parTrans" cxnId="{F403025C-4C3A-47D0-BADE-5E3E7994B89B}">
      <dgm:prSet/>
      <dgm:spPr/>
      <dgm:t>
        <a:bodyPr/>
        <a:lstStyle/>
        <a:p>
          <a:endParaRPr lang="en-US"/>
        </a:p>
      </dgm:t>
    </dgm:pt>
    <dgm:pt modelId="{D73A8EAF-7A8C-4358-9C09-D7CF075B9BAF}" type="sibTrans" cxnId="{F403025C-4C3A-47D0-BADE-5E3E7994B89B}">
      <dgm:prSet/>
      <dgm:spPr/>
      <dgm:t>
        <a:bodyPr/>
        <a:lstStyle/>
        <a:p>
          <a:endParaRPr lang="en-US"/>
        </a:p>
      </dgm:t>
    </dgm:pt>
    <dgm:pt modelId="{F3943F2F-F178-4908-AD31-D60217DAAA28}">
      <dgm:prSet/>
      <dgm:spPr/>
      <dgm:t>
        <a:bodyPr/>
        <a:lstStyle/>
        <a:p>
          <a:r>
            <a:rPr lang="es-ES" b="0" i="0"/>
            <a:t>Una función se define especificando el tipo de dato que devuelve, seguido del nombre de la función y los parámetros que recibe, si los hubiera. Dentro de la función, se utilizan las instrucciones necesarias para realizar los cálculos y se utiliza la palabra clave "</a:t>
          </a:r>
          <a:r>
            <a:rPr lang="es-ES" b="1" i="0"/>
            <a:t>return</a:t>
          </a:r>
          <a:r>
            <a:rPr lang="es-ES" b="0" i="0"/>
            <a:t>" para devolver el valor deseado.</a:t>
          </a:r>
          <a:endParaRPr lang="en-US"/>
        </a:p>
      </dgm:t>
    </dgm:pt>
    <dgm:pt modelId="{0FD876F2-2E42-46EE-9B10-3CA87E0C1696}" type="parTrans" cxnId="{166503D6-6BAA-491C-88D3-46EF0618D2FA}">
      <dgm:prSet/>
      <dgm:spPr/>
      <dgm:t>
        <a:bodyPr/>
        <a:lstStyle/>
        <a:p>
          <a:endParaRPr lang="en-US"/>
        </a:p>
      </dgm:t>
    </dgm:pt>
    <dgm:pt modelId="{C5F42DC8-C4C3-4F8B-B53B-96D425BA9408}" type="sibTrans" cxnId="{166503D6-6BAA-491C-88D3-46EF0618D2FA}">
      <dgm:prSet/>
      <dgm:spPr/>
      <dgm:t>
        <a:bodyPr/>
        <a:lstStyle/>
        <a:p>
          <a:endParaRPr lang="en-US"/>
        </a:p>
      </dgm:t>
    </dgm:pt>
    <dgm:pt modelId="{2F8B522E-B5A7-474A-8691-78B653376909}" type="pres">
      <dgm:prSet presAssocID="{91B62BD4-7C2E-4A27-99E3-DDA8AF061D1A}" presName="hierChild1" presStyleCnt="0">
        <dgm:presLayoutVars>
          <dgm:chPref val="1"/>
          <dgm:dir/>
          <dgm:animOne val="branch"/>
          <dgm:animLvl val="lvl"/>
          <dgm:resizeHandles/>
        </dgm:presLayoutVars>
      </dgm:prSet>
      <dgm:spPr/>
    </dgm:pt>
    <dgm:pt modelId="{7F97BAEE-1FC5-450D-865C-2B2902293EDA}" type="pres">
      <dgm:prSet presAssocID="{1A7C9398-BBA9-46DD-A803-2B96B964C3B4}" presName="hierRoot1" presStyleCnt="0"/>
      <dgm:spPr/>
    </dgm:pt>
    <dgm:pt modelId="{D8B7A9B7-91C3-40D6-8446-7724B1291EEE}" type="pres">
      <dgm:prSet presAssocID="{1A7C9398-BBA9-46DD-A803-2B96B964C3B4}" presName="composite" presStyleCnt="0"/>
      <dgm:spPr/>
    </dgm:pt>
    <dgm:pt modelId="{76F6CE91-F83B-4E9F-8F2C-707A878549B3}" type="pres">
      <dgm:prSet presAssocID="{1A7C9398-BBA9-46DD-A803-2B96B964C3B4}" presName="background" presStyleLbl="node0" presStyleIdx="0" presStyleCnt="2"/>
      <dgm:spPr/>
    </dgm:pt>
    <dgm:pt modelId="{5D31F0DF-1033-4EBC-8B08-92D786DF47CF}" type="pres">
      <dgm:prSet presAssocID="{1A7C9398-BBA9-46DD-A803-2B96B964C3B4}" presName="text" presStyleLbl="fgAcc0" presStyleIdx="0" presStyleCnt="2">
        <dgm:presLayoutVars>
          <dgm:chPref val="3"/>
        </dgm:presLayoutVars>
      </dgm:prSet>
      <dgm:spPr/>
    </dgm:pt>
    <dgm:pt modelId="{D5A7373F-0E1A-456B-872C-3367F76E4CEF}" type="pres">
      <dgm:prSet presAssocID="{1A7C9398-BBA9-46DD-A803-2B96B964C3B4}" presName="hierChild2" presStyleCnt="0"/>
      <dgm:spPr/>
    </dgm:pt>
    <dgm:pt modelId="{63DCF61D-E572-48D1-AE6E-DA37FC1CC0C3}" type="pres">
      <dgm:prSet presAssocID="{F3943F2F-F178-4908-AD31-D60217DAAA28}" presName="hierRoot1" presStyleCnt="0"/>
      <dgm:spPr/>
    </dgm:pt>
    <dgm:pt modelId="{BD5DC5C2-6BF8-40E7-9D62-9694581C8351}" type="pres">
      <dgm:prSet presAssocID="{F3943F2F-F178-4908-AD31-D60217DAAA28}" presName="composite" presStyleCnt="0"/>
      <dgm:spPr/>
    </dgm:pt>
    <dgm:pt modelId="{8816FEA5-7031-4DD3-BB43-9CB29BF7261A}" type="pres">
      <dgm:prSet presAssocID="{F3943F2F-F178-4908-AD31-D60217DAAA28}" presName="background" presStyleLbl="node0" presStyleIdx="1" presStyleCnt="2"/>
      <dgm:spPr/>
    </dgm:pt>
    <dgm:pt modelId="{9F324428-68EB-45C5-A696-4208291A1FF9}" type="pres">
      <dgm:prSet presAssocID="{F3943F2F-F178-4908-AD31-D60217DAAA28}" presName="text" presStyleLbl="fgAcc0" presStyleIdx="1" presStyleCnt="2">
        <dgm:presLayoutVars>
          <dgm:chPref val="3"/>
        </dgm:presLayoutVars>
      </dgm:prSet>
      <dgm:spPr/>
    </dgm:pt>
    <dgm:pt modelId="{D90D620A-6626-4059-8204-F058A3EE6AE3}" type="pres">
      <dgm:prSet presAssocID="{F3943F2F-F178-4908-AD31-D60217DAAA28}" presName="hierChild2" presStyleCnt="0"/>
      <dgm:spPr/>
    </dgm:pt>
  </dgm:ptLst>
  <dgm:cxnLst>
    <dgm:cxn modelId="{E94DF438-BE4C-4A34-95C2-320A1FD548E6}" type="presOf" srcId="{91B62BD4-7C2E-4A27-99E3-DDA8AF061D1A}" destId="{2F8B522E-B5A7-474A-8691-78B653376909}" srcOrd="0" destOrd="0" presId="urn:microsoft.com/office/officeart/2005/8/layout/hierarchy1"/>
    <dgm:cxn modelId="{F403025C-4C3A-47D0-BADE-5E3E7994B89B}" srcId="{91B62BD4-7C2E-4A27-99E3-DDA8AF061D1A}" destId="{1A7C9398-BBA9-46DD-A803-2B96B964C3B4}" srcOrd="0" destOrd="0" parTransId="{78098403-D129-48D0-A756-FCA81A0F39F6}" sibTransId="{D73A8EAF-7A8C-4358-9C09-D7CF075B9BAF}"/>
    <dgm:cxn modelId="{DBFEA9B1-B4A0-449D-BBB8-606613A4B1B9}" type="presOf" srcId="{F3943F2F-F178-4908-AD31-D60217DAAA28}" destId="{9F324428-68EB-45C5-A696-4208291A1FF9}" srcOrd="0" destOrd="0" presId="urn:microsoft.com/office/officeart/2005/8/layout/hierarchy1"/>
    <dgm:cxn modelId="{CB3C59BB-CB1D-4D62-B1F6-91055D6BE8AF}" type="presOf" srcId="{1A7C9398-BBA9-46DD-A803-2B96B964C3B4}" destId="{5D31F0DF-1033-4EBC-8B08-92D786DF47CF}" srcOrd="0" destOrd="0" presId="urn:microsoft.com/office/officeart/2005/8/layout/hierarchy1"/>
    <dgm:cxn modelId="{166503D6-6BAA-491C-88D3-46EF0618D2FA}" srcId="{91B62BD4-7C2E-4A27-99E3-DDA8AF061D1A}" destId="{F3943F2F-F178-4908-AD31-D60217DAAA28}" srcOrd="1" destOrd="0" parTransId="{0FD876F2-2E42-46EE-9B10-3CA87E0C1696}" sibTransId="{C5F42DC8-C4C3-4F8B-B53B-96D425BA9408}"/>
    <dgm:cxn modelId="{6AFE5956-35FA-438E-B614-36ED74E07EDE}" type="presParOf" srcId="{2F8B522E-B5A7-474A-8691-78B653376909}" destId="{7F97BAEE-1FC5-450D-865C-2B2902293EDA}" srcOrd="0" destOrd="0" presId="urn:microsoft.com/office/officeart/2005/8/layout/hierarchy1"/>
    <dgm:cxn modelId="{54081E26-7B7D-4326-AE2E-5DC79620B05F}" type="presParOf" srcId="{7F97BAEE-1FC5-450D-865C-2B2902293EDA}" destId="{D8B7A9B7-91C3-40D6-8446-7724B1291EEE}" srcOrd="0" destOrd="0" presId="urn:microsoft.com/office/officeart/2005/8/layout/hierarchy1"/>
    <dgm:cxn modelId="{2BF0005A-990B-4696-BE5D-0A06695F57CB}" type="presParOf" srcId="{D8B7A9B7-91C3-40D6-8446-7724B1291EEE}" destId="{76F6CE91-F83B-4E9F-8F2C-707A878549B3}" srcOrd="0" destOrd="0" presId="urn:microsoft.com/office/officeart/2005/8/layout/hierarchy1"/>
    <dgm:cxn modelId="{9EB9E9D6-3156-46C1-A068-92DE6D0FF077}" type="presParOf" srcId="{D8B7A9B7-91C3-40D6-8446-7724B1291EEE}" destId="{5D31F0DF-1033-4EBC-8B08-92D786DF47CF}" srcOrd="1" destOrd="0" presId="urn:microsoft.com/office/officeart/2005/8/layout/hierarchy1"/>
    <dgm:cxn modelId="{7F7ADB95-D748-4A3F-A639-1570DE2D54CC}" type="presParOf" srcId="{7F97BAEE-1FC5-450D-865C-2B2902293EDA}" destId="{D5A7373F-0E1A-456B-872C-3367F76E4CEF}" srcOrd="1" destOrd="0" presId="urn:microsoft.com/office/officeart/2005/8/layout/hierarchy1"/>
    <dgm:cxn modelId="{27F8F49B-D78C-4562-A199-EEC43E1189F1}" type="presParOf" srcId="{2F8B522E-B5A7-474A-8691-78B653376909}" destId="{63DCF61D-E572-48D1-AE6E-DA37FC1CC0C3}" srcOrd="1" destOrd="0" presId="urn:microsoft.com/office/officeart/2005/8/layout/hierarchy1"/>
    <dgm:cxn modelId="{07B29127-3A4B-4A9B-B48A-0DCD015FC822}" type="presParOf" srcId="{63DCF61D-E572-48D1-AE6E-DA37FC1CC0C3}" destId="{BD5DC5C2-6BF8-40E7-9D62-9694581C8351}" srcOrd="0" destOrd="0" presId="urn:microsoft.com/office/officeart/2005/8/layout/hierarchy1"/>
    <dgm:cxn modelId="{119C0B36-49BA-4E3E-991B-91B2C57F70B3}" type="presParOf" srcId="{BD5DC5C2-6BF8-40E7-9D62-9694581C8351}" destId="{8816FEA5-7031-4DD3-BB43-9CB29BF7261A}" srcOrd="0" destOrd="0" presId="urn:microsoft.com/office/officeart/2005/8/layout/hierarchy1"/>
    <dgm:cxn modelId="{D77F5CC6-B88C-4E41-ACA3-0FDAFCCC036F}" type="presParOf" srcId="{BD5DC5C2-6BF8-40E7-9D62-9694581C8351}" destId="{9F324428-68EB-45C5-A696-4208291A1FF9}" srcOrd="1" destOrd="0" presId="urn:microsoft.com/office/officeart/2005/8/layout/hierarchy1"/>
    <dgm:cxn modelId="{11B48520-BB77-487D-8A4B-146717253D5D}" type="presParOf" srcId="{63DCF61D-E572-48D1-AE6E-DA37FC1CC0C3}" destId="{D90D620A-6626-4059-8204-F058A3EE6AE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9F763F-ACA1-437C-A976-36F5CBB6168A}"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A869593E-DAE4-413E-A7AC-98C15F71F870}">
      <dgm:prSet/>
      <dgm:spPr/>
      <dgm:t>
        <a:bodyPr/>
        <a:lstStyle/>
        <a:p>
          <a:r>
            <a:rPr lang="es-ES"/>
            <a:t>Una función está formada por bloques de sentencias o código que realizan una determinada tarea y que podemos llamar mediante un nombre. </a:t>
          </a:r>
          <a:endParaRPr lang="en-US"/>
        </a:p>
      </dgm:t>
    </dgm:pt>
    <dgm:pt modelId="{BFA6BBB9-C27F-4445-9F04-45EAB32C6038}" type="parTrans" cxnId="{DE1192A4-92A2-476D-AE2E-77F398A74372}">
      <dgm:prSet/>
      <dgm:spPr/>
      <dgm:t>
        <a:bodyPr/>
        <a:lstStyle/>
        <a:p>
          <a:endParaRPr lang="en-US"/>
        </a:p>
      </dgm:t>
    </dgm:pt>
    <dgm:pt modelId="{8973BAC1-E2D3-475B-BF3F-5817A229E854}" type="sibTrans" cxnId="{DE1192A4-92A2-476D-AE2E-77F398A74372}">
      <dgm:prSet/>
      <dgm:spPr/>
      <dgm:t>
        <a:bodyPr/>
        <a:lstStyle/>
        <a:p>
          <a:endParaRPr lang="en-US"/>
        </a:p>
      </dgm:t>
    </dgm:pt>
    <dgm:pt modelId="{EECB07D3-654F-4010-B217-CFD068DFF1D2}">
      <dgm:prSet/>
      <dgm:spPr/>
      <dgm:t>
        <a:bodyPr/>
        <a:lstStyle/>
        <a:p>
          <a:r>
            <a:rPr lang="es-ES"/>
            <a:t>Sintaxis de una función</a:t>
          </a:r>
          <a:endParaRPr lang="en-US"/>
        </a:p>
      </dgm:t>
    </dgm:pt>
    <dgm:pt modelId="{956AD283-B549-465E-9FFE-9D9A3AC0981A}" type="parTrans" cxnId="{3D060BDA-BB4F-4237-A972-51695B6C8091}">
      <dgm:prSet/>
      <dgm:spPr/>
      <dgm:t>
        <a:bodyPr/>
        <a:lstStyle/>
        <a:p>
          <a:endParaRPr lang="en-US"/>
        </a:p>
      </dgm:t>
    </dgm:pt>
    <dgm:pt modelId="{29A4F29F-315A-4DE4-93B4-57D56429114B}" type="sibTrans" cxnId="{3D060BDA-BB4F-4237-A972-51695B6C8091}">
      <dgm:prSet/>
      <dgm:spPr/>
      <dgm:t>
        <a:bodyPr/>
        <a:lstStyle/>
        <a:p>
          <a:endParaRPr lang="en-US"/>
        </a:p>
      </dgm:t>
    </dgm:pt>
    <dgm:pt modelId="{89C4E179-84D7-4B31-B6D6-4B0BB7C8F092}">
      <dgm:prSet/>
      <dgm:spPr/>
      <dgm:t>
        <a:bodyPr/>
        <a:lstStyle/>
        <a:p>
          <a:r>
            <a:rPr lang="es-ES"/>
            <a:t>tipo_función nombre_función (tipo y nombre de argumentos) </a:t>
          </a:r>
          <a:endParaRPr lang="en-US"/>
        </a:p>
      </dgm:t>
    </dgm:pt>
    <dgm:pt modelId="{F7FDA61D-E509-4749-AA24-8D3C1BDC0D8C}" type="parTrans" cxnId="{61A3EB44-882B-4151-A9A3-244CA33A618D}">
      <dgm:prSet/>
      <dgm:spPr/>
      <dgm:t>
        <a:bodyPr/>
        <a:lstStyle/>
        <a:p>
          <a:endParaRPr lang="en-US"/>
        </a:p>
      </dgm:t>
    </dgm:pt>
    <dgm:pt modelId="{1F5026A9-BB96-4762-8973-8E26622FA105}" type="sibTrans" cxnId="{61A3EB44-882B-4151-A9A3-244CA33A618D}">
      <dgm:prSet/>
      <dgm:spPr/>
      <dgm:t>
        <a:bodyPr/>
        <a:lstStyle/>
        <a:p>
          <a:endParaRPr lang="en-US"/>
        </a:p>
      </dgm:t>
    </dgm:pt>
    <dgm:pt modelId="{65EF4835-BBF0-48B6-B267-309547777372}">
      <dgm:prSet/>
      <dgm:spPr/>
      <dgm:t>
        <a:bodyPr/>
        <a:lstStyle/>
        <a:p>
          <a:r>
            <a:rPr lang="es-ES"/>
            <a:t>{</a:t>
          </a:r>
          <a:endParaRPr lang="en-US"/>
        </a:p>
      </dgm:t>
    </dgm:pt>
    <dgm:pt modelId="{EE35C0FC-B76F-4A0D-8766-4BAAE5062C58}" type="parTrans" cxnId="{B192FFCA-876D-4EFE-B68E-AB2027E770AD}">
      <dgm:prSet/>
      <dgm:spPr/>
      <dgm:t>
        <a:bodyPr/>
        <a:lstStyle/>
        <a:p>
          <a:endParaRPr lang="en-US"/>
        </a:p>
      </dgm:t>
    </dgm:pt>
    <dgm:pt modelId="{5FEF884C-F9BB-472B-972D-BEF5806D5285}" type="sibTrans" cxnId="{B192FFCA-876D-4EFE-B68E-AB2027E770AD}">
      <dgm:prSet/>
      <dgm:spPr/>
      <dgm:t>
        <a:bodyPr/>
        <a:lstStyle/>
        <a:p>
          <a:endParaRPr lang="en-US"/>
        </a:p>
      </dgm:t>
    </dgm:pt>
    <dgm:pt modelId="{3E3C7F59-0371-4F45-835B-8C152AC8DCD5}">
      <dgm:prSet/>
      <dgm:spPr/>
      <dgm:t>
        <a:bodyPr/>
        <a:lstStyle/>
        <a:p>
          <a:r>
            <a:rPr lang="es-ES"/>
            <a:t>bloque de sentencias;</a:t>
          </a:r>
          <a:endParaRPr lang="en-US"/>
        </a:p>
      </dgm:t>
    </dgm:pt>
    <dgm:pt modelId="{748E98B2-A9AD-4BC9-8AB0-8E2328A8145B}" type="parTrans" cxnId="{F108B74A-9DEF-4CA8-ADA0-652BA85FF92B}">
      <dgm:prSet/>
      <dgm:spPr/>
      <dgm:t>
        <a:bodyPr/>
        <a:lstStyle/>
        <a:p>
          <a:endParaRPr lang="en-US"/>
        </a:p>
      </dgm:t>
    </dgm:pt>
    <dgm:pt modelId="{3829847A-69A0-4C70-BF6C-FAFF83970DE4}" type="sibTrans" cxnId="{F108B74A-9DEF-4CA8-ADA0-652BA85FF92B}">
      <dgm:prSet/>
      <dgm:spPr/>
      <dgm:t>
        <a:bodyPr/>
        <a:lstStyle/>
        <a:p>
          <a:endParaRPr lang="en-US"/>
        </a:p>
      </dgm:t>
    </dgm:pt>
    <dgm:pt modelId="{AD0AFBBA-7159-4262-AA9B-438D70D8132A}">
      <dgm:prSet/>
      <dgm:spPr/>
      <dgm:t>
        <a:bodyPr/>
        <a:lstStyle/>
        <a:p>
          <a:r>
            <a:rPr lang="es-ES"/>
            <a:t>}</a:t>
          </a:r>
          <a:endParaRPr lang="en-US"/>
        </a:p>
      </dgm:t>
    </dgm:pt>
    <dgm:pt modelId="{6B7DE6F4-5794-4FB8-A7E9-7771A2E3D143}" type="parTrans" cxnId="{6BC18974-BCDE-43EA-A431-1C7177275BF7}">
      <dgm:prSet/>
      <dgm:spPr/>
      <dgm:t>
        <a:bodyPr/>
        <a:lstStyle/>
        <a:p>
          <a:endParaRPr lang="en-US"/>
        </a:p>
      </dgm:t>
    </dgm:pt>
    <dgm:pt modelId="{CBA888DA-B5D2-49FA-A393-230EC91585FF}" type="sibTrans" cxnId="{6BC18974-BCDE-43EA-A431-1C7177275BF7}">
      <dgm:prSet/>
      <dgm:spPr/>
      <dgm:t>
        <a:bodyPr/>
        <a:lstStyle/>
        <a:p>
          <a:endParaRPr lang="en-US"/>
        </a:p>
      </dgm:t>
    </dgm:pt>
    <dgm:pt modelId="{1F8CDD9B-0344-4369-AB68-2D1A855B6AEE}" type="pres">
      <dgm:prSet presAssocID="{739F763F-ACA1-437C-A976-36F5CBB6168A}" presName="vert0" presStyleCnt="0">
        <dgm:presLayoutVars>
          <dgm:dir/>
          <dgm:animOne val="branch"/>
          <dgm:animLvl val="lvl"/>
        </dgm:presLayoutVars>
      </dgm:prSet>
      <dgm:spPr/>
    </dgm:pt>
    <dgm:pt modelId="{F05A2E89-8103-434D-9063-0FEED5768AAE}" type="pres">
      <dgm:prSet presAssocID="{A869593E-DAE4-413E-A7AC-98C15F71F870}" presName="thickLine" presStyleLbl="alignNode1" presStyleIdx="0" presStyleCnt="6"/>
      <dgm:spPr/>
    </dgm:pt>
    <dgm:pt modelId="{D3E23293-63CA-4667-8FC3-7AAF413BBD80}" type="pres">
      <dgm:prSet presAssocID="{A869593E-DAE4-413E-A7AC-98C15F71F870}" presName="horz1" presStyleCnt="0"/>
      <dgm:spPr/>
    </dgm:pt>
    <dgm:pt modelId="{7C25CB13-33FC-4CEA-BE66-C16F6B7B2EBF}" type="pres">
      <dgm:prSet presAssocID="{A869593E-DAE4-413E-A7AC-98C15F71F870}" presName="tx1" presStyleLbl="revTx" presStyleIdx="0" presStyleCnt="6"/>
      <dgm:spPr/>
    </dgm:pt>
    <dgm:pt modelId="{524C85E5-F1DA-4CBE-AF3F-89D3F7EB202E}" type="pres">
      <dgm:prSet presAssocID="{A869593E-DAE4-413E-A7AC-98C15F71F870}" presName="vert1" presStyleCnt="0"/>
      <dgm:spPr/>
    </dgm:pt>
    <dgm:pt modelId="{8F0DC88A-3BC1-4A1C-9DC4-77C8F6842ED5}" type="pres">
      <dgm:prSet presAssocID="{EECB07D3-654F-4010-B217-CFD068DFF1D2}" presName="thickLine" presStyleLbl="alignNode1" presStyleIdx="1" presStyleCnt="6"/>
      <dgm:spPr/>
    </dgm:pt>
    <dgm:pt modelId="{E204040F-43BE-4FEB-B8FD-A12DEDF8F108}" type="pres">
      <dgm:prSet presAssocID="{EECB07D3-654F-4010-B217-CFD068DFF1D2}" presName="horz1" presStyleCnt="0"/>
      <dgm:spPr/>
    </dgm:pt>
    <dgm:pt modelId="{62E2D96A-6EA1-4609-87FD-CB9A9D573081}" type="pres">
      <dgm:prSet presAssocID="{EECB07D3-654F-4010-B217-CFD068DFF1D2}" presName="tx1" presStyleLbl="revTx" presStyleIdx="1" presStyleCnt="6"/>
      <dgm:spPr/>
    </dgm:pt>
    <dgm:pt modelId="{563B3E48-7688-41A3-AA24-3B7E67C051BC}" type="pres">
      <dgm:prSet presAssocID="{EECB07D3-654F-4010-B217-CFD068DFF1D2}" presName="vert1" presStyleCnt="0"/>
      <dgm:spPr/>
    </dgm:pt>
    <dgm:pt modelId="{EECD53A1-E46E-497D-A1C6-50F308E660DD}" type="pres">
      <dgm:prSet presAssocID="{89C4E179-84D7-4B31-B6D6-4B0BB7C8F092}" presName="thickLine" presStyleLbl="alignNode1" presStyleIdx="2" presStyleCnt="6"/>
      <dgm:spPr/>
    </dgm:pt>
    <dgm:pt modelId="{03E4D06E-F74A-4DE2-8988-40C957C64BDD}" type="pres">
      <dgm:prSet presAssocID="{89C4E179-84D7-4B31-B6D6-4B0BB7C8F092}" presName="horz1" presStyleCnt="0"/>
      <dgm:spPr/>
    </dgm:pt>
    <dgm:pt modelId="{DD36786C-C949-4429-ACB2-240C5A78A4B3}" type="pres">
      <dgm:prSet presAssocID="{89C4E179-84D7-4B31-B6D6-4B0BB7C8F092}" presName="tx1" presStyleLbl="revTx" presStyleIdx="2" presStyleCnt="6"/>
      <dgm:spPr/>
    </dgm:pt>
    <dgm:pt modelId="{600A0F8E-1A55-4FD4-BCC5-571B05D08531}" type="pres">
      <dgm:prSet presAssocID="{89C4E179-84D7-4B31-B6D6-4B0BB7C8F092}" presName="vert1" presStyleCnt="0"/>
      <dgm:spPr/>
    </dgm:pt>
    <dgm:pt modelId="{3ADF2CEA-61F4-4455-A2A5-AC32DE9CF0F1}" type="pres">
      <dgm:prSet presAssocID="{65EF4835-BBF0-48B6-B267-309547777372}" presName="thickLine" presStyleLbl="alignNode1" presStyleIdx="3" presStyleCnt="6"/>
      <dgm:spPr/>
    </dgm:pt>
    <dgm:pt modelId="{42A24137-A293-480D-B1C1-C92114FDFCF1}" type="pres">
      <dgm:prSet presAssocID="{65EF4835-BBF0-48B6-B267-309547777372}" presName="horz1" presStyleCnt="0"/>
      <dgm:spPr/>
    </dgm:pt>
    <dgm:pt modelId="{4CA3CE56-787D-4BFC-85EC-D0DC7B31BFFD}" type="pres">
      <dgm:prSet presAssocID="{65EF4835-BBF0-48B6-B267-309547777372}" presName="tx1" presStyleLbl="revTx" presStyleIdx="3" presStyleCnt="6"/>
      <dgm:spPr/>
    </dgm:pt>
    <dgm:pt modelId="{5F52EF34-BC7A-4409-ABC1-5A337D320EA2}" type="pres">
      <dgm:prSet presAssocID="{65EF4835-BBF0-48B6-B267-309547777372}" presName="vert1" presStyleCnt="0"/>
      <dgm:spPr/>
    </dgm:pt>
    <dgm:pt modelId="{499CDBC5-FA8E-496E-83F7-34E4D5F32F0D}" type="pres">
      <dgm:prSet presAssocID="{3E3C7F59-0371-4F45-835B-8C152AC8DCD5}" presName="thickLine" presStyleLbl="alignNode1" presStyleIdx="4" presStyleCnt="6"/>
      <dgm:spPr/>
    </dgm:pt>
    <dgm:pt modelId="{2F076C05-19FE-477D-8392-07E5D047BCF5}" type="pres">
      <dgm:prSet presAssocID="{3E3C7F59-0371-4F45-835B-8C152AC8DCD5}" presName="horz1" presStyleCnt="0"/>
      <dgm:spPr/>
    </dgm:pt>
    <dgm:pt modelId="{DEB276FE-901A-41F3-9341-B13E9289B35F}" type="pres">
      <dgm:prSet presAssocID="{3E3C7F59-0371-4F45-835B-8C152AC8DCD5}" presName="tx1" presStyleLbl="revTx" presStyleIdx="4" presStyleCnt="6"/>
      <dgm:spPr/>
    </dgm:pt>
    <dgm:pt modelId="{17F2A18C-085C-482A-B9AA-2882127A2EDE}" type="pres">
      <dgm:prSet presAssocID="{3E3C7F59-0371-4F45-835B-8C152AC8DCD5}" presName="vert1" presStyleCnt="0"/>
      <dgm:spPr/>
    </dgm:pt>
    <dgm:pt modelId="{D0DBDFDA-25D7-45DA-9CC0-19C13A331DE9}" type="pres">
      <dgm:prSet presAssocID="{AD0AFBBA-7159-4262-AA9B-438D70D8132A}" presName="thickLine" presStyleLbl="alignNode1" presStyleIdx="5" presStyleCnt="6"/>
      <dgm:spPr/>
    </dgm:pt>
    <dgm:pt modelId="{3EFEEF8C-7212-440E-9840-ED41AEB2296D}" type="pres">
      <dgm:prSet presAssocID="{AD0AFBBA-7159-4262-AA9B-438D70D8132A}" presName="horz1" presStyleCnt="0"/>
      <dgm:spPr/>
    </dgm:pt>
    <dgm:pt modelId="{3A5EA37F-8275-438D-B9A1-B356C078878E}" type="pres">
      <dgm:prSet presAssocID="{AD0AFBBA-7159-4262-AA9B-438D70D8132A}" presName="tx1" presStyleLbl="revTx" presStyleIdx="5" presStyleCnt="6"/>
      <dgm:spPr/>
    </dgm:pt>
    <dgm:pt modelId="{6D00F230-613D-4EE1-84F3-8F14A0215742}" type="pres">
      <dgm:prSet presAssocID="{AD0AFBBA-7159-4262-AA9B-438D70D8132A}" presName="vert1" presStyleCnt="0"/>
      <dgm:spPr/>
    </dgm:pt>
  </dgm:ptLst>
  <dgm:cxnLst>
    <dgm:cxn modelId="{915ECF03-FD8C-4D53-843D-918A009FC993}" type="presOf" srcId="{89C4E179-84D7-4B31-B6D6-4B0BB7C8F092}" destId="{DD36786C-C949-4429-ACB2-240C5A78A4B3}" srcOrd="0" destOrd="0" presId="urn:microsoft.com/office/officeart/2008/layout/LinedList"/>
    <dgm:cxn modelId="{061E870F-2AA1-4337-B013-EC8CD9440D01}" type="presOf" srcId="{AD0AFBBA-7159-4262-AA9B-438D70D8132A}" destId="{3A5EA37F-8275-438D-B9A1-B356C078878E}" srcOrd="0" destOrd="0" presId="urn:microsoft.com/office/officeart/2008/layout/LinedList"/>
    <dgm:cxn modelId="{2CFBDD30-7601-4B4B-89B4-7DCD91016EB0}" type="presOf" srcId="{EECB07D3-654F-4010-B217-CFD068DFF1D2}" destId="{62E2D96A-6EA1-4609-87FD-CB9A9D573081}" srcOrd="0" destOrd="0" presId="urn:microsoft.com/office/officeart/2008/layout/LinedList"/>
    <dgm:cxn modelId="{61A3EB44-882B-4151-A9A3-244CA33A618D}" srcId="{739F763F-ACA1-437C-A976-36F5CBB6168A}" destId="{89C4E179-84D7-4B31-B6D6-4B0BB7C8F092}" srcOrd="2" destOrd="0" parTransId="{F7FDA61D-E509-4749-AA24-8D3C1BDC0D8C}" sibTransId="{1F5026A9-BB96-4762-8973-8E26622FA105}"/>
    <dgm:cxn modelId="{F108B74A-9DEF-4CA8-ADA0-652BA85FF92B}" srcId="{739F763F-ACA1-437C-A976-36F5CBB6168A}" destId="{3E3C7F59-0371-4F45-835B-8C152AC8DCD5}" srcOrd="4" destOrd="0" parTransId="{748E98B2-A9AD-4BC9-8AB0-8E2328A8145B}" sibTransId="{3829847A-69A0-4C70-BF6C-FAFF83970DE4}"/>
    <dgm:cxn modelId="{6BC18974-BCDE-43EA-A431-1C7177275BF7}" srcId="{739F763F-ACA1-437C-A976-36F5CBB6168A}" destId="{AD0AFBBA-7159-4262-AA9B-438D70D8132A}" srcOrd="5" destOrd="0" parTransId="{6B7DE6F4-5794-4FB8-A7E9-7771A2E3D143}" sibTransId="{CBA888DA-B5D2-49FA-A393-230EC91585FF}"/>
    <dgm:cxn modelId="{B88EBE91-B769-4DEA-BDDF-DA3DFE62E755}" type="presOf" srcId="{3E3C7F59-0371-4F45-835B-8C152AC8DCD5}" destId="{DEB276FE-901A-41F3-9341-B13E9289B35F}" srcOrd="0" destOrd="0" presId="urn:microsoft.com/office/officeart/2008/layout/LinedList"/>
    <dgm:cxn modelId="{DE1192A4-92A2-476D-AE2E-77F398A74372}" srcId="{739F763F-ACA1-437C-A976-36F5CBB6168A}" destId="{A869593E-DAE4-413E-A7AC-98C15F71F870}" srcOrd="0" destOrd="0" parTransId="{BFA6BBB9-C27F-4445-9F04-45EAB32C6038}" sibTransId="{8973BAC1-E2D3-475B-BF3F-5817A229E854}"/>
    <dgm:cxn modelId="{BC0BECB4-CD0B-4117-A46C-A3C4F843271D}" type="presOf" srcId="{65EF4835-BBF0-48B6-B267-309547777372}" destId="{4CA3CE56-787D-4BFC-85EC-D0DC7B31BFFD}" srcOrd="0" destOrd="0" presId="urn:microsoft.com/office/officeart/2008/layout/LinedList"/>
    <dgm:cxn modelId="{B192FFCA-876D-4EFE-B68E-AB2027E770AD}" srcId="{739F763F-ACA1-437C-A976-36F5CBB6168A}" destId="{65EF4835-BBF0-48B6-B267-309547777372}" srcOrd="3" destOrd="0" parTransId="{EE35C0FC-B76F-4A0D-8766-4BAAE5062C58}" sibTransId="{5FEF884C-F9BB-472B-972D-BEF5806D5285}"/>
    <dgm:cxn modelId="{FAC34DD1-6F2A-48CC-9C43-538DFC49FAB1}" type="presOf" srcId="{739F763F-ACA1-437C-A976-36F5CBB6168A}" destId="{1F8CDD9B-0344-4369-AB68-2D1A855B6AEE}" srcOrd="0" destOrd="0" presId="urn:microsoft.com/office/officeart/2008/layout/LinedList"/>
    <dgm:cxn modelId="{D7D58ED6-5C21-461C-8E73-C5ECBEF66D72}" type="presOf" srcId="{A869593E-DAE4-413E-A7AC-98C15F71F870}" destId="{7C25CB13-33FC-4CEA-BE66-C16F6B7B2EBF}" srcOrd="0" destOrd="0" presId="urn:microsoft.com/office/officeart/2008/layout/LinedList"/>
    <dgm:cxn modelId="{3D060BDA-BB4F-4237-A972-51695B6C8091}" srcId="{739F763F-ACA1-437C-A976-36F5CBB6168A}" destId="{EECB07D3-654F-4010-B217-CFD068DFF1D2}" srcOrd="1" destOrd="0" parTransId="{956AD283-B549-465E-9FFE-9D9A3AC0981A}" sibTransId="{29A4F29F-315A-4DE4-93B4-57D56429114B}"/>
    <dgm:cxn modelId="{28BAEC2F-1E04-49CE-B3F8-7CD532DA2327}" type="presParOf" srcId="{1F8CDD9B-0344-4369-AB68-2D1A855B6AEE}" destId="{F05A2E89-8103-434D-9063-0FEED5768AAE}" srcOrd="0" destOrd="0" presId="urn:microsoft.com/office/officeart/2008/layout/LinedList"/>
    <dgm:cxn modelId="{0B6677A4-740F-438B-BB51-31B8E8F8E7BA}" type="presParOf" srcId="{1F8CDD9B-0344-4369-AB68-2D1A855B6AEE}" destId="{D3E23293-63CA-4667-8FC3-7AAF413BBD80}" srcOrd="1" destOrd="0" presId="urn:microsoft.com/office/officeart/2008/layout/LinedList"/>
    <dgm:cxn modelId="{B3AA2EA6-ED5E-4515-8826-1D268CD5ACCA}" type="presParOf" srcId="{D3E23293-63CA-4667-8FC3-7AAF413BBD80}" destId="{7C25CB13-33FC-4CEA-BE66-C16F6B7B2EBF}" srcOrd="0" destOrd="0" presId="urn:microsoft.com/office/officeart/2008/layout/LinedList"/>
    <dgm:cxn modelId="{05F19F8D-E5ED-4414-811A-C446288A65B6}" type="presParOf" srcId="{D3E23293-63CA-4667-8FC3-7AAF413BBD80}" destId="{524C85E5-F1DA-4CBE-AF3F-89D3F7EB202E}" srcOrd="1" destOrd="0" presId="urn:microsoft.com/office/officeart/2008/layout/LinedList"/>
    <dgm:cxn modelId="{BB8E877D-AF7E-486D-A0A4-65EDD4DAF9CB}" type="presParOf" srcId="{1F8CDD9B-0344-4369-AB68-2D1A855B6AEE}" destId="{8F0DC88A-3BC1-4A1C-9DC4-77C8F6842ED5}" srcOrd="2" destOrd="0" presId="urn:microsoft.com/office/officeart/2008/layout/LinedList"/>
    <dgm:cxn modelId="{D6C25E16-8CBA-4ED4-82B0-7249CB29A391}" type="presParOf" srcId="{1F8CDD9B-0344-4369-AB68-2D1A855B6AEE}" destId="{E204040F-43BE-4FEB-B8FD-A12DEDF8F108}" srcOrd="3" destOrd="0" presId="urn:microsoft.com/office/officeart/2008/layout/LinedList"/>
    <dgm:cxn modelId="{7085549B-34E7-4532-96FD-92ED9997C556}" type="presParOf" srcId="{E204040F-43BE-4FEB-B8FD-A12DEDF8F108}" destId="{62E2D96A-6EA1-4609-87FD-CB9A9D573081}" srcOrd="0" destOrd="0" presId="urn:microsoft.com/office/officeart/2008/layout/LinedList"/>
    <dgm:cxn modelId="{175760ED-D240-4544-A6B2-697A7F2E0733}" type="presParOf" srcId="{E204040F-43BE-4FEB-B8FD-A12DEDF8F108}" destId="{563B3E48-7688-41A3-AA24-3B7E67C051BC}" srcOrd="1" destOrd="0" presId="urn:microsoft.com/office/officeart/2008/layout/LinedList"/>
    <dgm:cxn modelId="{91AAD8E6-7CAA-404B-930C-F69C399AF52E}" type="presParOf" srcId="{1F8CDD9B-0344-4369-AB68-2D1A855B6AEE}" destId="{EECD53A1-E46E-497D-A1C6-50F308E660DD}" srcOrd="4" destOrd="0" presId="urn:microsoft.com/office/officeart/2008/layout/LinedList"/>
    <dgm:cxn modelId="{27B4D175-A50C-4326-81AD-B2A85BB87894}" type="presParOf" srcId="{1F8CDD9B-0344-4369-AB68-2D1A855B6AEE}" destId="{03E4D06E-F74A-4DE2-8988-40C957C64BDD}" srcOrd="5" destOrd="0" presId="urn:microsoft.com/office/officeart/2008/layout/LinedList"/>
    <dgm:cxn modelId="{C529EA19-E55A-4A02-8391-DF25733F5245}" type="presParOf" srcId="{03E4D06E-F74A-4DE2-8988-40C957C64BDD}" destId="{DD36786C-C949-4429-ACB2-240C5A78A4B3}" srcOrd="0" destOrd="0" presId="urn:microsoft.com/office/officeart/2008/layout/LinedList"/>
    <dgm:cxn modelId="{BEE9F595-72F0-400A-A0D6-B203EE000B24}" type="presParOf" srcId="{03E4D06E-F74A-4DE2-8988-40C957C64BDD}" destId="{600A0F8E-1A55-4FD4-BCC5-571B05D08531}" srcOrd="1" destOrd="0" presId="urn:microsoft.com/office/officeart/2008/layout/LinedList"/>
    <dgm:cxn modelId="{FA416D7A-8C5B-44D5-8636-F37E34334995}" type="presParOf" srcId="{1F8CDD9B-0344-4369-AB68-2D1A855B6AEE}" destId="{3ADF2CEA-61F4-4455-A2A5-AC32DE9CF0F1}" srcOrd="6" destOrd="0" presId="urn:microsoft.com/office/officeart/2008/layout/LinedList"/>
    <dgm:cxn modelId="{A22F5511-E314-4366-957B-283891CD60E0}" type="presParOf" srcId="{1F8CDD9B-0344-4369-AB68-2D1A855B6AEE}" destId="{42A24137-A293-480D-B1C1-C92114FDFCF1}" srcOrd="7" destOrd="0" presId="urn:microsoft.com/office/officeart/2008/layout/LinedList"/>
    <dgm:cxn modelId="{51673160-73B6-4D69-81EC-187DC92B742B}" type="presParOf" srcId="{42A24137-A293-480D-B1C1-C92114FDFCF1}" destId="{4CA3CE56-787D-4BFC-85EC-D0DC7B31BFFD}" srcOrd="0" destOrd="0" presId="urn:microsoft.com/office/officeart/2008/layout/LinedList"/>
    <dgm:cxn modelId="{8976BE5F-4396-4660-A602-96B1CEDDA235}" type="presParOf" srcId="{42A24137-A293-480D-B1C1-C92114FDFCF1}" destId="{5F52EF34-BC7A-4409-ABC1-5A337D320EA2}" srcOrd="1" destOrd="0" presId="urn:microsoft.com/office/officeart/2008/layout/LinedList"/>
    <dgm:cxn modelId="{727692BD-B093-40E4-AE1E-3BD494C417D5}" type="presParOf" srcId="{1F8CDD9B-0344-4369-AB68-2D1A855B6AEE}" destId="{499CDBC5-FA8E-496E-83F7-34E4D5F32F0D}" srcOrd="8" destOrd="0" presId="urn:microsoft.com/office/officeart/2008/layout/LinedList"/>
    <dgm:cxn modelId="{467EAE29-6849-4A8E-9621-F83EBD0B7B70}" type="presParOf" srcId="{1F8CDD9B-0344-4369-AB68-2D1A855B6AEE}" destId="{2F076C05-19FE-477D-8392-07E5D047BCF5}" srcOrd="9" destOrd="0" presId="urn:microsoft.com/office/officeart/2008/layout/LinedList"/>
    <dgm:cxn modelId="{01CE9882-2426-4FE9-9B4C-D52346686933}" type="presParOf" srcId="{2F076C05-19FE-477D-8392-07E5D047BCF5}" destId="{DEB276FE-901A-41F3-9341-B13E9289B35F}" srcOrd="0" destOrd="0" presId="urn:microsoft.com/office/officeart/2008/layout/LinedList"/>
    <dgm:cxn modelId="{70EA5C7A-7BFB-4EF4-BB20-89ABEDE47131}" type="presParOf" srcId="{2F076C05-19FE-477D-8392-07E5D047BCF5}" destId="{17F2A18C-085C-482A-B9AA-2882127A2EDE}" srcOrd="1" destOrd="0" presId="urn:microsoft.com/office/officeart/2008/layout/LinedList"/>
    <dgm:cxn modelId="{F6247863-2FE6-4EA2-A9CC-B0EFAC155CBB}" type="presParOf" srcId="{1F8CDD9B-0344-4369-AB68-2D1A855B6AEE}" destId="{D0DBDFDA-25D7-45DA-9CC0-19C13A331DE9}" srcOrd="10" destOrd="0" presId="urn:microsoft.com/office/officeart/2008/layout/LinedList"/>
    <dgm:cxn modelId="{96138B21-6FF6-4D15-B81B-76CF7181D77C}" type="presParOf" srcId="{1F8CDD9B-0344-4369-AB68-2D1A855B6AEE}" destId="{3EFEEF8C-7212-440E-9840-ED41AEB2296D}" srcOrd="11" destOrd="0" presId="urn:microsoft.com/office/officeart/2008/layout/LinedList"/>
    <dgm:cxn modelId="{7D123CDF-1550-4E14-A409-CE6410022548}" type="presParOf" srcId="{3EFEEF8C-7212-440E-9840-ED41AEB2296D}" destId="{3A5EA37F-8275-438D-B9A1-B356C078878E}" srcOrd="0" destOrd="0" presId="urn:microsoft.com/office/officeart/2008/layout/LinedList"/>
    <dgm:cxn modelId="{0FE4C03F-D47A-4234-BFBF-EC8F2C0DE856}" type="presParOf" srcId="{3EFEEF8C-7212-440E-9840-ED41AEB2296D}" destId="{6D00F230-613D-4EE1-84F3-8F14A021574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E3248-FD8E-4A65-8671-0F9FAB1078F9}">
      <dsp:nvSpPr>
        <dsp:cNvPr id="0" name=""/>
        <dsp:cNvSpPr/>
      </dsp:nvSpPr>
      <dsp:spPr>
        <a:xfrm>
          <a:off x="1241877" y="705071"/>
          <a:ext cx="989632" cy="71"/>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6B32FB-9366-4429-A643-BB3FB5F04B8B}">
      <dsp:nvSpPr>
        <dsp:cNvPr id="0" name=""/>
        <dsp:cNvSpPr/>
      </dsp:nvSpPr>
      <dsp:spPr>
        <a:xfrm>
          <a:off x="2290888" y="621897"/>
          <a:ext cx="113807" cy="213907"/>
        </a:xfrm>
        <a:prstGeom prst="chevron">
          <a:avLst>
            <a:gd name="adj" fmla="val 90000"/>
          </a:avLst>
        </a:prstGeom>
        <a:solidFill>
          <a:schemeClr val="accent5">
            <a:tint val="40000"/>
            <a:alpha val="90000"/>
            <a:hueOff val="-344430"/>
            <a:satOff val="-1245"/>
            <a:lumOff val="84"/>
            <a:alphaOff val="0"/>
          </a:schemeClr>
        </a:solidFill>
        <a:ln w="15875" cap="flat" cmpd="sng" algn="ctr">
          <a:solidFill>
            <a:schemeClr val="accent5">
              <a:tint val="40000"/>
              <a:alpha val="90000"/>
              <a:hueOff val="-344430"/>
              <a:satOff val="-1245"/>
              <a:lumOff val="84"/>
              <a:alphaOff val="0"/>
            </a:schemeClr>
          </a:solidFill>
          <a:prstDash val="solid"/>
        </a:ln>
        <a:effectLst/>
      </dsp:spPr>
      <dsp:style>
        <a:lnRef idx="2">
          <a:scrgbClr r="0" g="0" b="0"/>
        </a:lnRef>
        <a:fillRef idx="1">
          <a:scrgbClr r="0" g="0" b="0"/>
        </a:fillRef>
        <a:effectRef idx="0">
          <a:scrgbClr r="0" g="0" b="0"/>
        </a:effectRef>
        <a:fontRef idx="minor"/>
      </dsp:style>
    </dsp:sp>
    <dsp:sp modelId="{4A3A77E1-2373-4979-9796-310EA3A2BE32}">
      <dsp:nvSpPr>
        <dsp:cNvPr id="0" name=""/>
        <dsp:cNvSpPr/>
      </dsp:nvSpPr>
      <dsp:spPr>
        <a:xfrm>
          <a:off x="606589" y="193523"/>
          <a:ext cx="1023168" cy="1023168"/>
        </a:xfrm>
        <a:prstGeom prst="ellips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9705" tIns="39705" rIns="39705" bIns="39705" numCol="1" spcCol="1270" anchor="ctr" anchorCtr="0">
          <a:noAutofit/>
        </a:bodyPr>
        <a:lstStyle/>
        <a:p>
          <a:pPr marL="0" lvl="0" indent="0" algn="ctr" defTabSz="2222500">
            <a:lnSpc>
              <a:spcPct val="90000"/>
            </a:lnSpc>
            <a:spcBef>
              <a:spcPct val="0"/>
            </a:spcBef>
            <a:spcAft>
              <a:spcPct val="35000"/>
            </a:spcAft>
            <a:buNone/>
          </a:pPr>
          <a:r>
            <a:rPr lang="en-US" sz="5000" kern="1200"/>
            <a:t>1</a:t>
          </a:r>
        </a:p>
      </dsp:txBody>
      <dsp:txXfrm>
        <a:off x="756428" y="343362"/>
        <a:ext cx="723490" cy="723490"/>
      </dsp:txXfrm>
    </dsp:sp>
    <dsp:sp modelId="{DFFDD815-421E-4D59-B694-66BDABB63BD9}">
      <dsp:nvSpPr>
        <dsp:cNvPr id="0" name=""/>
        <dsp:cNvSpPr/>
      </dsp:nvSpPr>
      <dsp:spPr>
        <a:xfrm>
          <a:off x="4836" y="1382243"/>
          <a:ext cx="2226673" cy="1965600"/>
        </a:xfrm>
        <a:prstGeom prst="upArrowCallout">
          <a:avLst>
            <a:gd name="adj1" fmla="val 50000"/>
            <a:gd name="adj2" fmla="val 20000"/>
            <a:gd name="adj3" fmla="val 20000"/>
            <a:gd name="adj4" fmla="val 100000"/>
          </a:avLst>
        </a:prstGeom>
        <a:solidFill>
          <a:schemeClr val="accent5">
            <a:tint val="40000"/>
            <a:alpha val="90000"/>
            <a:hueOff val="-688859"/>
            <a:satOff val="-2491"/>
            <a:lumOff val="168"/>
            <a:alphaOff val="0"/>
          </a:schemeClr>
        </a:solidFill>
        <a:ln w="15875" cap="flat" cmpd="sng" algn="ctr">
          <a:solidFill>
            <a:schemeClr val="accent5">
              <a:tint val="40000"/>
              <a:alpha val="90000"/>
              <a:hueOff val="-688859"/>
              <a:satOff val="-2491"/>
              <a:lumOff val="1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642" tIns="165100" rIns="175642" bIns="165100" numCol="1" spcCol="1270" anchor="t" anchorCtr="0">
          <a:noAutofit/>
        </a:bodyPr>
        <a:lstStyle/>
        <a:p>
          <a:pPr marL="0" lvl="0" indent="0" algn="l" defTabSz="488950">
            <a:lnSpc>
              <a:spcPct val="100000"/>
            </a:lnSpc>
            <a:spcBef>
              <a:spcPct val="0"/>
            </a:spcBef>
            <a:spcAft>
              <a:spcPct val="35000"/>
            </a:spcAft>
            <a:buNone/>
          </a:pPr>
          <a:r>
            <a:rPr lang="es-ES" sz="1100" b="1" i="0" kern="1200" dirty="0"/>
            <a:t>Reutilización de código:</a:t>
          </a:r>
          <a:r>
            <a:rPr lang="es-ES" sz="1100" b="0" i="0" kern="1200" dirty="0"/>
            <a:t> Al dividir un programa en procedimientos y funciones más pequeñas, se puede reutilizar ese código en diferentes partes del programa o incluso en otros proyectos.</a:t>
          </a:r>
          <a:endParaRPr lang="en-US" sz="1100" kern="1200" dirty="0"/>
        </a:p>
      </dsp:txBody>
      <dsp:txXfrm>
        <a:off x="4836" y="1775363"/>
        <a:ext cx="2226673" cy="1572480"/>
      </dsp:txXfrm>
    </dsp:sp>
    <dsp:sp modelId="{8C14590A-1205-480F-A66F-3F2BCDD66926}">
      <dsp:nvSpPr>
        <dsp:cNvPr id="0" name=""/>
        <dsp:cNvSpPr/>
      </dsp:nvSpPr>
      <dsp:spPr>
        <a:xfrm>
          <a:off x="2478918" y="705219"/>
          <a:ext cx="2226673" cy="72"/>
        </a:xfrm>
        <a:prstGeom prst="rect">
          <a:avLst/>
        </a:prstGeom>
        <a:solidFill>
          <a:schemeClr val="accent5">
            <a:tint val="40000"/>
            <a:alpha val="90000"/>
            <a:hueOff val="-1033289"/>
            <a:satOff val="-3736"/>
            <a:lumOff val="252"/>
            <a:alphaOff val="0"/>
          </a:schemeClr>
        </a:solidFill>
        <a:ln w="15875" cap="flat" cmpd="sng" algn="ctr">
          <a:solidFill>
            <a:schemeClr val="accent5">
              <a:tint val="40000"/>
              <a:alpha val="90000"/>
              <a:hueOff val="-1033289"/>
              <a:satOff val="-3736"/>
              <a:lumOff val="252"/>
              <a:alphaOff val="0"/>
            </a:schemeClr>
          </a:solidFill>
          <a:prstDash val="solid"/>
        </a:ln>
        <a:effectLst/>
      </dsp:spPr>
      <dsp:style>
        <a:lnRef idx="2">
          <a:scrgbClr r="0" g="0" b="0"/>
        </a:lnRef>
        <a:fillRef idx="1">
          <a:scrgbClr r="0" g="0" b="0"/>
        </a:fillRef>
        <a:effectRef idx="0">
          <a:scrgbClr r="0" g="0" b="0"/>
        </a:effectRef>
        <a:fontRef idx="minor"/>
      </dsp:style>
    </dsp:sp>
    <dsp:sp modelId="{E93F40BA-A0DF-485E-A766-4CFE0873CD90}">
      <dsp:nvSpPr>
        <dsp:cNvPr id="0" name=""/>
        <dsp:cNvSpPr/>
      </dsp:nvSpPr>
      <dsp:spPr>
        <a:xfrm>
          <a:off x="4764969" y="622021"/>
          <a:ext cx="113807" cy="214031"/>
        </a:xfrm>
        <a:prstGeom prst="chevron">
          <a:avLst>
            <a:gd name="adj" fmla="val 90000"/>
          </a:avLst>
        </a:prstGeom>
        <a:solidFill>
          <a:schemeClr val="accent5">
            <a:tint val="40000"/>
            <a:alpha val="90000"/>
            <a:hueOff val="-1377719"/>
            <a:satOff val="-4981"/>
            <a:lumOff val="336"/>
            <a:alphaOff val="0"/>
          </a:schemeClr>
        </a:solidFill>
        <a:ln w="15875" cap="flat" cmpd="sng" algn="ctr">
          <a:solidFill>
            <a:schemeClr val="accent5">
              <a:tint val="40000"/>
              <a:alpha val="90000"/>
              <a:hueOff val="-1377719"/>
              <a:satOff val="-4981"/>
              <a:lumOff val="336"/>
              <a:alphaOff val="0"/>
            </a:schemeClr>
          </a:solidFill>
          <a:prstDash val="solid"/>
        </a:ln>
        <a:effectLst/>
      </dsp:spPr>
      <dsp:style>
        <a:lnRef idx="2">
          <a:scrgbClr r="0" g="0" b="0"/>
        </a:lnRef>
        <a:fillRef idx="1">
          <a:scrgbClr r="0" g="0" b="0"/>
        </a:fillRef>
        <a:effectRef idx="0">
          <a:scrgbClr r="0" g="0" b="0"/>
        </a:effectRef>
        <a:fontRef idx="minor"/>
      </dsp:style>
    </dsp:sp>
    <dsp:sp modelId="{998CFECE-DD2A-4FB9-8F96-7AD697680BC3}">
      <dsp:nvSpPr>
        <dsp:cNvPr id="0" name=""/>
        <dsp:cNvSpPr/>
      </dsp:nvSpPr>
      <dsp:spPr>
        <a:xfrm>
          <a:off x="3080671" y="193671"/>
          <a:ext cx="1023168" cy="1023168"/>
        </a:xfrm>
        <a:prstGeom prst="ellipse">
          <a:avLst/>
        </a:prstGeom>
        <a:solidFill>
          <a:schemeClr val="accent5">
            <a:hueOff val="-1102852"/>
            <a:satOff val="-5923"/>
            <a:lumOff val="2026"/>
            <a:alphaOff val="0"/>
          </a:schemeClr>
        </a:solidFill>
        <a:ln w="15875" cap="flat" cmpd="sng" algn="ctr">
          <a:solidFill>
            <a:schemeClr val="accent5">
              <a:hueOff val="-1102852"/>
              <a:satOff val="-5923"/>
              <a:lumOff val="2026"/>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9705" tIns="39705" rIns="39705" bIns="39705" numCol="1" spcCol="1270" anchor="ctr" anchorCtr="0">
          <a:noAutofit/>
        </a:bodyPr>
        <a:lstStyle/>
        <a:p>
          <a:pPr marL="0" lvl="0" indent="0" algn="ctr" defTabSz="2222500">
            <a:lnSpc>
              <a:spcPct val="90000"/>
            </a:lnSpc>
            <a:spcBef>
              <a:spcPct val="0"/>
            </a:spcBef>
            <a:spcAft>
              <a:spcPct val="35000"/>
            </a:spcAft>
            <a:buNone/>
          </a:pPr>
          <a:r>
            <a:rPr lang="en-US" sz="5000" kern="1200"/>
            <a:t>2</a:t>
          </a:r>
        </a:p>
      </dsp:txBody>
      <dsp:txXfrm>
        <a:off x="3230510" y="343510"/>
        <a:ext cx="723490" cy="723490"/>
      </dsp:txXfrm>
    </dsp:sp>
    <dsp:sp modelId="{71AA70A8-5650-43FA-A7EB-CCA0A1F739F6}">
      <dsp:nvSpPr>
        <dsp:cNvPr id="0" name=""/>
        <dsp:cNvSpPr/>
      </dsp:nvSpPr>
      <dsp:spPr>
        <a:xfrm>
          <a:off x="2478918" y="1382588"/>
          <a:ext cx="2226673" cy="1965600"/>
        </a:xfrm>
        <a:prstGeom prst="upArrowCallout">
          <a:avLst>
            <a:gd name="adj1" fmla="val 50000"/>
            <a:gd name="adj2" fmla="val 20000"/>
            <a:gd name="adj3" fmla="val 20000"/>
            <a:gd name="adj4" fmla="val 100000"/>
          </a:avLst>
        </a:prstGeom>
        <a:solidFill>
          <a:schemeClr val="accent5">
            <a:tint val="40000"/>
            <a:alpha val="90000"/>
            <a:hueOff val="-1722148"/>
            <a:satOff val="-6227"/>
            <a:lumOff val="420"/>
            <a:alphaOff val="0"/>
          </a:schemeClr>
        </a:solidFill>
        <a:ln w="15875" cap="flat" cmpd="sng" algn="ctr">
          <a:solidFill>
            <a:schemeClr val="accent5">
              <a:tint val="40000"/>
              <a:alpha val="90000"/>
              <a:hueOff val="-1722148"/>
              <a:satOff val="-6227"/>
              <a:lumOff val="4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642" tIns="165100" rIns="175642" bIns="165100" numCol="1" spcCol="1270" anchor="t" anchorCtr="0">
          <a:noAutofit/>
        </a:bodyPr>
        <a:lstStyle/>
        <a:p>
          <a:pPr marL="0" lvl="0" indent="0" algn="l" defTabSz="488950">
            <a:lnSpc>
              <a:spcPct val="100000"/>
            </a:lnSpc>
            <a:spcBef>
              <a:spcPct val="0"/>
            </a:spcBef>
            <a:spcAft>
              <a:spcPct val="35000"/>
            </a:spcAft>
            <a:buNone/>
          </a:pPr>
          <a:r>
            <a:rPr lang="es-ES" sz="1100" b="1" i="0" kern="1200"/>
            <a:t>Modularidad:</a:t>
          </a:r>
          <a:r>
            <a:rPr lang="es-ES" sz="1100" b="0" i="0" kern="1200"/>
            <a:t> Los procedimientos y funciones permiten dividir un programa en módulos más pequeños y manejables. Esto hace que el código sea más claro y fácil de entender, ya que cada procedimiento o función tiene una tarea específica.</a:t>
          </a:r>
          <a:endParaRPr lang="en-US" sz="1100" kern="1200"/>
        </a:p>
      </dsp:txBody>
      <dsp:txXfrm>
        <a:off x="2478918" y="1775708"/>
        <a:ext cx="2226673" cy="1572480"/>
      </dsp:txXfrm>
    </dsp:sp>
    <dsp:sp modelId="{C940A436-DB51-409F-AF4A-D1C47C772B3A}">
      <dsp:nvSpPr>
        <dsp:cNvPr id="0" name=""/>
        <dsp:cNvSpPr/>
      </dsp:nvSpPr>
      <dsp:spPr>
        <a:xfrm>
          <a:off x="4953000" y="705219"/>
          <a:ext cx="2226673" cy="72"/>
        </a:xfrm>
        <a:prstGeom prst="rect">
          <a:avLst/>
        </a:prstGeom>
        <a:solidFill>
          <a:schemeClr val="accent5">
            <a:tint val="40000"/>
            <a:alpha val="90000"/>
            <a:hueOff val="-2066578"/>
            <a:satOff val="-7472"/>
            <a:lumOff val="503"/>
            <a:alphaOff val="0"/>
          </a:schemeClr>
        </a:solidFill>
        <a:ln w="15875" cap="flat" cmpd="sng" algn="ctr">
          <a:solidFill>
            <a:schemeClr val="accent5">
              <a:tint val="40000"/>
              <a:alpha val="90000"/>
              <a:hueOff val="-2066578"/>
              <a:satOff val="-7472"/>
              <a:lumOff val="503"/>
              <a:alphaOff val="0"/>
            </a:schemeClr>
          </a:solidFill>
          <a:prstDash val="solid"/>
        </a:ln>
        <a:effectLst/>
      </dsp:spPr>
      <dsp:style>
        <a:lnRef idx="2">
          <a:scrgbClr r="0" g="0" b="0"/>
        </a:lnRef>
        <a:fillRef idx="1">
          <a:scrgbClr r="0" g="0" b="0"/>
        </a:fillRef>
        <a:effectRef idx="0">
          <a:scrgbClr r="0" g="0" b="0"/>
        </a:effectRef>
        <a:fontRef idx="minor"/>
      </dsp:style>
    </dsp:sp>
    <dsp:sp modelId="{CEF57794-D3E3-4A10-841C-3B89C22A5488}">
      <dsp:nvSpPr>
        <dsp:cNvPr id="0" name=""/>
        <dsp:cNvSpPr/>
      </dsp:nvSpPr>
      <dsp:spPr>
        <a:xfrm>
          <a:off x="7239051" y="622021"/>
          <a:ext cx="113807" cy="214031"/>
        </a:xfrm>
        <a:prstGeom prst="chevron">
          <a:avLst>
            <a:gd name="adj" fmla="val 90000"/>
          </a:avLst>
        </a:prstGeom>
        <a:solidFill>
          <a:schemeClr val="accent5">
            <a:tint val="40000"/>
            <a:alpha val="90000"/>
            <a:hueOff val="-2411007"/>
            <a:satOff val="-8718"/>
            <a:lumOff val="587"/>
            <a:alphaOff val="0"/>
          </a:schemeClr>
        </a:solidFill>
        <a:ln w="15875" cap="flat" cmpd="sng" algn="ctr">
          <a:solidFill>
            <a:schemeClr val="accent5">
              <a:tint val="40000"/>
              <a:alpha val="90000"/>
              <a:hueOff val="-2411007"/>
              <a:satOff val="-8718"/>
              <a:lumOff val="587"/>
              <a:alphaOff val="0"/>
            </a:schemeClr>
          </a:solidFill>
          <a:prstDash val="solid"/>
        </a:ln>
        <a:effectLst/>
      </dsp:spPr>
      <dsp:style>
        <a:lnRef idx="2">
          <a:scrgbClr r="0" g="0" b="0"/>
        </a:lnRef>
        <a:fillRef idx="1">
          <a:scrgbClr r="0" g="0" b="0"/>
        </a:fillRef>
        <a:effectRef idx="0">
          <a:scrgbClr r="0" g="0" b="0"/>
        </a:effectRef>
        <a:fontRef idx="minor"/>
      </dsp:style>
    </dsp:sp>
    <dsp:sp modelId="{715AF9FA-3369-49FD-83B5-67781A37AAB6}">
      <dsp:nvSpPr>
        <dsp:cNvPr id="0" name=""/>
        <dsp:cNvSpPr/>
      </dsp:nvSpPr>
      <dsp:spPr>
        <a:xfrm>
          <a:off x="5554752" y="193671"/>
          <a:ext cx="1023168" cy="1023168"/>
        </a:xfrm>
        <a:prstGeom prst="ellipse">
          <a:avLst/>
        </a:prstGeom>
        <a:solidFill>
          <a:schemeClr val="accent5">
            <a:hueOff val="-2205704"/>
            <a:satOff val="-11847"/>
            <a:lumOff val="4052"/>
            <a:alphaOff val="0"/>
          </a:schemeClr>
        </a:solidFill>
        <a:ln w="15875" cap="flat" cmpd="sng" algn="ctr">
          <a:solidFill>
            <a:schemeClr val="accent5">
              <a:hueOff val="-2205704"/>
              <a:satOff val="-11847"/>
              <a:lumOff val="4052"/>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9705" tIns="39705" rIns="39705" bIns="39705" numCol="1" spcCol="1270" anchor="ctr" anchorCtr="0">
          <a:noAutofit/>
        </a:bodyPr>
        <a:lstStyle/>
        <a:p>
          <a:pPr marL="0" lvl="0" indent="0" algn="ctr" defTabSz="2222500">
            <a:lnSpc>
              <a:spcPct val="90000"/>
            </a:lnSpc>
            <a:spcBef>
              <a:spcPct val="0"/>
            </a:spcBef>
            <a:spcAft>
              <a:spcPct val="35000"/>
            </a:spcAft>
            <a:buNone/>
          </a:pPr>
          <a:r>
            <a:rPr lang="en-US" sz="5000" kern="1200"/>
            <a:t>3</a:t>
          </a:r>
        </a:p>
      </dsp:txBody>
      <dsp:txXfrm>
        <a:off x="5704591" y="343510"/>
        <a:ext cx="723490" cy="723490"/>
      </dsp:txXfrm>
    </dsp:sp>
    <dsp:sp modelId="{55042436-C672-4F80-83A7-966BAB9D77FA}">
      <dsp:nvSpPr>
        <dsp:cNvPr id="0" name=""/>
        <dsp:cNvSpPr/>
      </dsp:nvSpPr>
      <dsp:spPr>
        <a:xfrm>
          <a:off x="4953000" y="1382588"/>
          <a:ext cx="2226673" cy="1965600"/>
        </a:xfrm>
        <a:prstGeom prst="upArrowCallout">
          <a:avLst>
            <a:gd name="adj1" fmla="val 50000"/>
            <a:gd name="adj2" fmla="val 20000"/>
            <a:gd name="adj3" fmla="val 20000"/>
            <a:gd name="adj4" fmla="val 100000"/>
          </a:avLst>
        </a:prstGeom>
        <a:solidFill>
          <a:schemeClr val="accent5">
            <a:tint val="40000"/>
            <a:alpha val="90000"/>
            <a:hueOff val="-2755437"/>
            <a:satOff val="-9963"/>
            <a:lumOff val="671"/>
            <a:alphaOff val="0"/>
          </a:schemeClr>
        </a:solidFill>
        <a:ln w="15875" cap="flat" cmpd="sng" algn="ctr">
          <a:solidFill>
            <a:schemeClr val="accent5">
              <a:tint val="40000"/>
              <a:alpha val="90000"/>
              <a:hueOff val="-2755437"/>
              <a:satOff val="-9963"/>
              <a:lumOff val="6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642" tIns="165100" rIns="175642" bIns="165100" numCol="1" spcCol="1270" anchor="t" anchorCtr="0">
          <a:noAutofit/>
        </a:bodyPr>
        <a:lstStyle/>
        <a:p>
          <a:pPr marL="0" lvl="0" indent="0" algn="l" defTabSz="488950">
            <a:lnSpc>
              <a:spcPct val="100000"/>
            </a:lnSpc>
            <a:spcBef>
              <a:spcPct val="0"/>
            </a:spcBef>
            <a:spcAft>
              <a:spcPct val="35000"/>
            </a:spcAft>
            <a:buNone/>
          </a:pPr>
          <a:r>
            <a:rPr lang="es-ES" sz="1100" b="1" i="0" kern="1200"/>
            <a:t>Facilidad de depuración:</a:t>
          </a:r>
          <a:r>
            <a:rPr lang="es-ES" sz="1100" b="0" i="0" kern="1200"/>
            <a:t> Si se produce un error en un programa, encontrar y corregir ese error es mucho más sencillo si el código está organizado en procedimientos y funciones. De esta manera, se puede identificar y solucionar el error en una parte determinada del código sin tener que revisar todo el programa.</a:t>
          </a:r>
          <a:endParaRPr lang="en-US" sz="1100" kern="1200"/>
        </a:p>
      </dsp:txBody>
      <dsp:txXfrm>
        <a:off x="4953000" y="1775708"/>
        <a:ext cx="2226673" cy="1572480"/>
      </dsp:txXfrm>
    </dsp:sp>
    <dsp:sp modelId="{56716A4C-DEF5-4801-8481-C46B36DC2C63}">
      <dsp:nvSpPr>
        <dsp:cNvPr id="0" name=""/>
        <dsp:cNvSpPr/>
      </dsp:nvSpPr>
      <dsp:spPr>
        <a:xfrm>
          <a:off x="7427081" y="705219"/>
          <a:ext cx="1113336" cy="72"/>
        </a:xfrm>
        <a:prstGeom prst="rect">
          <a:avLst/>
        </a:prstGeom>
        <a:solidFill>
          <a:schemeClr val="accent5">
            <a:tint val="40000"/>
            <a:alpha val="90000"/>
            <a:hueOff val="-3099867"/>
            <a:satOff val="-11208"/>
            <a:lumOff val="755"/>
            <a:alphaOff val="0"/>
          </a:schemeClr>
        </a:solidFill>
        <a:ln w="15875" cap="flat" cmpd="sng" algn="ctr">
          <a:solidFill>
            <a:schemeClr val="accent5">
              <a:tint val="40000"/>
              <a:alpha val="90000"/>
              <a:hueOff val="-3099867"/>
              <a:satOff val="-11208"/>
              <a:lumOff val="755"/>
              <a:alphaOff val="0"/>
            </a:schemeClr>
          </a:solidFill>
          <a:prstDash val="solid"/>
        </a:ln>
        <a:effectLst/>
      </dsp:spPr>
      <dsp:style>
        <a:lnRef idx="2">
          <a:scrgbClr r="0" g="0" b="0"/>
        </a:lnRef>
        <a:fillRef idx="1">
          <a:scrgbClr r="0" g="0" b="0"/>
        </a:fillRef>
        <a:effectRef idx="0">
          <a:scrgbClr r="0" g="0" b="0"/>
        </a:effectRef>
        <a:fontRef idx="minor"/>
      </dsp:style>
    </dsp:sp>
    <dsp:sp modelId="{40BC6B4E-540B-44B3-937E-E1AA98D5C7F8}">
      <dsp:nvSpPr>
        <dsp:cNvPr id="0" name=""/>
        <dsp:cNvSpPr/>
      </dsp:nvSpPr>
      <dsp:spPr>
        <a:xfrm>
          <a:off x="8028834" y="193671"/>
          <a:ext cx="1023168" cy="1023168"/>
        </a:xfrm>
        <a:prstGeom prst="ellipse">
          <a:avLst/>
        </a:prstGeom>
        <a:solidFill>
          <a:schemeClr val="accent5">
            <a:hueOff val="-3308557"/>
            <a:satOff val="-17770"/>
            <a:lumOff val="6078"/>
            <a:alphaOff val="0"/>
          </a:schemeClr>
        </a:solidFill>
        <a:ln w="15875" cap="flat" cmpd="sng" algn="ctr">
          <a:solidFill>
            <a:schemeClr val="accent5">
              <a:hueOff val="-3308557"/>
              <a:satOff val="-17770"/>
              <a:lumOff val="607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9705" tIns="39705" rIns="39705" bIns="39705" numCol="1" spcCol="1270" anchor="ctr" anchorCtr="0">
          <a:noAutofit/>
        </a:bodyPr>
        <a:lstStyle/>
        <a:p>
          <a:pPr marL="0" lvl="0" indent="0" algn="ctr" defTabSz="2222500">
            <a:lnSpc>
              <a:spcPct val="90000"/>
            </a:lnSpc>
            <a:spcBef>
              <a:spcPct val="0"/>
            </a:spcBef>
            <a:spcAft>
              <a:spcPct val="35000"/>
            </a:spcAft>
            <a:buNone/>
          </a:pPr>
          <a:r>
            <a:rPr lang="en-US" sz="5000" kern="1200"/>
            <a:t>4</a:t>
          </a:r>
        </a:p>
      </dsp:txBody>
      <dsp:txXfrm>
        <a:off x="8178673" y="343510"/>
        <a:ext cx="723490" cy="723490"/>
      </dsp:txXfrm>
    </dsp:sp>
    <dsp:sp modelId="{7FE94D2D-5202-4324-8735-405387E62782}">
      <dsp:nvSpPr>
        <dsp:cNvPr id="0" name=""/>
        <dsp:cNvSpPr/>
      </dsp:nvSpPr>
      <dsp:spPr>
        <a:xfrm>
          <a:off x="7427081" y="1382588"/>
          <a:ext cx="2226673" cy="1965600"/>
        </a:xfrm>
        <a:prstGeom prst="upArrowCallout">
          <a:avLst>
            <a:gd name="adj1" fmla="val 50000"/>
            <a:gd name="adj2" fmla="val 20000"/>
            <a:gd name="adj3" fmla="val 20000"/>
            <a:gd name="adj4" fmla="val 100000"/>
          </a:avLst>
        </a:prstGeom>
        <a:solidFill>
          <a:schemeClr val="accent5">
            <a:tint val="40000"/>
            <a:alpha val="90000"/>
            <a:hueOff val="-3788726"/>
            <a:satOff val="-13699"/>
            <a:lumOff val="923"/>
            <a:alphaOff val="0"/>
          </a:schemeClr>
        </a:solidFill>
        <a:ln w="15875" cap="flat" cmpd="sng" algn="ctr">
          <a:solidFill>
            <a:schemeClr val="accent5">
              <a:tint val="40000"/>
              <a:alpha val="90000"/>
              <a:hueOff val="-3788726"/>
              <a:satOff val="-13699"/>
              <a:lumOff val="9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642" tIns="165100" rIns="175642" bIns="165100" numCol="1" spcCol="1270" anchor="t" anchorCtr="0">
          <a:noAutofit/>
        </a:bodyPr>
        <a:lstStyle/>
        <a:p>
          <a:pPr marL="0" lvl="0" indent="0" algn="l" defTabSz="488950">
            <a:lnSpc>
              <a:spcPct val="100000"/>
            </a:lnSpc>
            <a:spcBef>
              <a:spcPct val="0"/>
            </a:spcBef>
            <a:spcAft>
              <a:spcPct val="35000"/>
            </a:spcAft>
            <a:buNone/>
          </a:pPr>
          <a:r>
            <a:rPr lang="es-ES" sz="1100" b="1" i="0" kern="1200"/>
            <a:t>Facilidad de mantenimiento:</a:t>
          </a:r>
          <a:r>
            <a:rPr lang="es-ES" sz="1100" b="0" i="0" kern="1200"/>
            <a:t> Al dividir un programa en procedimientos y funciones, cualquier modificación o mejora que se quiera hacer se puede realizar en el procedimiento o función correspondiente, sin afectar otras partes del código.</a:t>
          </a:r>
          <a:endParaRPr lang="en-US" sz="1100" kern="1200"/>
        </a:p>
      </dsp:txBody>
      <dsp:txXfrm>
        <a:off x="7427081" y="1775708"/>
        <a:ext cx="2226673" cy="1572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50410-5A11-402F-9C3F-F358892CEDCA}">
      <dsp:nvSpPr>
        <dsp:cNvPr id="0" name=""/>
        <dsp:cNvSpPr/>
      </dsp:nvSpPr>
      <dsp:spPr>
        <a:xfrm>
          <a:off x="1209" y="220821"/>
          <a:ext cx="4244391" cy="2695188"/>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4DA3106-E020-4A0C-B1A5-A5F2E5DB7128}">
      <dsp:nvSpPr>
        <dsp:cNvPr id="0" name=""/>
        <dsp:cNvSpPr/>
      </dsp:nvSpPr>
      <dsp:spPr>
        <a:xfrm>
          <a:off x="472808" y="668840"/>
          <a:ext cx="4244391" cy="26951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0" i="0" kern="1200"/>
            <a:t>Los procedimientos en C++ son bloques de código que se utilizan para realizar una serie de acciones, como operaciones de manipulación de datos, cálculos o impresiones en pantalla. A diferencia de las funciones, los procedimientos no devuelven ningún valor.</a:t>
          </a:r>
          <a:endParaRPr lang="en-US" sz="2100" kern="1200"/>
        </a:p>
      </dsp:txBody>
      <dsp:txXfrm>
        <a:off x="551747" y="747779"/>
        <a:ext cx="4086513" cy="2537310"/>
      </dsp:txXfrm>
    </dsp:sp>
    <dsp:sp modelId="{75C4A22B-82B4-44D1-B6DA-11DDC73C147F}">
      <dsp:nvSpPr>
        <dsp:cNvPr id="0" name=""/>
        <dsp:cNvSpPr/>
      </dsp:nvSpPr>
      <dsp:spPr>
        <a:xfrm>
          <a:off x="5188799" y="220821"/>
          <a:ext cx="4244391" cy="2695188"/>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B6B8507-D43E-43C9-A30A-9C18005ADD29}">
      <dsp:nvSpPr>
        <dsp:cNvPr id="0" name=""/>
        <dsp:cNvSpPr/>
      </dsp:nvSpPr>
      <dsp:spPr>
        <a:xfrm>
          <a:off x="5660398" y="668840"/>
          <a:ext cx="4244391" cy="26951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0" i="0" kern="1200"/>
            <a:t>Un procedimiento se define utilizando la palabra clave "</a:t>
          </a:r>
          <a:r>
            <a:rPr lang="es-ES" sz="2100" b="1" i="0" kern="1200"/>
            <a:t>void</a:t>
          </a:r>
          <a:r>
            <a:rPr lang="es-ES" sz="2100" b="0" i="0" kern="1200"/>
            <a:t>", seguida del nombre del procedimiento y los parámetros que recibe, si los hubiera. A continuación, se incluyen las instrucciones que se deben ejecutar dentro del procedimiento.</a:t>
          </a:r>
          <a:endParaRPr lang="en-US" sz="2100" kern="1200"/>
        </a:p>
      </dsp:txBody>
      <dsp:txXfrm>
        <a:off x="5739337" y="747779"/>
        <a:ext cx="4086513" cy="2537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6CE91-F83B-4E9F-8F2C-707A878549B3}">
      <dsp:nvSpPr>
        <dsp:cNvPr id="0" name=""/>
        <dsp:cNvSpPr/>
      </dsp:nvSpPr>
      <dsp:spPr>
        <a:xfrm>
          <a:off x="1209" y="220821"/>
          <a:ext cx="4244391" cy="2695188"/>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D31F0DF-1033-4EBC-8B08-92D786DF47CF}">
      <dsp:nvSpPr>
        <dsp:cNvPr id="0" name=""/>
        <dsp:cNvSpPr/>
      </dsp:nvSpPr>
      <dsp:spPr>
        <a:xfrm>
          <a:off x="472808" y="668840"/>
          <a:ext cx="4244391" cy="26951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0" i="0" kern="1200"/>
            <a:t>Las funciones en C++ tienen la capacidad de devolver un valor. Las funciones se utilizan cuando se desea realizar operaciones o cálculos que proporcionen un resultado.</a:t>
          </a:r>
          <a:endParaRPr lang="en-US" sz="2100" kern="1200"/>
        </a:p>
      </dsp:txBody>
      <dsp:txXfrm>
        <a:off x="551747" y="747779"/>
        <a:ext cx="4086513" cy="2537310"/>
      </dsp:txXfrm>
    </dsp:sp>
    <dsp:sp modelId="{8816FEA5-7031-4DD3-BB43-9CB29BF7261A}">
      <dsp:nvSpPr>
        <dsp:cNvPr id="0" name=""/>
        <dsp:cNvSpPr/>
      </dsp:nvSpPr>
      <dsp:spPr>
        <a:xfrm>
          <a:off x="5188799" y="220821"/>
          <a:ext cx="4244391" cy="2695188"/>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F324428-68EB-45C5-A696-4208291A1FF9}">
      <dsp:nvSpPr>
        <dsp:cNvPr id="0" name=""/>
        <dsp:cNvSpPr/>
      </dsp:nvSpPr>
      <dsp:spPr>
        <a:xfrm>
          <a:off x="5660398" y="668840"/>
          <a:ext cx="4244391" cy="26951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0" i="0" kern="1200"/>
            <a:t>Una función se define especificando el tipo de dato que devuelve, seguido del nombre de la función y los parámetros que recibe, si los hubiera. Dentro de la función, se utilizan las instrucciones necesarias para realizar los cálculos y se utiliza la palabra clave "</a:t>
          </a:r>
          <a:r>
            <a:rPr lang="es-ES" sz="2100" b="1" i="0" kern="1200"/>
            <a:t>return</a:t>
          </a:r>
          <a:r>
            <a:rPr lang="es-ES" sz="2100" b="0" i="0" kern="1200"/>
            <a:t>" para devolver el valor deseado.</a:t>
          </a:r>
          <a:endParaRPr lang="en-US" sz="2100" kern="1200"/>
        </a:p>
      </dsp:txBody>
      <dsp:txXfrm>
        <a:off x="5739337" y="747779"/>
        <a:ext cx="4086513" cy="2537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A2E89-8103-434D-9063-0FEED5768AAE}">
      <dsp:nvSpPr>
        <dsp:cNvPr id="0" name=""/>
        <dsp:cNvSpPr/>
      </dsp:nvSpPr>
      <dsp:spPr>
        <a:xfrm>
          <a:off x="0" y="1750"/>
          <a:ext cx="9905999" cy="0"/>
        </a:xfrm>
        <a:prstGeom prst="lin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C25CB13-33FC-4CEA-BE66-C16F6B7B2EBF}">
      <dsp:nvSpPr>
        <dsp:cNvPr id="0" name=""/>
        <dsp:cNvSpPr/>
      </dsp:nvSpPr>
      <dsp:spPr>
        <a:xfrm>
          <a:off x="0" y="1750"/>
          <a:ext cx="9905999" cy="596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a:t>Una función está formada por bloques de sentencias o código que realizan una determinada tarea y que podemos llamar mediante un nombre. </a:t>
          </a:r>
          <a:endParaRPr lang="en-US" sz="1800" kern="1200"/>
        </a:p>
      </dsp:txBody>
      <dsp:txXfrm>
        <a:off x="0" y="1750"/>
        <a:ext cx="9905999" cy="596891"/>
      </dsp:txXfrm>
    </dsp:sp>
    <dsp:sp modelId="{8F0DC88A-3BC1-4A1C-9DC4-77C8F6842ED5}">
      <dsp:nvSpPr>
        <dsp:cNvPr id="0" name=""/>
        <dsp:cNvSpPr/>
      </dsp:nvSpPr>
      <dsp:spPr>
        <a:xfrm>
          <a:off x="0" y="598641"/>
          <a:ext cx="9905999" cy="0"/>
        </a:xfrm>
        <a:prstGeom prst="line">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2E2D96A-6EA1-4609-87FD-CB9A9D573081}">
      <dsp:nvSpPr>
        <dsp:cNvPr id="0" name=""/>
        <dsp:cNvSpPr/>
      </dsp:nvSpPr>
      <dsp:spPr>
        <a:xfrm>
          <a:off x="0" y="598641"/>
          <a:ext cx="9905999" cy="596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a:t>Sintaxis de una función</a:t>
          </a:r>
          <a:endParaRPr lang="en-US" sz="1800" kern="1200"/>
        </a:p>
      </dsp:txBody>
      <dsp:txXfrm>
        <a:off x="0" y="598641"/>
        <a:ext cx="9905999" cy="596891"/>
      </dsp:txXfrm>
    </dsp:sp>
    <dsp:sp modelId="{EECD53A1-E46E-497D-A1C6-50F308E660DD}">
      <dsp:nvSpPr>
        <dsp:cNvPr id="0" name=""/>
        <dsp:cNvSpPr/>
      </dsp:nvSpPr>
      <dsp:spPr>
        <a:xfrm>
          <a:off x="0" y="1195533"/>
          <a:ext cx="9905999" cy="0"/>
        </a:xfrm>
        <a:prstGeom prst="line">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D36786C-C949-4429-ACB2-240C5A78A4B3}">
      <dsp:nvSpPr>
        <dsp:cNvPr id="0" name=""/>
        <dsp:cNvSpPr/>
      </dsp:nvSpPr>
      <dsp:spPr>
        <a:xfrm>
          <a:off x="0" y="1195533"/>
          <a:ext cx="9905999" cy="596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a:t>tipo_función nombre_función (tipo y nombre de argumentos) </a:t>
          </a:r>
          <a:endParaRPr lang="en-US" sz="1800" kern="1200"/>
        </a:p>
      </dsp:txBody>
      <dsp:txXfrm>
        <a:off x="0" y="1195533"/>
        <a:ext cx="9905999" cy="596891"/>
      </dsp:txXfrm>
    </dsp:sp>
    <dsp:sp modelId="{3ADF2CEA-61F4-4455-A2A5-AC32DE9CF0F1}">
      <dsp:nvSpPr>
        <dsp:cNvPr id="0" name=""/>
        <dsp:cNvSpPr/>
      </dsp:nvSpPr>
      <dsp:spPr>
        <a:xfrm>
          <a:off x="0" y="1792424"/>
          <a:ext cx="9905999" cy="0"/>
        </a:xfrm>
        <a:prstGeom prst="line">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CA3CE56-787D-4BFC-85EC-D0DC7B31BFFD}">
      <dsp:nvSpPr>
        <dsp:cNvPr id="0" name=""/>
        <dsp:cNvSpPr/>
      </dsp:nvSpPr>
      <dsp:spPr>
        <a:xfrm>
          <a:off x="0" y="1792424"/>
          <a:ext cx="9905999" cy="596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a:t>{</a:t>
          </a:r>
          <a:endParaRPr lang="en-US" sz="1800" kern="1200"/>
        </a:p>
      </dsp:txBody>
      <dsp:txXfrm>
        <a:off x="0" y="1792424"/>
        <a:ext cx="9905999" cy="596891"/>
      </dsp:txXfrm>
    </dsp:sp>
    <dsp:sp modelId="{499CDBC5-FA8E-496E-83F7-34E4D5F32F0D}">
      <dsp:nvSpPr>
        <dsp:cNvPr id="0" name=""/>
        <dsp:cNvSpPr/>
      </dsp:nvSpPr>
      <dsp:spPr>
        <a:xfrm>
          <a:off x="0" y="2389316"/>
          <a:ext cx="9905999" cy="0"/>
        </a:xfrm>
        <a:prstGeom prst="line">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EB276FE-901A-41F3-9341-B13E9289B35F}">
      <dsp:nvSpPr>
        <dsp:cNvPr id="0" name=""/>
        <dsp:cNvSpPr/>
      </dsp:nvSpPr>
      <dsp:spPr>
        <a:xfrm>
          <a:off x="0" y="2389316"/>
          <a:ext cx="9905999" cy="596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a:t>bloque de sentencias;</a:t>
          </a:r>
          <a:endParaRPr lang="en-US" sz="1800" kern="1200"/>
        </a:p>
      </dsp:txBody>
      <dsp:txXfrm>
        <a:off x="0" y="2389316"/>
        <a:ext cx="9905999" cy="596891"/>
      </dsp:txXfrm>
    </dsp:sp>
    <dsp:sp modelId="{D0DBDFDA-25D7-45DA-9CC0-19C13A331DE9}">
      <dsp:nvSpPr>
        <dsp:cNvPr id="0" name=""/>
        <dsp:cNvSpPr/>
      </dsp:nvSpPr>
      <dsp:spPr>
        <a:xfrm>
          <a:off x="0" y="2986208"/>
          <a:ext cx="9905999" cy="0"/>
        </a:xfrm>
        <a:prstGeom prst="lin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A5EA37F-8275-438D-B9A1-B356C078878E}">
      <dsp:nvSpPr>
        <dsp:cNvPr id="0" name=""/>
        <dsp:cNvSpPr/>
      </dsp:nvSpPr>
      <dsp:spPr>
        <a:xfrm>
          <a:off x="0" y="2986208"/>
          <a:ext cx="9905999" cy="596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a:t>}</a:t>
          </a:r>
          <a:endParaRPr lang="en-US" sz="1800" kern="1200"/>
        </a:p>
      </dsp:txBody>
      <dsp:txXfrm>
        <a:off x="0" y="2986208"/>
        <a:ext cx="9905999" cy="596891"/>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4/28/2024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76442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4/28/2024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74329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4/28/2024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085269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4/28/2024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73061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4/28/2024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824947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pPr/>
              <a:t>4/28/2024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953164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pPr/>
              <a:t>4/28/2024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650703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03215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5087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41153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4/28/2024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69053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49844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94018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80952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8853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38603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443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4/28/2024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696734626"/>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AE13B4-43AA-5E63-B09F-AD9763B1A53C}"/>
              </a:ext>
            </a:extLst>
          </p:cNvPr>
          <p:cNvPicPr>
            <a:picLocks noChangeAspect="1"/>
          </p:cNvPicPr>
          <p:nvPr/>
        </p:nvPicPr>
        <p:blipFill rotWithShape="1">
          <a:blip r:embed="rId2"/>
          <a:srcRect t="23052" b="14448"/>
          <a:stretch/>
        </p:blipFill>
        <p:spPr>
          <a:xfrm>
            <a:off x="20" y="10"/>
            <a:ext cx="12191980" cy="6857990"/>
          </a:xfrm>
          <a:prstGeom prst="rect">
            <a:avLst/>
          </a:prstGeom>
        </p:spPr>
      </p:pic>
      <p:sp>
        <p:nvSpPr>
          <p:cNvPr id="2" name="Título 1"/>
          <p:cNvSpPr>
            <a:spLocks noGrp="1"/>
          </p:cNvSpPr>
          <p:nvPr>
            <p:ph type="ctrTitle"/>
          </p:nvPr>
        </p:nvSpPr>
        <p:spPr/>
        <p:txBody>
          <a:bodyPr>
            <a:normAutofit/>
          </a:bodyPr>
          <a:lstStyle/>
          <a:p>
            <a:r>
              <a:rPr lang="es-ES" dirty="0">
                <a:solidFill>
                  <a:schemeClr val="tx1"/>
                </a:solidFill>
              </a:rPr>
              <a:t>Funciones/PROCEDIMIENTOS</a:t>
            </a:r>
            <a:endParaRPr lang="en-US" dirty="0">
              <a:solidFill>
                <a:schemeClr val="tx1"/>
              </a:solidFill>
            </a:endParaRPr>
          </a:p>
        </p:txBody>
      </p:sp>
      <p:sp>
        <p:nvSpPr>
          <p:cNvPr id="3" name="Subtítulo 2"/>
          <p:cNvSpPr>
            <a:spLocks noGrp="1"/>
          </p:cNvSpPr>
          <p:nvPr>
            <p:ph type="subTitle" idx="1"/>
          </p:nvPr>
        </p:nvSpPr>
        <p:spPr>
          <a:xfrm>
            <a:off x="347472" y="3913632"/>
            <a:ext cx="11503152" cy="457200"/>
          </a:xfrm>
        </p:spPr>
        <p:txBody>
          <a:bodyPr>
            <a:normAutofit/>
          </a:bodyPr>
          <a:lstStyle/>
          <a:p>
            <a:r>
              <a:rPr lang="es-ES">
                <a:solidFill>
                  <a:schemeClr val="bg2"/>
                </a:solidFill>
              </a:rPr>
              <a:t>Lady espinoza</a:t>
            </a:r>
            <a:endParaRPr lang="en-US">
              <a:solidFill>
                <a:schemeClr val="bg2"/>
              </a:solidFill>
            </a:endParaRPr>
          </a:p>
        </p:txBody>
      </p:sp>
    </p:spTree>
    <p:extLst>
      <p:ext uri="{BB962C8B-B14F-4D97-AF65-F5344CB8AC3E}">
        <p14:creationId xmlns:p14="http://schemas.microsoft.com/office/powerpoint/2010/main" val="328554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EB9E153-01ED-4D0A-BB25-9BAA9115213B}"/>
              </a:ext>
            </a:extLst>
          </p:cNvPr>
          <p:cNvSpPr txBox="1"/>
          <p:nvPr/>
        </p:nvSpPr>
        <p:spPr>
          <a:xfrm>
            <a:off x="1304926" y="420172"/>
            <a:ext cx="10439400" cy="6186309"/>
          </a:xfrm>
          <a:prstGeom prst="rect">
            <a:avLst/>
          </a:prstGeom>
          <a:noFill/>
        </p:spPr>
        <p:txBody>
          <a:bodyPr wrap="square">
            <a:spAutoFit/>
          </a:bodyPr>
          <a:lstStyle/>
          <a:p>
            <a:r>
              <a:rPr lang="en-US" dirty="0"/>
              <a:t>#include &lt;</a:t>
            </a:r>
            <a:r>
              <a:rPr lang="en-US" dirty="0" err="1"/>
              <a:t>iostream</a:t>
            </a:r>
            <a:r>
              <a:rPr lang="en-US" dirty="0"/>
              <a:t>&gt;</a:t>
            </a:r>
          </a:p>
          <a:p>
            <a:r>
              <a:rPr lang="en-US" dirty="0"/>
              <a:t>#include &lt;</a:t>
            </a:r>
            <a:r>
              <a:rPr lang="en-US" dirty="0" err="1"/>
              <a:t>stdio.h</a:t>
            </a:r>
            <a:r>
              <a:rPr lang="en-US" dirty="0"/>
              <a:t>&gt; </a:t>
            </a:r>
          </a:p>
          <a:p>
            <a:r>
              <a:rPr lang="en-US" dirty="0"/>
              <a:t>#include&lt;</a:t>
            </a:r>
            <a:r>
              <a:rPr lang="en-US" dirty="0" err="1"/>
              <a:t>conio.h</a:t>
            </a:r>
            <a:r>
              <a:rPr lang="en-US" dirty="0"/>
              <a:t>&gt;</a:t>
            </a:r>
          </a:p>
          <a:p>
            <a:endParaRPr lang="en-US" dirty="0"/>
          </a:p>
          <a:p>
            <a:r>
              <a:rPr lang="en-US" dirty="0"/>
              <a:t>using namespace </a:t>
            </a:r>
            <a:r>
              <a:rPr lang="en-US" dirty="0" err="1"/>
              <a:t>std</a:t>
            </a:r>
            <a:r>
              <a:rPr lang="en-US" dirty="0"/>
              <a:t>;</a:t>
            </a:r>
          </a:p>
          <a:p>
            <a:endParaRPr lang="en-US" dirty="0"/>
          </a:p>
          <a:p>
            <a:r>
              <a:rPr lang="en-US" dirty="0" err="1"/>
              <a:t>int</a:t>
            </a:r>
            <a:r>
              <a:rPr lang="en-US" dirty="0"/>
              <a:t> </a:t>
            </a:r>
            <a:r>
              <a:rPr lang="en-US" dirty="0" err="1"/>
              <a:t>funcion</a:t>
            </a:r>
            <a:r>
              <a:rPr lang="en-US" dirty="0"/>
              <a:t>(</a:t>
            </a:r>
            <a:r>
              <a:rPr lang="en-US" dirty="0" err="1"/>
              <a:t>int,int</a:t>
            </a:r>
            <a:r>
              <a:rPr lang="en-US" dirty="0"/>
              <a:t>); /* </a:t>
            </a:r>
            <a:r>
              <a:rPr lang="en-US" dirty="0" err="1"/>
              <a:t>declaración</a:t>
            </a:r>
            <a:r>
              <a:rPr lang="en-US" dirty="0"/>
              <a:t> o </a:t>
            </a:r>
            <a:r>
              <a:rPr lang="en-US" dirty="0" err="1"/>
              <a:t>prototipo</a:t>
            </a:r>
            <a:r>
              <a:rPr lang="en-US" dirty="0"/>
              <a:t> */ </a:t>
            </a:r>
          </a:p>
          <a:p>
            <a:endParaRPr lang="en-US" dirty="0"/>
          </a:p>
          <a:p>
            <a:r>
              <a:rPr lang="en-US" dirty="0" err="1"/>
              <a:t>int</a:t>
            </a:r>
            <a:r>
              <a:rPr lang="en-US" dirty="0"/>
              <a:t> main() </a:t>
            </a:r>
          </a:p>
          <a:p>
            <a:r>
              <a:rPr lang="en-US" dirty="0"/>
              <a:t>{</a:t>
            </a:r>
          </a:p>
          <a:p>
            <a:r>
              <a:rPr lang="en-US" dirty="0"/>
              <a:t>    system("</a:t>
            </a:r>
            <a:r>
              <a:rPr lang="en-US" dirty="0" err="1"/>
              <a:t>cls</a:t>
            </a:r>
            <a:r>
              <a:rPr lang="en-US" dirty="0"/>
              <a:t>");</a:t>
            </a:r>
          </a:p>
          <a:p>
            <a:r>
              <a:rPr lang="en-US" dirty="0"/>
              <a:t>    </a:t>
            </a:r>
            <a:r>
              <a:rPr lang="en-US" dirty="0" err="1"/>
              <a:t>int</a:t>
            </a:r>
            <a:r>
              <a:rPr lang="en-US" dirty="0"/>
              <a:t> a, </a:t>
            </a:r>
            <a:r>
              <a:rPr lang="en-US" dirty="0" err="1"/>
              <a:t>num</a:t>
            </a:r>
            <a:r>
              <a:rPr lang="en-US" dirty="0"/>
              <a:t>=2, num1=3;</a:t>
            </a:r>
          </a:p>
          <a:p>
            <a:r>
              <a:rPr lang="en-US" dirty="0"/>
              <a:t>    a= </a:t>
            </a:r>
            <a:r>
              <a:rPr lang="en-US" dirty="0" err="1"/>
              <a:t>funcion</a:t>
            </a:r>
            <a:r>
              <a:rPr lang="en-US" dirty="0"/>
              <a:t>(</a:t>
            </a:r>
            <a:r>
              <a:rPr lang="en-US" dirty="0" err="1"/>
              <a:t>num</a:t>
            </a:r>
            <a:r>
              <a:rPr lang="en-US" dirty="0"/>
              <a:t>, num1); /*</a:t>
            </a:r>
            <a:r>
              <a:rPr lang="en-US" dirty="0" err="1"/>
              <a:t>llamada</a:t>
            </a:r>
            <a:r>
              <a:rPr lang="en-US" dirty="0"/>
              <a:t> a la </a:t>
            </a:r>
            <a:r>
              <a:rPr lang="en-US" dirty="0" err="1"/>
              <a:t>función</a:t>
            </a:r>
            <a:r>
              <a:rPr lang="en-US" dirty="0"/>
              <a:t> </a:t>
            </a:r>
            <a:r>
              <a:rPr lang="en-US" dirty="0" err="1"/>
              <a:t>en</a:t>
            </a:r>
            <a:r>
              <a:rPr lang="en-US" dirty="0"/>
              <a:t> main o </a:t>
            </a:r>
            <a:r>
              <a:rPr lang="en-US" dirty="0" err="1"/>
              <a:t>en</a:t>
            </a:r>
            <a:r>
              <a:rPr lang="en-US" dirty="0"/>
              <a:t> </a:t>
            </a:r>
            <a:r>
              <a:rPr lang="en-US" dirty="0" err="1"/>
              <a:t>otra</a:t>
            </a:r>
            <a:r>
              <a:rPr lang="en-US" dirty="0"/>
              <a:t> </a:t>
            </a:r>
            <a:r>
              <a:rPr lang="en-US" dirty="0" err="1"/>
              <a:t>función</a:t>
            </a:r>
            <a:r>
              <a:rPr lang="en-US" dirty="0"/>
              <a:t> */ </a:t>
            </a:r>
          </a:p>
          <a:p>
            <a:r>
              <a:rPr lang="en-US" dirty="0"/>
              <a:t>    </a:t>
            </a:r>
            <a:r>
              <a:rPr lang="en-US" dirty="0" err="1"/>
              <a:t>printf</a:t>
            </a:r>
            <a:r>
              <a:rPr lang="en-US" dirty="0"/>
              <a:t>("la </a:t>
            </a:r>
            <a:r>
              <a:rPr lang="en-US" dirty="0" err="1"/>
              <a:t>suma</a:t>
            </a:r>
            <a:r>
              <a:rPr lang="en-US" dirty="0"/>
              <a:t> de %d  +  %d   = %d",num,num1,a);</a:t>
            </a:r>
          </a:p>
          <a:p>
            <a:r>
              <a:rPr lang="en-US" dirty="0"/>
              <a:t>    </a:t>
            </a:r>
            <a:r>
              <a:rPr lang="en-US" dirty="0" err="1"/>
              <a:t>getch</a:t>
            </a:r>
            <a:r>
              <a:rPr lang="en-US" dirty="0"/>
              <a:t>();</a:t>
            </a:r>
          </a:p>
          <a:p>
            <a:r>
              <a:rPr lang="en-US" dirty="0"/>
              <a:t>    return 0;</a:t>
            </a:r>
          </a:p>
          <a:p>
            <a:r>
              <a:rPr lang="en-US" dirty="0"/>
              <a:t>}</a:t>
            </a:r>
          </a:p>
          <a:p>
            <a:endParaRPr lang="en-US" dirty="0"/>
          </a:p>
          <a:p>
            <a:r>
              <a:rPr lang="en-US" dirty="0"/>
              <a:t> </a:t>
            </a:r>
            <a:r>
              <a:rPr lang="en-US" dirty="0" err="1"/>
              <a:t>int</a:t>
            </a:r>
            <a:r>
              <a:rPr lang="en-US" dirty="0"/>
              <a:t> </a:t>
            </a:r>
            <a:r>
              <a:rPr lang="en-US" dirty="0" err="1"/>
              <a:t>funcion</a:t>
            </a:r>
            <a:r>
              <a:rPr lang="en-US" dirty="0"/>
              <a:t>(</a:t>
            </a:r>
            <a:r>
              <a:rPr lang="en-US" dirty="0" err="1"/>
              <a:t>int</a:t>
            </a:r>
            <a:r>
              <a:rPr lang="en-US" dirty="0"/>
              <a:t> </a:t>
            </a:r>
            <a:r>
              <a:rPr lang="en-US" dirty="0" err="1"/>
              <a:t>na</a:t>
            </a:r>
            <a:r>
              <a:rPr lang="en-US" dirty="0"/>
              <a:t> ,</a:t>
            </a:r>
            <a:r>
              <a:rPr lang="en-US" dirty="0" err="1"/>
              <a:t>int</a:t>
            </a:r>
            <a:r>
              <a:rPr lang="en-US" dirty="0"/>
              <a:t> </a:t>
            </a:r>
            <a:r>
              <a:rPr lang="en-US" dirty="0" err="1"/>
              <a:t>nb</a:t>
            </a:r>
            <a:r>
              <a:rPr lang="en-US" dirty="0"/>
              <a:t>) /*</a:t>
            </a:r>
            <a:r>
              <a:rPr lang="en-US" dirty="0" err="1"/>
              <a:t>defición</a:t>
            </a:r>
            <a:r>
              <a:rPr lang="en-US" dirty="0"/>
              <a:t> de la </a:t>
            </a:r>
            <a:r>
              <a:rPr lang="en-US" dirty="0" err="1"/>
              <a:t>función</a:t>
            </a:r>
            <a:r>
              <a:rPr lang="en-US" dirty="0"/>
              <a:t>*/</a:t>
            </a:r>
          </a:p>
          <a:p>
            <a:r>
              <a:rPr lang="en-US" dirty="0"/>
              <a:t>{ </a:t>
            </a:r>
          </a:p>
          <a:p>
            <a:r>
              <a:rPr lang="en-US" dirty="0"/>
              <a:t>     return (</a:t>
            </a:r>
            <a:r>
              <a:rPr lang="en-US" dirty="0" err="1"/>
              <a:t>na+nb</a:t>
            </a:r>
            <a:r>
              <a:rPr lang="en-US" dirty="0"/>
              <a:t>); </a:t>
            </a:r>
          </a:p>
          <a:p>
            <a:r>
              <a:rPr lang="en-US" dirty="0"/>
              <a:t>} </a:t>
            </a:r>
          </a:p>
        </p:txBody>
      </p:sp>
    </p:spTree>
    <p:extLst>
      <p:ext uri="{BB962C8B-B14F-4D97-AF65-F5344CB8AC3E}">
        <p14:creationId xmlns:p14="http://schemas.microsoft.com/office/powerpoint/2010/main" val="3165937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719528"/>
            <a:ext cx="9905999" cy="5071673"/>
          </a:xfrm>
        </p:spPr>
        <p:txBody>
          <a:bodyPr>
            <a:normAutofit/>
          </a:bodyPr>
          <a:lstStyle/>
          <a:p>
            <a:pPr marL="0" indent="0" algn="just">
              <a:buNone/>
            </a:pPr>
            <a:r>
              <a:rPr lang="es-ES" dirty="0"/>
              <a:t>Las funciones pueden retornar un valor. Esto se hace mediante la instrucción </a:t>
            </a:r>
            <a:r>
              <a:rPr lang="es-ES" dirty="0" err="1"/>
              <a:t>return</a:t>
            </a:r>
            <a:r>
              <a:rPr lang="es-ES" dirty="0"/>
              <a:t>, que finaliza la ejecución de la función, devolviendo o no un valor.</a:t>
            </a:r>
          </a:p>
          <a:p>
            <a:pPr marL="0" indent="0" algn="just">
              <a:buNone/>
            </a:pPr>
            <a:r>
              <a:rPr lang="es-ES" dirty="0"/>
              <a:t>En una misma función podemos tener más de una instrucción </a:t>
            </a:r>
            <a:r>
              <a:rPr lang="es-ES" dirty="0" err="1"/>
              <a:t>return</a:t>
            </a:r>
            <a:r>
              <a:rPr lang="es-ES" dirty="0"/>
              <a:t>. La forma de retornar un valor es la siguiente: </a:t>
            </a:r>
          </a:p>
          <a:p>
            <a:pPr marL="0" indent="0" algn="just">
              <a:buNone/>
            </a:pPr>
            <a:r>
              <a:rPr lang="es-ES" dirty="0" err="1"/>
              <a:t>return</a:t>
            </a:r>
            <a:r>
              <a:rPr lang="es-ES" dirty="0"/>
              <a:t> ( valor o expresión ); </a:t>
            </a:r>
          </a:p>
          <a:p>
            <a:pPr marL="0" indent="0" algn="just">
              <a:buNone/>
            </a:pPr>
            <a:r>
              <a:rPr lang="es-ES" dirty="0"/>
              <a:t>El valor devuelto por la función debe asignarse a una variable. De lo contrario, el valor se perderá. En el ejemplo puedes ver lo que ocurre si no guardamos el valor en una variable. Fíjate que a la hora de mostrar el resultado de la suma, en el </a:t>
            </a:r>
            <a:r>
              <a:rPr lang="es-ES" dirty="0" err="1"/>
              <a:t>printf</a:t>
            </a:r>
            <a:r>
              <a:rPr lang="es-ES" dirty="0"/>
              <a:t>, también podemos llamar a la función. </a:t>
            </a:r>
            <a:endParaRPr lang="en-US" dirty="0"/>
          </a:p>
        </p:txBody>
      </p:sp>
    </p:spTree>
    <p:extLst>
      <p:ext uri="{BB962C8B-B14F-4D97-AF65-F5344CB8AC3E}">
        <p14:creationId xmlns:p14="http://schemas.microsoft.com/office/powerpoint/2010/main" val="4157189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ejercicio</a:t>
            </a:r>
            <a:endParaRPr lang="en-US" dirty="0"/>
          </a:p>
        </p:txBody>
      </p:sp>
      <p:sp>
        <p:nvSpPr>
          <p:cNvPr id="3" name="Marcador de contenido 2"/>
          <p:cNvSpPr>
            <a:spLocks noGrp="1"/>
          </p:cNvSpPr>
          <p:nvPr>
            <p:ph idx="1"/>
          </p:nvPr>
        </p:nvSpPr>
        <p:spPr>
          <a:xfrm>
            <a:off x="1141412" y="2249487"/>
            <a:ext cx="9905999" cy="4123604"/>
          </a:xfrm>
        </p:spPr>
        <p:txBody>
          <a:bodyPr>
            <a:normAutofit fontScale="92500" lnSpcReduction="10000"/>
          </a:bodyPr>
          <a:lstStyle/>
          <a:p>
            <a:pPr marL="0" indent="0">
              <a:buNone/>
            </a:pPr>
            <a:r>
              <a:rPr lang="es-ES" dirty="0"/>
              <a:t>Realizar un programa en C++ con funciones 	que permita generar el siguiente menú</a:t>
            </a:r>
          </a:p>
          <a:p>
            <a:pPr marL="0" indent="0" algn="ctr">
              <a:buNone/>
            </a:pPr>
            <a:r>
              <a:rPr lang="es-ES" dirty="0"/>
              <a:t>-----------------------------</a:t>
            </a:r>
          </a:p>
          <a:p>
            <a:pPr marL="0" indent="0" algn="ctr">
              <a:buNone/>
            </a:pPr>
            <a:r>
              <a:rPr lang="es-ES" dirty="0"/>
              <a:t>M E N U</a:t>
            </a:r>
          </a:p>
          <a:p>
            <a:pPr marL="3657600" lvl="8" indent="0" algn="just">
              <a:buNone/>
            </a:pPr>
            <a:r>
              <a:rPr lang="es-ES" sz="1900" dirty="0"/>
              <a:t>1.- Ingresar dos números </a:t>
            </a:r>
          </a:p>
          <a:p>
            <a:pPr marL="3657600" lvl="8" indent="0" algn="just">
              <a:buNone/>
            </a:pPr>
            <a:r>
              <a:rPr lang="es-ES" sz="1900" dirty="0"/>
              <a:t>2.- sumar </a:t>
            </a:r>
          </a:p>
          <a:p>
            <a:pPr marL="3657600" lvl="8" indent="0" algn="just">
              <a:buNone/>
            </a:pPr>
            <a:r>
              <a:rPr lang="es-ES" sz="1900" dirty="0"/>
              <a:t>3.- restar</a:t>
            </a:r>
          </a:p>
          <a:p>
            <a:pPr marL="3657600" lvl="8" indent="0" algn="just">
              <a:buNone/>
            </a:pPr>
            <a:r>
              <a:rPr lang="es-ES" sz="1900" dirty="0"/>
              <a:t>4.- dividir</a:t>
            </a:r>
          </a:p>
          <a:p>
            <a:pPr marL="3657600" lvl="8" indent="0" algn="just">
              <a:buNone/>
            </a:pPr>
            <a:r>
              <a:rPr lang="es-ES" sz="1900" dirty="0"/>
              <a:t>5.- salir</a:t>
            </a:r>
          </a:p>
          <a:p>
            <a:pPr marL="3657600" lvl="8" indent="0" algn="just">
              <a:buNone/>
            </a:pPr>
            <a:r>
              <a:rPr lang="es-ES" sz="2400" dirty="0"/>
              <a:t>-----------------------------</a:t>
            </a:r>
          </a:p>
          <a:p>
            <a:pPr marL="3657600" lvl="8" indent="0" algn="just">
              <a:buNone/>
            </a:pPr>
            <a:endParaRPr lang="es-ES" dirty="0"/>
          </a:p>
          <a:p>
            <a:pPr marL="0" indent="0" algn="ctr">
              <a:buNone/>
            </a:pPr>
            <a:endParaRPr lang="en-US" dirty="0"/>
          </a:p>
        </p:txBody>
      </p:sp>
    </p:spTree>
    <p:extLst>
      <p:ext uri="{BB962C8B-B14F-4D97-AF65-F5344CB8AC3E}">
        <p14:creationId xmlns:p14="http://schemas.microsoft.com/office/powerpoint/2010/main" val="197451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270675-9512-4978-8583-36659256E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30CE34E-4F05-958D-3EB5-1375F8EB0A93}"/>
              </a:ext>
            </a:extLst>
          </p:cNvPr>
          <p:cNvSpPr>
            <a:spLocks noGrp="1"/>
          </p:cNvSpPr>
          <p:nvPr>
            <p:ph type="title"/>
          </p:nvPr>
        </p:nvSpPr>
        <p:spPr>
          <a:xfrm>
            <a:off x="1141413" y="618518"/>
            <a:ext cx="9905998" cy="1478570"/>
          </a:xfrm>
        </p:spPr>
        <p:txBody>
          <a:bodyPr>
            <a:normAutofit/>
          </a:bodyPr>
          <a:lstStyle/>
          <a:p>
            <a:r>
              <a:rPr lang="es-ES" sz="3300" dirty="0">
                <a:latin typeface="Poppins" panose="00000500000000000000" pitchFamily="2" charset="0"/>
              </a:rPr>
              <a:t>Beneficios de utilizar procedimientos y funciones en C++</a:t>
            </a:r>
            <a:br>
              <a:rPr lang="es-ES" sz="3300" dirty="0">
                <a:latin typeface="Poppins" panose="00000500000000000000" pitchFamily="2" charset="0"/>
              </a:rPr>
            </a:br>
            <a:endParaRPr lang="es-EC" sz="3300"/>
          </a:p>
        </p:txBody>
      </p:sp>
      <p:graphicFrame>
        <p:nvGraphicFramePr>
          <p:cNvPr id="5" name="Marcador de contenido 2">
            <a:extLst>
              <a:ext uri="{FF2B5EF4-FFF2-40B4-BE49-F238E27FC236}">
                <a16:creationId xmlns:a16="http://schemas.microsoft.com/office/drawing/2014/main" id="{95356F41-4D56-1A2B-01D3-6CB2361A8F48}"/>
              </a:ext>
            </a:extLst>
          </p:cNvPr>
          <p:cNvGraphicFramePr>
            <a:graphicFrameLocks noGrp="1"/>
          </p:cNvGraphicFramePr>
          <p:nvPr>
            <p:ph idx="1"/>
            <p:extLst>
              <p:ext uri="{D42A27DB-BD31-4B8C-83A1-F6EECF244321}">
                <p14:modId xmlns:p14="http://schemas.microsoft.com/office/powerpoint/2010/main" val="1725808285"/>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7148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2A65E6A-E7E4-8E51-D163-94747FA2EF3A}"/>
              </a:ext>
            </a:extLst>
          </p:cNvPr>
          <p:cNvSpPr>
            <a:spLocks noGrp="1"/>
          </p:cNvSpPr>
          <p:nvPr>
            <p:ph type="title"/>
          </p:nvPr>
        </p:nvSpPr>
        <p:spPr>
          <a:xfrm>
            <a:off x="1141413" y="618518"/>
            <a:ext cx="9905998" cy="1478570"/>
          </a:xfrm>
        </p:spPr>
        <p:txBody>
          <a:bodyPr>
            <a:normAutofit/>
          </a:bodyPr>
          <a:lstStyle/>
          <a:p>
            <a:pPr algn="ctr"/>
            <a:r>
              <a:rPr lang="es-ES" b="0" i="0" dirty="0">
                <a:effectLst/>
                <a:latin typeface="Poppins" panose="00000500000000000000" pitchFamily="2" charset="0"/>
              </a:rPr>
              <a:t>Procedimientos en C++</a:t>
            </a:r>
            <a:br>
              <a:rPr lang="es-ES" b="0" i="0" dirty="0">
                <a:effectLst/>
                <a:highlight>
                  <a:srgbClr val="FFFFFF"/>
                </a:highlight>
                <a:latin typeface="Poppins" panose="00000500000000000000" pitchFamily="2" charset="0"/>
              </a:rPr>
            </a:br>
            <a:endParaRPr lang="es-EC" dirty="0"/>
          </a:p>
        </p:txBody>
      </p:sp>
      <p:graphicFrame>
        <p:nvGraphicFramePr>
          <p:cNvPr id="6" name="Marcador de contenido 2">
            <a:extLst>
              <a:ext uri="{FF2B5EF4-FFF2-40B4-BE49-F238E27FC236}">
                <a16:creationId xmlns:a16="http://schemas.microsoft.com/office/drawing/2014/main" id="{D3FB483F-6330-0947-75ED-12997CB6C86A}"/>
              </a:ext>
            </a:extLst>
          </p:cNvPr>
          <p:cNvGraphicFramePr>
            <a:graphicFrameLocks noGrp="1"/>
          </p:cNvGraphicFramePr>
          <p:nvPr>
            <p:ph idx="1"/>
            <p:extLst>
              <p:ext uri="{D42A27DB-BD31-4B8C-83A1-F6EECF244321}">
                <p14:modId xmlns:p14="http://schemas.microsoft.com/office/powerpoint/2010/main" val="3249591240"/>
              </p:ext>
            </p:extLst>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272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8" name="Rectangle 9">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ítulo 1">
            <a:extLst>
              <a:ext uri="{FF2B5EF4-FFF2-40B4-BE49-F238E27FC236}">
                <a16:creationId xmlns:a16="http://schemas.microsoft.com/office/drawing/2014/main" id="{5AAE6157-55EC-6C73-F733-675919B10428}"/>
              </a:ext>
            </a:extLst>
          </p:cNvPr>
          <p:cNvSpPr>
            <a:spLocks noGrp="1"/>
          </p:cNvSpPr>
          <p:nvPr>
            <p:ph type="title"/>
          </p:nvPr>
        </p:nvSpPr>
        <p:spPr>
          <a:xfrm>
            <a:off x="6448425" y="618518"/>
            <a:ext cx="4598985" cy="1478570"/>
          </a:xfrm>
        </p:spPr>
        <p:txBody>
          <a:bodyPr>
            <a:normAutofit/>
          </a:bodyPr>
          <a:lstStyle/>
          <a:p>
            <a:r>
              <a:rPr lang="es-EC"/>
              <a:t>ejemplo</a:t>
            </a:r>
            <a:endParaRPr lang="es-EC" dirty="0"/>
          </a:p>
        </p:txBody>
      </p:sp>
      <p:pic>
        <p:nvPicPr>
          <p:cNvPr id="5" name="Picture 4">
            <a:extLst>
              <a:ext uri="{FF2B5EF4-FFF2-40B4-BE49-F238E27FC236}">
                <a16:creationId xmlns:a16="http://schemas.microsoft.com/office/drawing/2014/main" id="{85A5EEB4-C9AE-6261-2CF3-BB81D3D4B9D6}"/>
              </a:ext>
            </a:extLst>
          </p:cNvPr>
          <p:cNvPicPr>
            <a:picLocks noChangeAspect="1"/>
          </p:cNvPicPr>
          <p:nvPr/>
        </p:nvPicPr>
        <p:blipFill>
          <a:blip r:embed="rId4"/>
          <a:srcRect l="27757" r="27757"/>
          <a:stretch/>
        </p:blipFill>
        <p:spPr>
          <a:xfrm>
            <a:off x="-5597" y="10"/>
            <a:ext cx="6101597" cy="6857990"/>
          </a:xfrm>
          <a:prstGeom prst="rect">
            <a:avLst/>
          </a:prstGeom>
        </p:spPr>
      </p:pic>
      <p:grpSp>
        <p:nvGrpSpPr>
          <p:cNvPr id="13" name="Group 12">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69" name="Rectangle 13">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s-EC"/>
            </a:p>
          </p:txBody>
        </p:sp>
        <p:sp>
          <p:nvSpPr>
            <p:cNvPr id="15"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70"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17" name="Rectangle 16">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s-EC"/>
            </a:p>
          </p:txBody>
        </p:sp>
        <p:sp>
          <p:nvSpPr>
            <p:cNvPr id="71"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72"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73"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74"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75"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76"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77"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78"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79"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80"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81"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82"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83"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84"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85"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86"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87"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88"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89"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90"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91"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92"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93"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94"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95" name="Rectangle 41">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s-EC"/>
            </a:p>
          </p:txBody>
        </p:sp>
        <p:sp>
          <p:nvSpPr>
            <p:cNvPr id="96"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97"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98"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46"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47"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48"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49"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50"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51"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52"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53"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54" name="Rectangle 53">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s-EC"/>
            </a:p>
          </p:txBody>
        </p:sp>
        <p:sp>
          <p:nvSpPr>
            <p:cNvPr id="55"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56"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57"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58"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59"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60"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61"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62"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63"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64"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65"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66"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sp>
          <p:nvSpPr>
            <p:cNvPr id="67"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s-EC"/>
            </a:p>
          </p:txBody>
        </p:sp>
      </p:grpSp>
      <p:sp>
        <p:nvSpPr>
          <p:cNvPr id="3" name="Marcador de contenido 2">
            <a:extLst>
              <a:ext uri="{FF2B5EF4-FFF2-40B4-BE49-F238E27FC236}">
                <a16:creationId xmlns:a16="http://schemas.microsoft.com/office/drawing/2014/main" id="{96855486-AC4F-F988-25F9-7A2300A252A6}"/>
              </a:ext>
            </a:extLst>
          </p:cNvPr>
          <p:cNvSpPr>
            <a:spLocks noGrp="1"/>
          </p:cNvSpPr>
          <p:nvPr>
            <p:ph idx="1"/>
          </p:nvPr>
        </p:nvSpPr>
        <p:spPr>
          <a:xfrm>
            <a:off x="6267450" y="2250281"/>
            <a:ext cx="5510212" cy="3541714"/>
          </a:xfrm>
        </p:spPr>
        <p:txBody>
          <a:bodyPr>
            <a:normAutofit/>
          </a:bodyPr>
          <a:lstStyle/>
          <a:p>
            <a:pPr marL="0" indent="0">
              <a:buNone/>
            </a:pPr>
            <a:r>
              <a:rPr lang="es-ES" sz="1800" b="1" i="0" dirty="0" err="1">
                <a:solidFill>
                  <a:schemeClr val="bg1"/>
                </a:solidFill>
                <a:effectLst/>
                <a:latin typeface="Poppins" panose="00000500000000000000" pitchFamily="2" charset="0"/>
              </a:rPr>
              <a:t>void</a:t>
            </a:r>
            <a:r>
              <a:rPr lang="es-ES" sz="1800" b="1" i="0" dirty="0">
                <a:solidFill>
                  <a:schemeClr val="bg1"/>
                </a:solidFill>
                <a:effectLst/>
                <a:latin typeface="Poppins" panose="00000500000000000000" pitchFamily="2" charset="0"/>
              </a:rPr>
              <a:t> </a:t>
            </a:r>
            <a:r>
              <a:rPr lang="es-ES" sz="1800" b="1" i="0" dirty="0" err="1">
                <a:solidFill>
                  <a:schemeClr val="bg1"/>
                </a:solidFill>
                <a:effectLst/>
                <a:latin typeface="Poppins" panose="00000500000000000000" pitchFamily="2" charset="0"/>
              </a:rPr>
              <a:t>nombre_procedimiento</a:t>
            </a:r>
            <a:r>
              <a:rPr lang="es-ES" sz="1800" b="1" i="0" dirty="0">
                <a:solidFill>
                  <a:schemeClr val="bg1"/>
                </a:solidFill>
                <a:effectLst/>
                <a:latin typeface="Poppins" panose="00000500000000000000" pitchFamily="2" charset="0"/>
              </a:rPr>
              <a:t>(</a:t>
            </a:r>
            <a:r>
              <a:rPr lang="es-ES" sz="1800" b="1" i="0" dirty="0" err="1">
                <a:solidFill>
                  <a:schemeClr val="bg1"/>
                </a:solidFill>
                <a:effectLst/>
                <a:latin typeface="Poppins" panose="00000500000000000000" pitchFamily="2" charset="0"/>
              </a:rPr>
              <a:t>parametros</a:t>
            </a:r>
            <a:r>
              <a:rPr lang="es-ES" sz="1800" b="1" i="0" dirty="0">
                <a:solidFill>
                  <a:schemeClr val="bg1"/>
                </a:solidFill>
                <a:effectLst/>
                <a:latin typeface="Poppins" panose="00000500000000000000" pitchFamily="2" charset="0"/>
              </a:rPr>
              <a:t>)</a:t>
            </a:r>
          </a:p>
          <a:p>
            <a:pPr marL="0" indent="0">
              <a:buNone/>
            </a:pPr>
            <a:r>
              <a:rPr lang="es-ES" sz="1800" b="1" i="0" dirty="0">
                <a:solidFill>
                  <a:schemeClr val="bg1"/>
                </a:solidFill>
                <a:effectLst/>
                <a:latin typeface="Poppins" panose="00000500000000000000" pitchFamily="2" charset="0"/>
              </a:rPr>
              <a:t>{</a:t>
            </a:r>
            <a:br>
              <a:rPr lang="es-ES" sz="1800" dirty="0">
                <a:solidFill>
                  <a:schemeClr val="bg1"/>
                </a:solidFill>
              </a:rPr>
            </a:br>
            <a:r>
              <a:rPr lang="es-ES" sz="1800" dirty="0">
                <a:solidFill>
                  <a:schemeClr val="bg1"/>
                </a:solidFill>
              </a:rPr>
              <a:t>  </a:t>
            </a:r>
          </a:p>
          <a:p>
            <a:pPr marL="0" indent="0">
              <a:buNone/>
            </a:pPr>
            <a:r>
              <a:rPr lang="es-ES" sz="1800" b="1" i="0" dirty="0">
                <a:solidFill>
                  <a:schemeClr val="bg1"/>
                </a:solidFill>
                <a:effectLst/>
                <a:latin typeface="Poppins" panose="00000500000000000000" pitchFamily="2" charset="0"/>
              </a:rPr>
              <a:t>    // Código del procedimiento</a:t>
            </a:r>
          </a:p>
          <a:p>
            <a:pPr marL="0" indent="0">
              <a:buNone/>
            </a:pPr>
            <a:br>
              <a:rPr lang="es-ES" sz="1800" dirty="0">
                <a:solidFill>
                  <a:schemeClr val="bg1"/>
                </a:solidFill>
              </a:rPr>
            </a:br>
            <a:r>
              <a:rPr lang="es-ES" sz="1800" b="1" i="0" dirty="0">
                <a:solidFill>
                  <a:schemeClr val="bg1"/>
                </a:solidFill>
                <a:effectLst/>
                <a:latin typeface="Poppins" panose="00000500000000000000" pitchFamily="2" charset="0"/>
              </a:rPr>
              <a:t>}</a:t>
            </a:r>
            <a:endParaRPr lang="es-EC" sz="1800" dirty="0">
              <a:solidFill>
                <a:schemeClr val="bg1"/>
              </a:solidFill>
            </a:endParaRPr>
          </a:p>
        </p:txBody>
      </p:sp>
    </p:spTree>
    <p:extLst>
      <p:ext uri="{BB962C8B-B14F-4D97-AF65-F5344CB8AC3E}">
        <p14:creationId xmlns:p14="http://schemas.microsoft.com/office/powerpoint/2010/main" val="323997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9BC6A93-AC09-9527-2578-CD3150E2F90D}"/>
              </a:ext>
            </a:extLst>
          </p:cNvPr>
          <p:cNvSpPr>
            <a:spLocks noGrp="1"/>
          </p:cNvSpPr>
          <p:nvPr>
            <p:ph type="title"/>
          </p:nvPr>
        </p:nvSpPr>
        <p:spPr>
          <a:xfrm>
            <a:off x="1141413" y="618518"/>
            <a:ext cx="9905998" cy="1478570"/>
          </a:xfrm>
        </p:spPr>
        <p:txBody>
          <a:bodyPr>
            <a:normAutofit/>
          </a:bodyPr>
          <a:lstStyle/>
          <a:p>
            <a:pPr algn="ctr"/>
            <a:r>
              <a:rPr lang="es-EC" dirty="0"/>
              <a:t>Funciones en </a:t>
            </a:r>
            <a:r>
              <a:rPr lang="es-EC" dirty="0" err="1"/>
              <a:t>c++</a:t>
            </a:r>
            <a:endParaRPr lang="es-EC" dirty="0"/>
          </a:p>
        </p:txBody>
      </p:sp>
      <p:graphicFrame>
        <p:nvGraphicFramePr>
          <p:cNvPr id="5" name="Marcador de contenido 2">
            <a:extLst>
              <a:ext uri="{FF2B5EF4-FFF2-40B4-BE49-F238E27FC236}">
                <a16:creationId xmlns:a16="http://schemas.microsoft.com/office/drawing/2014/main" id="{D33E415E-EFF5-0DF3-7755-CF38404F2DDD}"/>
              </a:ext>
            </a:extLst>
          </p:cNvPr>
          <p:cNvGraphicFramePr>
            <a:graphicFrameLocks noGrp="1"/>
          </p:cNvGraphicFramePr>
          <p:nvPr>
            <p:ph idx="1"/>
            <p:extLst>
              <p:ext uri="{D42A27DB-BD31-4B8C-83A1-F6EECF244321}">
                <p14:modId xmlns:p14="http://schemas.microsoft.com/office/powerpoint/2010/main" val="2183256796"/>
              </p:ext>
            </p:extLst>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6649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141413" y="618518"/>
            <a:ext cx="9905998" cy="1478570"/>
          </a:xfrm>
        </p:spPr>
        <p:txBody>
          <a:bodyPr>
            <a:normAutofit/>
          </a:bodyPr>
          <a:lstStyle/>
          <a:p>
            <a:r>
              <a:rPr lang="es-ES" dirty="0"/>
              <a:t>Que es una función</a:t>
            </a:r>
            <a:endParaRPr lang="en-US" dirty="0"/>
          </a:p>
        </p:txBody>
      </p:sp>
      <p:graphicFrame>
        <p:nvGraphicFramePr>
          <p:cNvPr id="5" name="Marcador de contenido 2">
            <a:extLst>
              <a:ext uri="{FF2B5EF4-FFF2-40B4-BE49-F238E27FC236}">
                <a16:creationId xmlns:a16="http://schemas.microsoft.com/office/drawing/2014/main" id="{A285978D-CE1A-4DCD-0FB6-91F0DAE14A88}"/>
              </a:ext>
            </a:extLst>
          </p:cNvPr>
          <p:cNvGraphicFramePr>
            <a:graphicFrameLocks noGrp="1"/>
          </p:cNvGraphicFramePr>
          <p:nvPr>
            <p:ph idx="1"/>
            <p:extLst>
              <p:ext uri="{D42A27DB-BD31-4B8C-83A1-F6EECF244321}">
                <p14:modId xmlns:p14="http://schemas.microsoft.com/office/powerpoint/2010/main" val="843264608"/>
              </p:ext>
            </p:extLst>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7183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90794" y="572503"/>
            <a:ext cx="9905999" cy="5671280"/>
          </a:xfrm>
        </p:spPr>
        <p:txBody>
          <a:bodyPr>
            <a:normAutofit/>
          </a:bodyPr>
          <a:lstStyle/>
          <a:p>
            <a:pPr marL="0" indent="0" algn="just">
              <a:buNone/>
            </a:pPr>
            <a:r>
              <a:rPr lang="es-ES" b="1" dirty="0" err="1"/>
              <a:t>Tipo_función</a:t>
            </a:r>
            <a:r>
              <a:rPr lang="es-ES" dirty="0"/>
              <a:t>: puede ser de cualquier tipo. El valor devuelto por la función será de este tipo. Por defecto, es decir, si no indicamos el tipo, la función devolverá un valor de tipo entero (</a:t>
            </a:r>
            <a:r>
              <a:rPr lang="es-ES" dirty="0" err="1"/>
              <a:t>int</a:t>
            </a:r>
            <a:r>
              <a:rPr lang="es-ES" dirty="0"/>
              <a:t>). Si no queremos que retorne ningún valor deberemos indicar el tipo vacío (</a:t>
            </a:r>
            <a:r>
              <a:rPr lang="es-ES" dirty="0" err="1"/>
              <a:t>void</a:t>
            </a:r>
            <a:r>
              <a:rPr lang="es-ES" dirty="0"/>
              <a:t>). </a:t>
            </a:r>
          </a:p>
          <a:p>
            <a:pPr marL="0" indent="0" algn="just">
              <a:buNone/>
            </a:pPr>
            <a:r>
              <a:rPr lang="es-ES" b="1" dirty="0" err="1"/>
              <a:t>Nombre_función</a:t>
            </a:r>
            <a:r>
              <a:rPr lang="es-ES" b="1" dirty="0"/>
              <a:t>: </a:t>
            </a:r>
            <a:r>
              <a:rPr lang="es-ES" dirty="0"/>
              <a:t>es el nombre que le daremos a la función. </a:t>
            </a:r>
          </a:p>
          <a:p>
            <a:pPr marL="0" indent="0" algn="just">
              <a:buNone/>
            </a:pPr>
            <a:r>
              <a:rPr lang="es-ES" b="1" dirty="0"/>
              <a:t>Tipo y nombre de argumentos: </a:t>
            </a:r>
            <a:r>
              <a:rPr lang="es-ES" dirty="0"/>
              <a:t>son los parámetros que recibe la función. Los argumentos de una función no son más que variables locales que reciben un valor. Este valor se lo enviamos al hacer la llamada a la función. Pueden existir funciones que no reciban argumentos. </a:t>
            </a:r>
          </a:p>
          <a:p>
            <a:pPr marL="0" indent="0" algn="just">
              <a:buNone/>
            </a:pPr>
            <a:r>
              <a:rPr lang="es-ES" dirty="0"/>
              <a:t>bloque de sentencias: es el conjunto de sentencias que serán ejecutadas cuando se realice la llamada a la función. </a:t>
            </a:r>
          </a:p>
        </p:txBody>
      </p:sp>
    </p:spTree>
    <p:extLst>
      <p:ext uri="{BB962C8B-B14F-4D97-AF65-F5344CB8AC3E}">
        <p14:creationId xmlns:p14="http://schemas.microsoft.com/office/powerpoint/2010/main" val="333623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100" name="Picture 2">
            <a:extLst>
              <a:ext uri="{FF2B5EF4-FFF2-40B4-BE49-F238E27FC236}">
                <a16:creationId xmlns:a16="http://schemas.microsoft.com/office/drawing/2014/main" id="{B882E441-FBBB-4BE0-AD21-E7ADF5F6A4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02" name="Group 1101">
            <a:extLst>
              <a:ext uri="{FF2B5EF4-FFF2-40B4-BE49-F238E27FC236}">
                <a16:creationId xmlns:a16="http://schemas.microsoft.com/office/drawing/2014/main" id="{72A9CFA7-7B9A-4AD7-AB70-C7667C5948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03" name="Group 1102">
              <a:extLst>
                <a:ext uri="{FF2B5EF4-FFF2-40B4-BE49-F238E27FC236}">
                  <a16:creationId xmlns:a16="http://schemas.microsoft.com/office/drawing/2014/main" id="{02D181EE-0684-4FB2-A7D1-87DC0D9E374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115" name="Rectangle 5">
                <a:extLst>
                  <a:ext uri="{FF2B5EF4-FFF2-40B4-BE49-F238E27FC236}">
                    <a16:creationId xmlns:a16="http://schemas.microsoft.com/office/drawing/2014/main" id="{65F0E1C9-0581-49F0-9914-4BA9274E9FD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C"/>
              </a:p>
            </p:txBody>
          </p:sp>
          <p:sp>
            <p:nvSpPr>
              <p:cNvPr id="1116" name="Freeform 6">
                <a:extLst>
                  <a:ext uri="{FF2B5EF4-FFF2-40B4-BE49-F238E27FC236}">
                    <a16:creationId xmlns:a16="http://schemas.microsoft.com/office/drawing/2014/main" id="{921A05EA-3A7D-47C1-AFB8-55355BA872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17" name="Freeform 7">
                <a:extLst>
                  <a:ext uri="{FF2B5EF4-FFF2-40B4-BE49-F238E27FC236}">
                    <a16:creationId xmlns:a16="http://schemas.microsoft.com/office/drawing/2014/main" id="{09782112-2D7D-4B3E-A1F0-A1C3819AD8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18" name="Freeform 8">
                <a:extLst>
                  <a:ext uri="{FF2B5EF4-FFF2-40B4-BE49-F238E27FC236}">
                    <a16:creationId xmlns:a16="http://schemas.microsoft.com/office/drawing/2014/main" id="{4F9C8459-423F-4B2B-ADBE-439B861060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19" name="Freeform 9">
                <a:extLst>
                  <a:ext uri="{FF2B5EF4-FFF2-40B4-BE49-F238E27FC236}">
                    <a16:creationId xmlns:a16="http://schemas.microsoft.com/office/drawing/2014/main" id="{286C3962-CCDF-4801-824A-25618CC479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20" name="Freeform 10">
                <a:extLst>
                  <a:ext uri="{FF2B5EF4-FFF2-40B4-BE49-F238E27FC236}">
                    <a16:creationId xmlns:a16="http://schemas.microsoft.com/office/drawing/2014/main" id="{D640D23A-5BDE-4714-8681-936AAC574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21" name="Freeform 11">
                <a:extLst>
                  <a:ext uri="{FF2B5EF4-FFF2-40B4-BE49-F238E27FC236}">
                    <a16:creationId xmlns:a16="http://schemas.microsoft.com/office/drawing/2014/main" id="{4F8E92AC-B601-4317-B46F-8ED054DBD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22" name="Freeform 12">
                <a:extLst>
                  <a:ext uri="{FF2B5EF4-FFF2-40B4-BE49-F238E27FC236}">
                    <a16:creationId xmlns:a16="http://schemas.microsoft.com/office/drawing/2014/main" id="{0CF7AD71-F8E9-4F13-BBB9-8D3856C982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23" name="Freeform 13">
                <a:extLst>
                  <a:ext uri="{FF2B5EF4-FFF2-40B4-BE49-F238E27FC236}">
                    <a16:creationId xmlns:a16="http://schemas.microsoft.com/office/drawing/2014/main" id="{32F7368C-4F04-45C5-8243-9E26D8DB11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24" name="Freeform 14">
                <a:extLst>
                  <a:ext uri="{FF2B5EF4-FFF2-40B4-BE49-F238E27FC236}">
                    <a16:creationId xmlns:a16="http://schemas.microsoft.com/office/drawing/2014/main" id="{335A85BC-6E54-4DE0-BB0C-A54BADF221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25" name="Freeform 15">
                <a:extLst>
                  <a:ext uri="{FF2B5EF4-FFF2-40B4-BE49-F238E27FC236}">
                    <a16:creationId xmlns:a16="http://schemas.microsoft.com/office/drawing/2014/main" id="{E7DFA615-C86D-46F3-9A2D-A66EC25C83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26" name="Line 16">
                <a:extLst>
                  <a:ext uri="{FF2B5EF4-FFF2-40B4-BE49-F238E27FC236}">
                    <a16:creationId xmlns:a16="http://schemas.microsoft.com/office/drawing/2014/main" id="{8C9054DF-8242-4F51-AA1F-2C3E578934D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s-EC"/>
              </a:p>
            </p:txBody>
          </p:sp>
          <p:sp>
            <p:nvSpPr>
              <p:cNvPr id="1127" name="Freeform 17">
                <a:extLst>
                  <a:ext uri="{FF2B5EF4-FFF2-40B4-BE49-F238E27FC236}">
                    <a16:creationId xmlns:a16="http://schemas.microsoft.com/office/drawing/2014/main" id="{C8597469-1168-4794-BA2D-5D8BDAA798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28" name="Freeform 18">
                <a:extLst>
                  <a:ext uri="{FF2B5EF4-FFF2-40B4-BE49-F238E27FC236}">
                    <a16:creationId xmlns:a16="http://schemas.microsoft.com/office/drawing/2014/main" id="{0A19C83D-19FF-4041-B0F8-EB49ABD67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29" name="Freeform 19">
                <a:extLst>
                  <a:ext uri="{FF2B5EF4-FFF2-40B4-BE49-F238E27FC236}">
                    <a16:creationId xmlns:a16="http://schemas.microsoft.com/office/drawing/2014/main" id="{A2794D14-45AE-4C56-893E-1618DE365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30" name="Freeform 20">
                <a:extLst>
                  <a:ext uri="{FF2B5EF4-FFF2-40B4-BE49-F238E27FC236}">
                    <a16:creationId xmlns:a16="http://schemas.microsoft.com/office/drawing/2014/main" id="{5B5CB3C0-3FEC-445D-9AE7-B76DC83184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31" name="Rectangle 21">
                <a:extLst>
                  <a:ext uri="{FF2B5EF4-FFF2-40B4-BE49-F238E27FC236}">
                    <a16:creationId xmlns:a16="http://schemas.microsoft.com/office/drawing/2014/main" id="{EF87049D-247B-4090-A5FD-72596A49C9E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C"/>
              </a:p>
            </p:txBody>
          </p:sp>
          <p:sp>
            <p:nvSpPr>
              <p:cNvPr id="1132" name="Freeform 22">
                <a:extLst>
                  <a:ext uri="{FF2B5EF4-FFF2-40B4-BE49-F238E27FC236}">
                    <a16:creationId xmlns:a16="http://schemas.microsoft.com/office/drawing/2014/main" id="{1D048CEC-518F-4BCB-A350-C0B610161B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33" name="Freeform 23">
                <a:extLst>
                  <a:ext uri="{FF2B5EF4-FFF2-40B4-BE49-F238E27FC236}">
                    <a16:creationId xmlns:a16="http://schemas.microsoft.com/office/drawing/2014/main" id="{AA6F6866-13D5-468C-84DE-36A4F41BE7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34" name="Freeform 24">
                <a:extLst>
                  <a:ext uri="{FF2B5EF4-FFF2-40B4-BE49-F238E27FC236}">
                    <a16:creationId xmlns:a16="http://schemas.microsoft.com/office/drawing/2014/main" id="{41E0D740-4AD8-417B-873E-ADFE6632E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35" name="Freeform 25">
                <a:extLst>
                  <a:ext uri="{FF2B5EF4-FFF2-40B4-BE49-F238E27FC236}">
                    <a16:creationId xmlns:a16="http://schemas.microsoft.com/office/drawing/2014/main" id="{193D799E-85C6-4E13-94FB-1B1629A17C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36" name="Freeform 26">
                <a:extLst>
                  <a:ext uri="{FF2B5EF4-FFF2-40B4-BE49-F238E27FC236}">
                    <a16:creationId xmlns:a16="http://schemas.microsoft.com/office/drawing/2014/main" id="{F60165E1-F8F1-4814-B0D9-A1806CE34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37" name="Freeform 27">
                <a:extLst>
                  <a:ext uri="{FF2B5EF4-FFF2-40B4-BE49-F238E27FC236}">
                    <a16:creationId xmlns:a16="http://schemas.microsoft.com/office/drawing/2014/main" id="{1289F749-6039-4BA9-A27C-DDEA97BAF6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38" name="Freeform 28">
                <a:extLst>
                  <a:ext uri="{FF2B5EF4-FFF2-40B4-BE49-F238E27FC236}">
                    <a16:creationId xmlns:a16="http://schemas.microsoft.com/office/drawing/2014/main" id="{E81B336E-CA05-40DD-A252-78B1426565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39" name="Freeform 29">
                <a:extLst>
                  <a:ext uri="{FF2B5EF4-FFF2-40B4-BE49-F238E27FC236}">
                    <a16:creationId xmlns:a16="http://schemas.microsoft.com/office/drawing/2014/main" id="{27CEA681-1510-4213-A605-0A250A7486A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40" name="Freeform 30">
                <a:extLst>
                  <a:ext uri="{FF2B5EF4-FFF2-40B4-BE49-F238E27FC236}">
                    <a16:creationId xmlns:a16="http://schemas.microsoft.com/office/drawing/2014/main" id="{99A7CF31-4EC7-47B7-9A6B-95A0CFC79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41" name="Freeform 31">
                <a:extLst>
                  <a:ext uri="{FF2B5EF4-FFF2-40B4-BE49-F238E27FC236}">
                    <a16:creationId xmlns:a16="http://schemas.microsoft.com/office/drawing/2014/main" id="{733E9F48-DD20-413A-A03E-7C7EF1EFC1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grpSp>
        <p:grpSp>
          <p:nvGrpSpPr>
            <p:cNvPr id="1104" name="Group 1103">
              <a:extLst>
                <a:ext uri="{FF2B5EF4-FFF2-40B4-BE49-F238E27FC236}">
                  <a16:creationId xmlns:a16="http://schemas.microsoft.com/office/drawing/2014/main" id="{9AC11C72-708D-4226-83D9-8465847864E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05" name="Freeform 32">
                <a:extLst>
                  <a:ext uri="{FF2B5EF4-FFF2-40B4-BE49-F238E27FC236}">
                    <a16:creationId xmlns:a16="http://schemas.microsoft.com/office/drawing/2014/main" id="{A3BDCBC2-F3C9-4322-A19F-92D799BA2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06" name="Freeform 33">
                <a:extLst>
                  <a:ext uri="{FF2B5EF4-FFF2-40B4-BE49-F238E27FC236}">
                    <a16:creationId xmlns:a16="http://schemas.microsoft.com/office/drawing/2014/main" id="{D6499DC4-58DE-4F54-8244-418F53503E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07" name="Freeform 34">
                <a:extLst>
                  <a:ext uri="{FF2B5EF4-FFF2-40B4-BE49-F238E27FC236}">
                    <a16:creationId xmlns:a16="http://schemas.microsoft.com/office/drawing/2014/main" id="{FF4F0425-C4EA-4063-86D6-BA8336ECCE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08" name="Freeform 35">
                <a:extLst>
                  <a:ext uri="{FF2B5EF4-FFF2-40B4-BE49-F238E27FC236}">
                    <a16:creationId xmlns:a16="http://schemas.microsoft.com/office/drawing/2014/main" id="{CBF60FB4-6211-4E97-B5B8-32B0997F80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09" name="Freeform 36">
                <a:extLst>
                  <a:ext uri="{FF2B5EF4-FFF2-40B4-BE49-F238E27FC236}">
                    <a16:creationId xmlns:a16="http://schemas.microsoft.com/office/drawing/2014/main" id="{21925C84-D56D-4B52-874C-AC2783823C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10" name="Freeform 37">
                <a:extLst>
                  <a:ext uri="{FF2B5EF4-FFF2-40B4-BE49-F238E27FC236}">
                    <a16:creationId xmlns:a16="http://schemas.microsoft.com/office/drawing/2014/main" id="{518070E4-22B7-4742-B08A-1BE99661E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11" name="Freeform 38">
                <a:extLst>
                  <a:ext uri="{FF2B5EF4-FFF2-40B4-BE49-F238E27FC236}">
                    <a16:creationId xmlns:a16="http://schemas.microsoft.com/office/drawing/2014/main" id="{325D21C8-5AC6-464B-B6C7-1347BEF537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12" name="Freeform 39">
                <a:extLst>
                  <a:ext uri="{FF2B5EF4-FFF2-40B4-BE49-F238E27FC236}">
                    <a16:creationId xmlns:a16="http://schemas.microsoft.com/office/drawing/2014/main" id="{A17FB258-8D26-45E8-8E81-50E9C1DF8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13" name="Freeform 40">
                <a:extLst>
                  <a:ext uri="{FF2B5EF4-FFF2-40B4-BE49-F238E27FC236}">
                    <a16:creationId xmlns:a16="http://schemas.microsoft.com/office/drawing/2014/main" id="{1F572CD7-AE60-496C-8D34-233853EFBF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1114" name="Rectangle 41">
                <a:extLst>
                  <a:ext uri="{FF2B5EF4-FFF2-40B4-BE49-F238E27FC236}">
                    <a16:creationId xmlns:a16="http://schemas.microsoft.com/office/drawing/2014/main" id="{BBFDA56D-E398-47C5-B776-15DD0A9A116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C"/>
              </a:p>
            </p:txBody>
          </p:sp>
        </p:grpSp>
      </p:grpSp>
      <p:pic>
        <p:nvPicPr>
          <p:cNvPr id="1143" name="Picture 2">
            <a:extLst>
              <a:ext uri="{FF2B5EF4-FFF2-40B4-BE49-F238E27FC236}">
                <a16:creationId xmlns:a16="http://schemas.microsoft.com/office/drawing/2014/main" id="{E25531F0-2399-4F2A-824C-26C3563711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useBgFill="1">
        <p:nvSpPr>
          <p:cNvPr id="1145" name="Rectangle 1144">
            <a:extLst>
              <a:ext uri="{FF2B5EF4-FFF2-40B4-BE49-F238E27FC236}">
                <a16:creationId xmlns:a16="http://schemas.microsoft.com/office/drawing/2014/main" id="{82A94579-01B7-454A-9C90-6EE06CC1E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Diagrama&#10;&#10;Descripción generada automáticamente">
            <a:extLst>
              <a:ext uri="{FF2B5EF4-FFF2-40B4-BE49-F238E27FC236}">
                <a16:creationId xmlns:a16="http://schemas.microsoft.com/office/drawing/2014/main" id="{7E48D0B2-4D39-40F1-8743-EF4ED67BD508}"/>
              </a:ext>
            </a:extLst>
          </p:cNvPr>
          <p:cNvPicPr>
            <a:picLocks noChangeAspect="1"/>
          </p:cNvPicPr>
          <p:nvPr/>
        </p:nvPicPr>
        <p:blipFill>
          <a:blip r:embed="rId4"/>
          <a:stretch>
            <a:fillRect/>
          </a:stretch>
        </p:blipFill>
        <p:spPr>
          <a:xfrm>
            <a:off x="965200" y="1890099"/>
            <a:ext cx="4809066" cy="3077802"/>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1032" name="Picture 8" descr="2.4 DISEÑO ALGORITMICO DE FUNCIONES - tec-corzo"/>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17733" y="2548919"/>
            <a:ext cx="4809066" cy="1599014"/>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006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734518"/>
            <a:ext cx="9905999" cy="5056683"/>
          </a:xfrm>
        </p:spPr>
        <p:txBody>
          <a:bodyPr>
            <a:normAutofit/>
          </a:bodyPr>
          <a:lstStyle/>
          <a:p>
            <a:pPr marL="0" indent="0" algn="just">
              <a:buNone/>
            </a:pPr>
            <a:r>
              <a:rPr lang="es-ES" dirty="0"/>
              <a:t>Las funciones o procedimientos pueden ser llamadas desde la función </a:t>
            </a:r>
            <a:r>
              <a:rPr lang="es-ES" dirty="0" err="1"/>
              <a:t>main</a:t>
            </a:r>
            <a:r>
              <a:rPr lang="es-ES" dirty="0"/>
              <a:t> o desde otras funciones. Los argumentos de la función y sus variables locales se destruirán al finalizar la ejecución de la misma.</a:t>
            </a:r>
          </a:p>
          <a:p>
            <a:pPr marL="0" indent="0" algn="just">
              <a:buNone/>
            </a:pPr>
            <a:endParaRPr lang="es-ES" dirty="0"/>
          </a:p>
          <a:p>
            <a:pPr marL="0" indent="0" algn="just">
              <a:buNone/>
            </a:pPr>
            <a:r>
              <a:rPr lang="es-ES" dirty="0"/>
              <a:t>Declaración de las funciones o procedimientos  al igual que las variables, las funciones también pueden ser declaradas. Esto es lo que se conoce como prototipo. Para que un programa en C++ sea compatible entre distintos compiladores es imprescindible escribir los prototipos. </a:t>
            </a:r>
            <a:endParaRPr lang="en-US" dirty="0"/>
          </a:p>
        </p:txBody>
      </p:sp>
    </p:spTree>
    <p:extLst>
      <p:ext uri="{BB962C8B-B14F-4D97-AF65-F5344CB8AC3E}">
        <p14:creationId xmlns:p14="http://schemas.microsoft.com/office/powerpoint/2010/main" val="39658325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TM04033919[[fn=Circuito]]</Template>
  <TotalTime>451</TotalTime>
  <Words>948</Words>
  <Application>Microsoft Office PowerPoint</Application>
  <PresentationFormat>Panorámica</PresentationFormat>
  <Paragraphs>72</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Poppins</vt:lpstr>
      <vt:lpstr>Tw Cen MT</vt:lpstr>
      <vt:lpstr>Circuito</vt:lpstr>
      <vt:lpstr>Funciones/PROCEDIMIENTOS</vt:lpstr>
      <vt:lpstr>Beneficios de utilizar procedimientos y funciones en C++ </vt:lpstr>
      <vt:lpstr>Procedimientos en C++ </vt:lpstr>
      <vt:lpstr>ejemplo</vt:lpstr>
      <vt:lpstr>Funciones en c++</vt:lpstr>
      <vt:lpstr>Que es una función</vt:lpstr>
      <vt:lpstr>Presentación de PowerPoint</vt:lpstr>
      <vt:lpstr>Presentación de PowerPoint</vt:lpstr>
      <vt:lpstr>Presentación de PowerPoint</vt:lpstr>
      <vt:lpstr>Presentación de PowerPoint</vt:lpstr>
      <vt:lpstr>Presentación de PowerPoint</vt:lpstr>
      <vt:lpstr>ejercicio</vt:lpstr>
    </vt:vector>
  </TitlesOfParts>
  <Company>Escuela Superior Politecnica de Chimborazo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Funciones</dc:title>
  <dc:creator>DTIC SECRETARÍA</dc:creator>
  <cp:lastModifiedBy>Lady Marieliza Espinoza Tinoco</cp:lastModifiedBy>
  <cp:revision>12</cp:revision>
  <dcterms:created xsi:type="dcterms:W3CDTF">2020-06-15T14:00:35Z</dcterms:created>
  <dcterms:modified xsi:type="dcterms:W3CDTF">2024-04-28T21:30:11Z</dcterms:modified>
</cp:coreProperties>
</file>