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lifeder.com/ejemplos-de-mater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FB649-E536-467E-BCA2-5AC7D8A05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422394"/>
          </a:xfrm>
        </p:spPr>
        <p:txBody>
          <a:bodyPr/>
          <a:lstStyle/>
          <a:p>
            <a:pPr algn="ctr"/>
            <a:r>
              <a:rPr lang="es-ES" b="1" dirty="0"/>
              <a:t>QUÍMICA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08FE4-FF65-4670-A79A-DC19F578F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/>
              <a:t>UNIDAD 1.- </a:t>
            </a:r>
            <a:r>
              <a:rPr lang="es-EC" sz="2800" b="1" i="0" u="none" strike="noStrike" baseline="0" dirty="0">
                <a:latin typeface="ArialNormal"/>
              </a:rPr>
              <a:t>FUNDAMENTOS DE LA QUÍMICA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96182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B9C40-B1C4-4FA7-A7D7-310C4D6B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77516"/>
            <a:ext cx="8610600" cy="899159"/>
          </a:xfrm>
        </p:spPr>
        <p:txBody>
          <a:bodyPr/>
          <a:lstStyle/>
          <a:p>
            <a:pPr algn="ctr"/>
            <a:r>
              <a:rPr lang="es-ES" b="1" dirty="0"/>
              <a:t>Cambios de estado 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CB486A-466A-468E-BC92-7063F9D3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6675"/>
            <a:ext cx="7899935" cy="5155131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materia puede cambiar de un estado a otro al </a:t>
            </a: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ganar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perder energía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(generalmente en forma de calor).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Estos cambios tienen nombres específicos: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Fusión:</a:t>
            </a: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Sólido a líquido (ej. hielo derritiéndose)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Solidificación:</a:t>
            </a: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Líquido a sólido (ej. agua congelándose)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Vaporización:</a:t>
            </a: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Líquido a gas (ej. agua hirviendo)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Condensación:</a:t>
            </a: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Gas a líquido (ej. vapor convirtiéndose en agua en un espejo frío)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Sublimación:</a:t>
            </a: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Sólido a gas (ej. hielo seco)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Deposición:</a:t>
            </a: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Gas a sólido (ej. formación de escarcha)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Ionización: 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ionización es el fenómeno químico o físico mediante el cual se generan iones, estos son átomos o moléculas cargadas eléctricamente debido al exceso o deficiencia de electrones de acuerdo a un átomo o molécula neutra</a:t>
            </a:r>
            <a:r>
              <a:rPr lang="es-ES" b="0" i="0" dirty="0">
                <a:solidFill>
                  <a:srgbClr val="474747"/>
                </a:solidFill>
                <a:effectLst/>
                <a:latin typeface="Google Sans"/>
              </a:rPr>
              <a:t>.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Desionización</a:t>
            </a:r>
            <a:r>
              <a:rPr lang="es-EC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proceso de tratamiento de agua que elimina los iones cargados, tanto positivos (cationes) como negativos (aniones), para obtener agua purificada. </a:t>
            </a:r>
            <a:endParaRPr lang="es-EC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8194" name="Picture 2" descr="Cambio de estado - Wikipedia, la enciclopedia libre">
            <a:extLst>
              <a:ext uri="{FF2B5EF4-FFF2-40B4-BE49-F238E27FC236}">
                <a16:creationId xmlns:a16="http://schemas.microsoft.com/office/drawing/2014/main" id="{784EFD22-538E-498C-883A-0EBF413F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356" y="1867301"/>
            <a:ext cx="3320715" cy="351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8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7CE46-6124-4187-9729-CDC4681E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5011"/>
            <a:ext cx="8610600" cy="1320926"/>
          </a:xfrm>
        </p:spPr>
        <p:txBody>
          <a:bodyPr/>
          <a:lstStyle/>
          <a:p>
            <a:pPr algn="ctr"/>
            <a:r>
              <a:rPr lang="es-ES" b="1" dirty="0"/>
              <a:t>MATERIA</a:t>
            </a:r>
            <a:r>
              <a:rPr lang="es-ES" dirty="0"/>
              <a:t> </a:t>
            </a:r>
            <a:br>
              <a:rPr lang="es-ES" dirty="0"/>
            </a:br>
            <a:r>
              <a:rPr lang="es-ES" b="1" dirty="0"/>
              <a:t>ESTADOS DE LA MATERIA </a:t>
            </a:r>
            <a:endParaRPr lang="es-EC" b="1" dirty="0"/>
          </a:p>
        </p:txBody>
      </p:sp>
      <p:pic>
        <p:nvPicPr>
          <p:cNvPr id="1026" name="Picture 2" descr="Estados de la Materia: cuáles son, qué son y características - Enciclopedia  Significados">
            <a:extLst>
              <a:ext uri="{FF2B5EF4-FFF2-40B4-BE49-F238E27FC236}">
                <a16:creationId xmlns:a16="http://schemas.microsoft.com/office/drawing/2014/main" id="{C76829C2-D765-416A-9274-E6DF36937E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06" y="1668918"/>
            <a:ext cx="4417994" cy="30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tado de agregación de la materia - Wikipedia, la enciclopedia libre">
            <a:extLst>
              <a:ext uri="{FF2B5EF4-FFF2-40B4-BE49-F238E27FC236}">
                <a16:creationId xmlns:a16="http://schemas.microsoft.com/office/drawing/2014/main" id="{161AEC57-8A2F-442A-94C6-2BB0F46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74" y="1559629"/>
            <a:ext cx="3695426" cy="367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9B889D-9CBF-416E-B658-1150C41E3EC9}"/>
              </a:ext>
            </a:extLst>
          </p:cNvPr>
          <p:cNvSpPr txBox="1"/>
          <p:nvPr/>
        </p:nvSpPr>
        <p:spPr>
          <a:xfrm>
            <a:off x="683394" y="4529670"/>
            <a:ext cx="11097927" cy="173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Materia</a:t>
            </a:r>
            <a:r>
              <a:rPr lang="es-EC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………….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 lo que nos rodea está hecho de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materia es cualquier cosa que tiene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ocupa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espacio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(tiene volumen).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materia puede existir en diferentes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dependiendo de las condiciones en las que se encuentre.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5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88E4-83F6-453F-95F0-8B37A810B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061" y="664143"/>
            <a:ext cx="10820400" cy="59676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Estados Fundamentales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cuatro estados de la materia son sólido, líquido, gaseoso y plasma. Los sólidos tienen forma y volumen definidos, mientras que los líquidos tienen volumen definido pero adoptan la forma del recipiente. Los gases no tienen forma ni volumen definidos, y el plasma es similar al gas pero con partículas cargadas</a:t>
            </a:r>
            <a:endParaRPr lang="es-EC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Sólido </a:t>
            </a: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Líquido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Gaseoso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s-EC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Plasma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2050" name="Picture 2" descr="Estado Plasma - Areaciencias">
            <a:extLst>
              <a:ext uri="{FF2B5EF4-FFF2-40B4-BE49-F238E27FC236}">
                <a16:creationId xmlns:a16="http://schemas.microsoft.com/office/drawing/2014/main" id="{0C395E44-D2B3-438C-93A0-327BAE2B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89" y="2974633"/>
            <a:ext cx="5709511" cy="38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99CA48-EAEA-4588-9969-041B098FC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256" y="2145529"/>
            <a:ext cx="827151" cy="8271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669DB3-F06A-464C-AED1-22A45FEC0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679" y="2928979"/>
            <a:ext cx="1198219" cy="11982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BE7E9C-BD5E-418A-A6A4-FFD72531D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882" y="4281962"/>
            <a:ext cx="940016" cy="940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1F8DBF-D1D2-4D24-A5C2-793C306EC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6114" y="5439306"/>
            <a:ext cx="674523" cy="10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06B88F-A12C-4360-9B57-3204D273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8" y="1376413"/>
            <a:ext cx="6506678" cy="502919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 Sólido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 una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 definida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 un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volumen definido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 partículas están muy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cercanas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ordenadas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vibrando en posiciones fijas.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difíciles de comprimir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Hielo, una roca, una mesa, un libro.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4098" name="Picture 2" descr="Estados de la Materia - Cuáles son, sus cambios y ejemplos">
            <a:extLst>
              <a:ext uri="{FF2B5EF4-FFF2-40B4-BE49-F238E27FC236}">
                <a16:creationId xmlns:a16="http://schemas.microsoft.com/office/drawing/2014/main" id="{CA910552-F421-4A2E-B4CD-F8729A967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37" y="452388"/>
            <a:ext cx="4838500" cy="24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STADO SOLIDO">
            <a:extLst>
              <a:ext uri="{FF2B5EF4-FFF2-40B4-BE49-F238E27FC236}">
                <a16:creationId xmlns:a16="http://schemas.microsoft.com/office/drawing/2014/main" id="{29DC4F1B-DCC6-44A6-9AF4-BBD586FB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83" y="2909253"/>
            <a:ext cx="4533498" cy="33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3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977807-A16B-4623-8DE2-36714EFA8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18662"/>
            <a:ext cx="5878629" cy="49000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 Líquido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 una forma definida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adopta la forma del recipiente que lo contiene.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 un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volumen definido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 partículas están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cercanas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pero pueden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deslizarse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unas sobre otras.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difíciles de comprimir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Agua, aceite, jugo, leche.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5122" name="Picture 2" descr="Conoce sobre la materia y sus estados: sólido, líquido y gaseoso |  Educación | La materia y sus propiedades | Estados de la materia ejemplos |  El Popular">
            <a:extLst>
              <a:ext uri="{FF2B5EF4-FFF2-40B4-BE49-F238E27FC236}">
                <a16:creationId xmlns:a16="http://schemas.microsoft.com/office/drawing/2014/main" id="{227D3EE1-BCB4-45F3-945F-1AFADB50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01" y="346710"/>
            <a:ext cx="3665470" cy="27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STADO LIQUIDO">
            <a:extLst>
              <a:ext uri="{FF2B5EF4-FFF2-40B4-BE49-F238E27FC236}">
                <a16:creationId xmlns:a16="http://schemas.microsoft.com/office/drawing/2014/main" id="{0820E187-D89D-4D63-9983-1BFB6108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29" y="3221044"/>
            <a:ext cx="4494998" cy="34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DFDDE9-C224-4AA2-B2A3-C4AA7DAD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44" y="1626669"/>
            <a:ext cx="5435868" cy="431211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 Gaseoso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 una forma definida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expande para llenar el recipiente que lo contiene.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 un volumen definido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ocupa todo el volumen disponible.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 partículas están muy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separadas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se mueven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rápidamente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en todas direcciones.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fácilmente comprimibles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Aire, vapor de agua, helio, gas natural.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sz="1800" dirty="0"/>
          </a:p>
        </p:txBody>
      </p:sp>
      <p:pic>
        <p:nvPicPr>
          <p:cNvPr id="6146" name="Picture 2" descr="Estado Gaseoso: qué es, propiedades y características">
            <a:extLst>
              <a:ext uri="{FF2B5EF4-FFF2-40B4-BE49-F238E27FC236}">
                <a16:creationId xmlns:a16="http://schemas.microsoft.com/office/drawing/2014/main" id="{25232923-059C-4A6E-B6A8-57A78C35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89560"/>
            <a:ext cx="5927558" cy="296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STADO GASEOSO">
            <a:extLst>
              <a:ext uri="{FF2B5EF4-FFF2-40B4-BE49-F238E27FC236}">
                <a16:creationId xmlns:a16="http://schemas.microsoft.com/office/drawing/2014/main" id="{858B3B53-5245-466C-A262-4BA54CC0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90" y="3447314"/>
            <a:ext cx="5085346" cy="33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7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463B4EF-F33E-456C-8730-B0F408A693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34164" y="2631608"/>
            <a:ext cx="4841508" cy="31500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1" indent="0">
              <a:buNone/>
            </a:pPr>
            <a:endParaRPr lang="es-EC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Plasma: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un estado similar al gas, pero con partículas ionizadas (cargadas), como los electrones y los iones.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Calentando un gas se puede obtener plasma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ionizado a muy alta temperatura (ej. el Sol, rayos).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B7A8DC-2EA4-4F8A-A89C-AEBC9DCB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583" y="3672221"/>
            <a:ext cx="1685925" cy="2705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E11458-24B9-45F0-8F61-19B57B27E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611" y="622784"/>
            <a:ext cx="5003054" cy="27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8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2F29D-5E85-4112-9333-30DD0092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40632"/>
            <a:ext cx="8610600" cy="1212783"/>
          </a:xfrm>
        </p:spPr>
        <p:txBody>
          <a:bodyPr/>
          <a:lstStyle/>
          <a:p>
            <a:pPr algn="ctr"/>
            <a:r>
              <a:rPr lang="es-ES" b="1" dirty="0"/>
              <a:t>     OTROS ESTADOS 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36560-3AE3-499E-8FDD-3531D325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" y="1280161"/>
            <a:ext cx="8239225" cy="3272590"/>
          </a:xfrm>
        </p:spPr>
        <p:txBody>
          <a:bodyPr/>
          <a:lstStyle/>
          <a:p>
            <a:pPr lvl="1"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Condensado de Bose-Einstein: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Estado a temperaturas cercanas al cero absoluto. </a:t>
            </a:r>
          </a:p>
          <a:p>
            <a:pPr lvl="1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los condensados de Bose- Einstein la materia se comporta como onda y partícula. El dispositivo que lo ha logrado será usado en el espacio para hacer pruebas de microgravedad.</a:t>
            </a:r>
          </a:p>
          <a:p>
            <a:pPr lvl="1" algn="just"/>
            <a:r>
              <a:rPr lang="es-ES" b="0" i="0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 ello ha sido necesario enfriar un gas hasta una temperatura próxima al cero absoluto (o sea, cerca de -273 grados centígrados).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0" i="0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condensado de Bose-Einstein (BEC) es una colección de átomos en un gas a tan baja temperatura, que se consigue que ocupen el mismo estado cuántico, es decir, que todos ellos tengan los mismos niveles de energía y niveles insignificantes de calor.</a:t>
            </a:r>
          </a:p>
          <a:p>
            <a:pPr lvl="1" algn="just"/>
            <a:endParaRPr lang="es-ES" sz="2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76B74C-31EE-47A9-A79F-DE5E6801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34" y="4552750"/>
            <a:ext cx="3817457" cy="20475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8F1E38-B3AF-4CDA-A3FA-D9407726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4" y="4552750"/>
            <a:ext cx="5982734" cy="17902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E01F38-24AB-4A5E-AEA3-46B1947F4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254" y="1453416"/>
            <a:ext cx="2622734" cy="25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A34DD-BC16-4758-B37D-2E759A12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6788"/>
            <a:ext cx="7505299" cy="48518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Condensado fermiónico: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Similar al Bose-Einstein, pero para fermiones.</a:t>
            </a:r>
          </a:p>
          <a:p>
            <a:pPr algn="just"/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 </a:t>
            </a:r>
            <a:r>
              <a:rPr lang="es-E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condensado de Fermi</a:t>
            </a:r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es, en el sentido más estricto, un gas muy diluido formado por átomos fermiónicos que se han sometido a una temperatura cercana al cero absoluto. De esta forma, y bajo condiciones adecuadas, pasan a una fase </a:t>
            </a:r>
            <a:r>
              <a:rPr lang="es-E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superfluída</a:t>
            </a:r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formando un nuevo estado de agregación de la </a:t>
            </a:r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mate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</a:t>
            </a:r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El primer condensado fermiónico se obtuvo el 16 de diciembre de 2003 en Estados Unidos, gracias a un equipo de físicos de varias universidades e instituciones. El experimento usó unos 500.000 átomos de potasio-40 sometidos a un campo magnético variable y a una temperatura de 5 x 10</a:t>
            </a:r>
            <a:r>
              <a:rPr lang="es-ES" sz="2000" b="0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Kelvin.</a:t>
            </a:r>
          </a:p>
          <a:p>
            <a:pPr algn="just"/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Esa temperatura se considera cerca del cero absoluto y es muchísimo menor que la temperatura del espacio intergaláctico, que es aproximadamente 3 Kelvin. Se entiende por cero absoluto de temperatura cuando se alcanzan 0 Kelvin, que equivale a -273,15 </a:t>
            </a:r>
            <a:r>
              <a:rPr lang="es-E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°Celsius</a:t>
            </a:r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Entonces 3 Kelvin corresponden a -270,15 </a:t>
            </a:r>
            <a:r>
              <a:rPr lang="es-E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°Celsius</a:t>
            </a:r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Algunos científicos consideran que el condensado fermiónico es el sexto estado de la materia. </a:t>
            </a: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13FAEC-5F5F-4544-B014-6926DDD7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1281363"/>
            <a:ext cx="2847975" cy="1600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F37A8F-A1C0-4908-B84D-E5E5CC37B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772" y="3253339"/>
            <a:ext cx="2920078" cy="21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2674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103</TotalTime>
  <Words>812</Words>
  <Application>Microsoft Office PowerPoint</Application>
  <PresentationFormat>Panorámica</PresentationFormat>
  <Paragraphs>64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ArialNormal</vt:lpstr>
      <vt:lpstr>Calibri</vt:lpstr>
      <vt:lpstr>Century Gothic</vt:lpstr>
      <vt:lpstr>Courier New</vt:lpstr>
      <vt:lpstr>Google Sans</vt:lpstr>
      <vt:lpstr>Symbol</vt:lpstr>
      <vt:lpstr>Times New Roman</vt:lpstr>
      <vt:lpstr>Estela de condensación</vt:lpstr>
      <vt:lpstr>QUÍMICA </vt:lpstr>
      <vt:lpstr>MATERIA  ESTADOS DE LA MATERIA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OTROS ESTADOS </vt:lpstr>
      <vt:lpstr>Presentación de PowerPoint</vt:lpstr>
      <vt:lpstr>Cambios de estado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</dc:title>
  <dc:creator>Ximena Del Rocio Robalino Flores</dc:creator>
  <cp:lastModifiedBy>Ximena Del Rocio Robalino Flores</cp:lastModifiedBy>
  <cp:revision>12</cp:revision>
  <dcterms:created xsi:type="dcterms:W3CDTF">2025-05-13T15:54:47Z</dcterms:created>
  <dcterms:modified xsi:type="dcterms:W3CDTF">2025-05-13T21:24:56Z</dcterms:modified>
</cp:coreProperties>
</file>