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8C8AF-76D4-2168-C4F2-C705FFC2B7F7}" v="446" dt="2020-04-23T03:37:47.598"/>
    <p1510:client id="{923D6E38-5856-9F63-A168-441537090FA0}" v="697" dt="2020-04-23T02:42:13.256"/>
    <p1510:client id="{DC4FAAB3-1C12-0E47-8A59-54007C520569}" v="798" dt="2020-04-23T04:17:1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4663"/>
  </p:normalViewPr>
  <p:slideViewPr>
    <p:cSldViewPr snapToGrid="0">
      <p:cViewPr varScale="1">
        <p:scale>
          <a:sx n="117" d="100"/>
          <a:sy n="117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án Ponce" userId="e9ddeaa2-9425-4f5e-aaad-720a0ce49316" providerId="ADAL" clId="{DC4FAAB3-1C12-0E47-8A59-54007C520569}"/>
    <pc:docChg chg="custSel addSld delSld modSld">
      <pc:chgData name="Hernán Ponce" userId="e9ddeaa2-9425-4f5e-aaad-720a0ce49316" providerId="ADAL" clId="{DC4FAAB3-1C12-0E47-8A59-54007C520569}" dt="2020-04-23T04:17:14.183" v="795" actId="1076"/>
      <pc:docMkLst>
        <pc:docMk/>
      </pc:docMkLst>
      <pc:sldChg chg="modSp">
        <pc:chgData name="Hernán Ponce" userId="e9ddeaa2-9425-4f5e-aaad-720a0ce49316" providerId="ADAL" clId="{DC4FAAB3-1C12-0E47-8A59-54007C520569}" dt="2020-04-23T03:50:55.340" v="1" actId="27636"/>
        <pc:sldMkLst>
          <pc:docMk/>
          <pc:sldMk cId="377990359" sldId="257"/>
        </pc:sldMkLst>
        <pc:spChg chg="mod">
          <ac:chgData name="Hernán Ponce" userId="e9ddeaa2-9425-4f5e-aaad-720a0ce49316" providerId="ADAL" clId="{DC4FAAB3-1C12-0E47-8A59-54007C520569}" dt="2020-04-23T03:50:55.340" v="1" actId="27636"/>
          <ac:spMkLst>
            <pc:docMk/>
            <pc:sldMk cId="377990359" sldId="257"/>
            <ac:spMk id="2" creationId="{0EC7363C-6225-402E-B16F-C93DCEFD2B10}"/>
          </ac:spMkLst>
        </pc:spChg>
      </pc:sldChg>
      <pc:sldChg chg="del">
        <pc:chgData name="Hernán Ponce" userId="e9ddeaa2-9425-4f5e-aaad-720a0ce49316" providerId="ADAL" clId="{DC4FAAB3-1C12-0E47-8A59-54007C520569}" dt="2020-04-23T03:51:15.711" v="2" actId="2696"/>
        <pc:sldMkLst>
          <pc:docMk/>
          <pc:sldMk cId="747682281" sldId="261"/>
        </pc:sldMkLst>
      </pc:sldChg>
      <pc:sldChg chg="addSp delSp modSp add">
        <pc:chgData name="Hernán Ponce" userId="e9ddeaa2-9425-4f5e-aaad-720a0ce49316" providerId="ADAL" clId="{DC4FAAB3-1C12-0E47-8A59-54007C520569}" dt="2020-04-23T03:59:35.759" v="251" actId="20577"/>
        <pc:sldMkLst>
          <pc:docMk/>
          <pc:sldMk cId="3514652710" sldId="262"/>
        </pc:sldMkLst>
        <pc:spChg chg="mod">
          <ac:chgData name="Hernán Ponce" userId="e9ddeaa2-9425-4f5e-aaad-720a0ce49316" providerId="ADAL" clId="{DC4FAAB3-1C12-0E47-8A59-54007C520569}" dt="2020-04-23T03:59:35.759" v="251" actId="20577"/>
          <ac:spMkLst>
            <pc:docMk/>
            <pc:sldMk cId="3514652710" sldId="262"/>
            <ac:spMk id="2" creationId="{ACAB5351-F0A5-FA42-8BBD-9DE74D07023B}"/>
          </ac:spMkLst>
        </pc:spChg>
        <pc:spChg chg="del">
          <ac:chgData name="Hernán Ponce" userId="e9ddeaa2-9425-4f5e-aaad-720a0ce49316" providerId="ADAL" clId="{DC4FAAB3-1C12-0E47-8A59-54007C520569}" dt="2020-04-23T03:52:57.455" v="12" actId="3680"/>
          <ac:spMkLst>
            <pc:docMk/>
            <pc:sldMk cId="3514652710" sldId="262"/>
            <ac:spMk id="3" creationId="{64C1574D-DCC4-984D-8054-83EE922C889B}"/>
          </ac:spMkLst>
        </pc:spChg>
        <pc:graphicFrameChg chg="add mod modGraphic">
          <ac:chgData name="Hernán Ponce" userId="e9ddeaa2-9425-4f5e-aaad-720a0ce49316" providerId="ADAL" clId="{DC4FAAB3-1C12-0E47-8A59-54007C520569}" dt="2020-04-23T03:59:04.689" v="245" actId="20577"/>
          <ac:graphicFrameMkLst>
            <pc:docMk/>
            <pc:sldMk cId="3514652710" sldId="262"/>
            <ac:graphicFrameMk id="4" creationId="{81A17584-BE3B-CB4B-85A8-D8E088E2A298}"/>
          </ac:graphicFrameMkLst>
        </pc:graphicFrameChg>
      </pc:sldChg>
      <pc:sldChg chg="addSp delSp modSp add">
        <pc:chgData name="Hernán Ponce" userId="e9ddeaa2-9425-4f5e-aaad-720a0ce49316" providerId="ADAL" clId="{DC4FAAB3-1C12-0E47-8A59-54007C520569}" dt="2020-04-23T04:17:14.183" v="795" actId="1076"/>
        <pc:sldMkLst>
          <pc:docMk/>
          <pc:sldMk cId="69640930" sldId="263"/>
        </pc:sldMkLst>
        <pc:spChg chg="add del mod">
          <ac:chgData name="Hernán Ponce" userId="e9ddeaa2-9425-4f5e-aaad-720a0ce49316" providerId="ADAL" clId="{DC4FAAB3-1C12-0E47-8A59-54007C520569}" dt="2020-04-23T04:01:30.142" v="254" actId="3680"/>
          <ac:spMkLst>
            <pc:docMk/>
            <pc:sldMk cId="69640930" sldId="263"/>
            <ac:spMk id="5" creationId="{7D25865A-8E3C-854C-87A7-7DC0923F72D4}"/>
          </ac:spMkLst>
        </pc:spChg>
        <pc:graphicFrameChg chg="del">
          <ac:chgData name="Hernán Ponce" userId="e9ddeaa2-9425-4f5e-aaad-720a0ce49316" providerId="ADAL" clId="{DC4FAAB3-1C12-0E47-8A59-54007C520569}" dt="2020-04-23T04:01:02.422" v="253" actId="478"/>
          <ac:graphicFrameMkLst>
            <pc:docMk/>
            <pc:sldMk cId="69640930" sldId="263"/>
            <ac:graphicFrameMk id="4" creationId="{81A17584-BE3B-CB4B-85A8-D8E088E2A298}"/>
          </ac:graphicFrameMkLst>
        </pc:graphicFrameChg>
        <pc:graphicFrameChg chg="add mod modGraphic">
          <ac:chgData name="Hernán Ponce" userId="e9ddeaa2-9425-4f5e-aaad-720a0ce49316" providerId="ADAL" clId="{DC4FAAB3-1C12-0E47-8A59-54007C520569}" dt="2020-04-23T04:17:14.183" v="795" actId="1076"/>
          <ac:graphicFrameMkLst>
            <pc:docMk/>
            <pc:sldMk cId="69640930" sldId="263"/>
            <ac:graphicFrameMk id="6" creationId="{573A2276-77A1-9748-8413-46CA11B3C1D6}"/>
          </ac:graphicFrameMkLst>
        </pc:graphicFrameChg>
      </pc:sldChg>
    </pc:docChg>
  </pc:docChgLst>
  <pc:docChgLst>
    <pc:chgData name="Hernán Ponce" userId="S::hponce@unach.edu.ec::e9ddeaa2-9425-4f5e-aaad-720a0ce49316" providerId="AD" clId="Web-{5638C8AF-76D4-2168-C4F2-C705FFC2B7F7}"/>
    <pc:docChg chg="addSld modSld">
      <pc:chgData name="Hernán Ponce" userId="S::hponce@unach.edu.ec::e9ddeaa2-9425-4f5e-aaad-720a0ce49316" providerId="AD" clId="Web-{5638C8AF-76D4-2168-C4F2-C705FFC2B7F7}" dt="2020-04-23T03:37:47.598" v="397" actId="14100"/>
      <pc:docMkLst>
        <pc:docMk/>
      </pc:docMkLst>
      <pc:sldChg chg="modSp">
        <pc:chgData name="Hernán Ponce" userId="S::hponce@unach.edu.ec::e9ddeaa2-9425-4f5e-aaad-720a0ce49316" providerId="AD" clId="Web-{5638C8AF-76D4-2168-C4F2-C705FFC2B7F7}" dt="2020-04-23T02:52:41.691" v="0" actId="1076"/>
        <pc:sldMkLst>
          <pc:docMk/>
          <pc:sldMk cId="377990359" sldId="257"/>
        </pc:sldMkLst>
        <pc:picChg chg="mod">
          <ac:chgData name="Hernán Ponce" userId="S::hponce@unach.edu.ec::e9ddeaa2-9425-4f5e-aaad-720a0ce49316" providerId="AD" clId="Web-{5638C8AF-76D4-2168-C4F2-C705FFC2B7F7}" dt="2020-04-23T02:52:41.691" v="0" actId="1076"/>
          <ac:picMkLst>
            <pc:docMk/>
            <pc:sldMk cId="377990359" sldId="257"/>
            <ac:picMk id="4" creationId="{ED43D6B8-210C-4ED2-B5C8-68B0113F0E98}"/>
          </ac:picMkLst>
        </pc:picChg>
      </pc:sldChg>
      <pc:sldChg chg="modSp">
        <pc:chgData name="Hernán Ponce" userId="S::hponce@unach.edu.ec::e9ddeaa2-9425-4f5e-aaad-720a0ce49316" providerId="AD" clId="Web-{5638C8AF-76D4-2168-C4F2-C705FFC2B7F7}" dt="2020-04-23T02:57:06.286" v="62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5638C8AF-76D4-2168-C4F2-C705FFC2B7F7}" dt="2020-04-23T02:53:45.363" v="12" actId="1410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5638C8AF-76D4-2168-C4F2-C705FFC2B7F7}" dt="2020-04-23T02:55:58.067" v="55" actId="14100"/>
          <ac:spMkLst>
            <pc:docMk/>
            <pc:sldMk cId="2389415581" sldId="258"/>
            <ac:spMk id="3" creationId="{3D6BFC60-0F69-4DAA-AFCA-07224449B873}"/>
          </ac:spMkLst>
        </pc:spChg>
        <pc:graphicFrameChg chg="mod modGraphic">
          <ac:chgData name="Hernán Ponce" userId="S::hponce@unach.edu.ec::e9ddeaa2-9425-4f5e-aaad-720a0ce49316" providerId="AD" clId="Web-{5638C8AF-76D4-2168-C4F2-C705FFC2B7F7}" dt="2020-04-23T02:57:06.286" v="62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18:52.417" v="283"/>
        <pc:sldMkLst>
          <pc:docMk/>
          <pc:sldMk cId="1989330141" sldId="259"/>
        </pc:sldMkLst>
        <pc:spChg chg="mod">
          <ac:chgData name="Hernán Ponce" userId="S::hponce@unach.edu.ec::e9ddeaa2-9425-4f5e-aaad-720a0ce49316" providerId="AD" clId="Web-{5638C8AF-76D4-2168-C4F2-C705FFC2B7F7}" dt="2020-04-23T03:04:51.460" v="94" actId="20577"/>
          <ac:spMkLst>
            <pc:docMk/>
            <pc:sldMk cId="1989330141" sldId="259"/>
            <ac:spMk id="2" creationId="{04C8BF2A-3575-4C8E-B904-B919CC97852D}"/>
          </ac:spMkLst>
        </pc:spChg>
        <pc:spChg chg="del">
          <ac:chgData name="Hernán Ponce" userId="S::hponce@unach.edu.ec::e9ddeaa2-9425-4f5e-aaad-720a0ce49316" providerId="AD" clId="Web-{5638C8AF-76D4-2168-C4F2-C705FFC2B7F7}" dt="2020-04-23T03:02:34.538" v="74"/>
          <ac:spMkLst>
            <pc:docMk/>
            <pc:sldMk cId="1989330141" sldId="259"/>
            <ac:spMk id="3" creationId="{D8B18EF0-381A-4BDA-91D7-03CBB5919CCD}"/>
          </ac:spMkLst>
        </pc:spChg>
        <pc:spChg chg="add del mod">
          <ac:chgData name="Hernán Ponce" userId="S::hponce@unach.edu.ec::e9ddeaa2-9425-4f5e-aaad-720a0ce49316" providerId="AD" clId="Web-{5638C8AF-76D4-2168-C4F2-C705FFC2B7F7}" dt="2020-04-23T03:10:41.962" v="164"/>
          <ac:spMkLst>
            <pc:docMk/>
            <pc:sldMk cId="1989330141" sldId="259"/>
            <ac:spMk id="7" creationId="{1374190B-01D4-450E-A13B-F48AFA39803F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09:42.055" v="163"/>
          <ac:graphicFrameMkLst>
            <pc:docMk/>
            <pc:sldMk cId="1989330141" sldId="259"/>
            <ac:graphicFrameMk id="4" creationId="{B4ED5959-FB2F-465E-A481-583629B8A664}"/>
          </ac:graphicFrameMkLst>
        </pc:graphicFrameChg>
        <pc:graphicFrameChg chg="add mod ord modGraphic">
          <ac:chgData name="Hernán Ponce" userId="S::hponce@unach.edu.ec::e9ddeaa2-9425-4f5e-aaad-720a0ce49316" providerId="AD" clId="Web-{5638C8AF-76D4-2168-C4F2-C705FFC2B7F7}" dt="2020-04-23T03:18:52.417" v="283"/>
          <ac:graphicFrameMkLst>
            <pc:docMk/>
            <pc:sldMk cId="1989330141" sldId="259"/>
            <ac:graphicFrameMk id="8" creationId="{9D76D57C-4E82-46D4-B025-AACFC6EC5A5A}"/>
          </ac:graphicFrameMkLst>
        </pc:graphicFrameChg>
      </pc:sldChg>
      <pc:sldChg chg="modSp add replId">
        <pc:chgData name="Hernán Ponce" userId="S::hponce@unach.edu.ec::e9ddeaa2-9425-4f5e-aaad-720a0ce49316" providerId="AD" clId="Web-{5638C8AF-76D4-2168-C4F2-C705FFC2B7F7}" dt="2020-04-23T03:28:11.607" v="326"/>
        <pc:sldMkLst>
          <pc:docMk/>
          <pc:sldMk cId="3278769732" sldId="260"/>
        </pc:sldMkLst>
        <pc:graphicFrameChg chg="mod modGraphic">
          <ac:chgData name="Hernán Ponce" userId="S::hponce@unach.edu.ec::e9ddeaa2-9425-4f5e-aaad-720a0ce49316" providerId="AD" clId="Web-{5638C8AF-76D4-2168-C4F2-C705FFC2B7F7}" dt="2020-04-23T03:28:11.607" v="326"/>
          <ac:graphicFrameMkLst>
            <pc:docMk/>
            <pc:sldMk cId="3278769732" sldId="260"/>
            <ac:graphicFrameMk id="8" creationId="{9D76D57C-4E82-46D4-B025-AACFC6EC5A5A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37:47.598" v="397" actId="14100"/>
        <pc:sldMkLst>
          <pc:docMk/>
          <pc:sldMk cId="747682281" sldId="261"/>
        </pc:sldMkLst>
        <pc:spChg chg="mod">
          <ac:chgData name="Hernán Ponce" userId="S::hponce@unach.edu.ec::e9ddeaa2-9425-4f5e-aaad-720a0ce49316" providerId="AD" clId="Web-{5638C8AF-76D4-2168-C4F2-C705FFC2B7F7}" dt="2020-04-23T03:37:30.598" v="394" actId="20577"/>
          <ac:spMkLst>
            <pc:docMk/>
            <pc:sldMk cId="747682281" sldId="261"/>
            <ac:spMk id="2" creationId="{F32BC69A-D2C8-4B49-AD63-3D94E5CE1F4D}"/>
          </ac:spMkLst>
        </pc:spChg>
        <pc:spChg chg="del">
          <ac:chgData name="Hernán Ponce" userId="S::hponce@unach.edu.ec::e9ddeaa2-9425-4f5e-aaad-720a0ce49316" providerId="AD" clId="Web-{5638C8AF-76D4-2168-C4F2-C705FFC2B7F7}" dt="2020-04-23T03:32:33.673" v="339"/>
          <ac:spMkLst>
            <pc:docMk/>
            <pc:sldMk cId="747682281" sldId="261"/>
            <ac:spMk id="3" creationId="{F21CC312-7CEB-4D24-B0E1-026F5661E225}"/>
          </ac:spMkLst>
        </pc:spChg>
        <pc:spChg chg="add mod">
          <ac:chgData name="Hernán Ponce" userId="S::hponce@unach.edu.ec::e9ddeaa2-9425-4f5e-aaad-720a0ce49316" providerId="AD" clId="Web-{5638C8AF-76D4-2168-C4F2-C705FFC2B7F7}" dt="2020-04-23T03:37:47.598" v="397" actId="14100"/>
          <ac:spMkLst>
            <pc:docMk/>
            <pc:sldMk cId="747682281" sldId="261"/>
            <ac:spMk id="9" creationId="{283BE531-DE5A-4BCF-A288-EE55A9977379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33:44.438" v="341"/>
          <ac:graphicFrameMkLst>
            <pc:docMk/>
            <pc:sldMk cId="747682281" sldId="261"/>
            <ac:graphicFrameMk id="4" creationId="{5B561BB9-D42E-48EC-A252-53B9F5A26C42}"/>
          </ac:graphicFrameMkLst>
        </pc:graphicFrameChg>
        <pc:graphicFrameChg chg="add mod modGraphic">
          <ac:chgData name="Hernán Ponce" userId="S::hponce@unach.edu.ec::e9ddeaa2-9425-4f5e-aaad-720a0ce49316" providerId="AD" clId="Web-{5638C8AF-76D4-2168-C4F2-C705FFC2B7F7}" dt="2020-04-23T03:36:51.864" v="392" actId="1076"/>
          <ac:graphicFrameMkLst>
            <pc:docMk/>
            <pc:sldMk cId="747682281" sldId="261"/>
            <ac:graphicFrameMk id="6" creationId="{4E43E5FC-8E3F-4607-A933-1B9AABA168E4}"/>
          </ac:graphicFrameMkLst>
        </pc:graphicFrameChg>
      </pc:sldChg>
    </pc:docChg>
  </pc:docChgLst>
  <pc:docChgLst>
    <pc:chgData name="Hernán Ponce" userId="S::hponce@unach.edu.ec::e9ddeaa2-9425-4f5e-aaad-720a0ce49316" providerId="AD" clId="Web-{923D6E38-5856-9F63-A168-441537090FA0}"/>
    <pc:docChg chg="mod addSld modSld sldOrd modMainMaster setSldSz">
      <pc:chgData name="Hernán Ponce" userId="S::hponce@unach.edu.ec::e9ddeaa2-9425-4f5e-aaad-720a0ce49316" providerId="AD" clId="Web-{923D6E38-5856-9F63-A168-441537090FA0}" dt="2020-04-23T02:42:13.256" v="656"/>
      <pc:docMkLst>
        <pc:docMk/>
      </pc:docMkLst>
      <pc:sldChg chg="modSp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482921086" sldId="256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3" creationId="{00000000-0000-0000-0000-000000000000}"/>
          </ac:spMkLst>
        </pc:spChg>
      </pc:sldChg>
      <pc:sldChg chg="addSp modSp new ord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77990359" sldId="257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2" creationId="{0EC7363C-6225-402E-B16F-C93DCEFD2B1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3" creationId="{8F2AE95A-AE7A-42E3-9E0B-42EE96BF63CD}"/>
          </ac:spMkLst>
        </pc:spChg>
        <pc:picChg chg="add 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k cId="377990359" sldId="257"/>
            <ac:picMk id="4" creationId="{ED43D6B8-210C-4ED2-B5C8-68B0113F0E98}"/>
          </ac:picMkLst>
        </pc:picChg>
      </pc:sldChg>
      <pc:sldChg chg="addSp delSp modSp new modTransition">
        <pc:chgData name="Hernán Ponce" userId="S::hponce@unach.edu.ec::e9ddeaa2-9425-4f5e-aaad-720a0ce49316" providerId="AD" clId="Web-{923D6E38-5856-9F63-A168-441537090FA0}" dt="2020-04-23T02:42:13.256" v="656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923D6E38-5856-9F63-A168-441537090FA0}" dt="2020-04-23T02:41:11.959" v="648" actId="14100"/>
          <ac:spMkLst>
            <pc:docMk/>
            <pc:sldMk cId="2389415581" sldId="258"/>
            <ac:spMk id="3" creationId="{3D6BFC60-0F69-4DAA-AFCA-07224449B873}"/>
          </ac:spMkLst>
        </pc:spChg>
        <pc:graphicFrameChg chg="add del mod modGraphic">
          <ac:chgData name="Hernán Ponce" userId="S::hponce@unach.edu.ec::e9ddeaa2-9425-4f5e-aaad-720a0ce49316" providerId="AD" clId="Web-{923D6E38-5856-9F63-A168-441537090FA0}" dt="2020-04-23T02:28:41.675" v="450"/>
          <ac:graphicFrameMkLst>
            <pc:docMk/>
            <pc:sldMk cId="2389415581" sldId="258"/>
            <ac:graphicFrameMk id="4" creationId="{389ACE2A-B12B-4118-8F12-BF78D30BB5DA}"/>
          </ac:graphicFrameMkLst>
        </pc:graphicFrameChg>
        <pc:graphicFrameChg chg="add mod modGraphic">
          <ac:chgData name="Hernán Ponce" userId="S::hponce@unach.edu.ec::e9ddeaa2-9425-4f5e-aaad-720a0ce49316" providerId="AD" clId="Web-{923D6E38-5856-9F63-A168-441537090FA0}" dt="2020-04-23T02:42:13.256" v="656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MasterChg chg="modSp modSldLayout">
        <pc:chgData name="Hernán Ponce" userId="S::hponce@unach.edu.ec::e9ddeaa2-9425-4f5e-aaad-720a0ce49316" providerId="AD" clId="Web-{923D6E38-5856-9F63-A168-441537090FA0}" dt="2020-04-23T02:37:25.552" v="640"/>
        <pc:sldMasterMkLst>
          <pc:docMk/>
          <pc:sldMasterMk cId="1967165368" sldId="2147483669"/>
        </pc:sldMaster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3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4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5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6" creationId="{00000000-0000-0000-0000-000000000000}"/>
          </ac:spMkLst>
        </pc:spChg>
        <pc:picChg chg="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asterMk cId="1967165368" sldId="2147483669"/>
            <ac:picMk id="1026" creationId="{00000000-0000-0000-0000-000000000000}"/>
          </ac:picMkLst>
        </pc:pic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613466156" sldId="214748367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613466156" sldId="2147483670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360804031" sldId="214748367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360804031" sldId="2147483671"/>
              <ac:spMk id="12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360804031" sldId="2147483671"/>
              <ac:picMk id="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7306564" sldId="214748367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7306564" sldId="2147483672"/>
              <ac:picMk id="9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97046006" sldId="214748367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97046006" sldId="2147483673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62488411" sldId="214748367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62488411" sldId="2147483674"/>
              <ac:picMk id="15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84428792" sldId="2147483675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84428792" sldId="214748367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388723601" sldId="2147483676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388723601" sldId="2147483676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251636" sldId="2147483677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1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251636" sldId="2147483677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28831491" sldId="2147483678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28831491" sldId="2147483678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550867246" sldId="2147483679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550867246" sldId="2147483679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6455474" sldId="214748368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6455474" sldId="2147483680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1146209" sldId="214748368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1146209" sldId="2147483681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284829982" sldId="214748368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284829982" sldId="2147483682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158503401" sldId="214748368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8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5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158503401" sldId="2147483683"/>
              <ac:picMk id="1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064855791" sldId="214748368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1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6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3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064855791" sldId="2147483684"/>
              <ac:picMk id="16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973391314" sldId="2147483685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973391314" sldId="2147483685"/>
              <ac:spMk id="11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973391314" sldId="214748368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624786676" sldId="2147483686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8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624786676" sldId="2147483686"/>
              <ac:picMk id="9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46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X6YD4H3-7O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7363C-6225-402E-B16F-C93DCEFD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933570"/>
            <a:ext cx="7773338" cy="1584701"/>
          </a:xfrm>
        </p:spPr>
        <p:txBody>
          <a:bodyPr>
            <a:normAutofit/>
          </a:bodyPr>
          <a:lstStyle/>
          <a:p>
            <a:r>
              <a:rPr lang="es-ES" sz="3200" dirty="0">
                <a:ea typeface="+mj-lt"/>
                <a:cs typeface="+mj-lt"/>
              </a:rPr>
              <a:t>NATACIÓN Y ACTIVIDADES ACUATICAS I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AE95A-AE7A-42E3-9E0B-42EE96BF6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  <a:hlinkClick r:id="rId2"/>
              </a:rPr>
              <a:t>https://www.youtube.com/watch?v=X6YD4H3-7OQ</a:t>
            </a:r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(COMANDO+CLIK PARA IR AL VINCULO)</a:t>
            </a:r>
          </a:p>
        </p:txBody>
      </p:sp>
      <p:pic>
        <p:nvPicPr>
          <p:cNvPr id="4" name="Imagen 4" descr="Imagen que contiene deporte, agua, foto, natación&#10;&#10;Descripción generada con confianza muy alta">
            <a:extLst>
              <a:ext uri="{FF2B5EF4-FFF2-40B4-BE49-F238E27FC236}">
                <a16:creationId xmlns:a16="http://schemas.microsoft.com/office/drawing/2014/main" id="{ED43D6B8-210C-4ED2-B5C8-68B0113F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34" y="4242988"/>
            <a:ext cx="2819400" cy="13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1429979"/>
            <a:ext cx="6517482" cy="1319779"/>
          </a:xfrm>
        </p:spPr>
        <p:txBody>
          <a:bodyPr>
            <a:normAutofit/>
          </a:bodyPr>
          <a:lstStyle/>
          <a:p>
            <a:r>
              <a:rPr lang="es-ES" sz="1800"/>
              <a:t>U.E 1</a:t>
            </a:r>
            <a:br>
              <a:rPr lang="es-ES" sz="1800"/>
            </a:br>
            <a:r>
              <a:rPr lang="es-ES" sz="1800">
                <a:ea typeface="+mj-lt"/>
                <a:cs typeface="+mj-lt"/>
              </a:rPr>
              <a:t>Programa de enseñanza y preparación con sus etapas de desarrollo </a:t>
            </a:r>
            <a:endParaRPr lang="es-ES" sz="1800"/>
          </a:p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3259" y="2713221"/>
            <a:ext cx="6517482" cy="2068642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r>
              <a:rPr lang="es-ES" sz="1050" b="1">
                <a:ea typeface="+mn-lt"/>
                <a:cs typeface="+mn-lt"/>
              </a:rPr>
              <a:t>U.E.1.1OBJETIVOS GENERALES DEL PROGRAMA</a:t>
            </a:r>
          </a:p>
          <a:p>
            <a:pPr algn="l"/>
            <a:r>
              <a:rPr lang="es-ES" sz="1050"/>
              <a:t>1</a:t>
            </a:r>
            <a:r>
              <a:rPr lang="es-ES" sz="900"/>
              <a:t>. Garantizar seguro de vida , nadando correctamente</a:t>
            </a:r>
          </a:p>
          <a:p>
            <a:pPr algn="l"/>
            <a:r>
              <a:rPr lang="es-ES" sz="900"/>
              <a:t>2. unificar criterios técnicos</a:t>
            </a:r>
          </a:p>
          <a:p>
            <a:pPr algn="l"/>
            <a:r>
              <a:rPr lang="es-ES" sz="900"/>
              <a:t>3. establecer las orientaciones metodológicas para el desarrollo de la natación masiva</a:t>
            </a:r>
          </a:p>
          <a:p>
            <a:pPr algn="l"/>
            <a:r>
              <a:rPr lang="es-ES" sz="900"/>
              <a:t>4. </a:t>
            </a:r>
            <a:r>
              <a:rPr lang="es-ES" sz="900" err="1"/>
              <a:t>oRIENTAR</a:t>
            </a:r>
            <a:r>
              <a:rPr lang="es-ES" sz="900"/>
              <a:t> LOS OBJETIVOSY CONTENIDOS DE LA ENSEÑANZA POR AÑOS DE PREPARACIÒN  (EDADES)</a:t>
            </a:r>
          </a:p>
          <a:p>
            <a:pPr algn="l"/>
            <a:r>
              <a:rPr lang="es-ES" sz="900"/>
              <a:t>5. POSIBILITAR A LA DIRECCIÒN DOCENTE, TENER UN CONTROL DEL PROCESO DE PREPARACIÒNCON MAYOR OBJETIVIDAD.</a:t>
            </a:r>
          </a:p>
          <a:p>
            <a:pPr algn="l"/>
            <a:r>
              <a:rPr lang="es-ES" sz="900"/>
              <a:t>6. FORTALECER EL TRABAJO EDUCATIVO Y LA FORMACIÒN DE VALORES DURANTE EL PROCESO DE FORMACIÒN DEL NADADOR</a:t>
            </a:r>
          </a:p>
          <a:p>
            <a:pPr algn="l"/>
            <a:endParaRPr lang="es-ES" sz="900"/>
          </a:p>
          <a:p>
            <a:pPr algn="l"/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34829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6E7B4-0F9F-4ECA-962C-7A434D576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790" y="476911"/>
            <a:ext cx="6451999" cy="1076438"/>
          </a:xfrm>
        </p:spPr>
        <p:txBody>
          <a:bodyPr>
            <a:normAutofit fontScale="90000"/>
          </a:bodyPr>
          <a:lstStyle/>
          <a:p>
            <a:r>
              <a:rPr lang="es-ES"/>
              <a:t>1.1.1 ETAPAS PARA EL DESARROLLO DE LA NATACIÒN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6BFC60-0F69-4DAA-AFCA-07224449B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87" y="1862609"/>
            <a:ext cx="8638040" cy="456083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sz="140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D8E5A39-26EF-44F1-A454-CBC80EE30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62468"/>
              </p:ext>
            </p:extLst>
          </p:nvPr>
        </p:nvGraphicFramePr>
        <p:xfrm>
          <a:off x="345558" y="2339162"/>
          <a:ext cx="8423766" cy="386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640">
                  <a:extLst>
                    <a:ext uri="{9D8B030D-6E8A-4147-A177-3AD203B41FA5}">
                      <a16:colId xmlns:a16="http://schemas.microsoft.com/office/drawing/2014/main" val="3522585356"/>
                    </a:ext>
                  </a:extLst>
                </a:gridCol>
                <a:gridCol w="653668">
                  <a:extLst>
                    <a:ext uri="{9D8B030D-6E8A-4147-A177-3AD203B41FA5}">
                      <a16:colId xmlns:a16="http://schemas.microsoft.com/office/drawing/2014/main" val="3562814280"/>
                    </a:ext>
                  </a:extLst>
                </a:gridCol>
                <a:gridCol w="925494">
                  <a:extLst>
                    <a:ext uri="{9D8B030D-6E8A-4147-A177-3AD203B41FA5}">
                      <a16:colId xmlns:a16="http://schemas.microsoft.com/office/drawing/2014/main" val="1404307365"/>
                    </a:ext>
                  </a:extLst>
                </a:gridCol>
                <a:gridCol w="925494">
                  <a:extLst>
                    <a:ext uri="{9D8B030D-6E8A-4147-A177-3AD203B41FA5}">
                      <a16:colId xmlns:a16="http://schemas.microsoft.com/office/drawing/2014/main" val="3501509973"/>
                    </a:ext>
                  </a:extLst>
                </a:gridCol>
                <a:gridCol w="925494">
                  <a:extLst>
                    <a:ext uri="{9D8B030D-6E8A-4147-A177-3AD203B41FA5}">
                      <a16:colId xmlns:a16="http://schemas.microsoft.com/office/drawing/2014/main" val="1146578483"/>
                    </a:ext>
                  </a:extLst>
                </a:gridCol>
                <a:gridCol w="925494">
                  <a:extLst>
                    <a:ext uri="{9D8B030D-6E8A-4147-A177-3AD203B41FA5}">
                      <a16:colId xmlns:a16="http://schemas.microsoft.com/office/drawing/2014/main" val="1040253047"/>
                    </a:ext>
                  </a:extLst>
                </a:gridCol>
                <a:gridCol w="925494">
                  <a:extLst>
                    <a:ext uri="{9D8B030D-6E8A-4147-A177-3AD203B41FA5}">
                      <a16:colId xmlns:a16="http://schemas.microsoft.com/office/drawing/2014/main" val="480214472"/>
                    </a:ext>
                  </a:extLst>
                </a:gridCol>
                <a:gridCol w="925494">
                  <a:extLst>
                    <a:ext uri="{9D8B030D-6E8A-4147-A177-3AD203B41FA5}">
                      <a16:colId xmlns:a16="http://schemas.microsoft.com/office/drawing/2014/main" val="3678675865"/>
                    </a:ext>
                  </a:extLst>
                </a:gridCol>
                <a:gridCol w="925494">
                  <a:extLst>
                    <a:ext uri="{9D8B030D-6E8A-4147-A177-3AD203B41FA5}">
                      <a16:colId xmlns:a16="http://schemas.microsoft.com/office/drawing/2014/main" val="263907202"/>
                    </a:ext>
                  </a:extLst>
                </a:gridCol>
              </a:tblGrid>
              <a:tr h="823518">
                <a:tc>
                  <a:txBody>
                    <a:bodyPr/>
                    <a:lstStyle/>
                    <a:p>
                      <a:r>
                        <a:rPr lang="es-ES" sz="1200"/>
                        <a:t>E.PRINCIPIANTES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AÑOS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100"/>
                        <a:t>GRADOS DE ESTUDIO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1821025"/>
                  </a:ext>
                </a:extLst>
              </a:tr>
              <a:tr h="1014691">
                <a:tc>
                  <a:txBody>
                    <a:bodyPr/>
                    <a:lstStyle/>
                    <a:p>
                      <a:r>
                        <a:rPr lang="es-ES" sz="1200"/>
                        <a:t>E.PERFECCIONAMIENTO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AÑOS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noProof="0">
                          <a:latin typeface="Tw Cen MT"/>
                        </a:rPr>
                        <a:t>GRADOS DE ESTUDIO</a:t>
                      </a:r>
                    </a:p>
                    <a:p>
                      <a:pPr lvl="0">
                        <a:buNone/>
                      </a:pPr>
                      <a:endParaRPr lang="es-E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7552877"/>
                  </a:ext>
                </a:extLst>
              </a:tr>
              <a:tr h="1014691">
                <a:tc>
                  <a:txBody>
                    <a:bodyPr/>
                    <a:lstStyle/>
                    <a:p>
                      <a:r>
                        <a:rPr lang="es-ES" sz="1200"/>
                        <a:t>E. ESPECIALIZACIÒN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AÑOS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noProof="0">
                          <a:latin typeface="Tw Cen MT"/>
                        </a:rPr>
                        <a:t>GRADOS DE ESTUDIO</a:t>
                      </a:r>
                    </a:p>
                    <a:p>
                      <a:pPr lvl="0">
                        <a:buNone/>
                      </a:pPr>
                      <a:endParaRPr lang="es-E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20099609"/>
                  </a:ext>
                </a:extLst>
              </a:tr>
              <a:tr h="1014691">
                <a:tc>
                  <a:txBody>
                    <a:bodyPr/>
                    <a:lstStyle/>
                    <a:p>
                      <a:r>
                        <a:rPr lang="es-ES" sz="1200"/>
                        <a:t>E.ALTO RENDIMIENTO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AÑOS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i="0" u="none" strike="noStrike" noProof="0" dirty="0">
                          <a:latin typeface="TW Cen MT"/>
                        </a:rPr>
                        <a:t>G</a:t>
                      </a:r>
                      <a:r>
                        <a:rPr lang="es-ES" sz="1000" b="1" i="0" u="none" strike="noStrike" noProof="0" dirty="0">
                          <a:latin typeface="TW Cen MT"/>
                        </a:rPr>
                        <a:t>RADOS Y UNIVERSIDAD</a:t>
                      </a:r>
                    </a:p>
                    <a:p>
                      <a:pPr lvl="0">
                        <a:buNone/>
                      </a:pPr>
                      <a:endParaRPr lang="es-E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41558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8BF2A-3575-4C8E-B904-B919CC97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1..1.2 </a:t>
            </a:r>
            <a:r>
              <a:rPr lang="es-ES">
                <a:ea typeface="+mj-lt"/>
                <a:cs typeface="+mj-lt"/>
              </a:rPr>
              <a:t>Organización del </a:t>
            </a:r>
            <a:endParaRPr lang="es-ES"/>
          </a:p>
          <a:p>
            <a:r>
              <a:rPr lang="es-ES">
                <a:ea typeface="+mj-lt"/>
                <a:cs typeface="+mj-lt"/>
              </a:rPr>
              <a:t>trabajo por periodos </a:t>
            </a:r>
            <a:endParaRPr lang="es-ES"/>
          </a:p>
          <a:p>
            <a:endParaRPr lang="es-ES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9D76D57C-4E82-46D4-B025-AACFC6EC5A5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4919611"/>
              </p:ext>
            </p:extLst>
          </p:nvPr>
        </p:nvGraphicFramePr>
        <p:xfrm>
          <a:off x="685800" y="2366963"/>
          <a:ext cx="7772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2069798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030238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56879144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68499111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s-ES"/>
                        <a:t>Clases de enseñanza para 7 años, 40 semanas de trabajo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Periodos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Semanas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Semanas de evaluación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Total, de semanas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56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 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II 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3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III 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0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noProof="0"/>
                        <a:t>I</a:t>
                      </a:r>
                      <a:r>
                        <a:rPr lang="es-ES" sz="1800" b="0" i="0" u="none" strike="noStrike" noProof="0">
                          <a:latin typeface="Tw Cen MT"/>
                        </a:rPr>
                        <a:t>V PERIODO</a:t>
                      </a:r>
                      <a:endParaRPr lang="es-ES"/>
                    </a:p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0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33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8BF2A-3575-4C8E-B904-B919CC97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1..1.2 </a:t>
            </a:r>
            <a:r>
              <a:rPr lang="es-ES">
                <a:ea typeface="+mj-lt"/>
                <a:cs typeface="+mj-lt"/>
              </a:rPr>
              <a:t>Organización del </a:t>
            </a:r>
            <a:endParaRPr lang="es-ES"/>
          </a:p>
          <a:p>
            <a:r>
              <a:rPr lang="es-ES">
                <a:ea typeface="+mj-lt"/>
                <a:cs typeface="+mj-lt"/>
              </a:rPr>
              <a:t>trabajo por periodos </a:t>
            </a:r>
            <a:endParaRPr lang="es-ES"/>
          </a:p>
          <a:p>
            <a:endParaRPr lang="es-ES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9D76D57C-4E82-46D4-B025-AACFC6EC5A5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636577"/>
              </p:ext>
            </p:extLst>
          </p:nvPr>
        </p:nvGraphicFramePr>
        <p:xfrm>
          <a:off x="685800" y="2366963"/>
          <a:ext cx="7772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2069798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030238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56879144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68499111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s-ES" dirty="0"/>
                        <a:t>Clases de enseñanza para 8 años, 40 semanas de trabajo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Periodos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Semanas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Semanas de evaluación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Total, de semanas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56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 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II 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3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III 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0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0" i="0" u="none" strike="noStrike" noProof="0"/>
                        <a:t>I</a:t>
                      </a:r>
                      <a:r>
                        <a:rPr lang="es-ES" sz="1800" b="0" i="0" u="none" strike="noStrike" noProof="0">
                          <a:latin typeface="Tw Cen MT"/>
                        </a:rPr>
                        <a:t>V PERIODO</a:t>
                      </a:r>
                      <a:endParaRPr lang="es-ES"/>
                    </a:p>
                    <a:p>
                      <a:pPr lvl="0">
                        <a:buNone/>
                      </a:pP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0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76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B5351-F0A5-FA42-8BBD-9DE74D07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700"/>
              <a:t>1.1.3. Número de sesiones </a:t>
            </a:r>
            <a:br>
              <a:rPr lang="es-EC" sz="2700"/>
            </a:br>
            <a:r>
              <a:rPr lang="es-EC" sz="2700"/>
              <a:t>recomendadas por edades y edades sensibles para el desarrollo de las capacidades psicomotrices </a:t>
            </a:r>
            <a:br>
              <a:rPr lang="es-EC"/>
            </a:br>
            <a:endParaRPr lang="es-EC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1A17584-BE3B-CB4B-85A8-D8E088E2A29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14615588"/>
              </p:ext>
            </p:extLst>
          </p:nvPr>
        </p:nvGraphicFramePr>
        <p:xfrm>
          <a:off x="685800" y="2366963"/>
          <a:ext cx="7772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1118441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77007057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C"/>
                        <a:t>Nº SESIONES SEMANALES RECOMENDADAS POR EDADES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3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7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5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8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182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9 AÑOS (INFANTIL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5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10 AÑOS (INFANTIL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6-7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11 AÑOS (INFANTIL 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7-8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3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12 AÑOS (INFANTIL 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5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13-14 AÑOS (JUVENIL 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9-10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0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15-17 AÑOS (JUVENIL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10 o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42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/>
                        <a:t>I CATEGORIA (SENIOR)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/>
                        <a:t>10 o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5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65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B5351-F0A5-FA42-8BBD-9DE74D07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700"/>
              <a:t>1.1.3. Número de sesiones </a:t>
            </a:r>
            <a:br>
              <a:rPr lang="es-EC" sz="2700"/>
            </a:br>
            <a:r>
              <a:rPr lang="es-EC" sz="2700"/>
              <a:t>recomendadas por edades y edades sensibles para el desarrollo de las capacidades psicomotrices </a:t>
            </a:r>
            <a:br>
              <a:rPr lang="es-EC"/>
            </a:br>
            <a:endParaRPr lang="es-EC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73A2276-77A1-9748-8413-46CA11B3C1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483756"/>
              </p:ext>
            </p:extLst>
          </p:nvPr>
        </p:nvGraphicFramePr>
        <p:xfrm>
          <a:off x="1098568" y="1901952"/>
          <a:ext cx="6946863" cy="444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21">
                  <a:extLst>
                    <a:ext uri="{9D8B030D-6E8A-4147-A177-3AD203B41FA5}">
                      <a16:colId xmlns:a16="http://schemas.microsoft.com/office/drawing/2014/main" val="1479598932"/>
                    </a:ext>
                  </a:extLst>
                </a:gridCol>
                <a:gridCol w="2315621">
                  <a:extLst>
                    <a:ext uri="{9D8B030D-6E8A-4147-A177-3AD203B41FA5}">
                      <a16:colId xmlns:a16="http://schemas.microsoft.com/office/drawing/2014/main" val="390226556"/>
                    </a:ext>
                  </a:extLst>
                </a:gridCol>
                <a:gridCol w="2315621">
                  <a:extLst>
                    <a:ext uri="{9D8B030D-6E8A-4147-A177-3AD203B41FA5}">
                      <a16:colId xmlns:a16="http://schemas.microsoft.com/office/drawing/2014/main" val="2459740770"/>
                    </a:ext>
                  </a:extLst>
                </a:gridCol>
              </a:tblGrid>
              <a:tr h="348526">
                <a:tc gridSpan="3">
                  <a:txBody>
                    <a:bodyPr/>
                    <a:lstStyle/>
                    <a:p>
                      <a:r>
                        <a:rPr lang="es-EC" sz="1200"/>
                        <a:t>Edades sensibles parael desarrollo de las capacidades psicomotrices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16434"/>
                  </a:ext>
                </a:extLst>
              </a:tr>
              <a:tr h="241921">
                <a:tc>
                  <a:txBody>
                    <a:bodyPr/>
                    <a:lstStyle/>
                    <a:p>
                      <a:r>
                        <a:rPr lang="es-EC" sz="1200"/>
                        <a:t>Capacidad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Edad de inicio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Edad òptima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791"/>
                  </a:ext>
                </a:extLst>
              </a:tr>
              <a:tr h="241921">
                <a:tc>
                  <a:txBody>
                    <a:bodyPr/>
                    <a:lstStyle/>
                    <a:p>
                      <a:r>
                        <a:rPr lang="es-EC" sz="1200"/>
                        <a:t>Fuerza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14-17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030"/>
                  </a:ext>
                </a:extLst>
              </a:tr>
              <a:tr h="1244737">
                <a:tc>
                  <a:txBody>
                    <a:bodyPr/>
                    <a:lstStyle/>
                    <a:p>
                      <a:r>
                        <a:rPr lang="es-EC" sz="1200"/>
                        <a:t>Rapidez:</a:t>
                      </a:r>
                    </a:p>
                    <a:p>
                      <a:r>
                        <a:rPr lang="es-EC" sz="1200"/>
                        <a:t>Frecuencia màxima de movimiento</a:t>
                      </a:r>
                    </a:p>
                    <a:p>
                      <a:r>
                        <a:rPr lang="es-EC" sz="1200"/>
                        <a:t>Velocidad de reacciòn</a:t>
                      </a:r>
                    </a:p>
                    <a:p>
                      <a:r>
                        <a:rPr lang="es-EC" sz="1200"/>
                        <a:t>Velocidad de movimiento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  <a:p>
                      <a:r>
                        <a:rPr lang="es-EC" sz="1200"/>
                        <a:t>4-6</a:t>
                      </a:r>
                    </a:p>
                    <a:p>
                      <a:endParaRPr lang="es-EC" sz="1200"/>
                    </a:p>
                    <a:p>
                      <a:r>
                        <a:rPr lang="es-EC" sz="1200"/>
                        <a:t>2-3</a:t>
                      </a:r>
                    </a:p>
                    <a:p>
                      <a:r>
                        <a:rPr lang="es-EC" sz="1200"/>
                        <a:t>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  <a:p>
                      <a:r>
                        <a:rPr lang="es-EC" sz="1200"/>
                        <a:t>7-9</a:t>
                      </a:r>
                    </a:p>
                    <a:p>
                      <a:endParaRPr lang="es-EC" sz="1200"/>
                    </a:p>
                    <a:p>
                      <a:r>
                        <a:rPr lang="es-EC" sz="1200"/>
                        <a:t>9-12</a:t>
                      </a:r>
                    </a:p>
                    <a:p>
                      <a:r>
                        <a:rPr lang="es-EC" sz="1200"/>
                        <a:t>13-14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30527"/>
                  </a:ext>
                </a:extLst>
              </a:tr>
              <a:tr h="348526">
                <a:tc>
                  <a:txBody>
                    <a:bodyPr/>
                    <a:lstStyle/>
                    <a:p>
                      <a:r>
                        <a:rPr lang="es-EC" sz="1200"/>
                        <a:t>Resistencia aeròbica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6-9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11-16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255930"/>
                  </a:ext>
                </a:extLst>
              </a:tr>
              <a:tr h="348526">
                <a:tc>
                  <a:txBody>
                    <a:bodyPr/>
                    <a:lstStyle/>
                    <a:p>
                      <a:r>
                        <a:rPr lang="es-EC" sz="1200"/>
                        <a:t>Resistencia anaeròbica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16-18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47835"/>
                  </a:ext>
                </a:extLst>
              </a:tr>
              <a:tr h="796631">
                <a:tc>
                  <a:txBody>
                    <a:bodyPr/>
                    <a:lstStyle/>
                    <a:p>
                      <a:r>
                        <a:rPr lang="es-EC" sz="1200"/>
                        <a:t>Aprendizaje:</a:t>
                      </a:r>
                    </a:p>
                    <a:p>
                      <a:r>
                        <a:rPr lang="es-EC" sz="1200"/>
                        <a:t>Orientaciòn espacial</a:t>
                      </a:r>
                    </a:p>
                    <a:p>
                      <a:r>
                        <a:rPr lang="es-EC" sz="1200"/>
                        <a:t>Movimientos complejos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  <a:p>
                      <a:r>
                        <a:rPr lang="es-EC" sz="1200"/>
                        <a:t>4-6</a:t>
                      </a:r>
                    </a:p>
                    <a:p>
                      <a:r>
                        <a:rPr lang="es-EC" sz="1200"/>
                        <a:t>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  <a:p>
                      <a:r>
                        <a:rPr lang="es-EC" sz="1200"/>
                        <a:t>7-10</a:t>
                      </a:r>
                    </a:p>
                    <a:p>
                      <a:r>
                        <a:rPr lang="es-EC" sz="1200"/>
                        <a:t>12-14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113858"/>
                  </a:ext>
                </a:extLst>
              </a:tr>
              <a:tr h="348526">
                <a:tc>
                  <a:txBody>
                    <a:bodyPr/>
                    <a:lstStyle/>
                    <a:p>
                      <a:r>
                        <a:rPr lang="es-EC" sz="1200"/>
                        <a:t>Movilidad articular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/>
                        <a:t>6-12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13976"/>
                  </a:ext>
                </a:extLst>
              </a:tr>
              <a:tr h="408846">
                <a:tc>
                  <a:txBody>
                    <a:bodyPr/>
                    <a:lstStyle/>
                    <a:p>
                      <a:r>
                        <a:rPr lang="es-EC" sz="1200"/>
                        <a:t>Criterios para autoevaluaciòn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  <a:p>
                      <a:r>
                        <a:rPr lang="es-EC" sz="1200"/>
                        <a:t>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/>
                    </a:p>
                    <a:p>
                      <a:r>
                        <a:rPr lang="es-EC" sz="1200"/>
                        <a:t>16-17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27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4093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72</TotalTime>
  <Words>456</Words>
  <Application>Microsoft Macintosh PowerPoint</Application>
  <PresentationFormat>Presentación en pantalla (4:3)</PresentationFormat>
  <Paragraphs>160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Tw Cen MT</vt:lpstr>
      <vt:lpstr>Tw Cen MT</vt:lpstr>
      <vt:lpstr>Gota</vt:lpstr>
      <vt:lpstr>NATACIÓN Y ACTIVIDADES ACUATICAS I</vt:lpstr>
      <vt:lpstr>U.E 1 Programa de enseñanza y preparación con sus etapas de desarrollo  </vt:lpstr>
      <vt:lpstr>1.1.1 ETAPAS PARA EL DESARROLLO DE LA NATACIÒN</vt:lpstr>
      <vt:lpstr>1..1.2 Organización del  trabajo por periodos  </vt:lpstr>
      <vt:lpstr>1..1.2 Organización del  trabajo por periodos  </vt:lpstr>
      <vt:lpstr>1.1.3. Número de sesiones  recomendadas por edades y edades sensibles para el desarrollo de las capacidades psicomotrices  </vt:lpstr>
      <vt:lpstr>1.1.3. Número de sesiones  recomendadas por edades y edades sensibles para el desarrollo de las capacidades psicomotrices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Hernán Ponce</cp:lastModifiedBy>
  <cp:revision>6</cp:revision>
  <dcterms:created xsi:type="dcterms:W3CDTF">2020-04-23T01:30:03Z</dcterms:created>
  <dcterms:modified xsi:type="dcterms:W3CDTF">2021-05-27T15:07:37Z</dcterms:modified>
</cp:coreProperties>
</file>