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6" r:id="rId10"/>
    <p:sldId id="267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2" autoAdjust="0"/>
    <p:restoredTop sz="94660"/>
  </p:normalViewPr>
  <p:slideViewPr>
    <p:cSldViewPr snapToGrid="0">
      <p:cViewPr>
        <p:scale>
          <a:sx n="70" d="100"/>
          <a:sy n="70" d="100"/>
        </p:scale>
        <p:origin x="5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36FD5-21CE-4439-8478-0433ACE5CF46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114F7D4-2C51-4F77-9CBF-8A680A879BF9}">
      <dgm:prSet phldrT="[Texto]"/>
      <dgm:spPr/>
      <dgm:t>
        <a:bodyPr/>
        <a:lstStyle/>
        <a:p>
          <a:r>
            <a:rPr lang="es-ES" dirty="0" smtClean="0"/>
            <a:t>Anatomía </a:t>
          </a:r>
          <a:endParaRPr lang="es-ES" dirty="0"/>
        </a:p>
      </dgm:t>
    </dgm:pt>
    <dgm:pt modelId="{FBF44EE5-D8A9-45A5-998F-FB7A8D81D7E3}" type="parTrans" cxnId="{82630F00-815A-4EE8-9F24-85CB75345478}">
      <dgm:prSet/>
      <dgm:spPr/>
      <dgm:t>
        <a:bodyPr/>
        <a:lstStyle/>
        <a:p>
          <a:endParaRPr lang="es-ES"/>
        </a:p>
      </dgm:t>
    </dgm:pt>
    <dgm:pt modelId="{7B89A242-BF07-4BFE-AB82-2A9A5D822ECB}" type="sibTrans" cxnId="{82630F00-815A-4EE8-9F24-85CB75345478}">
      <dgm:prSet/>
      <dgm:spPr/>
      <dgm:t>
        <a:bodyPr/>
        <a:lstStyle/>
        <a:p>
          <a:endParaRPr lang="es-ES"/>
        </a:p>
      </dgm:t>
    </dgm:pt>
    <dgm:pt modelId="{38CA60FE-6708-4DE1-9B76-5054E7975359}">
      <dgm:prSet phldrT="[Texto]"/>
      <dgm:spPr/>
      <dgm:t>
        <a:bodyPr/>
        <a:lstStyle/>
        <a:p>
          <a:r>
            <a:rPr lang="es-ES" dirty="0" smtClean="0"/>
            <a:t>Anatomía (</a:t>
          </a:r>
          <a:r>
            <a:rPr lang="es-ES" dirty="0" err="1" smtClean="0"/>
            <a:t>ana</a:t>
          </a:r>
          <a:r>
            <a:rPr lang="es-ES" dirty="0" smtClean="0"/>
            <a:t>-, de </a:t>
          </a:r>
          <a:r>
            <a:rPr lang="es-ES" dirty="0" err="1" smtClean="0"/>
            <a:t>aná</a:t>
          </a:r>
          <a:r>
            <a:rPr lang="es-ES" dirty="0" smtClean="0"/>
            <a:t> = a través; -</a:t>
          </a:r>
          <a:r>
            <a:rPr lang="es-ES" dirty="0" err="1" smtClean="0"/>
            <a:t>tomía</a:t>
          </a:r>
          <a:r>
            <a:rPr lang="es-ES" dirty="0" smtClean="0"/>
            <a:t>, de </a:t>
          </a:r>
          <a:r>
            <a:rPr lang="es-ES" dirty="0" err="1" smtClean="0"/>
            <a:t>tomée</a:t>
          </a:r>
          <a:r>
            <a:rPr lang="es-ES" dirty="0" smtClean="0"/>
            <a:t> = corte)</a:t>
          </a:r>
          <a:endParaRPr lang="es-ES" dirty="0"/>
        </a:p>
      </dgm:t>
    </dgm:pt>
    <dgm:pt modelId="{4E2AB911-1A24-437C-B5B1-29BE55411A73}" type="parTrans" cxnId="{60761FDA-871B-437F-B8DB-9908F3BF3692}">
      <dgm:prSet/>
      <dgm:spPr/>
      <dgm:t>
        <a:bodyPr/>
        <a:lstStyle/>
        <a:p>
          <a:endParaRPr lang="es-ES"/>
        </a:p>
      </dgm:t>
    </dgm:pt>
    <dgm:pt modelId="{CA1C2E6A-7C7F-483D-9E44-739AC6B8676D}" type="sibTrans" cxnId="{60761FDA-871B-437F-B8DB-9908F3BF3692}">
      <dgm:prSet/>
      <dgm:spPr/>
      <dgm:t>
        <a:bodyPr/>
        <a:lstStyle/>
        <a:p>
          <a:endParaRPr lang="es-ES"/>
        </a:p>
      </dgm:t>
    </dgm:pt>
    <dgm:pt modelId="{30183969-CDF0-478C-A539-2BB7AE9B5AFD}">
      <dgm:prSet phldrT="[Texto]"/>
      <dgm:spPr/>
      <dgm:t>
        <a:bodyPr/>
        <a:lstStyle/>
        <a:p>
          <a:r>
            <a:rPr lang="es-ES" dirty="0" smtClean="0"/>
            <a:t>Fisiología </a:t>
          </a:r>
          <a:endParaRPr lang="es-ES" dirty="0"/>
        </a:p>
      </dgm:t>
    </dgm:pt>
    <dgm:pt modelId="{19875756-D7C4-47AE-A7BD-C7F384B2BC1E}" type="parTrans" cxnId="{883C9F22-5ABE-425A-8C1A-101B98926F49}">
      <dgm:prSet/>
      <dgm:spPr/>
      <dgm:t>
        <a:bodyPr/>
        <a:lstStyle/>
        <a:p>
          <a:endParaRPr lang="es-ES"/>
        </a:p>
      </dgm:t>
    </dgm:pt>
    <dgm:pt modelId="{13D35EFD-DB75-45C0-A093-1EE63A89D10D}" type="sibTrans" cxnId="{883C9F22-5ABE-425A-8C1A-101B98926F49}">
      <dgm:prSet/>
      <dgm:spPr/>
      <dgm:t>
        <a:bodyPr/>
        <a:lstStyle/>
        <a:p>
          <a:endParaRPr lang="es-ES"/>
        </a:p>
      </dgm:t>
    </dgm:pt>
    <dgm:pt modelId="{AF0053F0-4952-439C-8E9C-01E0C4507580}">
      <dgm:prSet phldrT="[Texto]"/>
      <dgm:spPr/>
      <dgm:t>
        <a:bodyPr/>
        <a:lstStyle/>
        <a:p>
          <a:r>
            <a:rPr lang="es-EC" dirty="0" smtClean="0"/>
            <a:t>Es la ciencia que estudia las funciones corporales.</a:t>
          </a:r>
          <a:endParaRPr lang="es-ES" dirty="0"/>
        </a:p>
      </dgm:t>
    </dgm:pt>
    <dgm:pt modelId="{DC1ACC12-0018-4948-8ED0-EA2B528C19DC}" type="parTrans" cxnId="{D34786EC-A0BD-46F6-891B-79EBEBA853D1}">
      <dgm:prSet/>
      <dgm:spPr/>
      <dgm:t>
        <a:bodyPr/>
        <a:lstStyle/>
        <a:p>
          <a:endParaRPr lang="es-ES"/>
        </a:p>
      </dgm:t>
    </dgm:pt>
    <dgm:pt modelId="{AE4045A0-ED53-4B06-8D5C-E8F8BC4B00F9}" type="sibTrans" cxnId="{D34786EC-A0BD-46F6-891B-79EBEBA853D1}">
      <dgm:prSet/>
      <dgm:spPr/>
      <dgm:t>
        <a:bodyPr/>
        <a:lstStyle/>
        <a:p>
          <a:endParaRPr lang="es-ES"/>
        </a:p>
      </dgm:t>
    </dgm:pt>
    <dgm:pt modelId="{DB45A0EF-B447-424D-8E46-D839C52FBE73}">
      <dgm:prSet phldrT="[Texto]"/>
      <dgm:spPr/>
      <dgm:t>
        <a:bodyPr/>
        <a:lstStyle/>
        <a:p>
          <a:r>
            <a:rPr lang="es-ES" dirty="0" smtClean="0"/>
            <a:t>Es la ciencia de las estructuras corporales y las relaciones entre ellas</a:t>
          </a:r>
          <a:endParaRPr lang="es-ES" dirty="0"/>
        </a:p>
      </dgm:t>
    </dgm:pt>
    <dgm:pt modelId="{A86723D0-64B6-41A8-84BD-AC1C9413C8E6}" type="parTrans" cxnId="{C68EC29D-5BEB-4BB1-841D-601C9657D819}">
      <dgm:prSet/>
      <dgm:spPr/>
      <dgm:t>
        <a:bodyPr/>
        <a:lstStyle/>
        <a:p>
          <a:endParaRPr lang="es-ES"/>
        </a:p>
      </dgm:t>
    </dgm:pt>
    <dgm:pt modelId="{FFF016AD-74FD-4A0D-B236-87DF0A70E24C}" type="sibTrans" cxnId="{C68EC29D-5BEB-4BB1-841D-601C9657D819}">
      <dgm:prSet/>
      <dgm:spPr/>
      <dgm:t>
        <a:bodyPr/>
        <a:lstStyle/>
        <a:p>
          <a:endParaRPr lang="es-ES"/>
        </a:p>
      </dgm:t>
    </dgm:pt>
    <dgm:pt modelId="{5A749111-236C-47D5-86CC-E58161E69F75}">
      <dgm:prSet phldrT="[Texto]"/>
      <dgm:spPr/>
      <dgm:t>
        <a:bodyPr/>
        <a:lstStyle/>
        <a:p>
          <a:r>
            <a:rPr lang="es-EC" dirty="0" smtClean="0"/>
            <a:t>La fisiología (</a:t>
          </a:r>
          <a:r>
            <a:rPr lang="es-EC" dirty="0" err="1" smtClean="0"/>
            <a:t>fisio</a:t>
          </a:r>
          <a:r>
            <a:rPr lang="es-EC" dirty="0" smtClean="0"/>
            <a:t>-, de physis = naturaleza; -</a:t>
          </a:r>
          <a:r>
            <a:rPr lang="es-EC" dirty="0" err="1" smtClean="0"/>
            <a:t>logía</a:t>
          </a:r>
          <a:r>
            <a:rPr lang="es-EC" dirty="0" smtClean="0"/>
            <a:t>, de logos = estudio) </a:t>
          </a:r>
          <a:endParaRPr lang="es-ES" dirty="0"/>
        </a:p>
      </dgm:t>
    </dgm:pt>
    <dgm:pt modelId="{CC61D702-6D06-4624-88AF-8125EF38E969}" type="parTrans" cxnId="{4FA2F28D-33F0-4B25-9233-10DFC3EBB0EC}">
      <dgm:prSet/>
      <dgm:spPr/>
      <dgm:t>
        <a:bodyPr/>
        <a:lstStyle/>
        <a:p>
          <a:endParaRPr lang="es-ES"/>
        </a:p>
      </dgm:t>
    </dgm:pt>
    <dgm:pt modelId="{515B9DFF-843B-4934-AEBE-D0F42BB02ECE}" type="sibTrans" cxnId="{4FA2F28D-33F0-4B25-9233-10DFC3EBB0EC}">
      <dgm:prSet/>
      <dgm:spPr/>
      <dgm:t>
        <a:bodyPr/>
        <a:lstStyle/>
        <a:p>
          <a:endParaRPr lang="es-ES"/>
        </a:p>
      </dgm:t>
    </dgm:pt>
    <dgm:pt modelId="{6A8AD3F1-1F03-483E-A6AA-D1FE5371B08C}" type="pres">
      <dgm:prSet presAssocID="{B3A36FD5-21CE-4439-8478-0433ACE5CF4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2349752-7CE6-4D7E-BA76-343375009B0D}" type="pres">
      <dgm:prSet presAssocID="{C114F7D4-2C51-4F77-9CBF-8A680A879BF9}" presName="linNode" presStyleCnt="0"/>
      <dgm:spPr/>
    </dgm:pt>
    <dgm:pt modelId="{F6E0D5ED-896B-4B07-BDC7-D40259E06BB2}" type="pres">
      <dgm:prSet presAssocID="{C114F7D4-2C51-4F77-9CBF-8A680A879BF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A9E052-8BC9-41B9-8D7B-49AD4E928437}" type="pres">
      <dgm:prSet presAssocID="{C114F7D4-2C51-4F77-9CBF-8A680A879BF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A87023-3C78-4B26-A430-6D6BB38AFC80}" type="pres">
      <dgm:prSet presAssocID="{7B89A242-BF07-4BFE-AB82-2A9A5D822ECB}" presName="spacing" presStyleCnt="0"/>
      <dgm:spPr/>
    </dgm:pt>
    <dgm:pt modelId="{ECC32CDD-7056-4E5E-89A7-912B5A5A19F0}" type="pres">
      <dgm:prSet presAssocID="{30183969-CDF0-478C-A539-2BB7AE9B5AFD}" presName="linNode" presStyleCnt="0"/>
      <dgm:spPr/>
    </dgm:pt>
    <dgm:pt modelId="{4F0AE6E6-1B86-478D-8F2B-E88015256337}" type="pres">
      <dgm:prSet presAssocID="{30183969-CDF0-478C-A539-2BB7AE9B5AF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D5E86A-ACE3-4AB9-B6BD-48A2E9BEB234}" type="pres">
      <dgm:prSet presAssocID="{30183969-CDF0-478C-A539-2BB7AE9B5AF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68EC29D-5BEB-4BB1-841D-601C9657D819}" srcId="{C114F7D4-2C51-4F77-9CBF-8A680A879BF9}" destId="{DB45A0EF-B447-424D-8E46-D839C52FBE73}" srcOrd="0" destOrd="0" parTransId="{A86723D0-64B6-41A8-84BD-AC1C9413C8E6}" sibTransId="{FFF016AD-74FD-4A0D-B236-87DF0A70E24C}"/>
    <dgm:cxn modelId="{205E2C39-0542-42C8-A7EC-56B42730EE3B}" type="presOf" srcId="{AF0053F0-4952-439C-8E9C-01E0C4507580}" destId="{F6D5E86A-ACE3-4AB9-B6BD-48A2E9BEB234}" srcOrd="0" destOrd="0" presId="urn:microsoft.com/office/officeart/2005/8/layout/vList6"/>
    <dgm:cxn modelId="{7BDC3AB5-3E90-40B6-BEC4-773D4039125A}" type="presOf" srcId="{DB45A0EF-B447-424D-8E46-D839C52FBE73}" destId="{F0A9E052-8BC9-41B9-8D7B-49AD4E928437}" srcOrd="0" destOrd="0" presId="urn:microsoft.com/office/officeart/2005/8/layout/vList6"/>
    <dgm:cxn modelId="{25FD9C77-2470-40F2-BA28-0D3B493E838E}" type="presOf" srcId="{5A749111-236C-47D5-86CC-E58161E69F75}" destId="{F6D5E86A-ACE3-4AB9-B6BD-48A2E9BEB234}" srcOrd="0" destOrd="1" presId="urn:microsoft.com/office/officeart/2005/8/layout/vList6"/>
    <dgm:cxn modelId="{A46A921E-4889-4D3F-91A3-AEAFEFC64B80}" type="presOf" srcId="{30183969-CDF0-478C-A539-2BB7AE9B5AFD}" destId="{4F0AE6E6-1B86-478D-8F2B-E88015256337}" srcOrd="0" destOrd="0" presId="urn:microsoft.com/office/officeart/2005/8/layout/vList6"/>
    <dgm:cxn modelId="{82630F00-815A-4EE8-9F24-85CB75345478}" srcId="{B3A36FD5-21CE-4439-8478-0433ACE5CF46}" destId="{C114F7D4-2C51-4F77-9CBF-8A680A879BF9}" srcOrd="0" destOrd="0" parTransId="{FBF44EE5-D8A9-45A5-998F-FB7A8D81D7E3}" sibTransId="{7B89A242-BF07-4BFE-AB82-2A9A5D822ECB}"/>
    <dgm:cxn modelId="{4FA2F28D-33F0-4B25-9233-10DFC3EBB0EC}" srcId="{30183969-CDF0-478C-A539-2BB7AE9B5AFD}" destId="{5A749111-236C-47D5-86CC-E58161E69F75}" srcOrd="1" destOrd="0" parTransId="{CC61D702-6D06-4624-88AF-8125EF38E969}" sibTransId="{515B9DFF-843B-4934-AEBE-D0F42BB02ECE}"/>
    <dgm:cxn modelId="{97DEB6E8-51BE-4973-95DC-90A8F7EAF045}" type="presOf" srcId="{38CA60FE-6708-4DE1-9B76-5054E7975359}" destId="{F0A9E052-8BC9-41B9-8D7B-49AD4E928437}" srcOrd="0" destOrd="1" presId="urn:microsoft.com/office/officeart/2005/8/layout/vList6"/>
    <dgm:cxn modelId="{E98C88E0-61FF-4C1D-A8A5-BEAA00529E96}" type="presOf" srcId="{B3A36FD5-21CE-4439-8478-0433ACE5CF46}" destId="{6A8AD3F1-1F03-483E-A6AA-D1FE5371B08C}" srcOrd="0" destOrd="0" presId="urn:microsoft.com/office/officeart/2005/8/layout/vList6"/>
    <dgm:cxn modelId="{D34786EC-A0BD-46F6-891B-79EBEBA853D1}" srcId="{30183969-CDF0-478C-A539-2BB7AE9B5AFD}" destId="{AF0053F0-4952-439C-8E9C-01E0C4507580}" srcOrd="0" destOrd="0" parTransId="{DC1ACC12-0018-4948-8ED0-EA2B528C19DC}" sibTransId="{AE4045A0-ED53-4B06-8D5C-E8F8BC4B00F9}"/>
    <dgm:cxn modelId="{883C9F22-5ABE-425A-8C1A-101B98926F49}" srcId="{B3A36FD5-21CE-4439-8478-0433ACE5CF46}" destId="{30183969-CDF0-478C-A539-2BB7AE9B5AFD}" srcOrd="1" destOrd="0" parTransId="{19875756-D7C4-47AE-A7BD-C7F384B2BC1E}" sibTransId="{13D35EFD-DB75-45C0-A093-1EE63A89D10D}"/>
    <dgm:cxn modelId="{60761FDA-871B-437F-B8DB-9908F3BF3692}" srcId="{C114F7D4-2C51-4F77-9CBF-8A680A879BF9}" destId="{38CA60FE-6708-4DE1-9B76-5054E7975359}" srcOrd="1" destOrd="0" parTransId="{4E2AB911-1A24-437C-B5B1-29BE55411A73}" sibTransId="{CA1C2E6A-7C7F-483D-9E44-739AC6B8676D}"/>
    <dgm:cxn modelId="{C0F3521D-D2AF-42F3-84C0-89CA796AAF0A}" type="presOf" srcId="{C114F7D4-2C51-4F77-9CBF-8A680A879BF9}" destId="{F6E0D5ED-896B-4B07-BDC7-D40259E06BB2}" srcOrd="0" destOrd="0" presId="urn:microsoft.com/office/officeart/2005/8/layout/vList6"/>
    <dgm:cxn modelId="{751868B0-50AA-4AE4-A3CF-FD183A4BADA5}" type="presParOf" srcId="{6A8AD3F1-1F03-483E-A6AA-D1FE5371B08C}" destId="{E2349752-7CE6-4D7E-BA76-343375009B0D}" srcOrd="0" destOrd="0" presId="urn:microsoft.com/office/officeart/2005/8/layout/vList6"/>
    <dgm:cxn modelId="{301912E9-7C95-4405-984C-1FA28A815790}" type="presParOf" srcId="{E2349752-7CE6-4D7E-BA76-343375009B0D}" destId="{F6E0D5ED-896B-4B07-BDC7-D40259E06BB2}" srcOrd="0" destOrd="0" presId="urn:microsoft.com/office/officeart/2005/8/layout/vList6"/>
    <dgm:cxn modelId="{262C3530-9E95-467B-9E64-100DE2D911B9}" type="presParOf" srcId="{E2349752-7CE6-4D7E-BA76-343375009B0D}" destId="{F0A9E052-8BC9-41B9-8D7B-49AD4E928437}" srcOrd="1" destOrd="0" presId="urn:microsoft.com/office/officeart/2005/8/layout/vList6"/>
    <dgm:cxn modelId="{65894127-34B3-4A88-9D90-4D373217878E}" type="presParOf" srcId="{6A8AD3F1-1F03-483E-A6AA-D1FE5371B08C}" destId="{62A87023-3C78-4B26-A430-6D6BB38AFC80}" srcOrd="1" destOrd="0" presId="urn:microsoft.com/office/officeart/2005/8/layout/vList6"/>
    <dgm:cxn modelId="{DF1132B1-8B9D-4974-9FE9-2F3CD7A747DA}" type="presParOf" srcId="{6A8AD3F1-1F03-483E-A6AA-D1FE5371B08C}" destId="{ECC32CDD-7056-4E5E-89A7-912B5A5A19F0}" srcOrd="2" destOrd="0" presId="urn:microsoft.com/office/officeart/2005/8/layout/vList6"/>
    <dgm:cxn modelId="{68E33C52-C723-415E-A600-0A23892A40C2}" type="presParOf" srcId="{ECC32CDD-7056-4E5E-89A7-912B5A5A19F0}" destId="{4F0AE6E6-1B86-478D-8F2B-E88015256337}" srcOrd="0" destOrd="0" presId="urn:microsoft.com/office/officeart/2005/8/layout/vList6"/>
    <dgm:cxn modelId="{684D43F0-6911-486A-BFC1-D6E7944EEBC5}" type="presParOf" srcId="{ECC32CDD-7056-4E5E-89A7-912B5A5A19F0}" destId="{F6D5E86A-ACE3-4AB9-B6BD-48A2E9BEB23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37DF3F-D681-45FA-A430-F92F9D1D5D4D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ES"/>
        </a:p>
      </dgm:t>
    </dgm:pt>
    <dgm:pt modelId="{04DF540B-5A43-48D2-B9FF-9B8C96748538}">
      <dgm:prSet/>
      <dgm:spPr/>
      <dgm:t>
        <a:bodyPr/>
        <a:lstStyle/>
        <a:p>
          <a:pPr rtl="0"/>
          <a:r>
            <a:rPr lang="es-ES" smtClean="0"/>
            <a:t>El interés por la anatomía es tan antiguo como la humanidad </a:t>
          </a:r>
          <a:endParaRPr lang="en-US"/>
        </a:p>
      </dgm:t>
    </dgm:pt>
    <dgm:pt modelId="{C54D1D89-11DF-410A-92EB-1D3CA4ACA9FF}" type="parTrans" cxnId="{AA710582-E507-400C-B997-7CB32F4B181B}">
      <dgm:prSet/>
      <dgm:spPr/>
      <dgm:t>
        <a:bodyPr/>
        <a:lstStyle/>
        <a:p>
          <a:endParaRPr lang="es-ES"/>
        </a:p>
      </dgm:t>
    </dgm:pt>
    <dgm:pt modelId="{EDE8AEF3-ECD1-4EE7-9C08-0A1557105234}" type="sibTrans" cxnId="{AA710582-E507-400C-B997-7CB32F4B181B}">
      <dgm:prSet/>
      <dgm:spPr/>
      <dgm:t>
        <a:bodyPr/>
        <a:lstStyle/>
        <a:p>
          <a:endParaRPr lang="es-ES"/>
        </a:p>
      </dgm:t>
    </dgm:pt>
    <dgm:pt modelId="{C2560EF6-2693-4A97-A2C3-763010A63255}">
      <dgm:prSet/>
      <dgm:spPr/>
      <dgm:t>
        <a:bodyPr/>
        <a:lstStyle/>
        <a:p>
          <a:pPr rtl="0"/>
          <a:r>
            <a:rPr lang="es-ES" smtClean="0"/>
            <a:t>El hombre primitivo en un determinado momento de su evolución quiso saber sobre sí mismo su origen su presente, su futuro y naturalmente el como y él porque de su constitución física</a:t>
          </a:r>
          <a:endParaRPr lang="en-US"/>
        </a:p>
      </dgm:t>
    </dgm:pt>
    <dgm:pt modelId="{4676BEEB-35C4-4D3D-AE54-D065C08AF797}" type="parTrans" cxnId="{894DBD92-6589-4E77-B321-A501254DEF44}">
      <dgm:prSet/>
      <dgm:spPr/>
      <dgm:t>
        <a:bodyPr/>
        <a:lstStyle/>
        <a:p>
          <a:endParaRPr lang="es-ES"/>
        </a:p>
      </dgm:t>
    </dgm:pt>
    <dgm:pt modelId="{98923869-97C8-4736-AEB9-1D07359AFF9D}" type="sibTrans" cxnId="{894DBD92-6589-4E77-B321-A501254DEF44}">
      <dgm:prSet/>
      <dgm:spPr/>
      <dgm:t>
        <a:bodyPr/>
        <a:lstStyle/>
        <a:p>
          <a:endParaRPr lang="es-ES"/>
        </a:p>
      </dgm:t>
    </dgm:pt>
    <dgm:pt modelId="{313A9162-2F18-4BE3-B5E2-68D33A2C642B}">
      <dgm:prSet/>
      <dgm:spPr/>
      <dgm:t>
        <a:bodyPr/>
        <a:lstStyle/>
        <a:p>
          <a:pPr rtl="0"/>
          <a:r>
            <a:rPr lang="es-ES" dirty="0" smtClean="0"/>
            <a:t>Principalmente el acceso al conocimiento fue a través de la anatomía comparada.</a:t>
          </a:r>
          <a:endParaRPr lang="en-US" dirty="0"/>
        </a:p>
      </dgm:t>
    </dgm:pt>
    <dgm:pt modelId="{F4D7F5E6-442E-49D6-AE7B-F383F96A016C}" type="parTrans" cxnId="{026DE50C-0C8C-4B12-A235-DEB4B496F631}">
      <dgm:prSet/>
      <dgm:spPr/>
      <dgm:t>
        <a:bodyPr/>
        <a:lstStyle/>
        <a:p>
          <a:endParaRPr lang="es-ES"/>
        </a:p>
      </dgm:t>
    </dgm:pt>
    <dgm:pt modelId="{82739806-F874-4DAD-B141-16E30DB3FEE5}" type="sibTrans" cxnId="{026DE50C-0C8C-4B12-A235-DEB4B496F631}">
      <dgm:prSet/>
      <dgm:spPr/>
      <dgm:t>
        <a:bodyPr/>
        <a:lstStyle/>
        <a:p>
          <a:endParaRPr lang="es-ES"/>
        </a:p>
      </dgm:t>
    </dgm:pt>
    <dgm:pt modelId="{6DD3B430-B528-45B7-802D-ABD95A3A8EB4}">
      <dgm:prSet/>
      <dgm:spPr/>
      <dgm:t>
        <a:bodyPr/>
        <a:lstStyle/>
        <a:p>
          <a:pPr rtl="0"/>
          <a:r>
            <a:rPr lang="es-ES" dirty="0" smtClean="0"/>
            <a:t>El hombre primitivo practico trepanaciones con el fin de curar males o con un propósito ritual </a:t>
          </a:r>
          <a:endParaRPr lang="en-US" dirty="0"/>
        </a:p>
      </dgm:t>
    </dgm:pt>
    <dgm:pt modelId="{15B3B581-4E2D-45B9-92E0-CACBC92A062C}" type="parTrans" cxnId="{8484B2AF-CBCE-486D-920A-302F5B17BB9C}">
      <dgm:prSet/>
      <dgm:spPr/>
      <dgm:t>
        <a:bodyPr/>
        <a:lstStyle/>
        <a:p>
          <a:endParaRPr lang="es-ES"/>
        </a:p>
      </dgm:t>
    </dgm:pt>
    <dgm:pt modelId="{75B0D5C7-20A3-4830-91C2-1941085A8D8B}" type="sibTrans" cxnId="{8484B2AF-CBCE-486D-920A-302F5B17BB9C}">
      <dgm:prSet/>
      <dgm:spPr/>
      <dgm:t>
        <a:bodyPr/>
        <a:lstStyle/>
        <a:p>
          <a:endParaRPr lang="es-ES"/>
        </a:p>
      </dgm:t>
    </dgm:pt>
    <dgm:pt modelId="{2E728BE3-98BB-4AED-BB8B-4B2A4BC7A653}" type="pres">
      <dgm:prSet presAssocID="{FF37DF3F-D681-45FA-A430-F92F9D1D5D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A7996AD-BA2E-4DB7-9963-8BB6A93958BE}" type="pres">
      <dgm:prSet presAssocID="{04DF540B-5A43-48D2-B9FF-9B8C9674853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DD5D8B-FEC7-43E7-B6A5-93CF59E738C2}" type="pres">
      <dgm:prSet presAssocID="{EDE8AEF3-ECD1-4EE7-9C08-0A1557105234}" presName="sibTrans" presStyleLbl="sibTrans2D1" presStyleIdx="0" presStyleCnt="3"/>
      <dgm:spPr/>
      <dgm:t>
        <a:bodyPr/>
        <a:lstStyle/>
        <a:p>
          <a:endParaRPr lang="es-ES"/>
        </a:p>
      </dgm:t>
    </dgm:pt>
    <dgm:pt modelId="{BB688A60-5B0A-4F49-BC47-F9E8A185B30B}" type="pres">
      <dgm:prSet presAssocID="{EDE8AEF3-ECD1-4EE7-9C08-0A1557105234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0A48756-02DC-4809-BDBE-4FD78B6999E4}" type="pres">
      <dgm:prSet presAssocID="{C2560EF6-2693-4A97-A2C3-763010A6325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A86DBC-66DA-4F8B-ACDC-517E47EA47CF}" type="pres">
      <dgm:prSet presAssocID="{98923869-97C8-4736-AEB9-1D07359AFF9D}" presName="sibTrans" presStyleLbl="sibTrans2D1" presStyleIdx="1" presStyleCnt="3"/>
      <dgm:spPr/>
      <dgm:t>
        <a:bodyPr/>
        <a:lstStyle/>
        <a:p>
          <a:endParaRPr lang="es-ES"/>
        </a:p>
      </dgm:t>
    </dgm:pt>
    <dgm:pt modelId="{6FD16CED-5766-485D-8F78-FB51D7AEF3D9}" type="pres">
      <dgm:prSet presAssocID="{98923869-97C8-4736-AEB9-1D07359AFF9D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3CF80B84-A301-4FE4-BBAC-88E5367C9794}" type="pres">
      <dgm:prSet presAssocID="{313A9162-2F18-4BE3-B5E2-68D33A2C642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9E849D-7F6F-47E0-A73C-A7AF3838F8B1}" type="pres">
      <dgm:prSet presAssocID="{82739806-F874-4DAD-B141-16E30DB3FEE5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3EDD9AB-8D48-4DAB-BE60-0182BC96504C}" type="pres">
      <dgm:prSet presAssocID="{82739806-F874-4DAD-B141-16E30DB3FEE5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ED2985F1-E9BE-4FD2-9933-97B87C7FFE49}" type="pres">
      <dgm:prSet presAssocID="{6DD3B430-B528-45B7-802D-ABD95A3A8EB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710582-E507-400C-B997-7CB32F4B181B}" srcId="{FF37DF3F-D681-45FA-A430-F92F9D1D5D4D}" destId="{04DF540B-5A43-48D2-B9FF-9B8C96748538}" srcOrd="0" destOrd="0" parTransId="{C54D1D89-11DF-410A-92EB-1D3CA4ACA9FF}" sibTransId="{EDE8AEF3-ECD1-4EE7-9C08-0A1557105234}"/>
    <dgm:cxn modelId="{47B6A2D2-25DF-49F9-B81A-A8B6FF9A4A08}" type="presOf" srcId="{98923869-97C8-4736-AEB9-1D07359AFF9D}" destId="{6FD16CED-5766-485D-8F78-FB51D7AEF3D9}" srcOrd="1" destOrd="0" presId="urn:microsoft.com/office/officeart/2005/8/layout/process1"/>
    <dgm:cxn modelId="{37983CEE-0F65-4A29-9017-9107DAEC2AE9}" type="presOf" srcId="{82739806-F874-4DAD-B141-16E30DB3FEE5}" destId="{5A9E849D-7F6F-47E0-A73C-A7AF3838F8B1}" srcOrd="0" destOrd="0" presId="urn:microsoft.com/office/officeart/2005/8/layout/process1"/>
    <dgm:cxn modelId="{BE225E1E-C5C7-4421-893B-C18486CB18C0}" type="presOf" srcId="{EDE8AEF3-ECD1-4EE7-9C08-0A1557105234}" destId="{BB688A60-5B0A-4F49-BC47-F9E8A185B30B}" srcOrd="1" destOrd="0" presId="urn:microsoft.com/office/officeart/2005/8/layout/process1"/>
    <dgm:cxn modelId="{8484B2AF-CBCE-486D-920A-302F5B17BB9C}" srcId="{FF37DF3F-D681-45FA-A430-F92F9D1D5D4D}" destId="{6DD3B430-B528-45B7-802D-ABD95A3A8EB4}" srcOrd="3" destOrd="0" parTransId="{15B3B581-4E2D-45B9-92E0-CACBC92A062C}" sibTransId="{75B0D5C7-20A3-4830-91C2-1941085A8D8B}"/>
    <dgm:cxn modelId="{B542B4BA-916D-404C-9BAA-7FDDC57487DC}" type="presOf" srcId="{C2560EF6-2693-4A97-A2C3-763010A63255}" destId="{C0A48756-02DC-4809-BDBE-4FD78B6999E4}" srcOrd="0" destOrd="0" presId="urn:microsoft.com/office/officeart/2005/8/layout/process1"/>
    <dgm:cxn modelId="{6BA0DD6F-97B1-49B3-9C3F-3C99E5218827}" type="presOf" srcId="{82739806-F874-4DAD-B141-16E30DB3FEE5}" destId="{73EDD9AB-8D48-4DAB-BE60-0182BC96504C}" srcOrd="1" destOrd="0" presId="urn:microsoft.com/office/officeart/2005/8/layout/process1"/>
    <dgm:cxn modelId="{9C02FA1D-C910-4ECB-813E-DC163894BF2D}" type="presOf" srcId="{98923869-97C8-4736-AEB9-1D07359AFF9D}" destId="{C0A86DBC-66DA-4F8B-ACDC-517E47EA47CF}" srcOrd="0" destOrd="0" presId="urn:microsoft.com/office/officeart/2005/8/layout/process1"/>
    <dgm:cxn modelId="{026DE50C-0C8C-4B12-A235-DEB4B496F631}" srcId="{FF37DF3F-D681-45FA-A430-F92F9D1D5D4D}" destId="{313A9162-2F18-4BE3-B5E2-68D33A2C642B}" srcOrd="2" destOrd="0" parTransId="{F4D7F5E6-442E-49D6-AE7B-F383F96A016C}" sibTransId="{82739806-F874-4DAD-B141-16E30DB3FEE5}"/>
    <dgm:cxn modelId="{8B3AC611-6A09-4F73-A152-0E029F14640A}" type="presOf" srcId="{313A9162-2F18-4BE3-B5E2-68D33A2C642B}" destId="{3CF80B84-A301-4FE4-BBAC-88E5367C9794}" srcOrd="0" destOrd="0" presId="urn:microsoft.com/office/officeart/2005/8/layout/process1"/>
    <dgm:cxn modelId="{94809C08-7D77-4A82-B88D-FBE1CE3269AC}" type="presOf" srcId="{04DF540B-5A43-48D2-B9FF-9B8C96748538}" destId="{DA7996AD-BA2E-4DB7-9963-8BB6A93958BE}" srcOrd="0" destOrd="0" presId="urn:microsoft.com/office/officeart/2005/8/layout/process1"/>
    <dgm:cxn modelId="{9FFD363D-01DD-4263-9B89-1627CF6B81E9}" type="presOf" srcId="{EDE8AEF3-ECD1-4EE7-9C08-0A1557105234}" destId="{C5DD5D8B-FEC7-43E7-B6A5-93CF59E738C2}" srcOrd="0" destOrd="0" presId="urn:microsoft.com/office/officeart/2005/8/layout/process1"/>
    <dgm:cxn modelId="{3DF2CDC2-EAE3-48EC-B76F-64D3170F2640}" type="presOf" srcId="{FF37DF3F-D681-45FA-A430-F92F9D1D5D4D}" destId="{2E728BE3-98BB-4AED-BB8B-4B2A4BC7A653}" srcOrd="0" destOrd="0" presId="urn:microsoft.com/office/officeart/2005/8/layout/process1"/>
    <dgm:cxn modelId="{466D0E82-EA0B-4B6D-867B-70766494AE8E}" type="presOf" srcId="{6DD3B430-B528-45B7-802D-ABD95A3A8EB4}" destId="{ED2985F1-E9BE-4FD2-9933-97B87C7FFE49}" srcOrd="0" destOrd="0" presId="urn:microsoft.com/office/officeart/2005/8/layout/process1"/>
    <dgm:cxn modelId="{894DBD92-6589-4E77-B321-A501254DEF44}" srcId="{FF37DF3F-D681-45FA-A430-F92F9D1D5D4D}" destId="{C2560EF6-2693-4A97-A2C3-763010A63255}" srcOrd="1" destOrd="0" parTransId="{4676BEEB-35C4-4D3D-AE54-D065C08AF797}" sibTransId="{98923869-97C8-4736-AEB9-1D07359AFF9D}"/>
    <dgm:cxn modelId="{2010A4A5-EEEA-433A-BBD6-673C31E0B3A0}" type="presParOf" srcId="{2E728BE3-98BB-4AED-BB8B-4B2A4BC7A653}" destId="{DA7996AD-BA2E-4DB7-9963-8BB6A93958BE}" srcOrd="0" destOrd="0" presId="urn:microsoft.com/office/officeart/2005/8/layout/process1"/>
    <dgm:cxn modelId="{A12E5377-BB5E-437B-A0C2-5EC34B0AD8CE}" type="presParOf" srcId="{2E728BE3-98BB-4AED-BB8B-4B2A4BC7A653}" destId="{C5DD5D8B-FEC7-43E7-B6A5-93CF59E738C2}" srcOrd="1" destOrd="0" presId="urn:microsoft.com/office/officeart/2005/8/layout/process1"/>
    <dgm:cxn modelId="{F0504827-A0DE-4653-9E3E-3624AE889BED}" type="presParOf" srcId="{C5DD5D8B-FEC7-43E7-B6A5-93CF59E738C2}" destId="{BB688A60-5B0A-4F49-BC47-F9E8A185B30B}" srcOrd="0" destOrd="0" presId="urn:microsoft.com/office/officeart/2005/8/layout/process1"/>
    <dgm:cxn modelId="{E31E02C0-8438-4B7C-9735-5AE85C830749}" type="presParOf" srcId="{2E728BE3-98BB-4AED-BB8B-4B2A4BC7A653}" destId="{C0A48756-02DC-4809-BDBE-4FD78B6999E4}" srcOrd="2" destOrd="0" presId="urn:microsoft.com/office/officeart/2005/8/layout/process1"/>
    <dgm:cxn modelId="{97841311-423E-4E2B-A665-E1DBEF919ADA}" type="presParOf" srcId="{2E728BE3-98BB-4AED-BB8B-4B2A4BC7A653}" destId="{C0A86DBC-66DA-4F8B-ACDC-517E47EA47CF}" srcOrd="3" destOrd="0" presId="urn:microsoft.com/office/officeart/2005/8/layout/process1"/>
    <dgm:cxn modelId="{C7E2C91E-1ABC-4D9E-A164-D6BC9A4E3741}" type="presParOf" srcId="{C0A86DBC-66DA-4F8B-ACDC-517E47EA47CF}" destId="{6FD16CED-5766-485D-8F78-FB51D7AEF3D9}" srcOrd="0" destOrd="0" presId="urn:microsoft.com/office/officeart/2005/8/layout/process1"/>
    <dgm:cxn modelId="{12FFF591-52AD-4C2A-8F70-D3EDC25C89D1}" type="presParOf" srcId="{2E728BE3-98BB-4AED-BB8B-4B2A4BC7A653}" destId="{3CF80B84-A301-4FE4-BBAC-88E5367C9794}" srcOrd="4" destOrd="0" presId="urn:microsoft.com/office/officeart/2005/8/layout/process1"/>
    <dgm:cxn modelId="{D2E5F19F-7CD9-4E17-9DC2-6B8C0E47D6C8}" type="presParOf" srcId="{2E728BE3-98BB-4AED-BB8B-4B2A4BC7A653}" destId="{5A9E849D-7F6F-47E0-A73C-A7AF3838F8B1}" srcOrd="5" destOrd="0" presId="urn:microsoft.com/office/officeart/2005/8/layout/process1"/>
    <dgm:cxn modelId="{2AD1EE9E-D7F2-4CBC-9054-1B971E746506}" type="presParOf" srcId="{5A9E849D-7F6F-47E0-A73C-A7AF3838F8B1}" destId="{73EDD9AB-8D48-4DAB-BE60-0182BC96504C}" srcOrd="0" destOrd="0" presId="urn:microsoft.com/office/officeart/2005/8/layout/process1"/>
    <dgm:cxn modelId="{B4FFDD62-4BFB-4410-BFDE-F69870D7E6BE}" type="presParOf" srcId="{2E728BE3-98BB-4AED-BB8B-4B2A4BC7A653}" destId="{ED2985F1-E9BE-4FD2-9933-97B87C7FFE4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F815F1-DF9B-4916-8193-18A85DDB4981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FCB09A8-828C-46F7-B536-38F322BCF919}">
      <dgm:prSet phldrT="[Texto]"/>
      <dgm:spPr/>
      <dgm:t>
        <a:bodyPr/>
        <a:lstStyle/>
        <a:p>
          <a:r>
            <a:rPr lang="es-ES" dirty="0" smtClean="0"/>
            <a:t>Mesopotamia</a:t>
          </a:r>
          <a:endParaRPr lang="es-ES" dirty="0"/>
        </a:p>
      </dgm:t>
    </dgm:pt>
    <dgm:pt modelId="{81907B8D-E47D-4FD5-803B-5127D0653B58}" type="parTrans" cxnId="{BE2E18F9-1C7A-4496-926F-6B468795DA8D}">
      <dgm:prSet/>
      <dgm:spPr/>
      <dgm:t>
        <a:bodyPr/>
        <a:lstStyle/>
        <a:p>
          <a:endParaRPr lang="es-ES"/>
        </a:p>
      </dgm:t>
    </dgm:pt>
    <dgm:pt modelId="{794B3757-9580-49A2-9735-EA01731952CF}" type="sibTrans" cxnId="{BE2E18F9-1C7A-4496-926F-6B468795DA8D}">
      <dgm:prSet/>
      <dgm:spPr/>
      <dgm:t>
        <a:bodyPr/>
        <a:lstStyle/>
        <a:p>
          <a:endParaRPr lang="es-ES"/>
        </a:p>
      </dgm:t>
    </dgm:pt>
    <dgm:pt modelId="{56189014-6E3C-43F1-B582-D3B48F37079D}">
      <dgm:prSet phldrT="[Texto]" custT="1"/>
      <dgm:spPr/>
      <dgm:t>
        <a:bodyPr/>
        <a:lstStyle/>
        <a:p>
          <a:r>
            <a:rPr lang="es-ES" sz="1400" dirty="0" smtClean="0"/>
            <a:t>Se conoce una especie de manual de ética médica en el que se regulaba las actividades de los médicos</a:t>
          </a:r>
          <a:endParaRPr lang="es-ES" sz="1400" dirty="0"/>
        </a:p>
      </dgm:t>
    </dgm:pt>
    <dgm:pt modelId="{E88C70C0-61AF-4207-A7AC-12AEB99FD6B5}" type="parTrans" cxnId="{A6C2C2CA-3F45-4BBA-890D-9A839EC3BE9A}">
      <dgm:prSet/>
      <dgm:spPr/>
      <dgm:t>
        <a:bodyPr/>
        <a:lstStyle/>
        <a:p>
          <a:endParaRPr lang="es-ES"/>
        </a:p>
      </dgm:t>
    </dgm:pt>
    <dgm:pt modelId="{B4EAD057-1D0D-40F0-A501-AEDC71E03E4F}" type="sibTrans" cxnId="{A6C2C2CA-3F45-4BBA-890D-9A839EC3BE9A}">
      <dgm:prSet/>
      <dgm:spPr/>
      <dgm:t>
        <a:bodyPr/>
        <a:lstStyle/>
        <a:p>
          <a:endParaRPr lang="es-ES"/>
        </a:p>
      </dgm:t>
    </dgm:pt>
    <dgm:pt modelId="{F3741CC7-92BA-46CD-84A9-A3B4F4B7A0D4}">
      <dgm:prSet phldrT="[Texto]"/>
      <dgm:spPr/>
      <dgm:t>
        <a:bodyPr/>
        <a:lstStyle/>
        <a:p>
          <a:r>
            <a:rPr lang="es-ES" dirty="0" smtClean="0"/>
            <a:t>EGIPCIOS</a:t>
          </a:r>
          <a:endParaRPr lang="es-ES" dirty="0"/>
        </a:p>
      </dgm:t>
    </dgm:pt>
    <dgm:pt modelId="{8F6ECA2C-EC4B-4A4F-BF81-878916D7C901}" type="parTrans" cxnId="{ED15CB7A-60E9-4916-9100-413009D20884}">
      <dgm:prSet/>
      <dgm:spPr/>
      <dgm:t>
        <a:bodyPr/>
        <a:lstStyle/>
        <a:p>
          <a:endParaRPr lang="es-ES"/>
        </a:p>
      </dgm:t>
    </dgm:pt>
    <dgm:pt modelId="{FA8041EF-5B2F-4CD5-ABEB-B21D5D3C0129}" type="sibTrans" cxnId="{ED15CB7A-60E9-4916-9100-413009D20884}">
      <dgm:prSet/>
      <dgm:spPr/>
      <dgm:t>
        <a:bodyPr/>
        <a:lstStyle/>
        <a:p>
          <a:endParaRPr lang="es-ES"/>
        </a:p>
      </dgm:t>
    </dgm:pt>
    <dgm:pt modelId="{7B784473-3A53-4433-9278-50BD6E5671F3}">
      <dgm:prSet phldrT="[Texto]" custT="1"/>
      <dgm:spPr/>
      <dgm:t>
        <a:bodyPr/>
        <a:lstStyle/>
        <a:p>
          <a:r>
            <a:rPr lang="es-ES" sz="1400" dirty="0" smtClean="0"/>
            <a:t>En los textos de papiro de </a:t>
          </a:r>
          <a:r>
            <a:rPr lang="es-ES" sz="1400" dirty="0" err="1" smtClean="0"/>
            <a:t>Ebers</a:t>
          </a:r>
          <a:r>
            <a:rPr lang="es-ES" sz="1400" dirty="0" smtClean="0"/>
            <a:t> que data del año 1500 </a:t>
          </a:r>
          <a:r>
            <a:rPr lang="es-ES" sz="1400" dirty="0" err="1" smtClean="0"/>
            <a:t>a.C</a:t>
          </a:r>
          <a:r>
            <a:rPr lang="es-ES" sz="1400" dirty="0" smtClean="0"/>
            <a:t> encontramos un tratado sobre el corazón - centro del cuerpo y del sistema vascular - sede de la inteligencia y la percepción</a:t>
          </a:r>
          <a:endParaRPr lang="es-ES" sz="1400" dirty="0"/>
        </a:p>
      </dgm:t>
    </dgm:pt>
    <dgm:pt modelId="{C4AD3BE4-077E-444C-AB0E-8B3622A6EDA1}" type="parTrans" cxnId="{ED6F3018-7063-4C86-B31F-06782124BD08}">
      <dgm:prSet/>
      <dgm:spPr/>
      <dgm:t>
        <a:bodyPr/>
        <a:lstStyle/>
        <a:p>
          <a:endParaRPr lang="es-ES"/>
        </a:p>
      </dgm:t>
    </dgm:pt>
    <dgm:pt modelId="{A075B5F7-7AE1-4852-BA77-5DF9B620A296}" type="sibTrans" cxnId="{ED6F3018-7063-4C86-B31F-06782124BD08}">
      <dgm:prSet/>
      <dgm:spPr/>
      <dgm:t>
        <a:bodyPr/>
        <a:lstStyle/>
        <a:p>
          <a:endParaRPr lang="es-ES"/>
        </a:p>
      </dgm:t>
    </dgm:pt>
    <dgm:pt modelId="{B8643BA6-2408-4F7A-A754-30914198FABB}">
      <dgm:prSet phldrT="[Texto]"/>
      <dgm:spPr/>
      <dgm:t>
        <a:bodyPr/>
        <a:lstStyle/>
        <a:p>
          <a:r>
            <a:rPr lang="es-ES" dirty="0" smtClean="0"/>
            <a:t>Israel </a:t>
          </a:r>
          <a:endParaRPr lang="es-ES" dirty="0"/>
        </a:p>
      </dgm:t>
    </dgm:pt>
    <dgm:pt modelId="{49C3AC84-A155-4DE1-897D-8DB00AD4BCED}" type="parTrans" cxnId="{6FCABF43-4695-47E7-9258-6895192E0E27}">
      <dgm:prSet/>
      <dgm:spPr/>
      <dgm:t>
        <a:bodyPr/>
        <a:lstStyle/>
        <a:p>
          <a:endParaRPr lang="es-ES"/>
        </a:p>
      </dgm:t>
    </dgm:pt>
    <dgm:pt modelId="{48BAA481-68D6-4788-BC0E-0970E948992F}" type="sibTrans" cxnId="{6FCABF43-4695-47E7-9258-6895192E0E27}">
      <dgm:prSet/>
      <dgm:spPr/>
      <dgm:t>
        <a:bodyPr/>
        <a:lstStyle/>
        <a:p>
          <a:endParaRPr lang="es-ES"/>
        </a:p>
      </dgm:t>
    </dgm:pt>
    <dgm:pt modelId="{9C1A7230-0EE2-4CD2-BA2E-7C866B2DF669}">
      <dgm:prSet/>
      <dgm:spPr/>
      <dgm:t>
        <a:bodyPr/>
        <a:lstStyle/>
        <a:p>
          <a:r>
            <a:rPr lang="es-ES" smtClean="0"/>
            <a:t>En el antiguo Israel no ha legado ningún tratado médico confiable y si se habla de algún conocimiento anatómico este se refiere a la anatomía superficial aprendida en el tratamiento de las afecciones de la piel y el cuidado de heridas y fracturas</a:t>
          </a:r>
          <a:endParaRPr lang="es-ES"/>
        </a:p>
      </dgm:t>
    </dgm:pt>
    <dgm:pt modelId="{F0044089-40EB-4D33-892D-2E3F8F75A7AE}" type="parTrans" cxnId="{57E9E2B7-F1FE-44EE-B4C5-B0D05C9137C7}">
      <dgm:prSet/>
      <dgm:spPr/>
      <dgm:t>
        <a:bodyPr/>
        <a:lstStyle/>
        <a:p>
          <a:endParaRPr lang="es-ES"/>
        </a:p>
      </dgm:t>
    </dgm:pt>
    <dgm:pt modelId="{CE660080-9C17-4AA0-9DC2-C35299654524}" type="sibTrans" cxnId="{57E9E2B7-F1FE-44EE-B4C5-B0D05C9137C7}">
      <dgm:prSet/>
      <dgm:spPr/>
      <dgm:t>
        <a:bodyPr/>
        <a:lstStyle/>
        <a:p>
          <a:endParaRPr lang="es-ES"/>
        </a:p>
      </dgm:t>
    </dgm:pt>
    <dgm:pt modelId="{35393AAC-4629-45E5-8FD8-9EE4FABF8FCD}" type="pres">
      <dgm:prSet presAssocID="{18F815F1-DF9B-4916-8193-18A85DDB49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B0C32B1-5941-4EC1-9668-CA9B07FFE1B0}" type="pres">
      <dgm:prSet presAssocID="{9FCB09A8-828C-46F7-B536-38F322BCF919}" presName="root" presStyleCnt="0"/>
      <dgm:spPr/>
    </dgm:pt>
    <dgm:pt modelId="{8465B7EB-57FB-4359-9239-2F8E7EEBE31A}" type="pres">
      <dgm:prSet presAssocID="{9FCB09A8-828C-46F7-B536-38F322BCF919}" presName="rootComposite" presStyleCnt="0"/>
      <dgm:spPr/>
    </dgm:pt>
    <dgm:pt modelId="{9D307349-4250-498B-B78D-740998C410B5}" type="pres">
      <dgm:prSet presAssocID="{9FCB09A8-828C-46F7-B536-38F322BCF919}" presName="rootText" presStyleLbl="node1" presStyleIdx="0" presStyleCnt="3"/>
      <dgm:spPr/>
      <dgm:t>
        <a:bodyPr/>
        <a:lstStyle/>
        <a:p>
          <a:endParaRPr lang="es-ES"/>
        </a:p>
      </dgm:t>
    </dgm:pt>
    <dgm:pt modelId="{D33C7E17-DE3D-41F6-9B83-6979A66A5A81}" type="pres">
      <dgm:prSet presAssocID="{9FCB09A8-828C-46F7-B536-38F322BCF919}" presName="rootConnector" presStyleLbl="node1" presStyleIdx="0" presStyleCnt="3"/>
      <dgm:spPr/>
      <dgm:t>
        <a:bodyPr/>
        <a:lstStyle/>
        <a:p>
          <a:endParaRPr lang="es-ES"/>
        </a:p>
      </dgm:t>
    </dgm:pt>
    <dgm:pt modelId="{6A56757E-E330-4B08-95E9-9107F060E429}" type="pres">
      <dgm:prSet presAssocID="{9FCB09A8-828C-46F7-B536-38F322BCF919}" presName="childShape" presStyleCnt="0"/>
      <dgm:spPr/>
    </dgm:pt>
    <dgm:pt modelId="{5B6E3F5A-2484-4DBD-A342-9AF7ADEB0FC2}" type="pres">
      <dgm:prSet presAssocID="{E88C70C0-61AF-4207-A7AC-12AEB99FD6B5}" presName="Name13" presStyleLbl="parChTrans1D2" presStyleIdx="0" presStyleCnt="3"/>
      <dgm:spPr/>
      <dgm:t>
        <a:bodyPr/>
        <a:lstStyle/>
        <a:p>
          <a:endParaRPr lang="es-ES"/>
        </a:p>
      </dgm:t>
    </dgm:pt>
    <dgm:pt modelId="{953E90B7-5615-4195-A5BB-C3A6C39F9A11}" type="pres">
      <dgm:prSet presAssocID="{56189014-6E3C-43F1-B582-D3B48F37079D}" presName="childText" presStyleLbl="bgAcc1" presStyleIdx="0" presStyleCnt="3" custScaleY="1036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B1581A-F3C5-4E1A-8970-ED3766D11CBB}" type="pres">
      <dgm:prSet presAssocID="{F3741CC7-92BA-46CD-84A9-A3B4F4B7A0D4}" presName="root" presStyleCnt="0"/>
      <dgm:spPr/>
    </dgm:pt>
    <dgm:pt modelId="{2C90A33B-64CA-47DE-9C73-F2673B537BE8}" type="pres">
      <dgm:prSet presAssocID="{F3741CC7-92BA-46CD-84A9-A3B4F4B7A0D4}" presName="rootComposite" presStyleCnt="0"/>
      <dgm:spPr/>
    </dgm:pt>
    <dgm:pt modelId="{C4B908F0-CE10-4112-9BA5-CA2910C940E6}" type="pres">
      <dgm:prSet presAssocID="{F3741CC7-92BA-46CD-84A9-A3B4F4B7A0D4}" presName="rootText" presStyleLbl="node1" presStyleIdx="1" presStyleCnt="3"/>
      <dgm:spPr/>
      <dgm:t>
        <a:bodyPr/>
        <a:lstStyle/>
        <a:p>
          <a:endParaRPr lang="es-ES"/>
        </a:p>
      </dgm:t>
    </dgm:pt>
    <dgm:pt modelId="{676F4903-97C4-408F-A312-F60CAC206E35}" type="pres">
      <dgm:prSet presAssocID="{F3741CC7-92BA-46CD-84A9-A3B4F4B7A0D4}" presName="rootConnector" presStyleLbl="node1" presStyleIdx="1" presStyleCnt="3"/>
      <dgm:spPr/>
      <dgm:t>
        <a:bodyPr/>
        <a:lstStyle/>
        <a:p>
          <a:endParaRPr lang="es-ES"/>
        </a:p>
      </dgm:t>
    </dgm:pt>
    <dgm:pt modelId="{104284EF-339C-4D40-96A3-680BEBBCAEBD}" type="pres">
      <dgm:prSet presAssocID="{F3741CC7-92BA-46CD-84A9-A3B4F4B7A0D4}" presName="childShape" presStyleCnt="0"/>
      <dgm:spPr/>
    </dgm:pt>
    <dgm:pt modelId="{C5DAD119-FE8B-49E1-B3F8-6F794484D8F7}" type="pres">
      <dgm:prSet presAssocID="{C4AD3BE4-077E-444C-AB0E-8B3622A6EDA1}" presName="Name13" presStyleLbl="parChTrans1D2" presStyleIdx="1" presStyleCnt="3"/>
      <dgm:spPr/>
      <dgm:t>
        <a:bodyPr/>
        <a:lstStyle/>
        <a:p>
          <a:endParaRPr lang="es-ES"/>
        </a:p>
      </dgm:t>
    </dgm:pt>
    <dgm:pt modelId="{294E54C1-1259-4A22-BB40-ED4C19862E99}" type="pres">
      <dgm:prSet presAssocID="{7B784473-3A53-4433-9278-50BD6E5671F3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88B34E-D419-41D4-9BBF-7E781C1E08AD}" type="pres">
      <dgm:prSet presAssocID="{B8643BA6-2408-4F7A-A754-30914198FABB}" presName="root" presStyleCnt="0"/>
      <dgm:spPr/>
    </dgm:pt>
    <dgm:pt modelId="{1DF94870-13AC-4B85-B894-571F95E749B6}" type="pres">
      <dgm:prSet presAssocID="{B8643BA6-2408-4F7A-A754-30914198FABB}" presName="rootComposite" presStyleCnt="0"/>
      <dgm:spPr/>
    </dgm:pt>
    <dgm:pt modelId="{692F1D4D-0FFC-4E5F-A37F-42CBF44279C9}" type="pres">
      <dgm:prSet presAssocID="{B8643BA6-2408-4F7A-A754-30914198FABB}" presName="rootText" presStyleLbl="node1" presStyleIdx="2" presStyleCnt="3"/>
      <dgm:spPr/>
      <dgm:t>
        <a:bodyPr/>
        <a:lstStyle/>
        <a:p>
          <a:endParaRPr lang="es-ES"/>
        </a:p>
      </dgm:t>
    </dgm:pt>
    <dgm:pt modelId="{9581D2F8-D44B-4458-8D1F-BCA46F490884}" type="pres">
      <dgm:prSet presAssocID="{B8643BA6-2408-4F7A-A754-30914198FABB}" presName="rootConnector" presStyleLbl="node1" presStyleIdx="2" presStyleCnt="3"/>
      <dgm:spPr/>
      <dgm:t>
        <a:bodyPr/>
        <a:lstStyle/>
        <a:p>
          <a:endParaRPr lang="es-ES"/>
        </a:p>
      </dgm:t>
    </dgm:pt>
    <dgm:pt modelId="{8DC3614B-85BF-4A38-9BF4-89F6DD3E9325}" type="pres">
      <dgm:prSet presAssocID="{B8643BA6-2408-4F7A-A754-30914198FABB}" presName="childShape" presStyleCnt="0"/>
      <dgm:spPr/>
    </dgm:pt>
    <dgm:pt modelId="{8192EFD1-D466-4434-A311-F9CECA929F88}" type="pres">
      <dgm:prSet presAssocID="{F0044089-40EB-4D33-892D-2E3F8F75A7AE}" presName="Name13" presStyleLbl="parChTrans1D2" presStyleIdx="2" presStyleCnt="3"/>
      <dgm:spPr/>
      <dgm:t>
        <a:bodyPr/>
        <a:lstStyle/>
        <a:p>
          <a:endParaRPr lang="es-ES"/>
        </a:p>
      </dgm:t>
    </dgm:pt>
    <dgm:pt modelId="{F58840CF-FBC6-4210-BE87-72DF564E9CCC}" type="pres">
      <dgm:prSet presAssocID="{9C1A7230-0EE2-4CD2-BA2E-7C866B2DF669}" presName="childText" presStyleLbl="bgAcc1" presStyleIdx="2" presStyleCnt="3" custScaleX="135465" custScaleY="997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A1AB9AF-9C0F-4507-AB8C-B3BC69A8AD29}" type="presOf" srcId="{18F815F1-DF9B-4916-8193-18A85DDB4981}" destId="{35393AAC-4629-45E5-8FD8-9EE4FABF8FCD}" srcOrd="0" destOrd="0" presId="urn:microsoft.com/office/officeart/2005/8/layout/hierarchy3"/>
    <dgm:cxn modelId="{AF802314-BD16-4716-A46F-E2377B709A12}" type="presOf" srcId="{F3741CC7-92BA-46CD-84A9-A3B4F4B7A0D4}" destId="{C4B908F0-CE10-4112-9BA5-CA2910C940E6}" srcOrd="0" destOrd="0" presId="urn:microsoft.com/office/officeart/2005/8/layout/hierarchy3"/>
    <dgm:cxn modelId="{57E9E2B7-F1FE-44EE-B4C5-B0D05C9137C7}" srcId="{B8643BA6-2408-4F7A-A754-30914198FABB}" destId="{9C1A7230-0EE2-4CD2-BA2E-7C866B2DF669}" srcOrd="0" destOrd="0" parTransId="{F0044089-40EB-4D33-892D-2E3F8F75A7AE}" sibTransId="{CE660080-9C17-4AA0-9DC2-C35299654524}"/>
    <dgm:cxn modelId="{DE2EF94F-D46F-4DE1-A645-41E602B1B6CC}" type="presOf" srcId="{9FCB09A8-828C-46F7-B536-38F322BCF919}" destId="{D33C7E17-DE3D-41F6-9B83-6979A66A5A81}" srcOrd="1" destOrd="0" presId="urn:microsoft.com/office/officeart/2005/8/layout/hierarchy3"/>
    <dgm:cxn modelId="{ED15CB7A-60E9-4916-9100-413009D20884}" srcId="{18F815F1-DF9B-4916-8193-18A85DDB4981}" destId="{F3741CC7-92BA-46CD-84A9-A3B4F4B7A0D4}" srcOrd="1" destOrd="0" parTransId="{8F6ECA2C-EC4B-4A4F-BF81-878916D7C901}" sibTransId="{FA8041EF-5B2F-4CD5-ABEB-B21D5D3C0129}"/>
    <dgm:cxn modelId="{67C70A3C-1AF2-434D-9212-B325746456FC}" type="presOf" srcId="{E88C70C0-61AF-4207-A7AC-12AEB99FD6B5}" destId="{5B6E3F5A-2484-4DBD-A342-9AF7ADEB0FC2}" srcOrd="0" destOrd="0" presId="urn:microsoft.com/office/officeart/2005/8/layout/hierarchy3"/>
    <dgm:cxn modelId="{7BAB3348-0698-4977-9811-5C3C7C31AEEF}" type="presOf" srcId="{F0044089-40EB-4D33-892D-2E3F8F75A7AE}" destId="{8192EFD1-D466-4434-A311-F9CECA929F88}" srcOrd="0" destOrd="0" presId="urn:microsoft.com/office/officeart/2005/8/layout/hierarchy3"/>
    <dgm:cxn modelId="{33A9A4CF-B79A-4F13-8D89-F44981C1E1B2}" type="presOf" srcId="{B8643BA6-2408-4F7A-A754-30914198FABB}" destId="{9581D2F8-D44B-4458-8D1F-BCA46F490884}" srcOrd="1" destOrd="0" presId="urn:microsoft.com/office/officeart/2005/8/layout/hierarchy3"/>
    <dgm:cxn modelId="{94660FB4-09B2-4909-9F83-6A07958290B6}" type="presOf" srcId="{F3741CC7-92BA-46CD-84A9-A3B4F4B7A0D4}" destId="{676F4903-97C4-408F-A312-F60CAC206E35}" srcOrd="1" destOrd="0" presId="urn:microsoft.com/office/officeart/2005/8/layout/hierarchy3"/>
    <dgm:cxn modelId="{61D48021-42BC-4BB6-933E-F4612AC666EB}" type="presOf" srcId="{7B784473-3A53-4433-9278-50BD6E5671F3}" destId="{294E54C1-1259-4A22-BB40-ED4C19862E99}" srcOrd="0" destOrd="0" presId="urn:microsoft.com/office/officeart/2005/8/layout/hierarchy3"/>
    <dgm:cxn modelId="{ED6F3018-7063-4C86-B31F-06782124BD08}" srcId="{F3741CC7-92BA-46CD-84A9-A3B4F4B7A0D4}" destId="{7B784473-3A53-4433-9278-50BD6E5671F3}" srcOrd="0" destOrd="0" parTransId="{C4AD3BE4-077E-444C-AB0E-8B3622A6EDA1}" sibTransId="{A075B5F7-7AE1-4852-BA77-5DF9B620A296}"/>
    <dgm:cxn modelId="{0A86CF6F-BFB5-4EC1-A1C7-04BEE8D75BB7}" type="presOf" srcId="{B8643BA6-2408-4F7A-A754-30914198FABB}" destId="{692F1D4D-0FFC-4E5F-A37F-42CBF44279C9}" srcOrd="0" destOrd="0" presId="urn:microsoft.com/office/officeart/2005/8/layout/hierarchy3"/>
    <dgm:cxn modelId="{BE2E18F9-1C7A-4496-926F-6B468795DA8D}" srcId="{18F815F1-DF9B-4916-8193-18A85DDB4981}" destId="{9FCB09A8-828C-46F7-B536-38F322BCF919}" srcOrd="0" destOrd="0" parTransId="{81907B8D-E47D-4FD5-803B-5127D0653B58}" sibTransId="{794B3757-9580-49A2-9735-EA01731952CF}"/>
    <dgm:cxn modelId="{4DD4FB7D-5737-428E-B0B7-37A28D4A1B35}" type="presOf" srcId="{56189014-6E3C-43F1-B582-D3B48F37079D}" destId="{953E90B7-5615-4195-A5BB-C3A6C39F9A11}" srcOrd="0" destOrd="0" presId="urn:microsoft.com/office/officeart/2005/8/layout/hierarchy3"/>
    <dgm:cxn modelId="{E28F34D0-A0B5-4698-973A-8CA9D0F35407}" type="presOf" srcId="{9C1A7230-0EE2-4CD2-BA2E-7C866B2DF669}" destId="{F58840CF-FBC6-4210-BE87-72DF564E9CCC}" srcOrd="0" destOrd="0" presId="urn:microsoft.com/office/officeart/2005/8/layout/hierarchy3"/>
    <dgm:cxn modelId="{D3BC19F3-9FBC-45C6-B4AF-59A0167F12E7}" type="presOf" srcId="{C4AD3BE4-077E-444C-AB0E-8B3622A6EDA1}" destId="{C5DAD119-FE8B-49E1-B3F8-6F794484D8F7}" srcOrd="0" destOrd="0" presId="urn:microsoft.com/office/officeart/2005/8/layout/hierarchy3"/>
    <dgm:cxn modelId="{6059BB83-BF60-40BB-8AEC-B3CB01E741FC}" type="presOf" srcId="{9FCB09A8-828C-46F7-B536-38F322BCF919}" destId="{9D307349-4250-498B-B78D-740998C410B5}" srcOrd="0" destOrd="0" presId="urn:microsoft.com/office/officeart/2005/8/layout/hierarchy3"/>
    <dgm:cxn modelId="{6FCABF43-4695-47E7-9258-6895192E0E27}" srcId="{18F815F1-DF9B-4916-8193-18A85DDB4981}" destId="{B8643BA6-2408-4F7A-A754-30914198FABB}" srcOrd="2" destOrd="0" parTransId="{49C3AC84-A155-4DE1-897D-8DB00AD4BCED}" sibTransId="{48BAA481-68D6-4788-BC0E-0970E948992F}"/>
    <dgm:cxn modelId="{A6C2C2CA-3F45-4BBA-890D-9A839EC3BE9A}" srcId="{9FCB09A8-828C-46F7-B536-38F322BCF919}" destId="{56189014-6E3C-43F1-B582-D3B48F37079D}" srcOrd="0" destOrd="0" parTransId="{E88C70C0-61AF-4207-A7AC-12AEB99FD6B5}" sibTransId="{B4EAD057-1D0D-40F0-A501-AEDC71E03E4F}"/>
    <dgm:cxn modelId="{A67D07C6-723B-45F8-8981-9AE0E08FC610}" type="presParOf" srcId="{35393AAC-4629-45E5-8FD8-9EE4FABF8FCD}" destId="{BB0C32B1-5941-4EC1-9668-CA9B07FFE1B0}" srcOrd="0" destOrd="0" presId="urn:microsoft.com/office/officeart/2005/8/layout/hierarchy3"/>
    <dgm:cxn modelId="{CFA5D655-CD6E-40DD-8492-3B860FB90801}" type="presParOf" srcId="{BB0C32B1-5941-4EC1-9668-CA9B07FFE1B0}" destId="{8465B7EB-57FB-4359-9239-2F8E7EEBE31A}" srcOrd="0" destOrd="0" presId="urn:microsoft.com/office/officeart/2005/8/layout/hierarchy3"/>
    <dgm:cxn modelId="{5445FA0E-276F-4384-85C0-60D60D534885}" type="presParOf" srcId="{8465B7EB-57FB-4359-9239-2F8E7EEBE31A}" destId="{9D307349-4250-498B-B78D-740998C410B5}" srcOrd="0" destOrd="0" presId="urn:microsoft.com/office/officeart/2005/8/layout/hierarchy3"/>
    <dgm:cxn modelId="{BE36B478-23B8-4423-8FFF-904000CDCABF}" type="presParOf" srcId="{8465B7EB-57FB-4359-9239-2F8E7EEBE31A}" destId="{D33C7E17-DE3D-41F6-9B83-6979A66A5A81}" srcOrd="1" destOrd="0" presId="urn:microsoft.com/office/officeart/2005/8/layout/hierarchy3"/>
    <dgm:cxn modelId="{6D4ABC9A-580F-4A1F-9F2B-76769E12D1ED}" type="presParOf" srcId="{BB0C32B1-5941-4EC1-9668-CA9B07FFE1B0}" destId="{6A56757E-E330-4B08-95E9-9107F060E429}" srcOrd="1" destOrd="0" presId="urn:microsoft.com/office/officeart/2005/8/layout/hierarchy3"/>
    <dgm:cxn modelId="{6CF575F1-D8E5-4ED1-9C3A-0A9F3A8B4DF8}" type="presParOf" srcId="{6A56757E-E330-4B08-95E9-9107F060E429}" destId="{5B6E3F5A-2484-4DBD-A342-9AF7ADEB0FC2}" srcOrd="0" destOrd="0" presId="urn:microsoft.com/office/officeart/2005/8/layout/hierarchy3"/>
    <dgm:cxn modelId="{226C98B8-0436-4C1D-802A-24C9D6E16348}" type="presParOf" srcId="{6A56757E-E330-4B08-95E9-9107F060E429}" destId="{953E90B7-5615-4195-A5BB-C3A6C39F9A11}" srcOrd="1" destOrd="0" presId="urn:microsoft.com/office/officeart/2005/8/layout/hierarchy3"/>
    <dgm:cxn modelId="{BD3243C1-58AF-426E-98C0-0CD36AF025C9}" type="presParOf" srcId="{35393AAC-4629-45E5-8FD8-9EE4FABF8FCD}" destId="{EEB1581A-F3C5-4E1A-8970-ED3766D11CBB}" srcOrd="1" destOrd="0" presId="urn:microsoft.com/office/officeart/2005/8/layout/hierarchy3"/>
    <dgm:cxn modelId="{090BCE96-E0CE-45E3-83B5-A1CF1F338CA9}" type="presParOf" srcId="{EEB1581A-F3C5-4E1A-8970-ED3766D11CBB}" destId="{2C90A33B-64CA-47DE-9C73-F2673B537BE8}" srcOrd="0" destOrd="0" presId="urn:microsoft.com/office/officeart/2005/8/layout/hierarchy3"/>
    <dgm:cxn modelId="{C1E08F2F-2A79-433F-8DF0-FE9239536173}" type="presParOf" srcId="{2C90A33B-64CA-47DE-9C73-F2673B537BE8}" destId="{C4B908F0-CE10-4112-9BA5-CA2910C940E6}" srcOrd="0" destOrd="0" presId="urn:microsoft.com/office/officeart/2005/8/layout/hierarchy3"/>
    <dgm:cxn modelId="{1E1CB19B-EA6A-450A-AB52-4E086003969F}" type="presParOf" srcId="{2C90A33B-64CA-47DE-9C73-F2673B537BE8}" destId="{676F4903-97C4-408F-A312-F60CAC206E35}" srcOrd="1" destOrd="0" presId="urn:microsoft.com/office/officeart/2005/8/layout/hierarchy3"/>
    <dgm:cxn modelId="{0B0EE3D1-AED7-4345-BF3E-9CA3EEFDE394}" type="presParOf" srcId="{EEB1581A-F3C5-4E1A-8970-ED3766D11CBB}" destId="{104284EF-339C-4D40-96A3-680BEBBCAEBD}" srcOrd="1" destOrd="0" presId="urn:microsoft.com/office/officeart/2005/8/layout/hierarchy3"/>
    <dgm:cxn modelId="{93B122C3-B6D3-4B38-991D-343192D94762}" type="presParOf" srcId="{104284EF-339C-4D40-96A3-680BEBBCAEBD}" destId="{C5DAD119-FE8B-49E1-B3F8-6F794484D8F7}" srcOrd="0" destOrd="0" presId="urn:microsoft.com/office/officeart/2005/8/layout/hierarchy3"/>
    <dgm:cxn modelId="{A9DC8566-15C6-4856-A3A0-4174C0758DE5}" type="presParOf" srcId="{104284EF-339C-4D40-96A3-680BEBBCAEBD}" destId="{294E54C1-1259-4A22-BB40-ED4C19862E99}" srcOrd="1" destOrd="0" presId="urn:microsoft.com/office/officeart/2005/8/layout/hierarchy3"/>
    <dgm:cxn modelId="{825E942F-3DD0-49B1-BA11-1B975E813985}" type="presParOf" srcId="{35393AAC-4629-45E5-8FD8-9EE4FABF8FCD}" destId="{B988B34E-D419-41D4-9BBF-7E781C1E08AD}" srcOrd="2" destOrd="0" presId="urn:microsoft.com/office/officeart/2005/8/layout/hierarchy3"/>
    <dgm:cxn modelId="{EF1058C7-6E35-44FC-A64A-F71ED59D6F01}" type="presParOf" srcId="{B988B34E-D419-41D4-9BBF-7E781C1E08AD}" destId="{1DF94870-13AC-4B85-B894-571F95E749B6}" srcOrd="0" destOrd="0" presId="urn:microsoft.com/office/officeart/2005/8/layout/hierarchy3"/>
    <dgm:cxn modelId="{48078B60-C497-4B66-9016-16B225A0B73D}" type="presParOf" srcId="{1DF94870-13AC-4B85-B894-571F95E749B6}" destId="{692F1D4D-0FFC-4E5F-A37F-42CBF44279C9}" srcOrd="0" destOrd="0" presId="urn:microsoft.com/office/officeart/2005/8/layout/hierarchy3"/>
    <dgm:cxn modelId="{D6BB8AD9-1B69-41E0-A909-38EF69CF2E2F}" type="presParOf" srcId="{1DF94870-13AC-4B85-B894-571F95E749B6}" destId="{9581D2F8-D44B-4458-8D1F-BCA46F490884}" srcOrd="1" destOrd="0" presId="urn:microsoft.com/office/officeart/2005/8/layout/hierarchy3"/>
    <dgm:cxn modelId="{6CDD33C0-CCE2-4DC5-B70B-CB69E2805FEF}" type="presParOf" srcId="{B988B34E-D419-41D4-9BBF-7E781C1E08AD}" destId="{8DC3614B-85BF-4A38-9BF4-89F6DD3E9325}" srcOrd="1" destOrd="0" presId="urn:microsoft.com/office/officeart/2005/8/layout/hierarchy3"/>
    <dgm:cxn modelId="{FB9E7A53-D766-426A-B0FC-A1B39E276984}" type="presParOf" srcId="{8DC3614B-85BF-4A38-9BF4-89F6DD3E9325}" destId="{8192EFD1-D466-4434-A311-F9CECA929F88}" srcOrd="0" destOrd="0" presId="urn:microsoft.com/office/officeart/2005/8/layout/hierarchy3"/>
    <dgm:cxn modelId="{EDC81023-89D6-42A8-9560-C467DCB3F088}" type="presParOf" srcId="{8DC3614B-85BF-4A38-9BF4-89F6DD3E9325}" destId="{F58840CF-FBC6-4210-BE87-72DF564E9CC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541002-C76B-46FF-AE27-46145F9D6A8F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B82661E-F2C2-4BA9-8C1E-7B3AF87B48D7}">
      <dgm:prSet phldrT="[Texto]"/>
      <dgm:spPr/>
      <dgm:t>
        <a:bodyPr/>
        <a:lstStyle/>
        <a:p>
          <a:r>
            <a:rPr lang="es-ES" dirty="0" smtClean="0"/>
            <a:t>China </a:t>
          </a:r>
          <a:endParaRPr lang="es-ES" dirty="0"/>
        </a:p>
      </dgm:t>
    </dgm:pt>
    <dgm:pt modelId="{0E3657C0-4CC6-4C41-B04E-4391AB79401A}" type="parTrans" cxnId="{2D426470-C637-4B07-A4DF-18AC3944FC30}">
      <dgm:prSet/>
      <dgm:spPr/>
      <dgm:t>
        <a:bodyPr/>
        <a:lstStyle/>
        <a:p>
          <a:endParaRPr lang="es-ES"/>
        </a:p>
      </dgm:t>
    </dgm:pt>
    <dgm:pt modelId="{F24F8C2C-A94F-4CCA-B8E7-FF6E1CCD8B84}" type="sibTrans" cxnId="{2D426470-C637-4B07-A4DF-18AC3944FC30}">
      <dgm:prSet/>
      <dgm:spPr/>
      <dgm:t>
        <a:bodyPr/>
        <a:lstStyle/>
        <a:p>
          <a:endParaRPr lang="es-ES"/>
        </a:p>
      </dgm:t>
    </dgm:pt>
    <dgm:pt modelId="{3183EC7E-A6ED-4186-B9C9-0FE905E66CE3}">
      <dgm:prSet phldrT="[Texto]"/>
      <dgm:spPr/>
      <dgm:t>
        <a:bodyPr/>
        <a:lstStyle/>
        <a:p>
          <a:r>
            <a:rPr lang="es-ES" dirty="0" smtClean="0"/>
            <a:t>En el </a:t>
          </a:r>
          <a:r>
            <a:rPr lang="es-ES" dirty="0" err="1" smtClean="0"/>
            <a:t>Nei</a:t>
          </a:r>
          <a:r>
            <a:rPr lang="es-ES" dirty="0" smtClean="0"/>
            <a:t> </a:t>
          </a:r>
          <a:r>
            <a:rPr lang="es-ES" dirty="0" err="1" smtClean="0"/>
            <a:t>Ching</a:t>
          </a:r>
          <a:r>
            <a:rPr lang="es-ES" dirty="0" smtClean="0"/>
            <a:t>, texto escrito 400 </a:t>
          </a:r>
          <a:r>
            <a:rPr lang="es-ES" dirty="0" err="1" smtClean="0"/>
            <a:t>a.C</a:t>
          </a:r>
          <a:r>
            <a:rPr lang="es-ES" dirty="0" smtClean="0"/>
            <a:t> se encuentran redactados a manera de enciclopedia los conocimientos médicos y anatómicos vigentes a esa época,</a:t>
          </a:r>
          <a:endParaRPr lang="es-ES" dirty="0"/>
        </a:p>
      </dgm:t>
    </dgm:pt>
    <dgm:pt modelId="{8655C875-0297-48F0-B4F9-88F371623D34}" type="parTrans" cxnId="{CB6D4016-2EFF-442B-AF3E-55E0FF7E12F5}">
      <dgm:prSet/>
      <dgm:spPr/>
      <dgm:t>
        <a:bodyPr/>
        <a:lstStyle/>
        <a:p>
          <a:endParaRPr lang="es-ES"/>
        </a:p>
      </dgm:t>
    </dgm:pt>
    <dgm:pt modelId="{AF027254-06CA-4058-B57B-8C53A943D59F}" type="sibTrans" cxnId="{CB6D4016-2EFF-442B-AF3E-55E0FF7E12F5}">
      <dgm:prSet/>
      <dgm:spPr/>
      <dgm:t>
        <a:bodyPr/>
        <a:lstStyle/>
        <a:p>
          <a:endParaRPr lang="es-ES"/>
        </a:p>
      </dgm:t>
    </dgm:pt>
    <dgm:pt modelId="{F823B90F-7C3B-49E8-97F4-60D7AB8EC0AC}">
      <dgm:prSet phldrT="[Texto]"/>
      <dgm:spPr/>
      <dgm:t>
        <a:bodyPr/>
        <a:lstStyle/>
        <a:p>
          <a:r>
            <a:rPr lang="es-ES" dirty="0" smtClean="0"/>
            <a:t>India </a:t>
          </a:r>
          <a:endParaRPr lang="es-ES" dirty="0"/>
        </a:p>
      </dgm:t>
    </dgm:pt>
    <dgm:pt modelId="{76E26A9B-F816-48CF-9664-D7A33F7CAB28}" type="parTrans" cxnId="{3BE03F82-AE4D-4884-96B2-28BCBC04BB1D}">
      <dgm:prSet/>
      <dgm:spPr/>
      <dgm:t>
        <a:bodyPr/>
        <a:lstStyle/>
        <a:p>
          <a:endParaRPr lang="es-ES"/>
        </a:p>
      </dgm:t>
    </dgm:pt>
    <dgm:pt modelId="{EB14A618-451A-4F01-AA5E-D18A3604D21F}" type="sibTrans" cxnId="{3BE03F82-AE4D-4884-96B2-28BCBC04BB1D}">
      <dgm:prSet/>
      <dgm:spPr/>
      <dgm:t>
        <a:bodyPr/>
        <a:lstStyle/>
        <a:p>
          <a:endParaRPr lang="es-ES"/>
        </a:p>
      </dgm:t>
    </dgm:pt>
    <dgm:pt modelId="{ACF1CE20-2A79-45E8-A9C9-19BE838B09A0}">
      <dgm:prSet/>
      <dgm:spPr/>
      <dgm:t>
        <a:bodyPr/>
        <a:lstStyle/>
        <a:p>
          <a:r>
            <a:rPr lang="es-ES" dirty="0" smtClean="0"/>
            <a:t>1000 </a:t>
          </a:r>
          <a:r>
            <a:rPr lang="es-ES" dirty="0" err="1" smtClean="0"/>
            <a:t>a.C</a:t>
          </a:r>
          <a:r>
            <a:rPr lang="es-ES" dirty="0" smtClean="0"/>
            <a:t> solían castigar a los reos amputando le un miembro (nariz), lo que dio oportunidad a los anatomistas para que estudian las partes sacrificadas</a:t>
          </a:r>
          <a:endParaRPr lang="es-ES" dirty="0"/>
        </a:p>
      </dgm:t>
    </dgm:pt>
    <dgm:pt modelId="{FB623CE4-F98B-4ABA-A9BE-82ED990F0F79}" type="parTrans" cxnId="{C29CC3F4-06C1-45E9-A05F-D417E203AF6A}">
      <dgm:prSet/>
      <dgm:spPr/>
      <dgm:t>
        <a:bodyPr/>
        <a:lstStyle/>
        <a:p>
          <a:endParaRPr lang="es-ES"/>
        </a:p>
      </dgm:t>
    </dgm:pt>
    <dgm:pt modelId="{2F32E3B5-6CB6-4D7A-AF68-AE06943883A4}" type="sibTrans" cxnId="{C29CC3F4-06C1-45E9-A05F-D417E203AF6A}">
      <dgm:prSet/>
      <dgm:spPr/>
      <dgm:t>
        <a:bodyPr/>
        <a:lstStyle/>
        <a:p>
          <a:endParaRPr lang="es-ES"/>
        </a:p>
      </dgm:t>
    </dgm:pt>
    <dgm:pt modelId="{5D4C089C-AFF4-4E00-BC5A-C247FDC8D29A}">
      <dgm:prSet phldrT="[Texto]"/>
      <dgm:spPr/>
      <dgm:t>
        <a:bodyPr/>
        <a:lstStyle/>
        <a:p>
          <a:r>
            <a:rPr lang="es-ES" dirty="0" smtClean="0"/>
            <a:t>Grecia </a:t>
          </a:r>
          <a:endParaRPr lang="es-ES" dirty="0"/>
        </a:p>
      </dgm:t>
    </dgm:pt>
    <dgm:pt modelId="{C98F9BAC-F5D4-444B-958F-DE6FA7F76005}" type="parTrans" cxnId="{399E01F6-83D2-436A-B712-ECB577348559}">
      <dgm:prSet/>
      <dgm:spPr/>
      <dgm:t>
        <a:bodyPr/>
        <a:lstStyle/>
        <a:p>
          <a:endParaRPr lang="es-ES"/>
        </a:p>
      </dgm:t>
    </dgm:pt>
    <dgm:pt modelId="{6F39CACE-0BD6-4A2C-8DDD-E792370A3B06}" type="sibTrans" cxnId="{399E01F6-83D2-436A-B712-ECB577348559}">
      <dgm:prSet/>
      <dgm:spPr/>
      <dgm:t>
        <a:bodyPr/>
        <a:lstStyle/>
        <a:p>
          <a:endParaRPr lang="es-ES"/>
        </a:p>
      </dgm:t>
    </dgm:pt>
    <dgm:pt modelId="{EA21122D-3B88-4D83-9AD7-E1123E10CB41}">
      <dgm:prSet/>
      <dgm:spPr/>
      <dgm:t>
        <a:bodyPr/>
        <a:lstStyle/>
        <a:p>
          <a:r>
            <a:rPr lang="es-ES" dirty="0" smtClean="0"/>
            <a:t>Se conocían dos clases de médicos los que viajaban por las diferentes regiones (Epidemias) y los que tenían consultas en las ciudades</a:t>
          </a:r>
          <a:endParaRPr lang="es-ES" dirty="0"/>
        </a:p>
      </dgm:t>
    </dgm:pt>
    <dgm:pt modelId="{A6EB974C-9B13-46B1-9652-C95F967C6DF6}" type="parTrans" cxnId="{35C40649-B4D8-47FE-9D04-65279853CEC6}">
      <dgm:prSet/>
      <dgm:spPr/>
      <dgm:t>
        <a:bodyPr/>
        <a:lstStyle/>
        <a:p>
          <a:endParaRPr lang="es-ES"/>
        </a:p>
      </dgm:t>
    </dgm:pt>
    <dgm:pt modelId="{CBBA453C-252C-4319-A321-35BE124E5028}" type="sibTrans" cxnId="{35C40649-B4D8-47FE-9D04-65279853CEC6}">
      <dgm:prSet/>
      <dgm:spPr/>
      <dgm:t>
        <a:bodyPr/>
        <a:lstStyle/>
        <a:p>
          <a:endParaRPr lang="es-ES"/>
        </a:p>
      </dgm:t>
    </dgm:pt>
    <dgm:pt modelId="{45C47555-851F-4A67-9A94-3DB7B7AA6BAE}" type="pres">
      <dgm:prSet presAssocID="{E5541002-C76B-46FF-AE27-46145F9D6A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6B4CDA9-F5BD-4672-BA58-C8B1A2B9EB07}" type="pres">
      <dgm:prSet presAssocID="{3B82661E-F2C2-4BA9-8C1E-7B3AF87B48D7}" presName="root" presStyleCnt="0"/>
      <dgm:spPr/>
    </dgm:pt>
    <dgm:pt modelId="{4489C54E-0DAE-433D-B6A9-8C72A00ED5CB}" type="pres">
      <dgm:prSet presAssocID="{3B82661E-F2C2-4BA9-8C1E-7B3AF87B48D7}" presName="rootComposite" presStyleCnt="0"/>
      <dgm:spPr/>
    </dgm:pt>
    <dgm:pt modelId="{2BAA17D6-B2B5-4F01-9D5A-74F78371E7D1}" type="pres">
      <dgm:prSet presAssocID="{3B82661E-F2C2-4BA9-8C1E-7B3AF87B48D7}" presName="rootText" presStyleLbl="node1" presStyleIdx="0" presStyleCnt="3"/>
      <dgm:spPr/>
      <dgm:t>
        <a:bodyPr/>
        <a:lstStyle/>
        <a:p>
          <a:endParaRPr lang="es-ES"/>
        </a:p>
      </dgm:t>
    </dgm:pt>
    <dgm:pt modelId="{074D2DB7-5795-445D-9E1C-C5C06A7D711A}" type="pres">
      <dgm:prSet presAssocID="{3B82661E-F2C2-4BA9-8C1E-7B3AF87B48D7}" presName="rootConnector" presStyleLbl="node1" presStyleIdx="0" presStyleCnt="3"/>
      <dgm:spPr/>
      <dgm:t>
        <a:bodyPr/>
        <a:lstStyle/>
        <a:p>
          <a:endParaRPr lang="es-ES"/>
        </a:p>
      </dgm:t>
    </dgm:pt>
    <dgm:pt modelId="{78E61135-2E52-4845-A7F1-7E3E92863CC2}" type="pres">
      <dgm:prSet presAssocID="{3B82661E-F2C2-4BA9-8C1E-7B3AF87B48D7}" presName="childShape" presStyleCnt="0"/>
      <dgm:spPr/>
    </dgm:pt>
    <dgm:pt modelId="{A9575094-64F7-4D4B-A527-F8A2F24FF76A}" type="pres">
      <dgm:prSet presAssocID="{8655C875-0297-48F0-B4F9-88F371623D34}" presName="Name13" presStyleLbl="parChTrans1D2" presStyleIdx="0" presStyleCnt="3"/>
      <dgm:spPr/>
      <dgm:t>
        <a:bodyPr/>
        <a:lstStyle/>
        <a:p>
          <a:endParaRPr lang="es-ES"/>
        </a:p>
      </dgm:t>
    </dgm:pt>
    <dgm:pt modelId="{44454628-4AF3-4048-8C72-55546CFA7DAF}" type="pres">
      <dgm:prSet presAssocID="{3183EC7E-A6ED-4186-B9C9-0FE905E66CE3}" presName="childText" presStyleLbl="bgAcc1" presStyleIdx="0" presStyleCnt="3" custScaleY="1654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31C686-1418-402E-A09A-D1ECCCDFCA1B}" type="pres">
      <dgm:prSet presAssocID="{F823B90F-7C3B-49E8-97F4-60D7AB8EC0AC}" presName="root" presStyleCnt="0"/>
      <dgm:spPr/>
    </dgm:pt>
    <dgm:pt modelId="{0DE0BBC2-AB0B-4786-BC32-3A1D159CA91B}" type="pres">
      <dgm:prSet presAssocID="{F823B90F-7C3B-49E8-97F4-60D7AB8EC0AC}" presName="rootComposite" presStyleCnt="0"/>
      <dgm:spPr/>
    </dgm:pt>
    <dgm:pt modelId="{D7FAA516-523B-444D-99D1-7E64EC35FE7C}" type="pres">
      <dgm:prSet presAssocID="{F823B90F-7C3B-49E8-97F4-60D7AB8EC0AC}" presName="rootText" presStyleLbl="node1" presStyleIdx="1" presStyleCnt="3"/>
      <dgm:spPr/>
      <dgm:t>
        <a:bodyPr/>
        <a:lstStyle/>
        <a:p>
          <a:endParaRPr lang="es-ES"/>
        </a:p>
      </dgm:t>
    </dgm:pt>
    <dgm:pt modelId="{A4C9EBE9-D2BB-43A3-8B1E-ABD2609877BE}" type="pres">
      <dgm:prSet presAssocID="{F823B90F-7C3B-49E8-97F4-60D7AB8EC0AC}" presName="rootConnector" presStyleLbl="node1" presStyleIdx="1" presStyleCnt="3"/>
      <dgm:spPr/>
      <dgm:t>
        <a:bodyPr/>
        <a:lstStyle/>
        <a:p>
          <a:endParaRPr lang="es-ES"/>
        </a:p>
      </dgm:t>
    </dgm:pt>
    <dgm:pt modelId="{7EC758CE-B971-4689-AD76-B3BF2960DDF4}" type="pres">
      <dgm:prSet presAssocID="{F823B90F-7C3B-49E8-97F4-60D7AB8EC0AC}" presName="childShape" presStyleCnt="0"/>
      <dgm:spPr/>
    </dgm:pt>
    <dgm:pt modelId="{0097C599-0316-4C63-B955-FFB2F314B4BE}" type="pres">
      <dgm:prSet presAssocID="{FB623CE4-F98B-4ABA-A9BE-82ED990F0F79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A658A98-0D0C-45A6-A694-76410FE3F76E}" type="pres">
      <dgm:prSet presAssocID="{ACF1CE20-2A79-45E8-A9C9-19BE838B09A0}" presName="childText" presStyleLbl="bgAcc1" presStyleIdx="1" presStyleCnt="3" custScaleY="1847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822B73-925B-42F9-AF6B-9B1EB1ED46EA}" type="pres">
      <dgm:prSet presAssocID="{5D4C089C-AFF4-4E00-BC5A-C247FDC8D29A}" presName="root" presStyleCnt="0"/>
      <dgm:spPr/>
    </dgm:pt>
    <dgm:pt modelId="{46ECD5AA-80F7-4FB5-BF46-4C256D7F8B05}" type="pres">
      <dgm:prSet presAssocID="{5D4C089C-AFF4-4E00-BC5A-C247FDC8D29A}" presName="rootComposite" presStyleCnt="0"/>
      <dgm:spPr/>
    </dgm:pt>
    <dgm:pt modelId="{D67C7BF4-6A45-4BE6-943E-8E1ECCCF0D8C}" type="pres">
      <dgm:prSet presAssocID="{5D4C089C-AFF4-4E00-BC5A-C247FDC8D29A}" presName="rootText" presStyleLbl="node1" presStyleIdx="2" presStyleCnt="3"/>
      <dgm:spPr/>
      <dgm:t>
        <a:bodyPr/>
        <a:lstStyle/>
        <a:p>
          <a:endParaRPr lang="es-ES"/>
        </a:p>
      </dgm:t>
    </dgm:pt>
    <dgm:pt modelId="{A9BD9CE8-65C8-4D53-9ADE-FFF5AB31CD31}" type="pres">
      <dgm:prSet presAssocID="{5D4C089C-AFF4-4E00-BC5A-C247FDC8D29A}" presName="rootConnector" presStyleLbl="node1" presStyleIdx="2" presStyleCnt="3"/>
      <dgm:spPr/>
      <dgm:t>
        <a:bodyPr/>
        <a:lstStyle/>
        <a:p>
          <a:endParaRPr lang="es-ES"/>
        </a:p>
      </dgm:t>
    </dgm:pt>
    <dgm:pt modelId="{60FD0D7E-6DE8-4E07-AE69-78686CD888EB}" type="pres">
      <dgm:prSet presAssocID="{5D4C089C-AFF4-4E00-BC5A-C247FDC8D29A}" presName="childShape" presStyleCnt="0"/>
      <dgm:spPr/>
    </dgm:pt>
    <dgm:pt modelId="{70D66A50-81DF-4537-9819-4EBDE055386D}" type="pres">
      <dgm:prSet presAssocID="{A6EB974C-9B13-46B1-9652-C95F967C6DF6}" presName="Name13" presStyleLbl="parChTrans1D2" presStyleIdx="2" presStyleCnt="3"/>
      <dgm:spPr/>
      <dgm:t>
        <a:bodyPr/>
        <a:lstStyle/>
        <a:p>
          <a:endParaRPr lang="es-ES"/>
        </a:p>
      </dgm:t>
    </dgm:pt>
    <dgm:pt modelId="{005B40A5-D727-4F33-B51D-48A4FD29B994}" type="pres">
      <dgm:prSet presAssocID="{EA21122D-3B88-4D83-9AD7-E1123E10CB41}" presName="childText" presStyleLbl="bgAcc1" presStyleIdx="2" presStyleCnt="3" custScaleY="1796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B558D6-315A-46DC-B281-90FC8A78AA16}" type="presOf" srcId="{FB623CE4-F98B-4ABA-A9BE-82ED990F0F79}" destId="{0097C599-0316-4C63-B955-FFB2F314B4BE}" srcOrd="0" destOrd="0" presId="urn:microsoft.com/office/officeart/2005/8/layout/hierarchy3"/>
    <dgm:cxn modelId="{2D426470-C637-4B07-A4DF-18AC3944FC30}" srcId="{E5541002-C76B-46FF-AE27-46145F9D6A8F}" destId="{3B82661E-F2C2-4BA9-8C1E-7B3AF87B48D7}" srcOrd="0" destOrd="0" parTransId="{0E3657C0-4CC6-4C41-B04E-4391AB79401A}" sibTransId="{F24F8C2C-A94F-4CCA-B8E7-FF6E1CCD8B84}"/>
    <dgm:cxn modelId="{E06B05EA-C611-4BD4-9D6B-49F0967F54C3}" type="presOf" srcId="{F823B90F-7C3B-49E8-97F4-60D7AB8EC0AC}" destId="{D7FAA516-523B-444D-99D1-7E64EC35FE7C}" srcOrd="0" destOrd="0" presId="urn:microsoft.com/office/officeart/2005/8/layout/hierarchy3"/>
    <dgm:cxn modelId="{50AA4CEF-D6C5-4B52-9859-D4E8ECC3B678}" type="presOf" srcId="{A6EB974C-9B13-46B1-9652-C95F967C6DF6}" destId="{70D66A50-81DF-4537-9819-4EBDE055386D}" srcOrd="0" destOrd="0" presId="urn:microsoft.com/office/officeart/2005/8/layout/hierarchy3"/>
    <dgm:cxn modelId="{DC3C3A13-FF98-4E78-899A-A3343472620F}" type="presOf" srcId="{ACF1CE20-2A79-45E8-A9C9-19BE838B09A0}" destId="{7A658A98-0D0C-45A6-A694-76410FE3F76E}" srcOrd="0" destOrd="0" presId="urn:microsoft.com/office/officeart/2005/8/layout/hierarchy3"/>
    <dgm:cxn modelId="{4BEF92B5-AA88-4A78-82BE-FD10A8FDA227}" type="presOf" srcId="{5D4C089C-AFF4-4E00-BC5A-C247FDC8D29A}" destId="{A9BD9CE8-65C8-4D53-9ADE-FFF5AB31CD31}" srcOrd="1" destOrd="0" presId="urn:microsoft.com/office/officeart/2005/8/layout/hierarchy3"/>
    <dgm:cxn modelId="{6C0CD6CD-5AC4-4B39-9052-21A7F670B08A}" type="presOf" srcId="{3B82661E-F2C2-4BA9-8C1E-7B3AF87B48D7}" destId="{074D2DB7-5795-445D-9E1C-C5C06A7D711A}" srcOrd="1" destOrd="0" presId="urn:microsoft.com/office/officeart/2005/8/layout/hierarchy3"/>
    <dgm:cxn modelId="{EF9A0438-B944-4468-8065-5FE46D3B2112}" type="presOf" srcId="{8655C875-0297-48F0-B4F9-88F371623D34}" destId="{A9575094-64F7-4D4B-A527-F8A2F24FF76A}" srcOrd="0" destOrd="0" presId="urn:microsoft.com/office/officeart/2005/8/layout/hierarchy3"/>
    <dgm:cxn modelId="{AB57F288-CB60-4DDD-A616-AF0AD8BECD5D}" type="presOf" srcId="{3183EC7E-A6ED-4186-B9C9-0FE905E66CE3}" destId="{44454628-4AF3-4048-8C72-55546CFA7DAF}" srcOrd="0" destOrd="0" presId="urn:microsoft.com/office/officeart/2005/8/layout/hierarchy3"/>
    <dgm:cxn modelId="{7F01D140-3A33-43A5-9DF0-7A64529309D9}" type="presOf" srcId="{3B82661E-F2C2-4BA9-8C1E-7B3AF87B48D7}" destId="{2BAA17D6-B2B5-4F01-9D5A-74F78371E7D1}" srcOrd="0" destOrd="0" presId="urn:microsoft.com/office/officeart/2005/8/layout/hierarchy3"/>
    <dgm:cxn modelId="{C8576FE2-DD59-4799-AF08-C55AC0504476}" type="presOf" srcId="{EA21122D-3B88-4D83-9AD7-E1123E10CB41}" destId="{005B40A5-D727-4F33-B51D-48A4FD29B994}" srcOrd="0" destOrd="0" presId="urn:microsoft.com/office/officeart/2005/8/layout/hierarchy3"/>
    <dgm:cxn modelId="{C29CC3F4-06C1-45E9-A05F-D417E203AF6A}" srcId="{F823B90F-7C3B-49E8-97F4-60D7AB8EC0AC}" destId="{ACF1CE20-2A79-45E8-A9C9-19BE838B09A0}" srcOrd="0" destOrd="0" parTransId="{FB623CE4-F98B-4ABA-A9BE-82ED990F0F79}" sibTransId="{2F32E3B5-6CB6-4D7A-AF68-AE06943883A4}"/>
    <dgm:cxn modelId="{3BE03F82-AE4D-4884-96B2-28BCBC04BB1D}" srcId="{E5541002-C76B-46FF-AE27-46145F9D6A8F}" destId="{F823B90F-7C3B-49E8-97F4-60D7AB8EC0AC}" srcOrd="1" destOrd="0" parTransId="{76E26A9B-F816-48CF-9664-D7A33F7CAB28}" sibTransId="{EB14A618-451A-4F01-AA5E-D18A3604D21F}"/>
    <dgm:cxn modelId="{1AFFDA1E-D664-44AE-86E6-892D02E2E861}" type="presOf" srcId="{E5541002-C76B-46FF-AE27-46145F9D6A8F}" destId="{45C47555-851F-4A67-9A94-3DB7B7AA6BAE}" srcOrd="0" destOrd="0" presId="urn:microsoft.com/office/officeart/2005/8/layout/hierarchy3"/>
    <dgm:cxn modelId="{38E8F884-AD13-4084-9858-6C601B3C6230}" type="presOf" srcId="{F823B90F-7C3B-49E8-97F4-60D7AB8EC0AC}" destId="{A4C9EBE9-D2BB-43A3-8B1E-ABD2609877BE}" srcOrd="1" destOrd="0" presId="urn:microsoft.com/office/officeart/2005/8/layout/hierarchy3"/>
    <dgm:cxn modelId="{35C40649-B4D8-47FE-9D04-65279853CEC6}" srcId="{5D4C089C-AFF4-4E00-BC5A-C247FDC8D29A}" destId="{EA21122D-3B88-4D83-9AD7-E1123E10CB41}" srcOrd="0" destOrd="0" parTransId="{A6EB974C-9B13-46B1-9652-C95F967C6DF6}" sibTransId="{CBBA453C-252C-4319-A321-35BE124E5028}"/>
    <dgm:cxn modelId="{D5B33E21-EE1D-4556-B358-354289C15901}" type="presOf" srcId="{5D4C089C-AFF4-4E00-BC5A-C247FDC8D29A}" destId="{D67C7BF4-6A45-4BE6-943E-8E1ECCCF0D8C}" srcOrd="0" destOrd="0" presId="urn:microsoft.com/office/officeart/2005/8/layout/hierarchy3"/>
    <dgm:cxn modelId="{CB6D4016-2EFF-442B-AF3E-55E0FF7E12F5}" srcId="{3B82661E-F2C2-4BA9-8C1E-7B3AF87B48D7}" destId="{3183EC7E-A6ED-4186-B9C9-0FE905E66CE3}" srcOrd="0" destOrd="0" parTransId="{8655C875-0297-48F0-B4F9-88F371623D34}" sibTransId="{AF027254-06CA-4058-B57B-8C53A943D59F}"/>
    <dgm:cxn modelId="{399E01F6-83D2-436A-B712-ECB577348559}" srcId="{E5541002-C76B-46FF-AE27-46145F9D6A8F}" destId="{5D4C089C-AFF4-4E00-BC5A-C247FDC8D29A}" srcOrd="2" destOrd="0" parTransId="{C98F9BAC-F5D4-444B-958F-DE6FA7F76005}" sibTransId="{6F39CACE-0BD6-4A2C-8DDD-E792370A3B06}"/>
    <dgm:cxn modelId="{58798E3F-E69A-4BA2-A976-75CF0ACF1C4F}" type="presParOf" srcId="{45C47555-851F-4A67-9A94-3DB7B7AA6BAE}" destId="{76B4CDA9-F5BD-4672-BA58-C8B1A2B9EB07}" srcOrd="0" destOrd="0" presId="urn:microsoft.com/office/officeart/2005/8/layout/hierarchy3"/>
    <dgm:cxn modelId="{1B87BC86-799A-4AAF-844D-43C382A76475}" type="presParOf" srcId="{76B4CDA9-F5BD-4672-BA58-C8B1A2B9EB07}" destId="{4489C54E-0DAE-433D-B6A9-8C72A00ED5CB}" srcOrd="0" destOrd="0" presId="urn:microsoft.com/office/officeart/2005/8/layout/hierarchy3"/>
    <dgm:cxn modelId="{BC300124-B921-4DF0-88A0-97E08CA8F7E0}" type="presParOf" srcId="{4489C54E-0DAE-433D-B6A9-8C72A00ED5CB}" destId="{2BAA17D6-B2B5-4F01-9D5A-74F78371E7D1}" srcOrd="0" destOrd="0" presId="urn:microsoft.com/office/officeart/2005/8/layout/hierarchy3"/>
    <dgm:cxn modelId="{6FF631CB-640B-42AA-8009-1CE03C77C3C6}" type="presParOf" srcId="{4489C54E-0DAE-433D-B6A9-8C72A00ED5CB}" destId="{074D2DB7-5795-445D-9E1C-C5C06A7D711A}" srcOrd="1" destOrd="0" presId="urn:microsoft.com/office/officeart/2005/8/layout/hierarchy3"/>
    <dgm:cxn modelId="{1F604E04-FFA9-45AD-98A8-CB33DE68F058}" type="presParOf" srcId="{76B4CDA9-F5BD-4672-BA58-C8B1A2B9EB07}" destId="{78E61135-2E52-4845-A7F1-7E3E92863CC2}" srcOrd="1" destOrd="0" presId="urn:microsoft.com/office/officeart/2005/8/layout/hierarchy3"/>
    <dgm:cxn modelId="{CE3466DA-A63F-4FBD-BA43-1941B251A7EA}" type="presParOf" srcId="{78E61135-2E52-4845-A7F1-7E3E92863CC2}" destId="{A9575094-64F7-4D4B-A527-F8A2F24FF76A}" srcOrd="0" destOrd="0" presId="urn:microsoft.com/office/officeart/2005/8/layout/hierarchy3"/>
    <dgm:cxn modelId="{F73C7B9A-9A5C-4311-924A-C6954ECDB489}" type="presParOf" srcId="{78E61135-2E52-4845-A7F1-7E3E92863CC2}" destId="{44454628-4AF3-4048-8C72-55546CFA7DAF}" srcOrd="1" destOrd="0" presId="urn:microsoft.com/office/officeart/2005/8/layout/hierarchy3"/>
    <dgm:cxn modelId="{509E94EC-3C69-4A71-9FC8-5FAF05ED02C2}" type="presParOf" srcId="{45C47555-851F-4A67-9A94-3DB7B7AA6BAE}" destId="{6931C686-1418-402E-A09A-D1ECCCDFCA1B}" srcOrd="1" destOrd="0" presId="urn:microsoft.com/office/officeart/2005/8/layout/hierarchy3"/>
    <dgm:cxn modelId="{8E906B25-A14F-4C70-BBF2-F58F6818485F}" type="presParOf" srcId="{6931C686-1418-402E-A09A-D1ECCCDFCA1B}" destId="{0DE0BBC2-AB0B-4786-BC32-3A1D159CA91B}" srcOrd="0" destOrd="0" presId="urn:microsoft.com/office/officeart/2005/8/layout/hierarchy3"/>
    <dgm:cxn modelId="{0417F788-D4E4-4859-91C4-96D7CB14D3F9}" type="presParOf" srcId="{0DE0BBC2-AB0B-4786-BC32-3A1D159CA91B}" destId="{D7FAA516-523B-444D-99D1-7E64EC35FE7C}" srcOrd="0" destOrd="0" presId="urn:microsoft.com/office/officeart/2005/8/layout/hierarchy3"/>
    <dgm:cxn modelId="{E31F77F1-7CEA-4719-A68D-1740F4AEAB4C}" type="presParOf" srcId="{0DE0BBC2-AB0B-4786-BC32-3A1D159CA91B}" destId="{A4C9EBE9-D2BB-43A3-8B1E-ABD2609877BE}" srcOrd="1" destOrd="0" presId="urn:microsoft.com/office/officeart/2005/8/layout/hierarchy3"/>
    <dgm:cxn modelId="{ED69B69B-4AF2-4ADD-8318-2A0EEEE8F020}" type="presParOf" srcId="{6931C686-1418-402E-A09A-D1ECCCDFCA1B}" destId="{7EC758CE-B971-4689-AD76-B3BF2960DDF4}" srcOrd="1" destOrd="0" presId="urn:microsoft.com/office/officeart/2005/8/layout/hierarchy3"/>
    <dgm:cxn modelId="{3DA1B91A-D615-4802-B232-7A0108CB0106}" type="presParOf" srcId="{7EC758CE-B971-4689-AD76-B3BF2960DDF4}" destId="{0097C599-0316-4C63-B955-FFB2F314B4BE}" srcOrd="0" destOrd="0" presId="urn:microsoft.com/office/officeart/2005/8/layout/hierarchy3"/>
    <dgm:cxn modelId="{AF1151E9-1823-4118-AFBC-2B78D4C9E9B2}" type="presParOf" srcId="{7EC758CE-B971-4689-AD76-B3BF2960DDF4}" destId="{7A658A98-0D0C-45A6-A694-76410FE3F76E}" srcOrd="1" destOrd="0" presId="urn:microsoft.com/office/officeart/2005/8/layout/hierarchy3"/>
    <dgm:cxn modelId="{D5079530-8A21-4D8D-9F09-CA1BF2C1885E}" type="presParOf" srcId="{45C47555-851F-4A67-9A94-3DB7B7AA6BAE}" destId="{E8822B73-925B-42F9-AF6B-9B1EB1ED46EA}" srcOrd="2" destOrd="0" presId="urn:microsoft.com/office/officeart/2005/8/layout/hierarchy3"/>
    <dgm:cxn modelId="{D24A7743-0627-4FF7-997A-FDF6AD793D41}" type="presParOf" srcId="{E8822B73-925B-42F9-AF6B-9B1EB1ED46EA}" destId="{46ECD5AA-80F7-4FB5-BF46-4C256D7F8B05}" srcOrd="0" destOrd="0" presId="urn:microsoft.com/office/officeart/2005/8/layout/hierarchy3"/>
    <dgm:cxn modelId="{8AAC1C66-8D71-4807-8C4B-3ADC5B01366E}" type="presParOf" srcId="{46ECD5AA-80F7-4FB5-BF46-4C256D7F8B05}" destId="{D67C7BF4-6A45-4BE6-943E-8E1ECCCF0D8C}" srcOrd="0" destOrd="0" presId="urn:microsoft.com/office/officeart/2005/8/layout/hierarchy3"/>
    <dgm:cxn modelId="{DFAA2BD2-24B5-4AC2-85AD-B9D7CCE3F97C}" type="presParOf" srcId="{46ECD5AA-80F7-4FB5-BF46-4C256D7F8B05}" destId="{A9BD9CE8-65C8-4D53-9ADE-FFF5AB31CD31}" srcOrd="1" destOrd="0" presId="urn:microsoft.com/office/officeart/2005/8/layout/hierarchy3"/>
    <dgm:cxn modelId="{D6774C7D-761F-483C-A40B-FD20EFC5E73E}" type="presParOf" srcId="{E8822B73-925B-42F9-AF6B-9B1EB1ED46EA}" destId="{60FD0D7E-6DE8-4E07-AE69-78686CD888EB}" srcOrd="1" destOrd="0" presId="urn:microsoft.com/office/officeart/2005/8/layout/hierarchy3"/>
    <dgm:cxn modelId="{C891FC3E-2C48-4C38-9EC0-85D4234E8CB5}" type="presParOf" srcId="{60FD0D7E-6DE8-4E07-AE69-78686CD888EB}" destId="{70D66A50-81DF-4537-9819-4EBDE055386D}" srcOrd="0" destOrd="0" presId="urn:microsoft.com/office/officeart/2005/8/layout/hierarchy3"/>
    <dgm:cxn modelId="{CED2CC4C-C515-4288-8118-37162F42B3A3}" type="presParOf" srcId="{60FD0D7E-6DE8-4E07-AE69-78686CD888EB}" destId="{005B40A5-D727-4F33-B51D-48A4FD29B99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60F5F3-87CF-4812-8CCE-21D70A214BD5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6C80DCB-D46A-481D-9F65-6721AB227705}">
      <dgm:prSet phldrT="[Texto]"/>
      <dgm:spPr/>
      <dgm:t>
        <a:bodyPr/>
        <a:lstStyle/>
        <a:p>
          <a:r>
            <a:rPr lang="es-ES" dirty="0" smtClean="0"/>
            <a:t>HIPÓCRATES</a:t>
          </a:r>
          <a:endParaRPr lang="es-ES" dirty="0"/>
        </a:p>
      </dgm:t>
    </dgm:pt>
    <dgm:pt modelId="{81D5AE36-732A-424E-8C8F-69E4520DA058}" type="parTrans" cxnId="{BC26B2A4-A029-4D9B-B12A-436862AD93F0}">
      <dgm:prSet/>
      <dgm:spPr/>
      <dgm:t>
        <a:bodyPr/>
        <a:lstStyle/>
        <a:p>
          <a:endParaRPr lang="es-ES"/>
        </a:p>
      </dgm:t>
    </dgm:pt>
    <dgm:pt modelId="{CE144D36-5B3E-4E05-9989-065DA1530C6E}" type="sibTrans" cxnId="{BC26B2A4-A029-4D9B-B12A-436862AD93F0}">
      <dgm:prSet/>
      <dgm:spPr/>
      <dgm:t>
        <a:bodyPr/>
        <a:lstStyle/>
        <a:p>
          <a:endParaRPr lang="es-ES"/>
        </a:p>
      </dgm:t>
    </dgm:pt>
    <dgm:pt modelId="{8A71F227-2493-4272-8123-BA444A3B3871}">
      <dgm:prSet phldrT="[Texto]" custT="1"/>
      <dgm:spPr/>
      <dgm:t>
        <a:bodyPr/>
        <a:lstStyle/>
        <a:p>
          <a:r>
            <a:rPr lang="es-ES" sz="2000" dirty="0" smtClean="0"/>
            <a:t>Considerado el padre de la medicina, estableció la tesis de que el médico no solo debe preocuparse por estudiar la enfermedad que afecta al paciente, sino también comprenderlo cómo individuo</a:t>
          </a:r>
          <a:endParaRPr lang="es-ES" sz="2000" dirty="0"/>
        </a:p>
      </dgm:t>
    </dgm:pt>
    <dgm:pt modelId="{ACD3A7EF-AE80-46CF-807B-737BFC00392A}" type="parTrans" cxnId="{0B395825-E22C-4669-8090-C67E243803B9}">
      <dgm:prSet/>
      <dgm:spPr/>
      <dgm:t>
        <a:bodyPr/>
        <a:lstStyle/>
        <a:p>
          <a:endParaRPr lang="es-ES"/>
        </a:p>
      </dgm:t>
    </dgm:pt>
    <dgm:pt modelId="{47A65C25-4735-4AEE-A38D-C6A33C16DFC3}" type="sibTrans" cxnId="{0B395825-E22C-4669-8090-C67E243803B9}">
      <dgm:prSet/>
      <dgm:spPr/>
      <dgm:t>
        <a:bodyPr/>
        <a:lstStyle/>
        <a:p>
          <a:endParaRPr lang="es-ES"/>
        </a:p>
      </dgm:t>
    </dgm:pt>
    <dgm:pt modelId="{C852E964-E528-43D3-9688-AFE0F2D1A75C}">
      <dgm:prSet phldrT="[Texto]"/>
      <dgm:spPr/>
      <dgm:t>
        <a:bodyPr/>
        <a:lstStyle/>
        <a:p>
          <a:r>
            <a:rPr lang="es-ES" dirty="0" smtClean="0"/>
            <a:t>ARISTÓTELES</a:t>
          </a:r>
          <a:endParaRPr lang="es-ES" dirty="0"/>
        </a:p>
      </dgm:t>
    </dgm:pt>
    <dgm:pt modelId="{6F337028-B2FE-48CF-B619-139AE1702035}" type="parTrans" cxnId="{35C53142-4840-47EC-A973-157F65EFB113}">
      <dgm:prSet/>
      <dgm:spPr/>
      <dgm:t>
        <a:bodyPr/>
        <a:lstStyle/>
        <a:p>
          <a:endParaRPr lang="es-ES"/>
        </a:p>
      </dgm:t>
    </dgm:pt>
    <dgm:pt modelId="{7CC3DCDE-383B-4682-96D0-ACCB0CC3A3A4}" type="sibTrans" cxnId="{35C53142-4840-47EC-A973-157F65EFB113}">
      <dgm:prSet/>
      <dgm:spPr/>
      <dgm:t>
        <a:bodyPr/>
        <a:lstStyle/>
        <a:p>
          <a:endParaRPr lang="es-ES"/>
        </a:p>
      </dgm:t>
    </dgm:pt>
    <dgm:pt modelId="{E4EFB942-9F3F-42B7-9725-021FE2A5F0E0}">
      <dgm:prSet phldrT="[Texto]" custT="1"/>
      <dgm:spPr/>
      <dgm:t>
        <a:bodyPr/>
        <a:lstStyle/>
        <a:p>
          <a:r>
            <a:rPr lang="es-ES" sz="2400" dirty="0" smtClean="0"/>
            <a:t>Enriqueció a la ciencia médica estudio el sistema circulatorio, respiratorio, digestivo y describió los músculos, huesos y articulaciones</a:t>
          </a:r>
          <a:endParaRPr lang="es-ES" sz="2400" dirty="0"/>
        </a:p>
      </dgm:t>
    </dgm:pt>
    <dgm:pt modelId="{CACA31B1-2AD7-4BF9-BE37-C0BCF4AC55E4}" type="parTrans" cxnId="{2D8160EA-6A4C-4E60-9E2A-50AFAD7A1872}">
      <dgm:prSet/>
      <dgm:spPr/>
      <dgm:t>
        <a:bodyPr/>
        <a:lstStyle/>
        <a:p>
          <a:endParaRPr lang="es-ES"/>
        </a:p>
      </dgm:t>
    </dgm:pt>
    <dgm:pt modelId="{6011CBB1-ADE6-4A89-87E7-45694D6FC222}" type="sibTrans" cxnId="{2D8160EA-6A4C-4E60-9E2A-50AFAD7A1872}">
      <dgm:prSet/>
      <dgm:spPr/>
      <dgm:t>
        <a:bodyPr/>
        <a:lstStyle/>
        <a:p>
          <a:endParaRPr lang="es-ES"/>
        </a:p>
      </dgm:t>
    </dgm:pt>
    <dgm:pt modelId="{1C5E0E8E-9456-484C-BAE2-18BF57AFFB38}">
      <dgm:prSet phldrT="[Texto]"/>
      <dgm:spPr/>
      <dgm:t>
        <a:bodyPr/>
        <a:lstStyle/>
        <a:p>
          <a:r>
            <a:rPr lang="es-ES" dirty="0" smtClean="0"/>
            <a:t>GALENO</a:t>
          </a:r>
          <a:endParaRPr lang="es-ES" dirty="0"/>
        </a:p>
      </dgm:t>
    </dgm:pt>
    <dgm:pt modelId="{0914FE84-CD8F-4650-873E-ECC46160DAB4}" type="parTrans" cxnId="{B6DECDF1-5F1C-4FF7-AE44-93206DEFD240}">
      <dgm:prSet/>
      <dgm:spPr/>
      <dgm:t>
        <a:bodyPr/>
        <a:lstStyle/>
        <a:p>
          <a:endParaRPr lang="es-ES"/>
        </a:p>
      </dgm:t>
    </dgm:pt>
    <dgm:pt modelId="{AAB8CA4E-961D-4FC7-8348-8D4B475A5DE0}" type="sibTrans" cxnId="{B6DECDF1-5F1C-4FF7-AE44-93206DEFD240}">
      <dgm:prSet/>
      <dgm:spPr/>
      <dgm:t>
        <a:bodyPr/>
        <a:lstStyle/>
        <a:p>
          <a:endParaRPr lang="es-ES"/>
        </a:p>
      </dgm:t>
    </dgm:pt>
    <dgm:pt modelId="{9574D587-2784-4934-9921-B3ED81E2A363}">
      <dgm:prSet phldrT="[Texto]"/>
      <dgm:spPr/>
      <dgm:t>
        <a:bodyPr/>
        <a:lstStyle/>
        <a:p>
          <a:r>
            <a:rPr lang="es-ES" dirty="0" smtClean="0"/>
            <a:t>Práctico la disección de animales principalmente en los más parecidos al hombre no atreviéndose hacerlos denlos humanos, porque siguiendo la tradición griega el cuerpo formaba parte integral del physis y por lo tanto era sagrado</a:t>
          </a:r>
          <a:endParaRPr lang="es-ES" dirty="0"/>
        </a:p>
      </dgm:t>
    </dgm:pt>
    <dgm:pt modelId="{36293701-C794-413C-A4C5-899FB7AD70FA}" type="parTrans" cxnId="{D6A48AA7-C94D-4690-AA49-0D5F33C4D980}">
      <dgm:prSet/>
      <dgm:spPr/>
      <dgm:t>
        <a:bodyPr/>
        <a:lstStyle/>
        <a:p>
          <a:endParaRPr lang="es-ES"/>
        </a:p>
      </dgm:t>
    </dgm:pt>
    <dgm:pt modelId="{78E5F6AA-2664-4B38-BF75-327C4AAE4C7D}" type="sibTrans" cxnId="{D6A48AA7-C94D-4690-AA49-0D5F33C4D980}">
      <dgm:prSet/>
      <dgm:spPr/>
      <dgm:t>
        <a:bodyPr/>
        <a:lstStyle/>
        <a:p>
          <a:endParaRPr lang="es-ES"/>
        </a:p>
      </dgm:t>
    </dgm:pt>
    <dgm:pt modelId="{77AD7D10-7A03-4E9D-B0D8-A88C2A5C31E4}" type="pres">
      <dgm:prSet presAssocID="{9A60F5F3-87CF-4812-8CCE-21D70A214BD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3FCD591-852F-4530-A8C7-9CED111EC684}" type="pres">
      <dgm:prSet presAssocID="{F6C80DCB-D46A-481D-9F65-6721AB227705}" presName="composite" presStyleCnt="0"/>
      <dgm:spPr/>
    </dgm:pt>
    <dgm:pt modelId="{3ACDEE7C-A9D2-4A0A-8B45-042D59E8E05C}" type="pres">
      <dgm:prSet presAssocID="{F6C80DCB-D46A-481D-9F65-6721AB22770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294C34-9E2D-4972-90C8-32D0378179D2}" type="pres">
      <dgm:prSet presAssocID="{F6C80DCB-D46A-481D-9F65-6721AB22770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A78132-2FA3-459D-9EEB-E145D0D899DA}" type="pres">
      <dgm:prSet presAssocID="{CE144D36-5B3E-4E05-9989-065DA1530C6E}" presName="sp" presStyleCnt="0"/>
      <dgm:spPr/>
    </dgm:pt>
    <dgm:pt modelId="{156BEC70-4215-4CA6-AD27-B084B50E6F10}" type="pres">
      <dgm:prSet presAssocID="{C852E964-E528-43D3-9688-AFE0F2D1A75C}" presName="composite" presStyleCnt="0"/>
      <dgm:spPr/>
    </dgm:pt>
    <dgm:pt modelId="{488A68D2-AFBC-4CEE-9F37-485921B63FC5}" type="pres">
      <dgm:prSet presAssocID="{C852E964-E528-43D3-9688-AFE0F2D1A75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0572C5-08A0-48C4-A7C3-4F5D892222CC}" type="pres">
      <dgm:prSet presAssocID="{C852E964-E528-43D3-9688-AFE0F2D1A75C}" presName="descendantText" presStyleLbl="alignAcc1" presStyleIdx="1" presStyleCnt="3" custLinFactNeighborX="-1447" custLinFactNeighborY="-23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1984F4-1F12-4252-B0D0-40BE61379CB8}" type="pres">
      <dgm:prSet presAssocID="{7CC3DCDE-383B-4682-96D0-ACCB0CC3A3A4}" presName="sp" presStyleCnt="0"/>
      <dgm:spPr/>
    </dgm:pt>
    <dgm:pt modelId="{5E4AA52B-CC6D-46B8-9484-327FBCE11B8E}" type="pres">
      <dgm:prSet presAssocID="{1C5E0E8E-9456-484C-BAE2-18BF57AFFB38}" presName="composite" presStyleCnt="0"/>
      <dgm:spPr/>
    </dgm:pt>
    <dgm:pt modelId="{C066AEEB-3392-4DBB-A8A1-27B323E77680}" type="pres">
      <dgm:prSet presAssocID="{1C5E0E8E-9456-484C-BAE2-18BF57AFFB3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17B75F-65FE-4F35-96E1-7697C802D32E}" type="pres">
      <dgm:prSet presAssocID="{1C5E0E8E-9456-484C-BAE2-18BF57AFFB3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5C53142-4840-47EC-A973-157F65EFB113}" srcId="{9A60F5F3-87CF-4812-8CCE-21D70A214BD5}" destId="{C852E964-E528-43D3-9688-AFE0F2D1A75C}" srcOrd="1" destOrd="0" parTransId="{6F337028-B2FE-48CF-B619-139AE1702035}" sibTransId="{7CC3DCDE-383B-4682-96D0-ACCB0CC3A3A4}"/>
    <dgm:cxn modelId="{00D09231-8D82-4B2A-881A-E086E916CDF2}" type="presOf" srcId="{9A60F5F3-87CF-4812-8CCE-21D70A214BD5}" destId="{77AD7D10-7A03-4E9D-B0D8-A88C2A5C31E4}" srcOrd="0" destOrd="0" presId="urn:microsoft.com/office/officeart/2005/8/layout/chevron2"/>
    <dgm:cxn modelId="{768D521C-905F-41EB-B9CB-DDB2D06136B2}" type="presOf" srcId="{8A71F227-2493-4272-8123-BA444A3B3871}" destId="{18294C34-9E2D-4972-90C8-32D0378179D2}" srcOrd="0" destOrd="0" presId="urn:microsoft.com/office/officeart/2005/8/layout/chevron2"/>
    <dgm:cxn modelId="{BC26B2A4-A029-4D9B-B12A-436862AD93F0}" srcId="{9A60F5F3-87CF-4812-8CCE-21D70A214BD5}" destId="{F6C80DCB-D46A-481D-9F65-6721AB227705}" srcOrd="0" destOrd="0" parTransId="{81D5AE36-732A-424E-8C8F-69E4520DA058}" sibTransId="{CE144D36-5B3E-4E05-9989-065DA1530C6E}"/>
    <dgm:cxn modelId="{8E55767E-DA8F-46A3-9CA4-D3734778130F}" type="presOf" srcId="{9574D587-2784-4934-9921-B3ED81E2A363}" destId="{3E17B75F-65FE-4F35-96E1-7697C802D32E}" srcOrd="0" destOrd="0" presId="urn:microsoft.com/office/officeart/2005/8/layout/chevron2"/>
    <dgm:cxn modelId="{CD2674C0-21C2-45F2-9628-186A7F456772}" type="presOf" srcId="{1C5E0E8E-9456-484C-BAE2-18BF57AFFB38}" destId="{C066AEEB-3392-4DBB-A8A1-27B323E77680}" srcOrd="0" destOrd="0" presId="urn:microsoft.com/office/officeart/2005/8/layout/chevron2"/>
    <dgm:cxn modelId="{E3F125BE-F0EB-49AB-9063-C52DDA3FFBAB}" type="presOf" srcId="{F6C80DCB-D46A-481D-9F65-6721AB227705}" destId="{3ACDEE7C-A9D2-4A0A-8B45-042D59E8E05C}" srcOrd="0" destOrd="0" presId="urn:microsoft.com/office/officeart/2005/8/layout/chevron2"/>
    <dgm:cxn modelId="{2D8160EA-6A4C-4E60-9E2A-50AFAD7A1872}" srcId="{C852E964-E528-43D3-9688-AFE0F2D1A75C}" destId="{E4EFB942-9F3F-42B7-9725-021FE2A5F0E0}" srcOrd="0" destOrd="0" parTransId="{CACA31B1-2AD7-4BF9-BE37-C0BCF4AC55E4}" sibTransId="{6011CBB1-ADE6-4A89-87E7-45694D6FC222}"/>
    <dgm:cxn modelId="{82EB633D-D4A4-42BD-A8DB-4BDB81BF0743}" type="presOf" srcId="{C852E964-E528-43D3-9688-AFE0F2D1A75C}" destId="{488A68D2-AFBC-4CEE-9F37-485921B63FC5}" srcOrd="0" destOrd="0" presId="urn:microsoft.com/office/officeart/2005/8/layout/chevron2"/>
    <dgm:cxn modelId="{988C1D72-8287-40CD-8826-F643DD40BD99}" type="presOf" srcId="{E4EFB942-9F3F-42B7-9725-021FE2A5F0E0}" destId="{670572C5-08A0-48C4-A7C3-4F5D892222CC}" srcOrd="0" destOrd="0" presId="urn:microsoft.com/office/officeart/2005/8/layout/chevron2"/>
    <dgm:cxn modelId="{0B395825-E22C-4669-8090-C67E243803B9}" srcId="{F6C80DCB-D46A-481D-9F65-6721AB227705}" destId="{8A71F227-2493-4272-8123-BA444A3B3871}" srcOrd="0" destOrd="0" parTransId="{ACD3A7EF-AE80-46CF-807B-737BFC00392A}" sibTransId="{47A65C25-4735-4AEE-A38D-C6A33C16DFC3}"/>
    <dgm:cxn modelId="{B6DECDF1-5F1C-4FF7-AE44-93206DEFD240}" srcId="{9A60F5F3-87CF-4812-8CCE-21D70A214BD5}" destId="{1C5E0E8E-9456-484C-BAE2-18BF57AFFB38}" srcOrd="2" destOrd="0" parTransId="{0914FE84-CD8F-4650-873E-ECC46160DAB4}" sibTransId="{AAB8CA4E-961D-4FC7-8348-8D4B475A5DE0}"/>
    <dgm:cxn modelId="{D6A48AA7-C94D-4690-AA49-0D5F33C4D980}" srcId="{1C5E0E8E-9456-484C-BAE2-18BF57AFFB38}" destId="{9574D587-2784-4934-9921-B3ED81E2A363}" srcOrd="0" destOrd="0" parTransId="{36293701-C794-413C-A4C5-899FB7AD70FA}" sibTransId="{78E5F6AA-2664-4B38-BF75-327C4AAE4C7D}"/>
    <dgm:cxn modelId="{3B793245-C9A1-4DC3-9175-1D11EF607041}" type="presParOf" srcId="{77AD7D10-7A03-4E9D-B0D8-A88C2A5C31E4}" destId="{D3FCD591-852F-4530-A8C7-9CED111EC684}" srcOrd="0" destOrd="0" presId="urn:microsoft.com/office/officeart/2005/8/layout/chevron2"/>
    <dgm:cxn modelId="{4114B52C-B186-4BC4-AF47-1916E304B71E}" type="presParOf" srcId="{D3FCD591-852F-4530-A8C7-9CED111EC684}" destId="{3ACDEE7C-A9D2-4A0A-8B45-042D59E8E05C}" srcOrd="0" destOrd="0" presId="urn:microsoft.com/office/officeart/2005/8/layout/chevron2"/>
    <dgm:cxn modelId="{05F4C90F-75EE-4702-85A5-4725291FF684}" type="presParOf" srcId="{D3FCD591-852F-4530-A8C7-9CED111EC684}" destId="{18294C34-9E2D-4972-90C8-32D0378179D2}" srcOrd="1" destOrd="0" presId="urn:microsoft.com/office/officeart/2005/8/layout/chevron2"/>
    <dgm:cxn modelId="{BB6BDF8D-6C46-40A7-B08E-AF5D93C7F47E}" type="presParOf" srcId="{77AD7D10-7A03-4E9D-B0D8-A88C2A5C31E4}" destId="{C6A78132-2FA3-459D-9EEB-E145D0D899DA}" srcOrd="1" destOrd="0" presId="urn:microsoft.com/office/officeart/2005/8/layout/chevron2"/>
    <dgm:cxn modelId="{6B56067A-EE06-4700-A276-18D5672BD7AB}" type="presParOf" srcId="{77AD7D10-7A03-4E9D-B0D8-A88C2A5C31E4}" destId="{156BEC70-4215-4CA6-AD27-B084B50E6F10}" srcOrd="2" destOrd="0" presId="urn:microsoft.com/office/officeart/2005/8/layout/chevron2"/>
    <dgm:cxn modelId="{CB966B5D-C95E-442C-A54F-F23498DFC10A}" type="presParOf" srcId="{156BEC70-4215-4CA6-AD27-B084B50E6F10}" destId="{488A68D2-AFBC-4CEE-9F37-485921B63FC5}" srcOrd="0" destOrd="0" presId="urn:microsoft.com/office/officeart/2005/8/layout/chevron2"/>
    <dgm:cxn modelId="{6CB337E7-282E-41C2-AC73-7EF694F1CC57}" type="presParOf" srcId="{156BEC70-4215-4CA6-AD27-B084B50E6F10}" destId="{670572C5-08A0-48C4-A7C3-4F5D892222CC}" srcOrd="1" destOrd="0" presId="urn:microsoft.com/office/officeart/2005/8/layout/chevron2"/>
    <dgm:cxn modelId="{E69D87AC-E5A5-4F6E-A310-DCD3994DCC78}" type="presParOf" srcId="{77AD7D10-7A03-4E9D-B0D8-A88C2A5C31E4}" destId="{D71984F4-1F12-4252-B0D0-40BE61379CB8}" srcOrd="3" destOrd="0" presId="urn:microsoft.com/office/officeart/2005/8/layout/chevron2"/>
    <dgm:cxn modelId="{B9AAD178-971E-4A05-9588-37EA3B2D0ADE}" type="presParOf" srcId="{77AD7D10-7A03-4E9D-B0D8-A88C2A5C31E4}" destId="{5E4AA52B-CC6D-46B8-9484-327FBCE11B8E}" srcOrd="4" destOrd="0" presId="urn:microsoft.com/office/officeart/2005/8/layout/chevron2"/>
    <dgm:cxn modelId="{E6369E29-B915-4E84-A224-1A597BA7950C}" type="presParOf" srcId="{5E4AA52B-CC6D-46B8-9484-327FBCE11B8E}" destId="{C066AEEB-3392-4DBB-A8A1-27B323E77680}" srcOrd="0" destOrd="0" presId="urn:microsoft.com/office/officeart/2005/8/layout/chevron2"/>
    <dgm:cxn modelId="{D100414B-5BA1-4732-84C0-657F42F8BB5F}" type="presParOf" srcId="{5E4AA52B-CC6D-46B8-9484-327FBCE11B8E}" destId="{3E17B75F-65FE-4F35-96E1-7697C802D3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E6EFA5-2CBC-4A21-93CB-19592709D9F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ES"/>
        </a:p>
      </dgm:t>
    </dgm:pt>
    <dgm:pt modelId="{ED7AA60C-E571-4833-B0C6-FB0DFF779C6C}">
      <dgm:prSet/>
      <dgm:spPr/>
      <dgm:t>
        <a:bodyPr/>
        <a:lstStyle/>
        <a:p>
          <a:pPr rtl="0"/>
          <a:r>
            <a:rPr lang="es-ES" smtClean="0"/>
            <a:t>Aristóteles se le atribuye haber iniciado los estudios fisiológicos, médico gran parte de su tiempo lo uso a estudiar el como y él porque de la  respiración y circulación sanguínea</a:t>
          </a:r>
          <a:endParaRPr lang="en-US"/>
        </a:p>
      </dgm:t>
    </dgm:pt>
    <dgm:pt modelId="{7FEC6ACB-BAEC-4E7B-BD94-D790F10AD654}" type="parTrans" cxnId="{C963C2C7-A0E9-4592-A5F0-87B91F8B9C84}">
      <dgm:prSet/>
      <dgm:spPr/>
      <dgm:t>
        <a:bodyPr/>
        <a:lstStyle/>
        <a:p>
          <a:endParaRPr lang="es-ES"/>
        </a:p>
      </dgm:t>
    </dgm:pt>
    <dgm:pt modelId="{F33D8B4C-D56D-4604-9DD4-C2B45C6C9869}" type="sibTrans" cxnId="{C963C2C7-A0E9-4592-A5F0-87B91F8B9C84}">
      <dgm:prSet/>
      <dgm:spPr/>
      <dgm:t>
        <a:bodyPr/>
        <a:lstStyle/>
        <a:p>
          <a:endParaRPr lang="es-ES"/>
        </a:p>
      </dgm:t>
    </dgm:pt>
    <dgm:pt modelId="{E63857DA-D42C-467E-9182-42C6BDA6851E}">
      <dgm:prSet/>
      <dgm:spPr/>
      <dgm:t>
        <a:bodyPr/>
        <a:lstStyle/>
        <a:p>
          <a:pPr rtl="0"/>
          <a:r>
            <a:rPr lang="es-ES" smtClean="0"/>
            <a:t>Los estudios sobre la fisiología animal fueron realizados hacia 300 a.C, Alejandrino Herófilo de Calcedonia quién viviseccionó cuerpos criminales.</a:t>
          </a:r>
          <a:endParaRPr lang="en-US"/>
        </a:p>
      </dgm:t>
    </dgm:pt>
    <dgm:pt modelId="{3A80E01C-2063-489E-9E22-344F814D10E4}" type="parTrans" cxnId="{9D38C992-E4BB-4F32-BB56-4C2664917A4D}">
      <dgm:prSet/>
      <dgm:spPr/>
      <dgm:t>
        <a:bodyPr/>
        <a:lstStyle/>
        <a:p>
          <a:endParaRPr lang="es-ES"/>
        </a:p>
      </dgm:t>
    </dgm:pt>
    <dgm:pt modelId="{541E979D-AAFE-4D52-88D4-393E39F12F04}" type="sibTrans" cxnId="{9D38C992-E4BB-4F32-BB56-4C2664917A4D}">
      <dgm:prSet/>
      <dgm:spPr/>
      <dgm:t>
        <a:bodyPr/>
        <a:lstStyle/>
        <a:p>
          <a:endParaRPr lang="es-ES"/>
        </a:p>
      </dgm:t>
    </dgm:pt>
    <dgm:pt modelId="{85E84D74-F62A-42C6-9817-9ECF141BAC09}">
      <dgm:prSet/>
      <dgm:spPr/>
      <dgm:t>
        <a:bodyPr/>
        <a:lstStyle/>
        <a:p>
          <a:pPr rtl="0"/>
          <a:r>
            <a:rPr lang="es-ES" smtClean="0"/>
            <a:t>Galeno se acercaría el estudio de la fisiología en su condición de médico y describe con singular acierto contracción  muscular.</a:t>
          </a:r>
          <a:endParaRPr lang="en-US"/>
        </a:p>
      </dgm:t>
    </dgm:pt>
    <dgm:pt modelId="{360C717B-CAF0-4E42-8233-DEDFCFDEA18A}" type="parTrans" cxnId="{386FAEFB-C0F6-47D1-B77D-C1F568425FC4}">
      <dgm:prSet/>
      <dgm:spPr/>
      <dgm:t>
        <a:bodyPr/>
        <a:lstStyle/>
        <a:p>
          <a:endParaRPr lang="es-ES"/>
        </a:p>
      </dgm:t>
    </dgm:pt>
    <dgm:pt modelId="{3C8291AD-8578-416C-88AD-3183DDF43077}" type="sibTrans" cxnId="{386FAEFB-C0F6-47D1-B77D-C1F568425FC4}">
      <dgm:prSet/>
      <dgm:spPr/>
      <dgm:t>
        <a:bodyPr/>
        <a:lstStyle/>
        <a:p>
          <a:endParaRPr lang="es-ES"/>
        </a:p>
      </dgm:t>
    </dgm:pt>
    <dgm:pt modelId="{6CFA3F86-4137-4131-8A65-1E6788F6E448}">
      <dgm:prSet/>
      <dgm:spPr/>
      <dgm:t>
        <a:bodyPr/>
        <a:lstStyle/>
        <a:p>
          <a:pPr rtl="0"/>
          <a:r>
            <a:rPr lang="es-ES" smtClean="0"/>
            <a:t>Los procesos en el campo de la anatomía determinaron los primeros estudios de la fisiología. Conocida de anatomía de los huesos de la cápsula articular y de los músculos se comenzó a averiguar sus funciones.</a:t>
          </a:r>
          <a:endParaRPr lang="en-US"/>
        </a:p>
      </dgm:t>
    </dgm:pt>
    <dgm:pt modelId="{24845E47-1E5D-4437-B75A-6DAECFC0FB49}" type="parTrans" cxnId="{4A1609DD-D48C-4089-8B59-866851C466ED}">
      <dgm:prSet/>
      <dgm:spPr/>
      <dgm:t>
        <a:bodyPr/>
        <a:lstStyle/>
        <a:p>
          <a:endParaRPr lang="es-ES"/>
        </a:p>
      </dgm:t>
    </dgm:pt>
    <dgm:pt modelId="{6DD9CF1F-AEB2-49BF-A033-8937F4D98869}" type="sibTrans" cxnId="{4A1609DD-D48C-4089-8B59-866851C466ED}">
      <dgm:prSet/>
      <dgm:spPr/>
      <dgm:t>
        <a:bodyPr/>
        <a:lstStyle/>
        <a:p>
          <a:endParaRPr lang="es-ES"/>
        </a:p>
      </dgm:t>
    </dgm:pt>
    <dgm:pt modelId="{8812FFA1-94C1-4E6F-8812-C328459F1361}">
      <dgm:prSet/>
      <dgm:spPr/>
      <dgm:t>
        <a:bodyPr/>
        <a:lstStyle/>
        <a:p>
          <a:pPr rtl="0"/>
          <a:r>
            <a:rPr lang="es-ES" smtClean="0"/>
            <a:t>En el renacimiento de Leonardo da Vinci se interesa en describir la mecánica del cuerpo en bipedestación y la marcha cuesta arriba y cuesta abajo.</a:t>
          </a:r>
          <a:endParaRPr lang="en-US"/>
        </a:p>
      </dgm:t>
    </dgm:pt>
    <dgm:pt modelId="{19E6F1FC-458C-4EA6-8185-333C94F4BA7F}" type="parTrans" cxnId="{6F7324AA-9A37-4071-A6C9-91DE84A295D4}">
      <dgm:prSet/>
      <dgm:spPr/>
      <dgm:t>
        <a:bodyPr/>
        <a:lstStyle/>
        <a:p>
          <a:endParaRPr lang="es-ES"/>
        </a:p>
      </dgm:t>
    </dgm:pt>
    <dgm:pt modelId="{E50551F9-A8DD-45DD-8A5E-2BDF44355117}" type="sibTrans" cxnId="{6F7324AA-9A37-4071-A6C9-91DE84A295D4}">
      <dgm:prSet/>
      <dgm:spPr/>
      <dgm:t>
        <a:bodyPr/>
        <a:lstStyle/>
        <a:p>
          <a:endParaRPr lang="es-ES"/>
        </a:p>
      </dgm:t>
    </dgm:pt>
    <dgm:pt modelId="{E9F2F30D-3672-42B9-A3BC-7430F3E983D2}">
      <dgm:prSet/>
      <dgm:spPr/>
      <dgm:t>
        <a:bodyPr/>
        <a:lstStyle/>
        <a:p>
          <a:pPr rtl="0"/>
          <a:r>
            <a:rPr lang="es-ES" smtClean="0"/>
            <a:t>Alfonso Borelli discípulo de Galileo, demuestra que los animales y todo ser viviente es una máquina y qué funciona gracias a medios físicos, químicos que se producen en el cuerpo.</a:t>
          </a:r>
          <a:endParaRPr lang="en-US"/>
        </a:p>
      </dgm:t>
    </dgm:pt>
    <dgm:pt modelId="{D1190B8C-7D85-4A2F-9664-D250028ADACA}" type="parTrans" cxnId="{D0850F63-F929-4E38-8A14-4517AD3EE5A1}">
      <dgm:prSet/>
      <dgm:spPr/>
      <dgm:t>
        <a:bodyPr/>
        <a:lstStyle/>
        <a:p>
          <a:endParaRPr lang="es-ES"/>
        </a:p>
      </dgm:t>
    </dgm:pt>
    <dgm:pt modelId="{0EB61146-8B71-4F89-B663-57F0840CC1A0}" type="sibTrans" cxnId="{D0850F63-F929-4E38-8A14-4517AD3EE5A1}">
      <dgm:prSet/>
      <dgm:spPr/>
      <dgm:t>
        <a:bodyPr/>
        <a:lstStyle/>
        <a:p>
          <a:endParaRPr lang="es-ES"/>
        </a:p>
      </dgm:t>
    </dgm:pt>
    <dgm:pt modelId="{456B9D30-D20D-48CD-942C-AECFA7D8E553}" type="pres">
      <dgm:prSet presAssocID="{30E6EFA5-2CBC-4A21-93CB-19592709D9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39DF3C18-FCCA-4EF3-8AB9-312E575D717D}" type="pres">
      <dgm:prSet presAssocID="{30E6EFA5-2CBC-4A21-93CB-19592709D9F6}" presName="Name1" presStyleCnt="0"/>
      <dgm:spPr/>
    </dgm:pt>
    <dgm:pt modelId="{32DB8E89-3AF4-46C0-85A6-F1E0216B86B5}" type="pres">
      <dgm:prSet presAssocID="{30E6EFA5-2CBC-4A21-93CB-19592709D9F6}" presName="cycle" presStyleCnt="0"/>
      <dgm:spPr/>
    </dgm:pt>
    <dgm:pt modelId="{F57F79BD-910D-457A-8193-EF20D469FA0F}" type="pres">
      <dgm:prSet presAssocID="{30E6EFA5-2CBC-4A21-93CB-19592709D9F6}" presName="srcNode" presStyleLbl="node1" presStyleIdx="0" presStyleCnt="6"/>
      <dgm:spPr/>
    </dgm:pt>
    <dgm:pt modelId="{8BDE26AB-2D80-43A7-AB4A-38C4E68C9F01}" type="pres">
      <dgm:prSet presAssocID="{30E6EFA5-2CBC-4A21-93CB-19592709D9F6}" presName="conn" presStyleLbl="parChTrans1D2" presStyleIdx="0" presStyleCnt="1"/>
      <dgm:spPr/>
      <dgm:t>
        <a:bodyPr/>
        <a:lstStyle/>
        <a:p>
          <a:endParaRPr lang="es-ES"/>
        </a:p>
      </dgm:t>
    </dgm:pt>
    <dgm:pt modelId="{049978B9-9B5F-4C96-A5F9-407BAE64E0C8}" type="pres">
      <dgm:prSet presAssocID="{30E6EFA5-2CBC-4A21-93CB-19592709D9F6}" presName="extraNode" presStyleLbl="node1" presStyleIdx="0" presStyleCnt="6"/>
      <dgm:spPr/>
    </dgm:pt>
    <dgm:pt modelId="{38CD250F-7449-4801-B279-663E46D9006A}" type="pres">
      <dgm:prSet presAssocID="{30E6EFA5-2CBC-4A21-93CB-19592709D9F6}" presName="dstNode" presStyleLbl="node1" presStyleIdx="0" presStyleCnt="6"/>
      <dgm:spPr/>
    </dgm:pt>
    <dgm:pt modelId="{5E614ED1-5436-4B5D-85C8-76AA952C66AA}" type="pres">
      <dgm:prSet presAssocID="{ED7AA60C-E571-4833-B0C6-FB0DFF779C6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7C94E5-9DB6-4543-84CC-520DFD8F00BE}" type="pres">
      <dgm:prSet presAssocID="{ED7AA60C-E571-4833-B0C6-FB0DFF779C6C}" presName="accent_1" presStyleCnt="0"/>
      <dgm:spPr/>
    </dgm:pt>
    <dgm:pt modelId="{998C291B-18B8-426E-BB1C-640B0E1BFFFE}" type="pres">
      <dgm:prSet presAssocID="{ED7AA60C-E571-4833-B0C6-FB0DFF779C6C}" presName="accentRepeatNode" presStyleLbl="solidFgAcc1" presStyleIdx="0" presStyleCnt="6"/>
      <dgm:spPr/>
    </dgm:pt>
    <dgm:pt modelId="{1C837696-302B-4024-A0DC-F7DDA16AA233}" type="pres">
      <dgm:prSet presAssocID="{E63857DA-D42C-467E-9182-42C6BDA6851E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8C0B05-983B-4936-8FED-08B84A9B7B7C}" type="pres">
      <dgm:prSet presAssocID="{E63857DA-D42C-467E-9182-42C6BDA6851E}" presName="accent_2" presStyleCnt="0"/>
      <dgm:spPr/>
    </dgm:pt>
    <dgm:pt modelId="{7CD836B3-1D4D-41AF-9375-B2084204152C}" type="pres">
      <dgm:prSet presAssocID="{E63857DA-D42C-467E-9182-42C6BDA6851E}" presName="accentRepeatNode" presStyleLbl="solidFgAcc1" presStyleIdx="1" presStyleCnt="6"/>
      <dgm:spPr/>
    </dgm:pt>
    <dgm:pt modelId="{B35AF69C-37EB-4A35-AB06-AED9BADFD127}" type="pres">
      <dgm:prSet presAssocID="{85E84D74-F62A-42C6-9817-9ECF141BAC0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BC1DE9-3342-4AAF-AB7E-B4E34B3A97C7}" type="pres">
      <dgm:prSet presAssocID="{85E84D74-F62A-42C6-9817-9ECF141BAC09}" presName="accent_3" presStyleCnt="0"/>
      <dgm:spPr/>
    </dgm:pt>
    <dgm:pt modelId="{218922CF-829A-4679-B9C7-B906BA0F2DF2}" type="pres">
      <dgm:prSet presAssocID="{85E84D74-F62A-42C6-9817-9ECF141BAC09}" presName="accentRepeatNode" presStyleLbl="solidFgAcc1" presStyleIdx="2" presStyleCnt="6"/>
      <dgm:spPr/>
    </dgm:pt>
    <dgm:pt modelId="{9F3B0536-6683-499B-B75A-4EB732B7078C}" type="pres">
      <dgm:prSet presAssocID="{6CFA3F86-4137-4131-8A65-1E6788F6E44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94DFA8-2492-4EA4-888E-4E2823D364C0}" type="pres">
      <dgm:prSet presAssocID="{6CFA3F86-4137-4131-8A65-1E6788F6E448}" presName="accent_4" presStyleCnt="0"/>
      <dgm:spPr/>
    </dgm:pt>
    <dgm:pt modelId="{5BD7B7BA-BC0F-4A4D-AF55-D97CE2EE31E1}" type="pres">
      <dgm:prSet presAssocID="{6CFA3F86-4137-4131-8A65-1E6788F6E448}" presName="accentRepeatNode" presStyleLbl="solidFgAcc1" presStyleIdx="3" presStyleCnt="6"/>
      <dgm:spPr/>
    </dgm:pt>
    <dgm:pt modelId="{92CE2DFC-0006-4196-90E4-2CDE190687DF}" type="pres">
      <dgm:prSet presAssocID="{8812FFA1-94C1-4E6F-8812-C328459F136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A33EE5-4612-46D5-B8B5-842B8F6FBA07}" type="pres">
      <dgm:prSet presAssocID="{8812FFA1-94C1-4E6F-8812-C328459F1361}" presName="accent_5" presStyleCnt="0"/>
      <dgm:spPr/>
    </dgm:pt>
    <dgm:pt modelId="{85BC9570-8133-4E55-8DED-1BD6A9BFCB54}" type="pres">
      <dgm:prSet presAssocID="{8812FFA1-94C1-4E6F-8812-C328459F1361}" presName="accentRepeatNode" presStyleLbl="solidFgAcc1" presStyleIdx="4" presStyleCnt="6"/>
      <dgm:spPr/>
    </dgm:pt>
    <dgm:pt modelId="{AE5FECF1-329A-4B24-A661-6B134475427C}" type="pres">
      <dgm:prSet presAssocID="{E9F2F30D-3672-42B9-A3BC-7430F3E983D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6E342B-4790-4353-A51E-1E03714D4081}" type="pres">
      <dgm:prSet presAssocID="{E9F2F30D-3672-42B9-A3BC-7430F3E983D2}" presName="accent_6" presStyleCnt="0"/>
      <dgm:spPr/>
    </dgm:pt>
    <dgm:pt modelId="{9A0AE92B-0CE1-4990-9976-989D22D40F33}" type="pres">
      <dgm:prSet presAssocID="{E9F2F30D-3672-42B9-A3BC-7430F3E983D2}" presName="accentRepeatNode" presStyleLbl="solidFgAcc1" presStyleIdx="5" presStyleCnt="6"/>
      <dgm:spPr/>
    </dgm:pt>
  </dgm:ptLst>
  <dgm:cxnLst>
    <dgm:cxn modelId="{4A1609DD-D48C-4089-8B59-866851C466ED}" srcId="{30E6EFA5-2CBC-4A21-93CB-19592709D9F6}" destId="{6CFA3F86-4137-4131-8A65-1E6788F6E448}" srcOrd="3" destOrd="0" parTransId="{24845E47-1E5D-4437-B75A-6DAECFC0FB49}" sibTransId="{6DD9CF1F-AEB2-49BF-A033-8937F4D98869}"/>
    <dgm:cxn modelId="{2B0A7E7E-E036-488D-9871-989BC13EA980}" type="presOf" srcId="{E63857DA-D42C-467E-9182-42C6BDA6851E}" destId="{1C837696-302B-4024-A0DC-F7DDA16AA233}" srcOrd="0" destOrd="0" presId="urn:microsoft.com/office/officeart/2008/layout/VerticalCurvedList"/>
    <dgm:cxn modelId="{9D38C992-E4BB-4F32-BB56-4C2664917A4D}" srcId="{30E6EFA5-2CBC-4A21-93CB-19592709D9F6}" destId="{E63857DA-D42C-467E-9182-42C6BDA6851E}" srcOrd="1" destOrd="0" parTransId="{3A80E01C-2063-489E-9E22-344F814D10E4}" sibTransId="{541E979D-AAFE-4D52-88D4-393E39F12F04}"/>
    <dgm:cxn modelId="{D0850F63-F929-4E38-8A14-4517AD3EE5A1}" srcId="{30E6EFA5-2CBC-4A21-93CB-19592709D9F6}" destId="{E9F2F30D-3672-42B9-A3BC-7430F3E983D2}" srcOrd="5" destOrd="0" parTransId="{D1190B8C-7D85-4A2F-9664-D250028ADACA}" sibTransId="{0EB61146-8B71-4F89-B663-57F0840CC1A0}"/>
    <dgm:cxn modelId="{6F7324AA-9A37-4071-A6C9-91DE84A295D4}" srcId="{30E6EFA5-2CBC-4A21-93CB-19592709D9F6}" destId="{8812FFA1-94C1-4E6F-8812-C328459F1361}" srcOrd="4" destOrd="0" parTransId="{19E6F1FC-458C-4EA6-8185-333C94F4BA7F}" sibTransId="{E50551F9-A8DD-45DD-8A5E-2BDF44355117}"/>
    <dgm:cxn modelId="{C963C2C7-A0E9-4592-A5F0-87B91F8B9C84}" srcId="{30E6EFA5-2CBC-4A21-93CB-19592709D9F6}" destId="{ED7AA60C-E571-4833-B0C6-FB0DFF779C6C}" srcOrd="0" destOrd="0" parTransId="{7FEC6ACB-BAEC-4E7B-BD94-D790F10AD654}" sibTransId="{F33D8B4C-D56D-4604-9DD4-C2B45C6C9869}"/>
    <dgm:cxn modelId="{EEC1E972-7792-4064-93DE-C5D38CC66597}" type="presOf" srcId="{F33D8B4C-D56D-4604-9DD4-C2B45C6C9869}" destId="{8BDE26AB-2D80-43A7-AB4A-38C4E68C9F01}" srcOrd="0" destOrd="0" presId="urn:microsoft.com/office/officeart/2008/layout/VerticalCurvedList"/>
    <dgm:cxn modelId="{09999DE7-02E9-4755-B380-CCC211B8D43A}" type="presOf" srcId="{ED7AA60C-E571-4833-B0C6-FB0DFF779C6C}" destId="{5E614ED1-5436-4B5D-85C8-76AA952C66AA}" srcOrd="0" destOrd="0" presId="urn:microsoft.com/office/officeart/2008/layout/VerticalCurvedList"/>
    <dgm:cxn modelId="{386FAEFB-C0F6-47D1-B77D-C1F568425FC4}" srcId="{30E6EFA5-2CBC-4A21-93CB-19592709D9F6}" destId="{85E84D74-F62A-42C6-9817-9ECF141BAC09}" srcOrd="2" destOrd="0" parTransId="{360C717B-CAF0-4E42-8233-DEDFCFDEA18A}" sibTransId="{3C8291AD-8578-416C-88AD-3183DDF43077}"/>
    <dgm:cxn modelId="{F404519A-374C-4594-B998-1E909C5D1767}" type="presOf" srcId="{85E84D74-F62A-42C6-9817-9ECF141BAC09}" destId="{B35AF69C-37EB-4A35-AB06-AED9BADFD127}" srcOrd="0" destOrd="0" presId="urn:microsoft.com/office/officeart/2008/layout/VerticalCurvedList"/>
    <dgm:cxn modelId="{EE09BC03-B6AA-4980-BAC0-810D0B78514F}" type="presOf" srcId="{6CFA3F86-4137-4131-8A65-1E6788F6E448}" destId="{9F3B0536-6683-499B-B75A-4EB732B7078C}" srcOrd="0" destOrd="0" presId="urn:microsoft.com/office/officeart/2008/layout/VerticalCurvedList"/>
    <dgm:cxn modelId="{E7DBDFD1-FBAD-42A2-A048-BE24E5AB3FA7}" type="presOf" srcId="{E9F2F30D-3672-42B9-A3BC-7430F3E983D2}" destId="{AE5FECF1-329A-4B24-A661-6B134475427C}" srcOrd="0" destOrd="0" presId="urn:microsoft.com/office/officeart/2008/layout/VerticalCurvedList"/>
    <dgm:cxn modelId="{F039E756-35F9-4CE9-866C-D32E2FCA4A18}" type="presOf" srcId="{30E6EFA5-2CBC-4A21-93CB-19592709D9F6}" destId="{456B9D30-D20D-48CD-942C-AECFA7D8E553}" srcOrd="0" destOrd="0" presId="urn:microsoft.com/office/officeart/2008/layout/VerticalCurvedList"/>
    <dgm:cxn modelId="{5510A702-FE46-4F43-8CCF-770DE2A9C849}" type="presOf" srcId="{8812FFA1-94C1-4E6F-8812-C328459F1361}" destId="{92CE2DFC-0006-4196-90E4-2CDE190687DF}" srcOrd="0" destOrd="0" presId="urn:microsoft.com/office/officeart/2008/layout/VerticalCurvedList"/>
    <dgm:cxn modelId="{0833E010-C2C8-4C91-9383-A116BD4F1B67}" type="presParOf" srcId="{456B9D30-D20D-48CD-942C-AECFA7D8E553}" destId="{39DF3C18-FCCA-4EF3-8AB9-312E575D717D}" srcOrd="0" destOrd="0" presId="urn:microsoft.com/office/officeart/2008/layout/VerticalCurvedList"/>
    <dgm:cxn modelId="{C1D75E50-C465-40CC-9EF5-1CA2B82509B7}" type="presParOf" srcId="{39DF3C18-FCCA-4EF3-8AB9-312E575D717D}" destId="{32DB8E89-3AF4-46C0-85A6-F1E0216B86B5}" srcOrd="0" destOrd="0" presId="urn:microsoft.com/office/officeart/2008/layout/VerticalCurvedList"/>
    <dgm:cxn modelId="{18ED9301-F681-4024-9180-A25DB54DF952}" type="presParOf" srcId="{32DB8E89-3AF4-46C0-85A6-F1E0216B86B5}" destId="{F57F79BD-910D-457A-8193-EF20D469FA0F}" srcOrd="0" destOrd="0" presId="urn:microsoft.com/office/officeart/2008/layout/VerticalCurvedList"/>
    <dgm:cxn modelId="{670BCC81-375E-4B50-9B80-E32FCFF2EF16}" type="presParOf" srcId="{32DB8E89-3AF4-46C0-85A6-F1E0216B86B5}" destId="{8BDE26AB-2D80-43A7-AB4A-38C4E68C9F01}" srcOrd="1" destOrd="0" presId="urn:microsoft.com/office/officeart/2008/layout/VerticalCurvedList"/>
    <dgm:cxn modelId="{2DEC9C39-8CF9-4F51-A118-6E64A5BA098A}" type="presParOf" srcId="{32DB8E89-3AF4-46C0-85A6-F1E0216B86B5}" destId="{049978B9-9B5F-4C96-A5F9-407BAE64E0C8}" srcOrd="2" destOrd="0" presId="urn:microsoft.com/office/officeart/2008/layout/VerticalCurvedList"/>
    <dgm:cxn modelId="{9E395C5E-41F8-4FE8-A818-02358BCC186C}" type="presParOf" srcId="{32DB8E89-3AF4-46C0-85A6-F1E0216B86B5}" destId="{38CD250F-7449-4801-B279-663E46D9006A}" srcOrd="3" destOrd="0" presId="urn:microsoft.com/office/officeart/2008/layout/VerticalCurvedList"/>
    <dgm:cxn modelId="{07C50A0C-7BBE-4322-A6A9-07C3540D1024}" type="presParOf" srcId="{39DF3C18-FCCA-4EF3-8AB9-312E575D717D}" destId="{5E614ED1-5436-4B5D-85C8-76AA952C66AA}" srcOrd="1" destOrd="0" presId="urn:microsoft.com/office/officeart/2008/layout/VerticalCurvedList"/>
    <dgm:cxn modelId="{192E6C02-29E9-4298-B828-A811757E00A8}" type="presParOf" srcId="{39DF3C18-FCCA-4EF3-8AB9-312E575D717D}" destId="{797C94E5-9DB6-4543-84CC-520DFD8F00BE}" srcOrd="2" destOrd="0" presId="urn:microsoft.com/office/officeart/2008/layout/VerticalCurvedList"/>
    <dgm:cxn modelId="{B7186AEA-5AE9-4094-9EAA-4E91F59BED4C}" type="presParOf" srcId="{797C94E5-9DB6-4543-84CC-520DFD8F00BE}" destId="{998C291B-18B8-426E-BB1C-640B0E1BFFFE}" srcOrd="0" destOrd="0" presId="urn:microsoft.com/office/officeart/2008/layout/VerticalCurvedList"/>
    <dgm:cxn modelId="{D086107D-56DB-4008-BBA4-50715858B0C7}" type="presParOf" srcId="{39DF3C18-FCCA-4EF3-8AB9-312E575D717D}" destId="{1C837696-302B-4024-A0DC-F7DDA16AA233}" srcOrd="3" destOrd="0" presId="urn:microsoft.com/office/officeart/2008/layout/VerticalCurvedList"/>
    <dgm:cxn modelId="{ED5281B0-DA0B-4A3C-8680-7AEF066A1184}" type="presParOf" srcId="{39DF3C18-FCCA-4EF3-8AB9-312E575D717D}" destId="{4C8C0B05-983B-4936-8FED-08B84A9B7B7C}" srcOrd="4" destOrd="0" presId="urn:microsoft.com/office/officeart/2008/layout/VerticalCurvedList"/>
    <dgm:cxn modelId="{CC3D3847-D7BE-4D28-AC5B-5E0533489A38}" type="presParOf" srcId="{4C8C0B05-983B-4936-8FED-08B84A9B7B7C}" destId="{7CD836B3-1D4D-41AF-9375-B2084204152C}" srcOrd="0" destOrd="0" presId="urn:microsoft.com/office/officeart/2008/layout/VerticalCurvedList"/>
    <dgm:cxn modelId="{0CAC49C8-DC93-48D1-B9DD-66F75740F0D3}" type="presParOf" srcId="{39DF3C18-FCCA-4EF3-8AB9-312E575D717D}" destId="{B35AF69C-37EB-4A35-AB06-AED9BADFD127}" srcOrd="5" destOrd="0" presId="urn:microsoft.com/office/officeart/2008/layout/VerticalCurvedList"/>
    <dgm:cxn modelId="{A0962880-26E6-4AB5-9D26-DDAE4A84AFFE}" type="presParOf" srcId="{39DF3C18-FCCA-4EF3-8AB9-312E575D717D}" destId="{1ABC1DE9-3342-4AAF-AB7E-B4E34B3A97C7}" srcOrd="6" destOrd="0" presId="urn:microsoft.com/office/officeart/2008/layout/VerticalCurvedList"/>
    <dgm:cxn modelId="{7D0403EA-6369-4E65-9DF5-CA5A605EDFD8}" type="presParOf" srcId="{1ABC1DE9-3342-4AAF-AB7E-B4E34B3A97C7}" destId="{218922CF-829A-4679-B9C7-B906BA0F2DF2}" srcOrd="0" destOrd="0" presId="urn:microsoft.com/office/officeart/2008/layout/VerticalCurvedList"/>
    <dgm:cxn modelId="{1AA852E3-BE33-49F3-BE4C-B97F174BB5A3}" type="presParOf" srcId="{39DF3C18-FCCA-4EF3-8AB9-312E575D717D}" destId="{9F3B0536-6683-499B-B75A-4EB732B7078C}" srcOrd="7" destOrd="0" presId="urn:microsoft.com/office/officeart/2008/layout/VerticalCurvedList"/>
    <dgm:cxn modelId="{ED612F49-A5EA-4556-9FE1-72B038320252}" type="presParOf" srcId="{39DF3C18-FCCA-4EF3-8AB9-312E575D717D}" destId="{E694DFA8-2492-4EA4-888E-4E2823D364C0}" srcOrd="8" destOrd="0" presId="urn:microsoft.com/office/officeart/2008/layout/VerticalCurvedList"/>
    <dgm:cxn modelId="{17AE35E6-D342-42AB-8EE8-D7746B2F149F}" type="presParOf" srcId="{E694DFA8-2492-4EA4-888E-4E2823D364C0}" destId="{5BD7B7BA-BC0F-4A4D-AF55-D97CE2EE31E1}" srcOrd="0" destOrd="0" presId="urn:microsoft.com/office/officeart/2008/layout/VerticalCurvedList"/>
    <dgm:cxn modelId="{31E89B2D-2E34-40D0-8B34-46EC097F7CDB}" type="presParOf" srcId="{39DF3C18-FCCA-4EF3-8AB9-312E575D717D}" destId="{92CE2DFC-0006-4196-90E4-2CDE190687DF}" srcOrd="9" destOrd="0" presId="urn:microsoft.com/office/officeart/2008/layout/VerticalCurvedList"/>
    <dgm:cxn modelId="{9887827C-771A-44F0-8A4E-C3EB412DE0BA}" type="presParOf" srcId="{39DF3C18-FCCA-4EF3-8AB9-312E575D717D}" destId="{85A33EE5-4612-46D5-B8B5-842B8F6FBA07}" srcOrd="10" destOrd="0" presId="urn:microsoft.com/office/officeart/2008/layout/VerticalCurvedList"/>
    <dgm:cxn modelId="{332B272A-F810-43ED-8DF3-ED67A66E8AF5}" type="presParOf" srcId="{85A33EE5-4612-46D5-B8B5-842B8F6FBA07}" destId="{85BC9570-8133-4E55-8DED-1BD6A9BFCB54}" srcOrd="0" destOrd="0" presId="urn:microsoft.com/office/officeart/2008/layout/VerticalCurvedList"/>
    <dgm:cxn modelId="{0CDEB07D-651F-4191-975B-A306D48D8938}" type="presParOf" srcId="{39DF3C18-FCCA-4EF3-8AB9-312E575D717D}" destId="{AE5FECF1-329A-4B24-A661-6B134475427C}" srcOrd="11" destOrd="0" presId="urn:microsoft.com/office/officeart/2008/layout/VerticalCurvedList"/>
    <dgm:cxn modelId="{E6846FAF-E1C2-46EE-B4A6-DA3246EC59BC}" type="presParOf" srcId="{39DF3C18-FCCA-4EF3-8AB9-312E575D717D}" destId="{3A6E342B-4790-4353-A51E-1E03714D4081}" srcOrd="12" destOrd="0" presId="urn:microsoft.com/office/officeart/2008/layout/VerticalCurvedList"/>
    <dgm:cxn modelId="{F5867D42-8E44-4FA7-B691-E95FE3E94193}" type="presParOf" srcId="{3A6E342B-4790-4353-A51E-1E03714D4081}" destId="{9A0AE92B-0CE1-4990-9976-989D22D40F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490517-E474-4568-B604-B0DDCBEC65FE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FD21F10-F2A7-469F-A731-ED3472BD7508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Comienzos a la fisiología moderna</a:t>
          </a:r>
          <a:endParaRPr lang="es-ES" sz="2000" b="1" dirty="0">
            <a:solidFill>
              <a:schemeClr val="tx1"/>
            </a:solidFill>
          </a:endParaRPr>
        </a:p>
      </dgm:t>
    </dgm:pt>
    <dgm:pt modelId="{CA326C9B-57DB-4160-89A3-CE8E4CE8E7A1}" type="parTrans" cxnId="{43458135-0E5C-4242-A8A7-5CA7701293E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4252F83-D257-4ECA-A399-40E48277467D}" type="sibTrans" cxnId="{43458135-0E5C-4242-A8A7-5CA7701293EC}">
      <dgm:prSet custT="1"/>
      <dgm:spPr/>
      <dgm:t>
        <a:bodyPr/>
        <a:lstStyle/>
        <a:p>
          <a:endParaRPr lang="es-ES" sz="600">
            <a:solidFill>
              <a:schemeClr val="tx1"/>
            </a:solidFill>
          </a:endParaRPr>
        </a:p>
      </dgm:t>
    </dgm:pt>
    <dgm:pt modelId="{DCEE4038-F52D-4452-A418-0CB848BC3144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Fisiología moderna inicio cuando el médico William Harvey demostró la circulación de la sangre en el cuerpo en 1616
El </a:t>
          </a:r>
          <a:r>
            <a:rPr lang="es-ES" sz="1600" dirty="0" err="1" smtClean="0">
              <a:solidFill>
                <a:schemeClr val="tx1"/>
              </a:solidFill>
            </a:rPr>
            <a:t>microscopista</a:t>
          </a:r>
          <a:r>
            <a:rPr lang="es-ES" sz="1600" dirty="0" smtClean="0">
              <a:solidFill>
                <a:schemeClr val="tx1"/>
              </a:solidFill>
            </a:rPr>
            <a:t> holandés Antonio Van Leeuwenhoek realizo las primeras descripciones de los eritrocitos y espermatozoides
El médico inglés Richard </a:t>
          </a:r>
          <a:r>
            <a:rPr lang="es-ES" sz="1600" dirty="0" err="1" smtClean="0">
              <a:solidFill>
                <a:schemeClr val="tx1"/>
              </a:solidFill>
            </a:rPr>
            <a:t>Lower</a:t>
          </a:r>
          <a:r>
            <a:rPr lang="es-ES" sz="1600" dirty="0" smtClean="0">
              <a:solidFill>
                <a:schemeClr val="tx1"/>
              </a:solidFill>
            </a:rPr>
            <a:t> fue el primero en transfundir sangre de un animal a otro</a:t>
          </a:r>
          <a:endParaRPr lang="es-ES" sz="1600" dirty="0">
            <a:solidFill>
              <a:schemeClr val="tx1"/>
            </a:solidFill>
          </a:endParaRPr>
        </a:p>
      </dgm:t>
    </dgm:pt>
    <dgm:pt modelId="{7F0EFE41-AF3E-4377-945E-03921527C4A9}" type="parTrans" cxnId="{E750DF8C-D58E-4D7C-97D4-3E017B33BFA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E468B0B-EE59-4F60-9DB8-F8DB67451E1C}" type="sibTrans" cxnId="{E750DF8C-D58E-4D7C-97D4-3E017B33BFA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EE0853D-AD3B-4B09-8AB7-7B9ADEC32804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Filosofías en el siglo XVIII </a:t>
          </a:r>
          <a:endParaRPr lang="es-ES" sz="2000" b="1" dirty="0">
            <a:solidFill>
              <a:schemeClr val="tx1"/>
            </a:solidFill>
          </a:endParaRPr>
        </a:p>
      </dgm:t>
    </dgm:pt>
    <dgm:pt modelId="{9C78195B-FFDA-43F3-B8B8-F48AE048E1DD}" type="parTrans" cxnId="{7A2EB12E-1955-4B9E-9C46-052A2570923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FD87D00-E918-4FC8-9735-FFA1D6ADC2AC}" type="sibTrans" cxnId="{7A2EB12E-1955-4B9E-9C46-052A2570923B}">
      <dgm:prSet custT="1"/>
      <dgm:spPr/>
      <dgm:t>
        <a:bodyPr/>
        <a:lstStyle/>
        <a:p>
          <a:endParaRPr lang="es-ES" sz="600">
            <a:solidFill>
              <a:schemeClr val="tx1"/>
            </a:solidFill>
          </a:endParaRPr>
        </a:p>
      </dgm:t>
    </dgm:pt>
    <dgm:pt modelId="{06182841-C555-4C20-B866-AF46A0B989D5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Filosofías en el siglo XIX</a:t>
          </a:r>
          <a:endParaRPr lang="es-ES" sz="2000" b="1" dirty="0">
            <a:solidFill>
              <a:schemeClr val="tx1"/>
            </a:solidFill>
          </a:endParaRPr>
        </a:p>
      </dgm:t>
    </dgm:pt>
    <dgm:pt modelId="{9193F57D-C141-49AB-A85E-AC4E2A29D254}" type="parTrans" cxnId="{36AAF968-06CC-46F8-8B44-19A46FDDFFB2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62F893D2-6F58-4FD5-B3E8-76ED1E470912}" type="sibTrans" cxnId="{36AAF968-06CC-46F8-8B44-19A46FDDFFB2}">
      <dgm:prSet custT="1"/>
      <dgm:spPr/>
      <dgm:t>
        <a:bodyPr/>
        <a:lstStyle/>
        <a:p>
          <a:endParaRPr lang="es-ES" sz="600">
            <a:solidFill>
              <a:schemeClr val="tx1"/>
            </a:solidFill>
          </a:endParaRPr>
        </a:p>
      </dgm:t>
    </dgm:pt>
    <dgm:pt modelId="{8E043A37-4164-47B3-91E1-7A4D17E9B791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La fisiología en el campo de la investigación en este siglo son fundamentales.
Científicos franceses fueron los primeros en iniciar el estudio sobre el terreno experimental, y entre ellos está Francisco </a:t>
          </a:r>
          <a:r>
            <a:rPr lang="es-ES" sz="1600" dirty="0" err="1" smtClean="0">
              <a:solidFill>
                <a:schemeClr val="tx1"/>
              </a:solidFill>
            </a:rPr>
            <a:t>Megendie</a:t>
          </a:r>
          <a:r>
            <a:rPr lang="es-ES" sz="1600" dirty="0" smtClean="0">
              <a:solidFill>
                <a:schemeClr val="tx1"/>
              </a:solidFill>
            </a:rPr>
            <a:t>, qué demostró la necesidad del experimento fisiológico como elemento fundamental de toda investigación.</a:t>
          </a:r>
          <a:endParaRPr lang="es-ES" sz="1600" dirty="0">
            <a:solidFill>
              <a:schemeClr val="tx1"/>
            </a:solidFill>
          </a:endParaRPr>
        </a:p>
      </dgm:t>
    </dgm:pt>
    <dgm:pt modelId="{4AB4A971-618C-458A-A783-45FD0F2F42B6}" type="parTrans" cxnId="{929FD1A8-76FC-490E-A988-0032244E13B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5FB09D7-57A0-4D56-A872-C8B7B8FA8905}" type="sibTrans" cxnId="{929FD1A8-76FC-490E-A988-0032244E13B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9571D75-E725-4680-9F2D-75D7728174F9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Filosofías en el siglo XX</a:t>
          </a:r>
          <a:endParaRPr lang="es-ES" sz="2000" b="1" dirty="0">
            <a:solidFill>
              <a:schemeClr val="tx1"/>
            </a:solidFill>
          </a:endParaRPr>
        </a:p>
      </dgm:t>
    </dgm:pt>
    <dgm:pt modelId="{8B50DEB6-EE01-4828-831E-6B7AFD5771D4}" type="parTrans" cxnId="{AF3D58B9-F48E-44AB-9033-1F02BB1823E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422819E-17E7-4A14-8A14-D799F9F6C5CE}" type="sibTrans" cxnId="{AF3D58B9-F48E-44AB-9033-1F02BB1823E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F1ECEDE-25B5-47BC-B4D6-C34A0709CC1A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Durante este siglo también se dedicó mucha atención en el estudio de la fisiología del sistema nervioso
[Los primeros años del siglo XX el ímpetu de la nueva ciencia denominada bacteriología condujo al estudio de la inmunidad</a:t>
          </a:r>
          <a:endParaRPr lang="es-ES" sz="1600" dirty="0">
            <a:solidFill>
              <a:schemeClr val="tx1"/>
            </a:solidFill>
          </a:endParaRPr>
        </a:p>
      </dgm:t>
    </dgm:pt>
    <dgm:pt modelId="{F3A99FA0-AC3F-40F2-AC51-64DB10229B1F}" type="parTrans" cxnId="{B1B9134A-7278-434F-92EF-DD411097F4B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881088B-FD85-495C-A323-0049AF8B2BC1}" type="sibTrans" cxnId="{B1B9134A-7278-434F-92EF-DD411097F4B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46D3F5C-94AD-4446-97AB-54A1712E6070}">
      <dgm:prSet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Médico suizo Alberto Con </a:t>
          </a:r>
          <a:r>
            <a:rPr lang="es-ES" sz="1600" dirty="0" err="1" smtClean="0">
              <a:solidFill>
                <a:schemeClr val="tx1"/>
              </a:solidFill>
            </a:rPr>
            <a:t>Haller</a:t>
          </a:r>
          <a:r>
            <a:rPr lang="es-ES" sz="1600" dirty="0" smtClean="0">
              <a:solidFill>
                <a:schemeClr val="tx1"/>
              </a:solidFill>
            </a:rPr>
            <a:t>, contribuyó con la fisiología de los vasos sanguíneos y el sistema nervioso.
Holandés </a:t>
          </a:r>
          <a:r>
            <a:rPr lang="es-ES" sz="1600" dirty="0" err="1" smtClean="0">
              <a:solidFill>
                <a:schemeClr val="tx1"/>
              </a:solidFill>
            </a:rPr>
            <a:t>Hermann</a:t>
          </a:r>
          <a:r>
            <a:rPr lang="es-ES" sz="1600" dirty="0" smtClean="0">
              <a:solidFill>
                <a:schemeClr val="tx1"/>
              </a:solidFill>
            </a:rPr>
            <a:t> </a:t>
          </a:r>
          <a:r>
            <a:rPr lang="es-ES" sz="1600" dirty="0" err="1" smtClean="0">
              <a:solidFill>
                <a:schemeClr val="tx1"/>
              </a:solidFill>
            </a:rPr>
            <a:t>Boherhaave</a:t>
          </a:r>
          <a:r>
            <a:rPr lang="es-ES" sz="1600" dirty="0" smtClean="0">
              <a:solidFill>
                <a:schemeClr val="tx1"/>
              </a:solidFill>
            </a:rPr>
            <a:t> el maestro de la clínica médica ya que enseñó examinar en primer lugar al enfermo, estudiar el mal y luego a construir la doctrina</a:t>
          </a:r>
          <a:endParaRPr lang="es-ES" sz="1600" dirty="0">
            <a:solidFill>
              <a:schemeClr val="tx1"/>
            </a:solidFill>
          </a:endParaRPr>
        </a:p>
      </dgm:t>
    </dgm:pt>
    <dgm:pt modelId="{E56AF3FE-B7C2-446F-97FE-98B5B7DFFC2A}" type="parTrans" cxnId="{76B71310-E77F-420D-B56F-C5B9E3B310C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A913CC0-C5C4-4E0F-AA02-B0B5F96E8F10}" type="sibTrans" cxnId="{76B71310-E77F-420D-B56F-C5B9E3B310C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E328D4D-F1CC-4DEC-B697-8FB576E0783A}" type="pres">
      <dgm:prSet presAssocID="{F9490517-E474-4568-B604-B0DDCBEC65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7B5F7B-9CEB-4DDC-BB92-4B4EFC2F3ACB}" type="pres">
      <dgm:prSet presAssocID="{1FD21F10-F2A7-469F-A731-ED3472BD750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362936-5DF8-42B6-8566-4E848AD5EF5D}" type="pres">
      <dgm:prSet presAssocID="{D4252F83-D257-4ECA-A399-40E48277467D}" presName="sibTrans" presStyleLbl="sibTrans1D1" presStyleIdx="0" presStyleCnt="3"/>
      <dgm:spPr/>
      <dgm:t>
        <a:bodyPr/>
        <a:lstStyle/>
        <a:p>
          <a:endParaRPr lang="es-ES"/>
        </a:p>
      </dgm:t>
    </dgm:pt>
    <dgm:pt modelId="{E8B2FB13-9750-4D82-8AD7-BDD62436E445}" type="pres">
      <dgm:prSet presAssocID="{D4252F83-D257-4ECA-A399-40E48277467D}" presName="connectorText" presStyleLbl="sibTrans1D1" presStyleIdx="0" presStyleCnt="3"/>
      <dgm:spPr/>
      <dgm:t>
        <a:bodyPr/>
        <a:lstStyle/>
        <a:p>
          <a:endParaRPr lang="es-ES"/>
        </a:p>
      </dgm:t>
    </dgm:pt>
    <dgm:pt modelId="{854321C5-F996-49AF-95DD-6D2CD39ABD55}" type="pres">
      <dgm:prSet presAssocID="{3EE0853D-AD3B-4B09-8AB7-7B9ADEC3280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C41097-ADA3-4114-B932-14BEEE8A926C}" type="pres">
      <dgm:prSet presAssocID="{0FD87D00-E918-4FC8-9735-FFA1D6ADC2AC}" presName="sibTrans" presStyleLbl="sibTrans1D1" presStyleIdx="1" presStyleCnt="3"/>
      <dgm:spPr/>
      <dgm:t>
        <a:bodyPr/>
        <a:lstStyle/>
        <a:p>
          <a:endParaRPr lang="es-ES"/>
        </a:p>
      </dgm:t>
    </dgm:pt>
    <dgm:pt modelId="{323BB597-9EDC-4765-9F32-AB28A76BC46F}" type="pres">
      <dgm:prSet presAssocID="{0FD87D00-E918-4FC8-9735-FFA1D6ADC2AC}" presName="connectorText" presStyleLbl="sibTrans1D1" presStyleIdx="1" presStyleCnt="3"/>
      <dgm:spPr/>
      <dgm:t>
        <a:bodyPr/>
        <a:lstStyle/>
        <a:p>
          <a:endParaRPr lang="es-ES"/>
        </a:p>
      </dgm:t>
    </dgm:pt>
    <dgm:pt modelId="{A14AE148-68ED-46B1-948B-2751C270A407}" type="pres">
      <dgm:prSet presAssocID="{06182841-C555-4C20-B866-AF46A0B989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9CC624-3F8C-4162-AFBC-39419C43FC50}" type="pres">
      <dgm:prSet presAssocID="{62F893D2-6F58-4FD5-B3E8-76ED1E470912}" presName="sibTrans" presStyleLbl="sibTrans1D1" presStyleIdx="2" presStyleCnt="3"/>
      <dgm:spPr/>
      <dgm:t>
        <a:bodyPr/>
        <a:lstStyle/>
        <a:p>
          <a:endParaRPr lang="es-ES"/>
        </a:p>
      </dgm:t>
    </dgm:pt>
    <dgm:pt modelId="{290855EA-3D38-42DE-B8BA-BB033CCD4E6A}" type="pres">
      <dgm:prSet presAssocID="{62F893D2-6F58-4FD5-B3E8-76ED1E470912}" presName="connectorText" presStyleLbl="sibTrans1D1" presStyleIdx="2" presStyleCnt="3"/>
      <dgm:spPr/>
      <dgm:t>
        <a:bodyPr/>
        <a:lstStyle/>
        <a:p>
          <a:endParaRPr lang="es-ES"/>
        </a:p>
      </dgm:t>
    </dgm:pt>
    <dgm:pt modelId="{F30A5C2D-DE89-43E9-A864-6BFA0AB3D9BC}" type="pres">
      <dgm:prSet presAssocID="{39571D75-E725-4680-9F2D-75D7728174F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96B17F-EB99-4919-BDDE-C9B94BCE5F59}" type="presOf" srcId="{8E043A37-4164-47B3-91E1-7A4D17E9B791}" destId="{A14AE148-68ED-46B1-948B-2751C270A407}" srcOrd="0" destOrd="1" presId="urn:microsoft.com/office/officeart/2005/8/layout/bProcess3"/>
    <dgm:cxn modelId="{B1B9134A-7278-434F-92EF-DD411097F4B1}" srcId="{39571D75-E725-4680-9F2D-75D7728174F9}" destId="{0F1ECEDE-25B5-47BC-B4D6-C34A0709CC1A}" srcOrd="0" destOrd="0" parTransId="{F3A99FA0-AC3F-40F2-AC51-64DB10229B1F}" sibTransId="{4881088B-FD85-495C-A323-0049AF8B2BC1}"/>
    <dgm:cxn modelId="{CB864F86-BAE7-4BA4-BB2E-39303A982F14}" type="presOf" srcId="{62F893D2-6F58-4FD5-B3E8-76ED1E470912}" destId="{290855EA-3D38-42DE-B8BA-BB033CCD4E6A}" srcOrd="1" destOrd="0" presId="urn:microsoft.com/office/officeart/2005/8/layout/bProcess3"/>
    <dgm:cxn modelId="{96C8CF59-B99A-406F-9BA2-ECA3D2412A87}" type="presOf" srcId="{346D3F5C-94AD-4446-97AB-54A1712E6070}" destId="{854321C5-F996-49AF-95DD-6D2CD39ABD55}" srcOrd="0" destOrd="1" presId="urn:microsoft.com/office/officeart/2005/8/layout/bProcess3"/>
    <dgm:cxn modelId="{43458135-0E5C-4242-A8A7-5CA7701293EC}" srcId="{F9490517-E474-4568-B604-B0DDCBEC65FE}" destId="{1FD21F10-F2A7-469F-A731-ED3472BD7508}" srcOrd="0" destOrd="0" parTransId="{CA326C9B-57DB-4160-89A3-CE8E4CE8E7A1}" sibTransId="{D4252F83-D257-4ECA-A399-40E48277467D}"/>
    <dgm:cxn modelId="{8A56CA3B-E7CB-471D-A5CA-06C820E795EC}" type="presOf" srcId="{D4252F83-D257-4ECA-A399-40E48277467D}" destId="{1C362936-5DF8-42B6-8566-4E848AD5EF5D}" srcOrd="0" destOrd="0" presId="urn:microsoft.com/office/officeart/2005/8/layout/bProcess3"/>
    <dgm:cxn modelId="{AF3D58B9-F48E-44AB-9033-1F02BB1823E8}" srcId="{F9490517-E474-4568-B604-B0DDCBEC65FE}" destId="{39571D75-E725-4680-9F2D-75D7728174F9}" srcOrd="3" destOrd="0" parTransId="{8B50DEB6-EE01-4828-831E-6B7AFD5771D4}" sibTransId="{C422819E-17E7-4A14-8A14-D799F9F6C5CE}"/>
    <dgm:cxn modelId="{E750DF8C-D58E-4D7C-97D4-3E017B33BFA4}" srcId="{1FD21F10-F2A7-469F-A731-ED3472BD7508}" destId="{DCEE4038-F52D-4452-A418-0CB848BC3144}" srcOrd="0" destOrd="0" parTransId="{7F0EFE41-AF3E-4377-945E-03921527C4A9}" sibTransId="{0E468B0B-EE59-4F60-9DB8-F8DB67451E1C}"/>
    <dgm:cxn modelId="{7A2EB12E-1955-4B9E-9C46-052A2570923B}" srcId="{F9490517-E474-4568-B604-B0DDCBEC65FE}" destId="{3EE0853D-AD3B-4B09-8AB7-7B9ADEC32804}" srcOrd="1" destOrd="0" parTransId="{9C78195B-FFDA-43F3-B8B8-F48AE048E1DD}" sibTransId="{0FD87D00-E918-4FC8-9735-FFA1D6ADC2AC}"/>
    <dgm:cxn modelId="{611BD378-F50E-4A42-9FA2-922F28510319}" type="presOf" srcId="{F9490517-E474-4568-B604-B0DDCBEC65FE}" destId="{AE328D4D-F1CC-4DEC-B697-8FB576E0783A}" srcOrd="0" destOrd="0" presId="urn:microsoft.com/office/officeart/2005/8/layout/bProcess3"/>
    <dgm:cxn modelId="{52BC7140-620F-45A3-8E6C-B59899C225B4}" type="presOf" srcId="{0FD87D00-E918-4FC8-9735-FFA1D6ADC2AC}" destId="{323BB597-9EDC-4765-9F32-AB28A76BC46F}" srcOrd="1" destOrd="0" presId="urn:microsoft.com/office/officeart/2005/8/layout/bProcess3"/>
    <dgm:cxn modelId="{B3CF2912-EC88-476C-BC50-87FD45B8A02B}" type="presOf" srcId="{D4252F83-D257-4ECA-A399-40E48277467D}" destId="{E8B2FB13-9750-4D82-8AD7-BDD62436E445}" srcOrd="1" destOrd="0" presId="urn:microsoft.com/office/officeart/2005/8/layout/bProcess3"/>
    <dgm:cxn modelId="{76B71310-E77F-420D-B56F-C5B9E3B310C8}" srcId="{3EE0853D-AD3B-4B09-8AB7-7B9ADEC32804}" destId="{346D3F5C-94AD-4446-97AB-54A1712E6070}" srcOrd="0" destOrd="0" parTransId="{E56AF3FE-B7C2-446F-97FE-98B5B7DFFC2A}" sibTransId="{DA913CC0-C5C4-4E0F-AA02-B0B5F96E8F10}"/>
    <dgm:cxn modelId="{D545A43C-66D1-4758-8E07-917EAC573892}" type="presOf" srcId="{DCEE4038-F52D-4452-A418-0CB848BC3144}" destId="{4C7B5F7B-9CEB-4DDC-BB92-4B4EFC2F3ACB}" srcOrd="0" destOrd="1" presId="urn:microsoft.com/office/officeart/2005/8/layout/bProcess3"/>
    <dgm:cxn modelId="{C1D9BD2F-763F-4AC2-B218-57AD29F82451}" type="presOf" srcId="{0F1ECEDE-25B5-47BC-B4D6-C34A0709CC1A}" destId="{F30A5C2D-DE89-43E9-A864-6BFA0AB3D9BC}" srcOrd="0" destOrd="1" presId="urn:microsoft.com/office/officeart/2005/8/layout/bProcess3"/>
    <dgm:cxn modelId="{5B4E091E-FCC3-4FE1-89A8-7B2065F2E828}" type="presOf" srcId="{62F893D2-6F58-4FD5-B3E8-76ED1E470912}" destId="{7C9CC624-3F8C-4162-AFBC-39419C43FC50}" srcOrd="0" destOrd="0" presId="urn:microsoft.com/office/officeart/2005/8/layout/bProcess3"/>
    <dgm:cxn modelId="{36AAF968-06CC-46F8-8B44-19A46FDDFFB2}" srcId="{F9490517-E474-4568-B604-B0DDCBEC65FE}" destId="{06182841-C555-4C20-B866-AF46A0B989D5}" srcOrd="2" destOrd="0" parTransId="{9193F57D-C141-49AB-A85E-AC4E2A29D254}" sibTransId="{62F893D2-6F58-4FD5-B3E8-76ED1E470912}"/>
    <dgm:cxn modelId="{CB6259EA-377B-468A-A626-11B5BB4D145B}" type="presOf" srcId="{06182841-C555-4C20-B866-AF46A0B989D5}" destId="{A14AE148-68ED-46B1-948B-2751C270A407}" srcOrd="0" destOrd="0" presId="urn:microsoft.com/office/officeart/2005/8/layout/bProcess3"/>
    <dgm:cxn modelId="{402F7AD4-8F98-4BBD-BDFD-7DBF393D700C}" type="presOf" srcId="{0FD87D00-E918-4FC8-9735-FFA1D6ADC2AC}" destId="{38C41097-ADA3-4114-B932-14BEEE8A926C}" srcOrd="0" destOrd="0" presId="urn:microsoft.com/office/officeart/2005/8/layout/bProcess3"/>
    <dgm:cxn modelId="{EA2DC48A-4869-4BED-B904-7C0A794C8961}" type="presOf" srcId="{3EE0853D-AD3B-4B09-8AB7-7B9ADEC32804}" destId="{854321C5-F996-49AF-95DD-6D2CD39ABD55}" srcOrd="0" destOrd="0" presId="urn:microsoft.com/office/officeart/2005/8/layout/bProcess3"/>
    <dgm:cxn modelId="{929FD1A8-76FC-490E-A988-0032244E13BF}" srcId="{06182841-C555-4C20-B866-AF46A0B989D5}" destId="{8E043A37-4164-47B3-91E1-7A4D17E9B791}" srcOrd="0" destOrd="0" parTransId="{4AB4A971-618C-458A-A783-45FD0F2F42B6}" sibTransId="{45FB09D7-57A0-4D56-A872-C8B7B8FA8905}"/>
    <dgm:cxn modelId="{69441127-5B03-4BF5-A964-72CE476995D8}" type="presOf" srcId="{1FD21F10-F2A7-469F-A731-ED3472BD7508}" destId="{4C7B5F7B-9CEB-4DDC-BB92-4B4EFC2F3ACB}" srcOrd="0" destOrd="0" presId="urn:microsoft.com/office/officeart/2005/8/layout/bProcess3"/>
    <dgm:cxn modelId="{8A7BDDC0-C683-4405-B8ED-FE879BE74FB7}" type="presOf" srcId="{39571D75-E725-4680-9F2D-75D7728174F9}" destId="{F30A5C2D-DE89-43E9-A864-6BFA0AB3D9BC}" srcOrd="0" destOrd="0" presId="urn:microsoft.com/office/officeart/2005/8/layout/bProcess3"/>
    <dgm:cxn modelId="{B3DE7C67-7A71-46D0-9EF4-DEC5ABC3A2AD}" type="presParOf" srcId="{AE328D4D-F1CC-4DEC-B697-8FB576E0783A}" destId="{4C7B5F7B-9CEB-4DDC-BB92-4B4EFC2F3ACB}" srcOrd="0" destOrd="0" presId="urn:microsoft.com/office/officeart/2005/8/layout/bProcess3"/>
    <dgm:cxn modelId="{F2F79AF5-9877-4775-9484-E0B843040F09}" type="presParOf" srcId="{AE328D4D-F1CC-4DEC-B697-8FB576E0783A}" destId="{1C362936-5DF8-42B6-8566-4E848AD5EF5D}" srcOrd="1" destOrd="0" presId="urn:microsoft.com/office/officeart/2005/8/layout/bProcess3"/>
    <dgm:cxn modelId="{D31881FC-9101-439B-85EA-4EE47746D48F}" type="presParOf" srcId="{1C362936-5DF8-42B6-8566-4E848AD5EF5D}" destId="{E8B2FB13-9750-4D82-8AD7-BDD62436E445}" srcOrd="0" destOrd="0" presId="urn:microsoft.com/office/officeart/2005/8/layout/bProcess3"/>
    <dgm:cxn modelId="{887C55CF-9514-41A7-9607-9EB21EDBDDAE}" type="presParOf" srcId="{AE328D4D-F1CC-4DEC-B697-8FB576E0783A}" destId="{854321C5-F996-49AF-95DD-6D2CD39ABD55}" srcOrd="2" destOrd="0" presId="urn:microsoft.com/office/officeart/2005/8/layout/bProcess3"/>
    <dgm:cxn modelId="{83611429-7116-4195-A5AB-923CEDE54473}" type="presParOf" srcId="{AE328D4D-F1CC-4DEC-B697-8FB576E0783A}" destId="{38C41097-ADA3-4114-B932-14BEEE8A926C}" srcOrd="3" destOrd="0" presId="urn:microsoft.com/office/officeart/2005/8/layout/bProcess3"/>
    <dgm:cxn modelId="{70DAA331-A964-4B90-A886-E6DCE698632D}" type="presParOf" srcId="{38C41097-ADA3-4114-B932-14BEEE8A926C}" destId="{323BB597-9EDC-4765-9F32-AB28A76BC46F}" srcOrd="0" destOrd="0" presId="urn:microsoft.com/office/officeart/2005/8/layout/bProcess3"/>
    <dgm:cxn modelId="{444F7212-7E76-4BEC-AA62-BF9D814D0D49}" type="presParOf" srcId="{AE328D4D-F1CC-4DEC-B697-8FB576E0783A}" destId="{A14AE148-68ED-46B1-948B-2751C270A407}" srcOrd="4" destOrd="0" presId="urn:microsoft.com/office/officeart/2005/8/layout/bProcess3"/>
    <dgm:cxn modelId="{829E2EC7-E1B2-45B6-B417-ED0A10C35840}" type="presParOf" srcId="{AE328D4D-F1CC-4DEC-B697-8FB576E0783A}" destId="{7C9CC624-3F8C-4162-AFBC-39419C43FC50}" srcOrd="5" destOrd="0" presId="urn:microsoft.com/office/officeart/2005/8/layout/bProcess3"/>
    <dgm:cxn modelId="{76CAF38B-3AAA-4E21-8BDE-731ACD9BBF64}" type="presParOf" srcId="{7C9CC624-3F8C-4162-AFBC-39419C43FC50}" destId="{290855EA-3D38-42DE-B8BA-BB033CCD4E6A}" srcOrd="0" destOrd="0" presId="urn:microsoft.com/office/officeart/2005/8/layout/bProcess3"/>
    <dgm:cxn modelId="{2727DCF9-30F9-4A00-8210-6B0DD3E4ADD7}" type="presParOf" srcId="{AE328D4D-F1CC-4DEC-B697-8FB576E0783A}" destId="{F30A5C2D-DE89-43E9-A864-6BFA0AB3D9BC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9E052-8BC9-41B9-8D7B-49AD4E928437}">
      <dsp:nvSpPr>
        <dsp:cNvPr id="0" name=""/>
        <dsp:cNvSpPr/>
      </dsp:nvSpPr>
      <dsp:spPr>
        <a:xfrm>
          <a:off x="2879750" y="480"/>
          <a:ext cx="4319625" cy="18720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Es la ciencia de las estructuras corporales y las relaciones entre ellas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Anatomía (</a:t>
          </a:r>
          <a:r>
            <a:rPr lang="es-ES" sz="2000" kern="1200" dirty="0" err="1" smtClean="0"/>
            <a:t>ana</a:t>
          </a:r>
          <a:r>
            <a:rPr lang="es-ES" sz="2000" kern="1200" dirty="0" smtClean="0"/>
            <a:t>-, de </a:t>
          </a:r>
          <a:r>
            <a:rPr lang="es-ES" sz="2000" kern="1200" dirty="0" err="1" smtClean="0"/>
            <a:t>aná</a:t>
          </a:r>
          <a:r>
            <a:rPr lang="es-ES" sz="2000" kern="1200" dirty="0" smtClean="0"/>
            <a:t> = a través; -</a:t>
          </a:r>
          <a:r>
            <a:rPr lang="es-ES" sz="2000" kern="1200" dirty="0" err="1" smtClean="0"/>
            <a:t>tomía</a:t>
          </a:r>
          <a:r>
            <a:rPr lang="es-ES" sz="2000" kern="1200" dirty="0" smtClean="0"/>
            <a:t>, de </a:t>
          </a:r>
          <a:r>
            <a:rPr lang="es-ES" sz="2000" kern="1200" dirty="0" err="1" smtClean="0"/>
            <a:t>tomée</a:t>
          </a:r>
          <a:r>
            <a:rPr lang="es-ES" sz="2000" kern="1200" dirty="0" smtClean="0"/>
            <a:t> = corte)</a:t>
          </a:r>
          <a:endParaRPr lang="es-ES" sz="2000" kern="1200" dirty="0"/>
        </a:p>
      </dsp:txBody>
      <dsp:txXfrm>
        <a:off x="2879750" y="234485"/>
        <a:ext cx="3617612" cy="1404027"/>
      </dsp:txXfrm>
    </dsp:sp>
    <dsp:sp modelId="{F6E0D5ED-896B-4B07-BDC7-D40259E06BB2}">
      <dsp:nvSpPr>
        <dsp:cNvPr id="0" name=""/>
        <dsp:cNvSpPr/>
      </dsp:nvSpPr>
      <dsp:spPr>
        <a:xfrm>
          <a:off x="0" y="480"/>
          <a:ext cx="2879750" cy="18720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/>
            <a:t>Anatomía </a:t>
          </a:r>
          <a:endParaRPr lang="es-ES" sz="4600" kern="1200" dirty="0"/>
        </a:p>
      </dsp:txBody>
      <dsp:txXfrm>
        <a:off x="91385" y="91865"/>
        <a:ext cx="2696980" cy="1689266"/>
      </dsp:txXfrm>
    </dsp:sp>
    <dsp:sp modelId="{F6D5E86A-ACE3-4AB9-B6BD-48A2E9BEB234}">
      <dsp:nvSpPr>
        <dsp:cNvPr id="0" name=""/>
        <dsp:cNvSpPr/>
      </dsp:nvSpPr>
      <dsp:spPr>
        <a:xfrm>
          <a:off x="2879750" y="2059720"/>
          <a:ext cx="4319625" cy="18720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2078612"/>
            <a:satOff val="55656"/>
            <a:lumOff val="188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2078612"/>
              <a:satOff val="55656"/>
              <a:lumOff val="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Es la ciencia que estudia las funciones corporales.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La fisiología (</a:t>
          </a:r>
          <a:r>
            <a:rPr lang="es-EC" sz="2000" kern="1200" dirty="0" err="1" smtClean="0"/>
            <a:t>fisio</a:t>
          </a:r>
          <a:r>
            <a:rPr lang="es-EC" sz="2000" kern="1200" dirty="0" smtClean="0"/>
            <a:t>-, de physis = naturaleza; -</a:t>
          </a:r>
          <a:r>
            <a:rPr lang="es-EC" sz="2000" kern="1200" dirty="0" err="1" smtClean="0"/>
            <a:t>logía</a:t>
          </a:r>
          <a:r>
            <a:rPr lang="es-EC" sz="2000" kern="1200" dirty="0" smtClean="0"/>
            <a:t>, de logos = estudio) </a:t>
          </a:r>
          <a:endParaRPr lang="es-ES" sz="2000" kern="1200" dirty="0"/>
        </a:p>
      </dsp:txBody>
      <dsp:txXfrm>
        <a:off x="2879750" y="2293725"/>
        <a:ext cx="3617612" cy="1404027"/>
      </dsp:txXfrm>
    </dsp:sp>
    <dsp:sp modelId="{4F0AE6E6-1B86-478D-8F2B-E88015256337}">
      <dsp:nvSpPr>
        <dsp:cNvPr id="0" name=""/>
        <dsp:cNvSpPr/>
      </dsp:nvSpPr>
      <dsp:spPr>
        <a:xfrm>
          <a:off x="0" y="2059720"/>
          <a:ext cx="2879750" cy="1872036"/>
        </a:xfrm>
        <a:prstGeom prst="roundRect">
          <a:avLst/>
        </a:prstGeom>
        <a:solidFill>
          <a:schemeClr val="accent3">
            <a:hueOff val="-1534345"/>
            <a:satOff val="60358"/>
            <a:lumOff val="-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/>
            <a:t>Fisiología </a:t>
          </a:r>
          <a:endParaRPr lang="es-ES" sz="4600" kern="1200" dirty="0"/>
        </a:p>
      </dsp:txBody>
      <dsp:txXfrm>
        <a:off x="91385" y="2151105"/>
        <a:ext cx="2696980" cy="1689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996AD-BA2E-4DB7-9963-8BB6A93958BE}">
      <dsp:nvSpPr>
        <dsp:cNvPr id="0" name=""/>
        <dsp:cNvSpPr/>
      </dsp:nvSpPr>
      <dsp:spPr>
        <a:xfrm>
          <a:off x="4420" y="218046"/>
          <a:ext cx="1932607" cy="23010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El interés por la anatomía es tan antiguo como la humanidad </a:t>
          </a:r>
          <a:endParaRPr lang="en-US" sz="1600" kern="1200"/>
        </a:p>
      </dsp:txBody>
      <dsp:txXfrm>
        <a:off x="61024" y="274650"/>
        <a:ext cx="1819399" cy="2187802"/>
      </dsp:txXfrm>
    </dsp:sp>
    <dsp:sp modelId="{C5DD5D8B-FEC7-43E7-B6A5-93CF59E738C2}">
      <dsp:nvSpPr>
        <dsp:cNvPr id="0" name=""/>
        <dsp:cNvSpPr/>
      </dsp:nvSpPr>
      <dsp:spPr>
        <a:xfrm>
          <a:off x="2130288" y="1128908"/>
          <a:ext cx="409712" cy="479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2130288" y="1224765"/>
        <a:ext cx="286798" cy="287572"/>
      </dsp:txXfrm>
    </dsp:sp>
    <dsp:sp modelId="{C0A48756-02DC-4809-BDBE-4FD78B6999E4}">
      <dsp:nvSpPr>
        <dsp:cNvPr id="0" name=""/>
        <dsp:cNvSpPr/>
      </dsp:nvSpPr>
      <dsp:spPr>
        <a:xfrm>
          <a:off x="2710070" y="218046"/>
          <a:ext cx="1932607" cy="23010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El hombre primitivo en un determinado momento de su evolución quiso saber sobre sí mismo su origen su presente, su futuro y naturalmente el como y él porque de su constitución física</a:t>
          </a:r>
          <a:endParaRPr lang="en-US" sz="1600" kern="1200"/>
        </a:p>
      </dsp:txBody>
      <dsp:txXfrm>
        <a:off x="2766674" y="274650"/>
        <a:ext cx="1819399" cy="2187802"/>
      </dsp:txXfrm>
    </dsp:sp>
    <dsp:sp modelId="{C0A86DBC-66DA-4F8B-ACDC-517E47EA47CF}">
      <dsp:nvSpPr>
        <dsp:cNvPr id="0" name=""/>
        <dsp:cNvSpPr/>
      </dsp:nvSpPr>
      <dsp:spPr>
        <a:xfrm>
          <a:off x="4835939" y="1128908"/>
          <a:ext cx="409712" cy="479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4835939" y="1224765"/>
        <a:ext cx="286798" cy="287572"/>
      </dsp:txXfrm>
    </dsp:sp>
    <dsp:sp modelId="{3CF80B84-A301-4FE4-BBAC-88E5367C9794}">
      <dsp:nvSpPr>
        <dsp:cNvPr id="0" name=""/>
        <dsp:cNvSpPr/>
      </dsp:nvSpPr>
      <dsp:spPr>
        <a:xfrm>
          <a:off x="5415721" y="218046"/>
          <a:ext cx="1932607" cy="23010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Principalmente el acceso al conocimiento fue a través de la anatomía comparada.</a:t>
          </a:r>
          <a:endParaRPr lang="en-US" sz="1600" kern="1200" dirty="0"/>
        </a:p>
      </dsp:txBody>
      <dsp:txXfrm>
        <a:off x="5472325" y="274650"/>
        <a:ext cx="1819399" cy="2187802"/>
      </dsp:txXfrm>
    </dsp:sp>
    <dsp:sp modelId="{5A9E849D-7F6F-47E0-A73C-A7AF3838F8B1}">
      <dsp:nvSpPr>
        <dsp:cNvPr id="0" name=""/>
        <dsp:cNvSpPr/>
      </dsp:nvSpPr>
      <dsp:spPr>
        <a:xfrm>
          <a:off x="7541589" y="1128908"/>
          <a:ext cx="409712" cy="479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7541589" y="1224765"/>
        <a:ext cx="286798" cy="287572"/>
      </dsp:txXfrm>
    </dsp:sp>
    <dsp:sp modelId="{ED2985F1-E9BE-4FD2-9933-97B87C7FFE49}">
      <dsp:nvSpPr>
        <dsp:cNvPr id="0" name=""/>
        <dsp:cNvSpPr/>
      </dsp:nvSpPr>
      <dsp:spPr>
        <a:xfrm>
          <a:off x="8121372" y="218046"/>
          <a:ext cx="1932607" cy="23010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El hombre primitivo practico trepanaciones con el fin de curar males o con un propósito ritual </a:t>
          </a:r>
          <a:endParaRPr lang="en-US" sz="1600" kern="1200" dirty="0"/>
        </a:p>
      </dsp:txBody>
      <dsp:txXfrm>
        <a:off x="8177976" y="274650"/>
        <a:ext cx="1819399" cy="2187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07349-4250-498B-B78D-740998C410B5}">
      <dsp:nvSpPr>
        <dsp:cNvPr id="0" name=""/>
        <dsp:cNvSpPr/>
      </dsp:nvSpPr>
      <dsp:spPr>
        <a:xfrm>
          <a:off x="2406" y="445755"/>
          <a:ext cx="2584564" cy="12922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Mesopotamia</a:t>
          </a:r>
          <a:endParaRPr lang="es-ES" sz="3500" kern="1200" dirty="0"/>
        </a:p>
      </dsp:txBody>
      <dsp:txXfrm>
        <a:off x="40256" y="483605"/>
        <a:ext cx="2508864" cy="1216582"/>
      </dsp:txXfrm>
    </dsp:sp>
    <dsp:sp modelId="{5B6E3F5A-2484-4DBD-A342-9AF7ADEB0FC2}">
      <dsp:nvSpPr>
        <dsp:cNvPr id="0" name=""/>
        <dsp:cNvSpPr/>
      </dsp:nvSpPr>
      <dsp:spPr>
        <a:xfrm>
          <a:off x="260862" y="1738037"/>
          <a:ext cx="258456" cy="992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2640"/>
              </a:lnTo>
              <a:lnTo>
                <a:pt x="258456" y="99264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E90B7-5615-4195-A5BB-C3A6C39F9A11}">
      <dsp:nvSpPr>
        <dsp:cNvPr id="0" name=""/>
        <dsp:cNvSpPr/>
      </dsp:nvSpPr>
      <dsp:spPr>
        <a:xfrm>
          <a:off x="519319" y="2061108"/>
          <a:ext cx="2067651" cy="1339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Se conoce una especie de manual de ética médica en el que se regulaba las actividades de los médicos</a:t>
          </a:r>
          <a:endParaRPr lang="es-ES" sz="1400" kern="1200" dirty="0"/>
        </a:p>
      </dsp:txBody>
      <dsp:txXfrm>
        <a:off x="558541" y="2100330"/>
        <a:ext cx="1989207" cy="1260696"/>
      </dsp:txXfrm>
    </dsp:sp>
    <dsp:sp modelId="{C4B908F0-CE10-4112-9BA5-CA2910C940E6}">
      <dsp:nvSpPr>
        <dsp:cNvPr id="0" name=""/>
        <dsp:cNvSpPr/>
      </dsp:nvSpPr>
      <dsp:spPr>
        <a:xfrm>
          <a:off x="3233111" y="445755"/>
          <a:ext cx="2584564" cy="1292282"/>
        </a:xfrm>
        <a:prstGeom prst="roundRect">
          <a:avLst>
            <a:gd name="adj" fmla="val 10000"/>
          </a:avLst>
        </a:prstGeom>
        <a:solidFill>
          <a:schemeClr val="accent4">
            <a:hueOff val="3700879"/>
            <a:satOff val="-30179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EGIPCIOS</a:t>
          </a:r>
          <a:endParaRPr lang="es-ES" sz="3500" kern="1200" dirty="0"/>
        </a:p>
      </dsp:txBody>
      <dsp:txXfrm>
        <a:off x="3270961" y="483605"/>
        <a:ext cx="2508864" cy="1216582"/>
      </dsp:txXfrm>
    </dsp:sp>
    <dsp:sp modelId="{C5DAD119-FE8B-49E1-B3F8-6F794484D8F7}">
      <dsp:nvSpPr>
        <dsp:cNvPr id="0" name=""/>
        <dsp:cNvSpPr/>
      </dsp:nvSpPr>
      <dsp:spPr>
        <a:xfrm>
          <a:off x="3491568" y="1738037"/>
          <a:ext cx="258456" cy="969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211"/>
              </a:lnTo>
              <a:lnTo>
                <a:pt x="258456" y="96921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E54C1-1259-4A22-BB40-ED4C19862E99}">
      <dsp:nvSpPr>
        <dsp:cNvPr id="0" name=""/>
        <dsp:cNvSpPr/>
      </dsp:nvSpPr>
      <dsp:spPr>
        <a:xfrm>
          <a:off x="3750024" y="2061108"/>
          <a:ext cx="2067651" cy="1292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700879"/>
              <a:satOff val="-30179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En los textos de papiro de </a:t>
          </a:r>
          <a:r>
            <a:rPr lang="es-ES" sz="1400" kern="1200" dirty="0" err="1" smtClean="0"/>
            <a:t>Ebers</a:t>
          </a:r>
          <a:r>
            <a:rPr lang="es-ES" sz="1400" kern="1200" dirty="0" smtClean="0"/>
            <a:t> que data del año 1500 </a:t>
          </a:r>
          <a:r>
            <a:rPr lang="es-ES" sz="1400" kern="1200" dirty="0" err="1" smtClean="0"/>
            <a:t>a.C</a:t>
          </a:r>
          <a:r>
            <a:rPr lang="es-ES" sz="1400" kern="1200" dirty="0" smtClean="0"/>
            <a:t> encontramos un tratado sobre el corazón - centro del cuerpo y del sistema vascular - sede de la inteligencia y la percepción</a:t>
          </a:r>
          <a:endParaRPr lang="es-ES" sz="1400" kern="1200" dirty="0"/>
        </a:p>
      </dsp:txBody>
      <dsp:txXfrm>
        <a:off x="3787874" y="2098958"/>
        <a:ext cx="1991951" cy="1216582"/>
      </dsp:txXfrm>
    </dsp:sp>
    <dsp:sp modelId="{692F1D4D-0FFC-4E5F-A37F-42CBF44279C9}">
      <dsp:nvSpPr>
        <dsp:cNvPr id="0" name=""/>
        <dsp:cNvSpPr/>
      </dsp:nvSpPr>
      <dsp:spPr>
        <a:xfrm>
          <a:off x="6463816" y="445755"/>
          <a:ext cx="2584564" cy="1292282"/>
        </a:xfrm>
        <a:prstGeom prst="roundRect">
          <a:avLst>
            <a:gd name="adj" fmla="val 10000"/>
          </a:avLst>
        </a:prstGeom>
        <a:solidFill>
          <a:schemeClr val="accent4">
            <a:hueOff val="7401758"/>
            <a:satOff val="-60358"/>
            <a:lumOff val="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Israel </a:t>
          </a:r>
          <a:endParaRPr lang="es-ES" sz="3500" kern="1200" dirty="0"/>
        </a:p>
      </dsp:txBody>
      <dsp:txXfrm>
        <a:off x="6501666" y="483605"/>
        <a:ext cx="2508864" cy="1216582"/>
      </dsp:txXfrm>
    </dsp:sp>
    <dsp:sp modelId="{8192EFD1-D466-4434-A311-F9CECA929F88}">
      <dsp:nvSpPr>
        <dsp:cNvPr id="0" name=""/>
        <dsp:cNvSpPr/>
      </dsp:nvSpPr>
      <dsp:spPr>
        <a:xfrm>
          <a:off x="6722273" y="1738037"/>
          <a:ext cx="258456" cy="967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7667"/>
              </a:lnTo>
              <a:lnTo>
                <a:pt x="258456" y="96766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840CF-FBC6-4210-BE87-72DF564E9CCC}">
      <dsp:nvSpPr>
        <dsp:cNvPr id="0" name=""/>
        <dsp:cNvSpPr/>
      </dsp:nvSpPr>
      <dsp:spPr>
        <a:xfrm>
          <a:off x="6980729" y="2061108"/>
          <a:ext cx="2800943" cy="1289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401758"/>
              <a:satOff val="-60358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En el antiguo Israel no ha legado ningún tratado médico confiable y si se habla de algún conocimiento anatómico este se refiere a la anatomía superficial aprendida en el tratamiento de las afecciones de la piel y el cuidado de heridas y fracturas</a:t>
          </a:r>
          <a:endParaRPr lang="es-ES" sz="1300" kern="1200"/>
        </a:p>
      </dsp:txBody>
      <dsp:txXfrm>
        <a:off x="7018488" y="2098867"/>
        <a:ext cx="2725425" cy="1213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A17D6-B2B5-4F01-9D5A-74F78371E7D1}">
      <dsp:nvSpPr>
        <dsp:cNvPr id="0" name=""/>
        <dsp:cNvSpPr/>
      </dsp:nvSpPr>
      <dsp:spPr>
        <a:xfrm>
          <a:off x="1330" y="204105"/>
          <a:ext cx="3113424" cy="15567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China </a:t>
          </a:r>
          <a:endParaRPr lang="es-ES" sz="6500" kern="1200" dirty="0"/>
        </a:p>
      </dsp:txBody>
      <dsp:txXfrm>
        <a:off x="46925" y="249700"/>
        <a:ext cx="3022234" cy="1465522"/>
      </dsp:txXfrm>
    </dsp:sp>
    <dsp:sp modelId="{A9575094-64F7-4D4B-A527-F8A2F24FF76A}">
      <dsp:nvSpPr>
        <dsp:cNvPr id="0" name=""/>
        <dsp:cNvSpPr/>
      </dsp:nvSpPr>
      <dsp:spPr>
        <a:xfrm>
          <a:off x="312673" y="1760817"/>
          <a:ext cx="311342" cy="1676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6657"/>
              </a:lnTo>
              <a:lnTo>
                <a:pt x="311342" y="16766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54628-4AF3-4048-8C72-55546CFA7DAF}">
      <dsp:nvSpPr>
        <dsp:cNvPr id="0" name=""/>
        <dsp:cNvSpPr/>
      </dsp:nvSpPr>
      <dsp:spPr>
        <a:xfrm>
          <a:off x="624015" y="2149996"/>
          <a:ext cx="2490739" cy="2574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En el </a:t>
          </a:r>
          <a:r>
            <a:rPr lang="es-ES" sz="2000" kern="1200" dirty="0" err="1" smtClean="0"/>
            <a:t>Nei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Ching</a:t>
          </a:r>
          <a:r>
            <a:rPr lang="es-ES" sz="2000" kern="1200" dirty="0" smtClean="0"/>
            <a:t>, texto escrito 400 </a:t>
          </a:r>
          <a:r>
            <a:rPr lang="es-ES" sz="2000" kern="1200" dirty="0" err="1" smtClean="0"/>
            <a:t>a.C</a:t>
          </a:r>
          <a:r>
            <a:rPr lang="es-ES" sz="2000" kern="1200" dirty="0" smtClean="0"/>
            <a:t> se encuentran redactados a manera de enciclopedia los conocimientos médicos y anatómicos vigentes a esa época,</a:t>
          </a:r>
          <a:endParaRPr lang="es-ES" sz="2000" kern="1200" dirty="0"/>
        </a:p>
      </dsp:txBody>
      <dsp:txXfrm>
        <a:off x="696966" y="2222947"/>
        <a:ext cx="2344837" cy="2429056"/>
      </dsp:txXfrm>
    </dsp:sp>
    <dsp:sp modelId="{D7FAA516-523B-444D-99D1-7E64EC35FE7C}">
      <dsp:nvSpPr>
        <dsp:cNvPr id="0" name=""/>
        <dsp:cNvSpPr/>
      </dsp:nvSpPr>
      <dsp:spPr>
        <a:xfrm>
          <a:off x="3893111" y="204105"/>
          <a:ext cx="3113424" cy="1556712"/>
        </a:xfrm>
        <a:prstGeom prst="roundRect">
          <a:avLst>
            <a:gd name="adj" fmla="val 10000"/>
          </a:avLst>
        </a:prstGeom>
        <a:solidFill>
          <a:schemeClr val="accent3">
            <a:hueOff val="-767172"/>
            <a:satOff val="30179"/>
            <a:lumOff val="-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India </a:t>
          </a:r>
          <a:endParaRPr lang="es-ES" sz="6500" kern="1200" dirty="0"/>
        </a:p>
      </dsp:txBody>
      <dsp:txXfrm>
        <a:off x="3938706" y="249700"/>
        <a:ext cx="3022234" cy="1465522"/>
      </dsp:txXfrm>
    </dsp:sp>
    <dsp:sp modelId="{0097C599-0316-4C63-B955-FFB2F314B4BE}">
      <dsp:nvSpPr>
        <dsp:cNvPr id="0" name=""/>
        <dsp:cNvSpPr/>
      </dsp:nvSpPr>
      <dsp:spPr>
        <a:xfrm>
          <a:off x="4204454" y="1760817"/>
          <a:ext cx="311342" cy="182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7152"/>
              </a:lnTo>
              <a:lnTo>
                <a:pt x="311342" y="182715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58A98-0D0C-45A6-A694-76410FE3F76E}">
      <dsp:nvSpPr>
        <dsp:cNvPr id="0" name=""/>
        <dsp:cNvSpPr/>
      </dsp:nvSpPr>
      <dsp:spPr>
        <a:xfrm>
          <a:off x="4515796" y="2149996"/>
          <a:ext cx="2490739" cy="2875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767172"/>
              <a:satOff val="30179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1000 </a:t>
          </a:r>
          <a:r>
            <a:rPr lang="es-ES" sz="2000" kern="1200" dirty="0" err="1" smtClean="0"/>
            <a:t>a.C</a:t>
          </a:r>
          <a:r>
            <a:rPr lang="es-ES" sz="2000" kern="1200" dirty="0" smtClean="0"/>
            <a:t> solían castigar a los reos amputando le un miembro (nariz), lo que dio oportunidad a los anatomistas para que estudian las partes sacrificadas</a:t>
          </a:r>
          <a:endParaRPr lang="es-ES" sz="2000" kern="1200" dirty="0"/>
        </a:p>
      </dsp:txBody>
      <dsp:txXfrm>
        <a:off x="4588747" y="2222947"/>
        <a:ext cx="2344837" cy="2730046"/>
      </dsp:txXfrm>
    </dsp:sp>
    <dsp:sp modelId="{D67C7BF4-6A45-4BE6-943E-8E1ECCCF0D8C}">
      <dsp:nvSpPr>
        <dsp:cNvPr id="0" name=""/>
        <dsp:cNvSpPr/>
      </dsp:nvSpPr>
      <dsp:spPr>
        <a:xfrm>
          <a:off x="7784892" y="204105"/>
          <a:ext cx="3113424" cy="1556712"/>
        </a:xfrm>
        <a:prstGeom prst="roundRect">
          <a:avLst>
            <a:gd name="adj" fmla="val 10000"/>
          </a:avLst>
        </a:prstGeom>
        <a:solidFill>
          <a:schemeClr val="accent3">
            <a:hueOff val="-1534345"/>
            <a:satOff val="60358"/>
            <a:lumOff val="-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Grecia </a:t>
          </a:r>
          <a:endParaRPr lang="es-ES" sz="6500" kern="1200" dirty="0"/>
        </a:p>
      </dsp:txBody>
      <dsp:txXfrm>
        <a:off x="7830487" y="249700"/>
        <a:ext cx="3022234" cy="1465522"/>
      </dsp:txXfrm>
    </dsp:sp>
    <dsp:sp modelId="{70D66A50-81DF-4537-9819-4EBDE055386D}">
      <dsp:nvSpPr>
        <dsp:cNvPr id="0" name=""/>
        <dsp:cNvSpPr/>
      </dsp:nvSpPr>
      <dsp:spPr>
        <a:xfrm>
          <a:off x="8096235" y="1760817"/>
          <a:ext cx="311342" cy="1787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83"/>
              </a:lnTo>
              <a:lnTo>
                <a:pt x="311342" y="178718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B40A5-D727-4F33-B51D-48A4FD29B994}">
      <dsp:nvSpPr>
        <dsp:cNvPr id="0" name=""/>
        <dsp:cNvSpPr/>
      </dsp:nvSpPr>
      <dsp:spPr>
        <a:xfrm>
          <a:off x="8407577" y="2149996"/>
          <a:ext cx="2490739" cy="279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534345"/>
              <a:satOff val="60358"/>
              <a:lumOff val="-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 conocían dos clases de médicos los que viajaban por las diferentes regiones (Epidemias) y los que tenían consultas en las ciudades</a:t>
          </a:r>
          <a:endParaRPr lang="es-ES" sz="2000" kern="1200" dirty="0"/>
        </a:p>
      </dsp:txBody>
      <dsp:txXfrm>
        <a:off x="8480528" y="2222947"/>
        <a:ext cx="2344837" cy="26501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DEE7C-A9D2-4A0A-8B45-042D59E8E05C}">
      <dsp:nvSpPr>
        <dsp:cNvPr id="0" name=""/>
        <dsp:cNvSpPr/>
      </dsp:nvSpPr>
      <dsp:spPr>
        <a:xfrm rot="5400000">
          <a:off x="-274301" y="274451"/>
          <a:ext cx="1828674" cy="128007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HIPÓCRATES</a:t>
          </a:r>
          <a:endParaRPr lang="es-ES" sz="1500" kern="1200" dirty="0"/>
        </a:p>
      </dsp:txBody>
      <dsp:txXfrm rot="-5400000">
        <a:off x="0" y="640186"/>
        <a:ext cx="1280072" cy="548602"/>
      </dsp:txXfrm>
    </dsp:sp>
    <dsp:sp modelId="{18294C34-9E2D-4972-90C8-32D0378179D2}">
      <dsp:nvSpPr>
        <dsp:cNvPr id="0" name=""/>
        <dsp:cNvSpPr/>
      </dsp:nvSpPr>
      <dsp:spPr>
        <a:xfrm rot="5400000">
          <a:off x="3983732" y="-2703509"/>
          <a:ext cx="1188638" cy="6595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Considerado el padre de la medicina, estableció la tesis de que el médico no solo debe preocuparse por estudiar la enfermedad que afecta al paciente, sino también comprenderlo cómo individuo</a:t>
          </a:r>
          <a:endParaRPr lang="es-ES" sz="2000" kern="1200" dirty="0"/>
        </a:p>
      </dsp:txBody>
      <dsp:txXfrm rot="-5400000">
        <a:off x="1280072" y="58176"/>
        <a:ext cx="6537934" cy="1072588"/>
      </dsp:txXfrm>
    </dsp:sp>
    <dsp:sp modelId="{488A68D2-AFBC-4CEE-9F37-485921B63FC5}">
      <dsp:nvSpPr>
        <dsp:cNvPr id="0" name=""/>
        <dsp:cNvSpPr/>
      </dsp:nvSpPr>
      <dsp:spPr>
        <a:xfrm rot="5400000">
          <a:off x="-274301" y="1911139"/>
          <a:ext cx="1828674" cy="1280072"/>
        </a:xfrm>
        <a:prstGeom prst="chevron">
          <a:avLst/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 w="12700" cap="flat" cmpd="sng" algn="ctr">
          <a:solidFill>
            <a:schemeClr val="accent5">
              <a:hueOff val="-4990872"/>
              <a:satOff val="-7727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ARISTÓTELES</a:t>
          </a:r>
          <a:endParaRPr lang="es-ES" sz="1500" kern="1200" dirty="0"/>
        </a:p>
      </dsp:txBody>
      <dsp:txXfrm rot="-5400000">
        <a:off x="0" y="2276874"/>
        <a:ext cx="1280072" cy="548602"/>
      </dsp:txXfrm>
    </dsp:sp>
    <dsp:sp modelId="{670572C5-08A0-48C4-A7C3-4F5D892222CC}">
      <dsp:nvSpPr>
        <dsp:cNvPr id="0" name=""/>
        <dsp:cNvSpPr/>
      </dsp:nvSpPr>
      <dsp:spPr>
        <a:xfrm rot="5400000">
          <a:off x="3888289" y="-1094291"/>
          <a:ext cx="1188638" cy="6595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90872"/>
              <a:satOff val="-7727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Enriqueció a la ciencia médica estudio el sistema circulatorio, respiratorio, digestivo y describió los músculos, huesos y articulaciones</a:t>
          </a:r>
          <a:endParaRPr lang="es-ES" sz="2400" kern="1200" dirty="0"/>
        </a:p>
      </dsp:txBody>
      <dsp:txXfrm rot="-5400000">
        <a:off x="1184629" y="1667394"/>
        <a:ext cx="6537934" cy="1072588"/>
      </dsp:txXfrm>
    </dsp:sp>
    <dsp:sp modelId="{C066AEEB-3392-4DBB-A8A1-27B323E77680}">
      <dsp:nvSpPr>
        <dsp:cNvPr id="0" name=""/>
        <dsp:cNvSpPr/>
      </dsp:nvSpPr>
      <dsp:spPr>
        <a:xfrm rot="5400000">
          <a:off x="-274301" y="3547827"/>
          <a:ext cx="1828674" cy="1280072"/>
        </a:xfrm>
        <a:prstGeom prst="chevron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2700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GALENO</a:t>
          </a:r>
          <a:endParaRPr lang="es-ES" sz="1500" kern="1200" dirty="0"/>
        </a:p>
      </dsp:txBody>
      <dsp:txXfrm rot="-5400000">
        <a:off x="0" y="3913562"/>
        <a:ext cx="1280072" cy="548602"/>
      </dsp:txXfrm>
    </dsp:sp>
    <dsp:sp modelId="{3E17B75F-65FE-4F35-96E1-7697C802D32E}">
      <dsp:nvSpPr>
        <dsp:cNvPr id="0" name=""/>
        <dsp:cNvSpPr/>
      </dsp:nvSpPr>
      <dsp:spPr>
        <a:xfrm rot="5400000">
          <a:off x="3983732" y="569866"/>
          <a:ext cx="1188638" cy="6595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Práctico la disección de animales principalmente en los más parecidos al hombre no atreviéndose hacerlos denlos humanos, porque siguiendo la tradición griega el cuerpo formaba parte integral del physis y por lo tanto era sagrado</a:t>
          </a:r>
          <a:endParaRPr lang="es-ES" sz="2000" kern="1200" dirty="0"/>
        </a:p>
      </dsp:txBody>
      <dsp:txXfrm rot="-5400000">
        <a:off x="1280072" y="3331552"/>
        <a:ext cx="6537934" cy="10725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E26AB-2D80-43A7-AB4A-38C4E68C9F01}">
      <dsp:nvSpPr>
        <dsp:cNvPr id="0" name=""/>
        <dsp:cNvSpPr/>
      </dsp:nvSpPr>
      <dsp:spPr>
        <a:xfrm>
          <a:off x="-4989758" y="-764522"/>
          <a:ext cx="5942549" cy="5942549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14ED1-5436-4B5D-85C8-76AA952C66AA}">
      <dsp:nvSpPr>
        <dsp:cNvPr id="0" name=""/>
        <dsp:cNvSpPr/>
      </dsp:nvSpPr>
      <dsp:spPr>
        <a:xfrm>
          <a:off x="355486" y="232415"/>
          <a:ext cx="9770222" cy="4646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19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Aristóteles se le atribuye haber iniciado los estudios fisiológicos, médico gran parte de su tiempo lo uso a estudiar el como y él porque de la  respiración y circulación sanguínea</a:t>
          </a:r>
          <a:endParaRPr lang="en-US" sz="1500" kern="1200"/>
        </a:p>
      </dsp:txBody>
      <dsp:txXfrm>
        <a:off x="355486" y="232415"/>
        <a:ext cx="9770222" cy="464653"/>
      </dsp:txXfrm>
    </dsp:sp>
    <dsp:sp modelId="{998C291B-18B8-426E-BB1C-640B0E1BFFFE}">
      <dsp:nvSpPr>
        <dsp:cNvPr id="0" name=""/>
        <dsp:cNvSpPr/>
      </dsp:nvSpPr>
      <dsp:spPr>
        <a:xfrm>
          <a:off x="65078" y="174333"/>
          <a:ext cx="580817" cy="580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37696-302B-4024-A0DC-F7DDA16AA233}">
      <dsp:nvSpPr>
        <dsp:cNvPr id="0" name=""/>
        <dsp:cNvSpPr/>
      </dsp:nvSpPr>
      <dsp:spPr>
        <a:xfrm>
          <a:off x="737696" y="929307"/>
          <a:ext cx="9388013" cy="464653"/>
        </a:xfrm>
        <a:prstGeom prst="rect">
          <a:avLst/>
        </a:prstGeom>
        <a:solidFill>
          <a:schemeClr val="accent3">
            <a:hueOff val="-306869"/>
            <a:satOff val="12072"/>
            <a:lumOff val="-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19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Los estudios sobre la fisiología animal fueron realizados hacia 300 a.C, Alejandrino Herófilo de Calcedonia quién viviseccionó cuerpos criminales.</a:t>
          </a:r>
          <a:endParaRPr lang="en-US" sz="1500" kern="1200"/>
        </a:p>
      </dsp:txBody>
      <dsp:txXfrm>
        <a:off x="737696" y="929307"/>
        <a:ext cx="9388013" cy="464653"/>
      </dsp:txXfrm>
    </dsp:sp>
    <dsp:sp modelId="{7CD836B3-1D4D-41AF-9375-B2084204152C}">
      <dsp:nvSpPr>
        <dsp:cNvPr id="0" name=""/>
        <dsp:cNvSpPr/>
      </dsp:nvSpPr>
      <dsp:spPr>
        <a:xfrm>
          <a:off x="447287" y="871225"/>
          <a:ext cx="580817" cy="580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306869"/>
              <a:satOff val="12072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AF69C-37EB-4A35-AB06-AED9BADFD127}">
      <dsp:nvSpPr>
        <dsp:cNvPr id="0" name=""/>
        <dsp:cNvSpPr/>
      </dsp:nvSpPr>
      <dsp:spPr>
        <a:xfrm>
          <a:off x="912471" y="1626199"/>
          <a:ext cx="9213238" cy="464653"/>
        </a:xfrm>
        <a:prstGeom prst="rect">
          <a:avLst/>
        </a:prstGeom>
        <a:solidFill>
          <a:schemeClr val="accent3">
            <a:hueOff val="-613738"/>
            <a:satOff val="24143"/>
            <a:lumOff val="-1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19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Galeno se acercaría el estudio de la fisiología en su condición de médico y describe con singular acierto contracción  muscular.</a:t>
          </a:r>
          <a:endParaRPr lang="en-US" sz="1500" kern="1200"/>
        </a:p>
      </dsp:txBody>
      <dsp:txXfrm>
        <a:off x="912471" y="1626199"/>
        <a:ext cx="9213238" cy="464653"/>
      </dsp:txXfrm>
    </dsp:sp>
    <dsp:sp modelId="{218922CF-829A-4679-B9C7-B906BA0F2DF2}">
      <dsp:nvSpPr>
        <dsp:cNvPr id="0" name=""/>
        <dsp:cNvSpPr/>
      </dsp:nvSpPr>
      <dsp:spPr>
        <a:xfrm>
          <a:off x="622062" y="1568117"/>
          <a:ext cx="580817" cy="580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613738"/>
              <a:satOff val="24143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B0536-6683-499B-B75A-4EB732B7078C}">
      <dsp:nvSpPr>
        <dsp:cNvPr id="0" name=""/>
        <dsp:cNvSpPr/>
      </dsp:nvSpPr>
      <dsp:spPr>
        <a:xfrm>
          <a:off x="912471" y="2322650"/>
          <a:ext cx="9213238" cy="464653"/>
        </a:xfrm>
        <a:prstGeom prst="rect">
          <a:avLst/>
        </a:prstGeom>
        <a:solidFill>
          <a:schemeClr val="accent3">
            <a:hueOff val="-920607"/>
            <a:satOff val="36215"/>
            <a:lumOff val="-16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19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Los procesos en el campo de la anatomía determinaron los primeros estudios de la fisiología. Conocida de anatomía de los huesos de la cápsula articular y de los músculos se comenzó a averiguar sus funciones.</a:t>
          </a:r>
          <a:endParaRPr lang="en-US" sz="1500" kern="1200"/>
        </a:p>
      </dsp:txBody>
      <dsp:txXfrm>
        <a:off x="912471" y="2322650"/>
        <a:ext cx="9213238" cy="464653"/>
      </dsp:txXfrm>
    </dsp:sp>
    <dsp:sp modelId="{5BD7B7BA-BC0F-4A4D-AF55-D97CE2EE31E1}">
      <dsp:nvSpPr>
        <dsp:cNvPr id="0" name=""/>
        <dsp:cNvSpPr/>
      </dsp:nvSpPr>
      <dsp:spPr>
        <a:xfrm>
          <a:off x="622062" y="2264568"/>
          <a:ext cx="580817" cy="580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920607"/>
              <a:satOff val="36215"/>
              <a:lumOff val="-1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E2DFC-0006-4196-90E4-2CDE190687DF}">
      <dsp:nvSpPr>
        <dsp:cNvPr id="0" name=""/>
        <dsp:cNvSpPr/>
      </dsp:nvSpPr>
      <dsp:spPr>
        <a:xfrm>
          <a:off x="737696" y="3019542"/>
          <a:ext cx="9388013" cy="464653"/>
        </a:xfrm>
        <a:prstGeom prst="rect">
          <a:avLst/>
        </a:prstGeom>
        <a:solidFill>
          <a:schemeClr val="accent3">
            <a:hueOff val="-1227476"/>
            <a:satOff val="48286"/>
            <a:lumOff val="-21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19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En el renacimiento de Leonardo da Vinci se interesa en describir la mecánica del cuerpo en bipedestación y la marcha cuesta arriba y cuesta abajo.</a:t>
          </a:r>
          <a:endParaRPr lang="en-US" sz="1500" kern="1200"/>
        </a:p>
      </dsp:txBody>
      <dsp:txXfrm>
        <a:off x="737696" y="3019542"/>
        <a:ext cx="9388013" cy="464653"/>
      </dsp:txXfrm>
    </dsp:sp>
    <dsp:sp modelId="{85BC9570-8133-4E55-8DED-1BD6A9BFCB54}">
      <dsp:nvSpPr>
        <dsp:cNvPr id="0" name=""/>
        <dsp:cNvSpPr/>
      </dsp:nvSpPr>
      <dsp:spPr>
        <a:xfrm>
          <a:off x="447287" y="2961461"/>
          <a:ext cx="580817" cy="580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227476"/>
              <a:satOff val="48286"/>
              <a:lumOff val="-2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FECF1-329A-4B24-A661-6B134475427C}">
      <dsp:nvSpPr>
        <dsp:cNvPr id="0" name=""/>
        <dsp:cNvSpPr/>
      </dsp:nvSpPr>
      <dsp:spPr>
        <a:xfrm>
          <a:off x="355486" y="3716435"/>
          <a:ext cx="9770222" cy="464653"/>
        </a:xfrm>
        <a:prstGeom prst="rect">
          <a:avLst/>
        </a:prstGeom>
        <a:solidFill>
          <a:schemeClr val="accent3">
            <a:hueOff val="-1534345"/>
            <a:satOff val="60358"/>
            <a:lumOff val="-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19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Alfonso Borelli discípulo de Galileo, demuestra que los animales y todo ser viviente es una máquina y qué funciona gracias a medios físicos, químicos que se producen en el cuerpo.</a:t>
          </a:r>
          <a:endParaRPr lang="en-US" sz="1500" kern="1200"/>
        </a:p>
      </dsp:txBody>
      <dsp:txXfrm>
        <a:off x="355486" y="3716435"/>
        <a:ext cx="9770222" cy="464653"/>
      </dsp:txXfrm>
    </dsp:sp>
    <dsp:sp modelId="{9A0AE92B-0CE1-4990-9976-989D22D40F33}">
      <dsp:nvSpPr>
        <dsp:cNvPr id="0" name=""/>
        <dsp:cNvSpPr/>
      </dsp:nvSpPr>
      <dsp:spPr>
        <a:xfrm>
          <a:off x="65078" y="3658353"/>
          <a:ext cx="580817" cy="580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534345"/>
              <a:satOff val="60358"/>
              <a:lumOff val="-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62936-5DF8-42B6-8566-4E848AD5EF5D}">
      <dsp:nvSpPr>
        <dsp:cNvPr id="0" name=""/>
        <dsp:cNvSpPr/>
      </dsp:nvSpPr>
      <dsp:spPr>
        <a:xfrm>
          <a:off x="5117280" y="1172358"/>
          <a:ext cx="8991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99110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>
            <a:solidFill>
              <a:schemeClr val="tx1"/>
            </a:solidFill>
          </a:endParaRPr>
        </a:p>
      </dsp:txBody>
      <dsp:txXfrm>
        <a:off x="5543593" y="1213425"/>
        <a:ext cx="46485" cy="9306"/>
      </dsp:txXfrm>
    </dsp:sp>
    <dsp:sp modelId="{4C7B5F7B-9CEB-4DDC-BB92-4B4EFC2F3ACB}">
      <dsp:nvSpPr>
        <dsp:cNvPr id="0" name=""/>
        <dsp:cNvSpPr/>
      </dsp:nvSpPr>
      <dsp:spPr>
        <a:xfrm>
          <a:off x="1076859" y="5411"/>
          <a:ext cx="4042221" cy="24253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Comienzos a la fisiología moderna</a:t>
          </a:r>
          <a:endParaRPr lang="es-ES" sz="20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</a:rPr>
            <a:t>Fisiología moderna inicio cuando el médico William Harvey demostró la circulación de la sangre en el cuerpo en 1616
El </a:t>
          </a:r>
          <a:r>
            <a:rPr lang="es-ES" sz="1600" kern="1200" dirty="0" err="1" smtClean="0">
              <a:solidFill>
                <a:schemeClr val="tx1"/>
              </a:solidFill>
            </a:rPr>
            <a:t>microscopista</a:t>
          </a:r>
          <a:r>
            <a:rPr lang="es-ES" sz="1600" kern="1200" dirty="0" smtClean="0">
              <a:solidFill>
                <a:schemeClr val="tx1"/>
              </a:solidFill>
            </a:rPr>
            <a:t> holandés Antonio Van Leeuwenhoek realizo las primeras descripciones de los eritrocitos y espermatozoides
El médico inglés Richard </a:t>
          </a:r>
          <a:r>
            <a:rPr lang="es-ES" sz="1600" kern="1200" dirty="0" err="1" smtClean="0">
              <a:solidFill>
                <a:schemeClr val="tx1"/>
              </a:solidFill>
            </a:rPr>
            <a:t>Lower</a:t>
          </a:r>
          <a:r>
            <a:rPr lang="es-ES" sz="1600" kern="1200" dirty="0" smtClean="0">
              <a:solidFill>
                <a:schemeClr val="tx1"/>
              </a:solidFill>
            </a:rPr>
            <a:t> fue el primero en transfundir sangre de un animal a otro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076859" y="5411"/>
        <a:ext cx="4042221" cy="2425332"/>
      </dsp:txXfrm>
    </dsp:sp>
    <dsp:sp modelId="{38C41097-ADA3-4114-B932-14BEEE8A926C}">
      <dsp:nvSpPr>
        <dsp:cNvPr id="0" name=""/>
        <dsp:cNvSpPr/>
      </dsp:nvSpPr>
      <dsp:spPr>
        <a:xfrm>
          <a:off x="3097970" y="2428944"/>
          <a:ext cx="4971931" cy="899110"/>
        </a:xfrm>
        <a:custGeom>
          <a:avLst/>
          <a:gdLst/>
          <a:ahLst/>
          <a:cxnLst/>
          <a:rect l="0" t="0" r="0" b="0"/>
          <a:pathLst>
            <a:path>
              <a:moveTo>
                <a:pt x="4971931" y="0"/>
              </a:moveTo>
              <a:lnTo>
                <a:pt x="4971931" y="466655"/>
              </a:lnTo>
              <a:lnTo>
                <a:pt x="0" y="466655"/>
              </a:lnTo>
              <a:lnTo>
                <a:pt x="0" y="899110"/>
              </a:lnTo>
            </a:path>
          </a:pathLst>
        </a:custGeom>
        <a:noFill/>
        <a:ln w="6350" cap="flat" cmpd="sng" algn="ctr">
          <a:solidFill>
            <a:schemeClr val="accent3">
              <a:hueOff val="-767172"/>
              <a:satOff val="30179"/>
              <a:lumOff val="-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>
            <a:solidFill>
              <a:schemeClr val="tx1"/>
            </a:solidFill>
          </a:endParaRPr>
        </a:p>
      </dsp:txBody>
      <dsp:txXfrm>
        <a:off x="5457483" y="2873846"/>
        <a:ext cx="252905" cy="9306"/>
      </dsp:txXfrm>
    </dsp:sp>
    <dsp:sp modelId="{854321C5-F996-49AF-95DD-6D2CD39ABD55}">
      <dsp:nvSpPr>
        <dsp:cNvPr id="0" name=""/>
        <dsp:cNvSpPr/>
      </dsp:nvSpPr>
      <dsp:spPr>
        <a:xfrm>
          <a:off x="6048791" y="5411"/>
          <a:ext cx="4042221" cy="2425332"/>
        </a:xfrm>
        <a:prstGeom prst="rect">
          <a:avLst/>
        </a:prstGeom>
        <a:solidFill>
          <a:schemeClr val="accent3">
            <a:hueOff val="-511448"/>
            <a:satOff val="20119"/>
            <a:lumOff val="-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Filosofías en el siglo XVIII </a:t>
          </a:r>
          <a:endParaRPr lang="es-ES" sz="20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</a:rPr>
            <a:t>Médico suizo Alberto Con </a:t>
          </a:r>
          <a:r>
            <a:rPr lang="es-ES" sz="1600" kern="1200" dirty="0" err="1" smtClean="0">
              <a:solidFill>
                <a:schemeClr val="tx1"/>
              </a:solidFill>
            </a:rPr>
            <a:t>Haller</a:t>
          </a:r>
          <a:r>
            <a:rPr lang="es-ES" sz="1600" kern="1200" dirty="0" smtClean="0">
              <a:solidFill>
                <a:schemeClr val="tx1"/>
              </a:solidFill>
            </a:rPr>
            <a:t>, contribuyó con la fisiología de los vasos sanguíneos y el sistema nervioso.
Holandés </a:t>
          </a:r>
          <a:r>
            <a:rPr lang="es-ES" sz="1600" kern="1200" dirty="0" err="1" smtClean="0">
              <a:solidFill>
                <a:schemeClr val="tx1"/>
              </a:solidFill>
            </a:rPr>
            <a:t>Hermann</a:t>
          </a:r>
          <a:r>
            <a:rPr lang="es-ES" sz="1600" kern="1200" dirty="0" smtClean="0">
              <a:solidFill>
                <a:schemeClr val="tx1"/>
              </a:solidFill>
            </a:rPr>
            <a:t> </a:t>
          </a:r>
          <a:r>
            <a:rPr lang="es-ES" sz="1600" kern="1200" dirty="0" err="1" smtClean="0">
              <a:solidFill>
                <a:schemeClr val="tx1"/>
              </a:solidFill>
            </a:rPr>
            <a:t>Boherhaave</a:t>
          </a:r>
          <a:r>
            <a:rPr lang="es-ES" sz="1600" kern="1200" dirty="0" smtClean="0">
              <a:solidFill>
                <a:schemeClr val="tx1"/>
              </a:solidFill>
            </a:rPr>
            <a:t> el maestro de la clínica médica ya que enseñó examinar en primer lugar al enfermo, estudiar el mal y luego a construir la doctrina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6048791" y="5411"/>
        <a:ext cx="4042221" cy="2425332"/>
      </dsp:txXfrm>
    </dsp:sp>
    <dsp:sp modelId="{7C9CC624-3F8C-4162-AFBC-39419C43FC50}">
      <dsp:nvSpPr>
        <dsp:cNvPr id="0" name=""/>
        <dsp:cNvSpPr/>
      </dsp:nvSpPr>
      <dsp:spPr>
        <a:xfrm>
          <a:off x="5117280" y="4527401"/>
          <a:ext cx="8991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99110" y="45720"/>
              </a:lnTo>
            </a:path>
          </a:pathLst>
        </a:custGeom>
        <a:noFill/>
        <a:ln w="6350" cap="flat" cmpd="sng" algn="ctr">
          <a:solidFill>
            <a:schemeClr val="accent3">
              <a:hueOff val="-1534345"/>
              <a:satOff val="60358"/>
              <a:lumOff val="-274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>
            <a:solidFill>
              <a:schemeClr val="tx1"/>
            </a:solidFill>
          </a:endParaRPr>
        </a:p>
      </dsp:txBody>
      <dsp:txXfrm>
        <a:off x="5543593" y="4568468"/>
        <a:ext cx="46485" cy="9306"/>
      </dsp:txXfrm>
    </dsp:sp>
    <dsp:sp modelId="{A14AE148-68ED-46B1-948B-2751C270A407}">
      <dsp:nvSpPr>
        <dsp:cNvPr id="0" name=""/>
        <dsp:cNvSpPr/>
      </dsp:nvSpPr>
      <dsp:spPr>
        <a:xfrm>
          <a:off x="1076859" y="3360455"/>
          <a:ext cx="4042221" cy="2425332"/>
        </a:xfrm>
        <a:prstGeom prst="rect">
          <a:avLst/>
        </a:prstGeom>
        <a:solidFill>
          <a:schemeClr val="accent3">
            <a:hueOff val="-1022897"/>
            <a:satOff val="40239"/>
            <a:lumOff val="-18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Filosofías en el siglo XIX</a:t>
          </a:r>
          <a:endParaRPr lang="es-ES" sz="20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</a:rPr>
            <a:t>La fisiología en el campo de la investigación en este siglo son fundamentales.
Científicos franceses fueron los primeros en iniciar el estudio sobre el terreno experimental, y entre ellos está Francisco </a:t>
          </a:r>
          <a:r>
            <a:rPr lang="es-ES" sz="1600" kern="1200" dirty="0" err="1" smtClean="0">
              <a:solidFill>
                <a:schemeClr val="tx1"/>
              </a:solidFill>
            </a:rPr>
            <a:t>Megendie</a:t>
          </a:r>
          <a:r>
            <a:rPr lang="es-ES" sz="1600" kern="1200" dirty="0" smtClean="0">
              <a:solidFill>
                <a:schemeClr val="tx1"/>
              </a:solidFill>
            </a:rPr>
            <a:t>, qué demostró la necesidad del experimento fisiológico como elemento fundamental de toda investigación.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076859" y="3360455"/>
        <a:ext cx="4042221" cy="2425332"/>
      </dsp:txXfrm>
    </dsp:sp>
    <dsp:sp modelId="{F30A5C2D-DE89-43E9-A864-6BFA0AB3D9BC}">
      <dsp:nvSpPr>
        <dsp:cNvPr id="0" name=""/>
        <dsp:cNvSpPr/>
      </dsp:nvSpPr>
      <dsp:spPr>
        <a:xfrm>
          <a:off x="6048791" y="3360455"/>
          <a:ext cx="4042221" cy="2425332"/>
        </a:xfrm>
        <a:prstGeom prst="rect">
          <a:avLst/>
        </a:prstGeom>
        <a:solidFill>
          <a:schemeClr val="accent3">
            <a:hueOff val="-1534345"/>
            <a:satOff val="60358"/>
            <a:lumOff val="-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Filosofías en el siglo XX</a:t>
          </a:r>
          <a:endParaRPr lang="es-ES" sz="20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</a:rPr>
            <a:t>Durante este siglo también se dedicó mucha atención en el estudio de la fisiología del sistema nervioso
[Los primeros años del siglo XX el ímpetu de la nueva ciencia denominada bacteriología condujo al estudio de la inmunidad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6048791" y="3360455"/>
        <a:ext cx="4042221" cy="2425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64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0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01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5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6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3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743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62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64356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UNEFM EFRED CABLO DABAJURO: GENERALIDADES DE LA ANATOMÍA HUMAN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5"/>
                    </a14:imgEffect>
                    <a14:imgEffect>
                      <a14:saturation sa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216" y="2651760"/>
            <a:ext cx="2819400" cy="150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33472" y="3368040"/>
            <a:ext cx="7409688" cy="784695"/>
          </a:xfrm>
        </p:spPr>
        <p:txBody>
          <a:bodyPr/>
          <a:lstStyle/>
          <a:p>
            <a:r>
              <a:rPr lang="es-ES" sz="2400" b="1" dirty="0" smtClean="0"/>
              <a:t>Universidad nacional de Chimborazo </a:t>
            </a:r>
            <a:br>
              <a:rPr lang="es-ES" sz="2400" b="1" dirty="0" smtClean="0"/>
            </a:br>
            <a:r>
              <a:rPr lang="es-ES" sz="2400" b="1" dirty="0" smtClean="0"/>
              <a:t>coordinación de nivelación y nivelación </a:t>
            </a:r>
            <a:br>
              <a:rPr lang="es-ES" sz="2400" b="1" dirty="0" smtClean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>salud c</a:t>
            </a:r>
            <a:br>
              <a:rPr lang="es-ES" sz="2400" b="1" dirty="0" smtClean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err="1" smtClean="0"/>
              <a:t>morfofisiología</a:t>
            </a: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>unidad 1 generalidades de la anatomía humana</a:t>
            </a:r>
            <a:br>
              <a:rPr lang="es-ES" sz="2400" b="1" dirty="0" smtClean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>Lcda. Sandy paredes</a:t>
            </a:r>
            <a:endParaRPr lang="en-US" sz="2400" b="1" dirty="0"/>
          </a:p>
        </p:txBody>
      </p:sp>
      <p:pic>
        <p:nvPicPr>
          <p:cNvPr id="7" name="Imagen 6" descr="C:\Users\UNACH\Downloads\Coordinación de nivelacion y admision.png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 t="16282" r="12773" b="11569"/>
          <a:stretch/>
        </p:blipFill>
        <p:spPr bwMode="auto">
          <a:xfrm>
            <a:off x="1593776" y="1894490"/>
            <a:ext cx="1161616" cy="985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26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1792" y="530352"/>
            <a:ext cx="10503408" cy="5879592"/>
          </a:xfrm>
        </p:spPr>
        <p:txBody>
          <a:bodyPr>
            <a:normAutofit/>
          </a:bodyPr>
          <a:lstStyle/>
          <a:p>
            <a:r>
              <a:rPr lang="es-ES" b="1" dirty="0"/>
              <a:t>Anatomía Clínica: </a:t>
            </a:r>
            <a:r>
              <a:rPr lang="es-ES" dirty="0"/>
              <a:t>relaciona la anatomía humana con el diagnóstico y el tratamiento de las enfermedades.</a:t>
            </a:r>
          </a:p>
          <a:p>
            <a:r>
              <a:rPr lang="es-ES" b="1" dirty="0" smtClean="0"/>
              <a:t>Anatomía </a:t>
            </a:r>
            <a:r>
              <a:rPr lang="es-ES" b="1" dirty="0"/>
              <a:t>Quirúrgica: </a:t>
            </a:r>
            <a:r>
              <a:rPr lang="es-ES" dirty="0"/>
              <a:t>es el estudio de la anatomía aplicada a la cirugía.</a:t>
            </a:r>
          </a:p>
          <a:p>
            <a:r>
              <a:rPr lang="es-ES" b="1" dirty="0" smtClean="0"/>
              <a:t>Anatomía </a:t>
            </a:r>
            <a:r>
              <a:rPr lang="es-ES" b="1" dirty="0"/>
              <a:t>Aplicada: </a:t>
            </a:r>
            <a:r>
              <a:rPr lang="es-ES" dirty="0"/>
              <a:t>es el estudio de la anatomía aplicada generalmente a la clínica y a la cirugía. También se la denomina “médico-quirúrgico”.</a:t>
            </a:r>
          </a:p>
          <a:p>
            <a:r>
              <a:rPr lang="es-ES" b="1" dirty="0" smtClean="0"/>
              <a:t>Anatomía </a:t>
            </a:r>
            <a:r>
              <a:rPr lang="es-ES" b="1" dirty="0"/>
              <a:t>Radiológica o </a:t>
            </a:r>
            <a:r>
              <a:rPr lang="es-ES" b="1" dirty="0" err="1"/>
              <a:t>Imagenológica</a:t>
            </a:r>
            <a:r>
              <a:rPr lang="es-ES" b="1" dirty="0"/>
              <a:t>: </a:t>
            </a:r>
            <a:r>
              <a:rPr lang="es-ES" dirty="0"/>
              <a:t>estudia la anatomía del cuerpo y los órganos que la componen mediante radiografías y/ o imágenes. </a:t>
            </a:r>
            <a:endParaRPr lang="es-ES" dirty="0" smtClean="0"/>
          </a:p>
          <a:p>
            <a:r>
              <a:rPr lang="es-ES" b="1" dirty="0" smtClean="0"/>
              <a:t>Anatomía </a:t>
            </a:r>
            <a:r>
              <a:rPr lang="es-ES" b="1" dirty="0"/>
              <a:t>Comparada: </a:t>
            </a:r>
            <a:r>
              <a:rPr lang="es-ES" dirty="0"/>
              <a:t>compara la anatomía humana con la de los animales y permite relacionar la evolución de los seres vivos (filogenia y ontogenia).</a:t>
            </a:r>
          </a:p>
          <a:p>
            <a:r>
              <a:rPr lang="es-ES" b="1" dirty="0" smtClean="0"/>
              <a:t>Anatomía </a:t>
            </a:r>
            <a:r>
              <a:rPr lang="es-ES" b="1" dirty="0"/>
              <a:t>Patológica: </a:t>
            </a:r>
            <a:r>
              <a:rPr lang="es-ES" dirty="0"/>
              <a:t>estudia las enfermedades o patologías de los órganos y sistemas.</a:t>
            </a:r>
          </a:p>
          <a:p>
            <a:r>
              <a:rPr lang="es-ES" b="1" dirty="0" smtClean="0"/>
              <a:t>Anatomía </a:t>
            </a:r>
            <a:r>
              <a:rPr lang="es-ES" b="1" dirty="0"/>
              <a:t>Forense: </a:t>
            </a:r>
            <a:r>
              <a:rPr lang="es-ES" dirty="0"/>
              <a:t>estudia el cuerpo humano en las circunstancias de muerte.</a:t>
            </a:r>
          </a:p>
          <a:p>
            <a:r>
              <a:rPr lang="es-ES" b="1" dirty="0" smtClean="0"/>
              <a:t>Anatomía </a:t>
            </a:r>
            <a:r>
              <a:rPr lang="es-ES" b="1" dirty="0"/>
              <a:t>Antropológica o Antropología física o biológica: </a:t>
            </a:r>
            <a:r>
              <a:rPr lang="es-ES" dirty="0"/>
              <a:t>estudia al ser humano considerando su anatomía biológica, particularidades y evolución.</a:t>
            </a:r>
          </a:p>
          <a:p>
            <a:r>
              <a:rPr lang="es-ES" b="1" dirty="0" smtClean="0"/>
              <a:t>Anatomía </a:t>
            </a:r>
            <a:r>
              <a:rPr lang="es-ES" b="1" dirty="0"/>
              <a:t>Artística: </a:t>
            </a:r>
            <a:r>
              <a:rPr lang="es-ES" dirty="0"/>
              <a:t>estudia la anatomía para uso y fines artísticos.</a:t>
            </a:r>
          </a:p>
          <a:p>
            <a:r>
              <a:rPr lang="es-ES" b="1" dirty="0" smtClean="0"/>
              <a:t>Historia </a:t>
            </a:r>
            <a:r>
              <a:rPr lang="es-ES" b="1" dirty="0"/>
              <a:t>de la Anatomía: </a:t>
            </a:r>
            <a:r>
              <a:rPr lang="es-ES" dirty="0"/>
              <a:t>estudia el avance de los conocimientos anatómicos a través de las épocas, las culturas y los personajes que describieron por primera vez estructuras, órganos, aparatos y/o sistemas.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8516112" cy="9057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Investigación Fisiológica desde sus inicios del siglo XIX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893488"/>
              </p:ext>
            </p:extLst>
          </p:nvPr>
        </p:nvGraphicFramePr>
        <p:xfrm>
          <a:off x="938784" y="1767840"/>
          <a:ext cx="10186416" cy="441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24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407750"/>
              </p:ext>
            </p:extLst>
          </p:nvPr>
        </p:nvGraphicFramePr>
        <p:xfrm>
          <a:off x="262128" y="438912"/>
          <a:ext cx="11167872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43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Principios de anatomía y fisiología Tortora Gerard J. Editorial </a:t>
            </a:r>
            <a:r>
              <a:rPr lang="es-ES" dirty="0" err="1"/>
              <a:t>MÍ©dica</a:t>
            </a:r>
            <a:r>
              <a:rPr lang="es-ES" dirty="0"/>
              <a:t> Panamericana </a:t>
            </a:r>
            <a:endParaRPr lang="es-ES" dirty="0" smtClean="0"/>
          </a:p>
          <a:p>
            <a:r>
              <a:rPr lang="es-ES" dirty="0"/>
              <a:t>Anatomía humana </a:t>
            </a:r>
            <a:r>
              <a:rPr lang="es-ES" dirty="0" err="1"/>
              <a:t>Latarjet</a:t>
            </a:r>
            <a:r>
              <a:rPr lang="es-ES" dirty="0"/>
              <a:t> Michel </a:t>
            </a:r>
            <a:r>
              <a:rPr lang="es-ES" dirty="0" err="1"/>
              <a:t>MÍ©dica</a:t>
            </a:r>
            <a:r>
              <a:rPr lang="es-ES" dirty="0"/>
              <a:t> </a:t>
            </a:r>
            <a:r>
              <a:rPr lang="es-ES" dirty="0" smtClean="0"/>
              <a:t>Panamericana</a:t>
            </a:r>
          </a:p>
          <a:p>
            <a:r>
              <a:rPr lang="es-ES" dirty="0" smtClean="0"/>
              <a:t>Anatomía humana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es-EC" dirty="0" smtClean="0"/>
              <a:t> Fisiología </a:t>
            </a:r>
            <a:r>
              <a:rPr lang="en-US" dirty="0" smtClean="0"/>
              <a:t>e </a:t>
            </a:r>
            <a:r>
              <a:rPr lang="en-US" dirty="0" err="1" smtClean="0"/>
              <a:t>higiene</a:t>
            </a:r>
            <a:r>
              <a:rPr lang="en-US" dirty="0" smtClean="0"/>
              <a:t>  </a:t>
            </a:r>
            <a:r>
              <a:rPr lang="en-US" dirty="0" err="1" smtClean="0"/>
              <a:t>generalidades</a:t>
            </a:r>
            <a:r>
              <a:rPr lang="en-US" dirty="0" smtClean="0"/>
              <a:t> Marco </a:t>
            </a:r>
            <a:r>
              <a:rPr lang="en-US" dirty="0" err="1" smtClean="0"/>
              <a:t>Chiriboga</a:t>
            </a:r>
            <a:r>
              <a:rPr lang="en-US" dirty="0" smtClean="0"/>
              <a:t>. </a:t>
            </a:r>
            <a:r>
              <a:rPr lang="en-US" dirty="0" err="1" smtClean="0"/>
              <a:t>Editora</a:t>
            </a:r>
            <a:r>
              <a:rPr lang="en-US" dirty="0" smtClean="0"/>
              <a:t> Panorama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LLUVIA DE IDEAS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¿Qué entiende </a:t>
            </a:r>
            <a:r>
              <a:rPr lang="es-ES" sz="2800" dirty="0"/>
              <a:t>por anatomía</a:t>
            </a:r>
            <a:r>
              <a:rPr lang="es-ES" sz="2800" dirty="0" smtClean="0"/>
              <a:t>?</a:t>
            </a:r>
          </a:p>
          <a:p>
            <a:r>
              <a:rPr lang="es-ES" sz="2800" dirty="0" smtClean="0"/>
              <a:t>¿</a:t>
            </a:r>
            <a:r>
              <a:rPr lang="es-ES" sz="2800" dirty="0"/>
              <a:t>Qué estudia la anatomía</a:t>
            </a:r>
            <a:r>
              <a:rPr lang="es-ES" sz="2800" dirty="0" smtClean="0"/>
              <a:t>?</a:t>
            </a:r>
          </a:p>
          <a:p>
            <a:r>
              <a:rPr lang="es-ES" sz="2800" dirty="0" smtClean="0"/>
              <a:t>¿Qué entienden por fisiología?</a:t>
            </a:r>
          </a:p>
          <a:p>
            <a:r>
              <a:rPr lang="es-ES" sz="2800" dirty="0" smtClean="0"/>
              <a:t>¿Qué estudia la fisiología?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0288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Generalidades de la anatomía y fisiología humana 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077329"/>
              </p:ext>
            </p:extLst>
          </p:nvPr>
        </p:nvGraphicFramePr>
        <p:xfrm>
          <a:off x="1066800" y="2103438"/>
          <a:ext cx="7199376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Anatomía y Fisiología B | Escuela IGEM | Institut Guxens de Medicina  Integrati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8784" y="2605087"/>
            <a:ext cx="3011424" cy="268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94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H</a:t>
            </a:r>
            <a:r>
              <a:rPr lang="es-ES" sz="4000" dirty="0" smtClean="0"/>
              <a:t>istoria de la anatomía </a:t>
            </a:r>
            <a:endParaRPr lang="en-US" sz="4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76675"/>
              </p:ext>
            </p:extLst>
          </p:nvPr>
        </p:nvGraphicFramePr>
        <p:xfrm>
          <a:off x="1066800" y="1700784"/>
          <a:ext cx="10058400" cy="2737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1384" y="4437888"/>
            <a:ext cx="2819400" cy="1917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1904" y="4527287"/>
            <a:ext cx="2358580" cy="1738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12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9026"/>
            <a:ext cx="7943088" cy="917982"/>
          </a:xfrm>
        </p:spPr>
        <p:txBody>
          <a:bodyPr>
            <a:normAutofit/>
          </a:bodyPr>
          <a:lstStyle/>
          <a:p>
            <a:r>
              <a:rPr lang="es-ES" sz="3200" dirty="0" smtClean="0"/>
              <a:t>Anatomía en diferentes culturas de la antigüedad </a:t>
            </a:r>
            <a:endParaRPr lang="en-US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007915"/>
              </p:ext>
            </p:extLst>
          </p:nvPr>
        </p:nvGraphicFramePr>
        <p:xfrm>
          <a:off x="1066800" y="748017"/>
          <a:ext cx="9784080" cy="3846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HISTORIA DE LA ANATOMÍA (I): El descubrimiento del cuerpo en la Antigüedad  | EFMH.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6144" y="4333684"/>
            <a:ext cx="1987296" cy="1987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c) Portal Fuenterrebollo «««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2" y="4353271"/>
            <a:ext cx="2648839" cy="1967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656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698797"/>
              </p:ext>
            </p:extLst>
          </p:nvPr>
        </p:nvGraphicFramePr>
        <p:xfrm>
          <a:off x="822960" y="1006158"/>
          <a:ext cx="10899648" cy="523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30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7347" y="180975"/>
            <a:ext cx="10058400" cy="1371600"/>
          </a:xfrm>
        </p:spPr>
        <p:txBody>
          <a:bodyPr/>
          <a:lstStyle/>
          <a:p>
            <a:r>
              <a:rPr lang="es-ES" dirty="0" smtClean="0"/>
              <a:t>Famosos de la anatomía 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863441"/>
              </p:ext>
            </p:extLst>
          </p:nvPr>
        </p:nvGraphicFramePr>
        <p:xfrm>
          <a:off x="743712" y="1316736"/>
          <a:ext cx="7876032" cy="510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1125" y="476250"/>
            <a:ext cx="2319147" cy="21526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1125" y="2628900"/>
            <a:ext cx="2319147" cy="208765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1125" y="4716552"/>
            <a:ext cx="2319147" cy="17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923660">
            <a:off x="1459992" y="2379954"/>
            <a:ext cx="10058400" cy="1371600"/>
          </a:xfrm>
        </p:spPr>
        <p:txBody>
          <a:bodyPr>
            <a:noAutofit/>
          </a:bodyPr>
          <a:lstStyle/>
          <a:p>
            <a:r>
              <a:rPr lang="es-ES" sz="5400" b="1" dirty="0">
                <a:solidFill>
                  <a:schemeClr val="accent5">
                    <a:lumMod val="50000"/>
                  </a:schemeClr>
                </a:solidFill>
              </a:rPr>
              <a:t>Tipos</a:t>
            </a:r>
            <a:r>
              <a:rPr lang="es-ES" sz="5400" b="1" dirty="0"/>
              <a:t> </a:t>
            </a:r>
            <a:r>
              <a:rPr lang="es-ES" sz="5400" b="1" dirty="0">
                <a:solidFill>
                  <a:schemeClr val="accent5">
                    <a:lumMod val="50000"/>
                  </a:schemeClr>
                </a:solidFill>
              </a:rPr>
              <a:t>de </a:t>
            </a:r>
            <a:r>
              <a:rPr lang="es-ES" sz="5400" b="1" dirty="0" smtClean="0">
                <a:solidFill>
                  <a:schemeClr val="accent5">
                    <a:lumMod val="50000"/>
                  </a:schemeClr>
                </a:solidFill>
              </a:rPr>
              <a:t>Estudios </a:t>
            </a:r>
            <a:r>
              <a:rPr lang="es-ES" sz="5400" b="1" dirty="0">
                <a:solidFill>
                  <a:schemeClr val="accent5">
                    <a:lumMod val="50000"/>
                  </a:schemeClr>
                </a:solidFill>
              </a:rPr>
              <a:t>Anatómicos 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373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5840" y="777240"/>
            <a:ext cx="10183368" cy="5449824"/>
          </a:xfrm>
        </p:spPr>
        <p:txBody>
          <a:bodyPr>
            <a:normAutofit/>
          </a:bodyPr>
          <a:lstStyle/>
          <a:p>
            <a:r>
              <a:rPr lang="es-ES" b="1" dirty="0" smtClean="0"/>
              <a:t>Anatomía</a:t>
            </a:r>
            <a:r>
              <a:rPr lang="es-ES" dirty="0" smtClean="0"/>
              <a:t> </a:t>
            </a:r>
            <a:r>
              <a:rPr lang="es-ES" b="1" dirty="0"/>
              <a:t>Sistémica: </a:t>
            </a:r>
            <a:r>
              <a:rPr lang="es-ES" dirty="0"/>
              <a:t>E</a:t>
            </a:r>
            <a:r>
              <a:rPr lang="es-ES" dirty="0" smtClean="0"/>
              <a:t>studia </a:t>
            </a:r>
            <a:r>
              <a:rPr lang="es-ES" dirty="0"/>
              <a:t>el cuerpo por sistemas y aparatos.</a:t>
            </a:r>
          </a:p>
          <a:p>
            <a:r>
              <a:rPr lang="es-ES" b="1" dirty="0" smtClean="0"/>
              <a:t>Anatomía </a:t>
            </a:r>
            <a:r>
              <a:rPr lang="es-ES" b="1" dirty="0"/>
              <a:t>Regional: </a:t>
            </a:r>
            <a:r>
              <a:rPr lang="es-ES" dirty="0"/>
              <a:t>también llamada “Topográfica”, la estudia por regiones corporales.</a:t>
            </a:r>
          </a:p>
          <a:p>
            <a:r>
              <a:rPr lang="es-ES" b="1" dirty="0" smtClean="0"/>
              <a:t>Anatomía </a:t>
            </a:r>
            <a:r>
              <a:rPr lang="es-ES" b="1" dirty="0"/>
              <a:t>Microscópica o Histológica: </a:t>
            </a:r>
            <a:r>
              <a:rPr lang="es-ES" dirty="0"/>
              <a:t>estudia los tejidos y órganos con la utilización del microscopio.</a:t>
            </a:r>
          </a:p>
          <a:p>
            <a:r>
              <a:rPr lang="es-ES" b="1" dirty="0"/>
              <a:t>Anatomía del Desarrollo: </a:t>
            </a:r>
            <a:r>
              <a:rPr lang="es-ES" dirty="0"/>
              <a:t>estudia las modificaciones que sufre el organismo desde su origen (concepción) hasta su senectud. La Embriología es una parte de ella y estudia la anatomía del embrión, del feto y del recién nacido (morfogénesis) </a:t>
            </a:r>
            <a:endParaRPr lang="es-ES" dirty="0"/>
          </a:p>
          <a:p>
            <a:r>
              <a:rPr lang="es-ES" b="1" dirty="0" smtClean="0"/>
              <a:t>Anatomía </a:t>
            </a:r>
            <a:r>
              <a:rPr lang="es-ES" b="1" dirty="0"/>
              <a:t>Funcional</a:t>
            </a:r>
            <a:r>
              <a:rPr lang="es-ES" dirty="0"/>
              <a:t>: estudia la finalidad de las estructuras. Es por todos conocida la frase que lo explica: “la forma hace la función”. La anatomía en relación con las funciones de los órganos y del cuerpo. Forma y función de las estructuras.</a:t>
            </a:r>
          </a:p>
          <a:p>
            <a:r>
              <a:rPr lang="es-ES" b="1" dirty="0" smtClean="0"/>
              <a:t>Anatomía </a:t>
            </a:r>
            <a:r>
              <a:rPr lang="es-ES" b="1" dirty="0"/>
              <a:t>de Superficie: </a:t>
            </a:r>
            <a:r>
              <a:rPr lang="es-ES" dirty="0"/>
              <a:t>es el estudio de las características o morfología superficial del cuerpo (por ejemplo, relieves de huesos y músculos; y proyección de órganos en la piel).</a:t>
            </a:r>
          </a:p>
          <a:p>
            <a:r>
              <a:rPr lang="es-ES" b="1" dirty="0" smtClean="0"/>
              <a:t>Anatomía </a:t>
            </a:r>
            <a:r>
              <a:rPr lang="es-ES" b="1" dirty="0" err="1"/>
              <a:t>Bioscópica</a:t>
            </a:r>
            <a:r>
              <a:rPr lang="es-ES" b="1" dirty="0"/>
              <a:t>: </a:t>
            </a:r>
            <a:r>
              <a:rPr lang="es-ES" dirty="0"/>
              <a:t>estudia las estructuras del cuerpo humano a través de instrumentos que se introducen por vías naturales y/o artificiales (endoscopias, laparoscopias, etcétera).</a:t>
            </a:r>
          </a:p>
          <a:p>
            <a:r>
              <a:rPr lang="es-ES" b="1" dirty="0" smtClean="0"/>
              <a:t>Neuroanatomía</a:t>
            </a:r>
            <a:r>
              <a:rPr lang="es-ES" b="1" dirty="0"/>
              <a:t>: </a:t>
            </a:r>
            <a:r>
              <a:rPr lang="es-ES" dirty="0"/>
              <a:t>estudia la anatomía del sistema nervioso.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1748</TotalTime>
  <Words>1164</Words>
  <Application>Microsoft Office PowerPoint</Application>
  <PresentationFormat>Panorámica</PresentationFormat>
  <Paragraphs>76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Garamond</vt:lpstr>
      <vt:lpstr>Savon</vt:lpstr>
      <vt:lpstr>Universidad nacional de Chimborazo  coordinación de nivelación y nivelación   salud c  morfofisiología  unidad 1 generalidades de la anatomía humana  Lcda. Sandy paredes</vt:lpstr>
      <vt:lpstr>LLUVIA DE IDEAS</vt:lpstr>
      <vt:lpstr>Generalidades de la anatomía y fisiología humana </vt:lpstr>
      <vt:lpstr>Historia de la anatomía </vt:lpstr>
      <vt:lpstr>Anatomía en diferentes culturas de la antigüedad </vt:lpstr>
      <vt:lpstr>Presentación de PowerPoint</vt:lpstr>
      <vt:lpstr>Famosos de la anatomía </vt:lpstr>
      <vt:lpstr>Tipos de Estudios Anatómicos  </vt:lpstr>
      <vt:lpstr>Presentación de PowerPoint</vt:lpstr>
      <vt:lpstr>Presentación de PowerPoint</vt:lpstr>
      <vt:lpstr>Investigación Fisiológica desde sus inicios del siglo XIX</vt:lpstr>
      <vt:lpstr>Presentación de PowerPoint</vt:lpstr>
      <vt:lpstr>BIBLIOGRAFÍA 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HOSPITAL DEL PC</dc:creator>
  <cp:lastModifiedBy>XTRATECH</cp:lastModifiedBy>
  <cp:revision>24</cp:revision>
  <dcterms:created xsi:type="dcterms:W3CDTF">2022-12-11T13:17:12Z</dcterms:created>
  <dcterms:modified xsi:type="dcterms:W3CDTF">2022-12-13T04:38:07Z</dcterms:modified>
</cp:coreProperties>
</file>