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sldIdLst>
    <p:sldId id="258" r:id="rId2"/>
    <p:sldId id="264" r:id="rId3"/>
    <p:sldId id="266" r:id="rId4"/>
    <p:sldId id="275" r:id="rId5"/>
    <p:sldId id="274" r:id="rId6"/>
    <p:sldId id="276" r:id="rId7"/>
    <p:sldId id="277" r:id="rId8"/>
    <p:sldId id="278" r:id="rId9"/>
    <p:sldId id="279" r:id="rId10"/>
    <p:sldId id="260" r:id="rId11"/>
    <p:sldId id="273" r:id="rId12"/>
    <p:sldId id="280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3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4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4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2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7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8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srgbClr val="4A4A4A"/>
                </a:solidFill>
              </a:rPr>
              <a:pPr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09B482E8-6E0E-1B4F-B1FD-C69DB9E858D9}" type="datetimeFigureOut">
              <a:rPr lang="en-US" dirty="0">
                <a:solidFill>
                  <a:srgbClr val="4A4A4A"/>
                </a:solidFill>
              </a:rPr>
              <a:pPr defTabSz="457200"/>
              <a:t>5/2/2025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2DAEEF"/>
                </a:solidFill>
              </a:rPr>
              <a:pPr defTabSz="457200"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1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999" y="338902"/>
            <a:ext cx="10571998" cy="970450"/>
          </a:xfrm>
        </p:spPr>
        <p:txBody>
          <a:bodyPr/>
          <a:lstStyle/>
          <a:p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Semana 5 (28 de abril  al 1 de  mayo 2025)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09999" y="5768788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/>
              <a:t>Dra. Myriam Murillo Naranjo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940" y="1896036"/>
            <a:ext cx="6453683" cy="38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59098"/>
          </a:xfrm>
        </p:spPr>
        <p:txBody>
          <a:bodyPr/>
          <a:lstStyle/>
          <a:p>
            <a:r>
              <a:rPr lang="es-EC" dirty="0"/>
              <a:t>ETIQUETA:TAREAS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1306286"/>
            <a:ext cx="10747854" cy="5104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r>
              <a:rPr lang="es-EC" sz="1200" dirty="0"/>
              <a:t>TAREAS </a:t>
            </a:r>
          </a:p>
          <a:p>
            <a:pPr marL="228600" indent="-228600">
              <a:buAutoNum type="arabicPeriod"/>
            </a:pPr>
            <a:r>
              <a:rPr lang="es-EC" sz="1200" dirty="0"/>
              <a:t>Resumir la materia en el cuaderno físico hasta la Semana 5 conforme el sílabo desde la semana 2 (en la semana 4 incorporar tres definiciones de investigación y una conceptualización propia).</a:t>
            </a:r>
          </a:p>
          <a:p>
            <a:pPr marL="228600" indent="-228600">
              <a:buAutoNum type="arabicPeriod"/>
            </a:pPr>
            <a:r>
              <a:rPr lang="es-EC" sz="1200" dirty="0"/>
              <a:t>3. Resumir cuatro notas informativas:  Título: Tarea N4 . En el siguiente orden: Encabezado</a:t>
            </a:r>
          </a:p>
          <a:p>
            <a:pPr marL="0" indent="0">
              <a:buNone/>
            </a:pPr>
            <a:r>
              <a:rPr lang="es-EC" sz="1200" dirty="0"/>
              <a:t>      1. Nota informativa de ciencia</a:t>
            </a:r>
          </a:p>
          <a:p>
            <a:pPr marL="0" indent="0">
              <a:buNone/>
            </a:pPr>
            <a:r>
              <a:rPr lang="es-EC" sz="1200" dirty="0"/>
              <a:t>         Título de la noticia y el resumen en dos párrafos. </a:t>
            </a:r>
          </a:p>
          <a:p>
            <a:pPr marL="0" indent="0">
              <a:buNone/>
            </a:pPr>
            <a:r>
              <a:rPr lang="es-EC" sz="1200" dirty="0"/>
              <a:t>       2. Noticia de tecnología</a:t>
            </a:r>
          </a:p>
          <a:p>
            <a:pPr marL="0" indent="0">
              <a:buNone/>
            </a:pPr>
            <a:r>
              <a:rPr lang="es-EC" sz="1200" dirty="0"/>
              <a:t>        Título de la noticia y el resumen en dos párrafos. </a:t>
            </a:r>
          </a:p>
          <a:p>
            <a:pPr marL="0" indent="0">
              <a:buNone/>
            </a:pPr>
            <a:r>
              <a:rPr lang="es-EC" sz="1200" dirty="0"/>
              <a:t>       3. Noticia de ambiente</a:t>
            </a:r>
          </a:p>
          <a:p>
            <a:pPr marL="0" indent="0">
              <a:buNone/>
            </a:pPr>
            <a:r>
              <a:rPr lang="es-419" sz="1200" dirty="0"/>
              <a:t>         Título de la noticia y el resumen en dos párrafos. </a:t>
            </a:r>
          </a:p>
          <a:p>
            <a:pPr marL="0" indent="0">
              <a:buNone/>
            </a:pPr>
            <a:r>
              <a:rPr lang="es-419" sz="1200" dirty="0"/>
              <a:t>       4. Nota libre( política, economía, sociedad, cultural…) dos párrafos</a:t>
            </a:r>
            <a:endParaRPr lang="es-EC" sz="1200" dirty="0"/>
          </a:p>
          <a:p>
            <a:pPr marL="0" indent="0">
              <a:buNone/>
            </a:pPr>
            <a:r>
              <a:rPr lang="es-EC" sz="1200" b="1" dirty="0"/>
              <a:t>          Nota: esta tarea es a mano,  escanear  en </a:t>
            </a:r>
            <a:r>
              <a:rPr lang="es-EC" sz="1200" b="1" dirty="0" err="1"/>
              <a:t>pdf</a:t>
            </a:r>
            <a:r>
              <a:rPr lang="es-EC" sz="1200" b="1" dirty="0"/>
              <a:t>  y subir al aula  virtual  cada lunes cuando esté calificada</a:t>
            </a:r>
          </a:p>
          <a:p>
            <a:pPr marL="0" indent="0">
              <a:buNone/>
            </a:pPr>
            <a:r>
              <a:rPr lang="es-419" sz="1200" b="1" dirty="0"/>
              <a:t>          </a:t>
            </a:r>
          </a:p>
          <a:p>
            <a:pPr marL="0" indent="0">
              <a:buNone/>
            </a:pPr>
            <a:endParaRPr lang="es-EC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2" y="348100"/>
            <a:ext cx="39909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59098"/>
          </a:xfrm>
        </p:spPr>
        <p:txBody>
          <a:bodyPr/>
          <a:lstStyle/>
          <a:p>
            <a:r>
              <a:rPr lang="es-EC" dirty="0"/>
              <a:t>ETIQUETA: 2 TAREAS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1684422"/>
            <a:ext cx="10747854" cy="49026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r>
              <a:rPr lang="es-EC" sz="1200" dirty="0"/>
              <a:t>Tareas  y exposiciones</a:t>
            </a:r>
          </a:p>
          <a:p>
            <a:pPr marL="0" indent="0" algn="just">
              <a:buNone/>
            </a:pPr>
            <a:r>
              <a:rPr lang="es-419" sz="1200" dirty="0"/>
              <a:t>Para  la exposición. Las diapositivas con la información desarrollada en base al tema asignado, con la siguiente estructura:  carátula  con el sello de la </a:t>
            </a:r>
            <a:r>
              <a:rPr lang="es-419" sz="1200" dirty="0" err="1"/>
              <a:t>Unach</a:t>
            </a:r>
            <a:r>
              <a:rPr lang="es-419" sz="1200" dirty="0"/>
              <a:t> y la carrera. Tema. Integrantes. Gráficos si los considera. De 6 a 8 diapositivas: la primera la presentación y la última las referencias  bibliográficas con normas apa 7.</a:t>
            </a:r>
          </a:p>
          <a:p>
            <a:pPr marL="0" indent="0">
              <a:buNone/>
            </a:pPr>
            <a:r>
              <a:rPr lang="es-EC" sz="1200" b="1" dirty="0"/>
              <a:t>Grupo 4 – martes 6-05-2025</a:t>
            </a:r>
          </a:p>
          <a:p>
            <a:pPr marL="0" indent="0">
              <a:buNone/>
            </a:pPr>
            <a:r>
              <a:rPr lang="es-EC" sz="1200" b="1" dirty="0"/>
              <a:t>El ensayo definición: </a:t>
            </a:r>
            <a:r>
              <a:rPr lang="es-EC" sz="1200" dirty="0"/>
              <a:t>Tipos.- 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argumentativo, expositivo, persuasivo, de comparación, académico, científico.</a:t>
            </a:r>
          </a:p>
          <a:p>
            <a:pPr marL="0" indent="0">
              <a:buNone/>
            </a:pPr>
            <a:r>
              <a:rPr lang="es-EC" sz="1200" dirty="0"/>
              <a:t>Estructura del ensayo argumentativo</a:t>
            </a:r>
            <a:r>
              <a:rPr lang="es-EC" sz="1200" b="1" dirty="0"/>
              <a:t>.</a:t>
            </a:r>
          </a:p>
          <a:p>
            <a:pPr marL="0" indent="0">
              <a:buNone/>
            </a:pPr>
            <a:r>
              <a:rPr lang="es-EC" sz="1200" dirty="0"/>
              <a:t>Normas de escritura del ensayo </a:t>
            </a:r>
          </a:p>
          <a:p>
            <a:pPr marL="0" indent="0">
              <a:buNone/>
            </a:pPr>
            <a:r>
              <a:rPr lang="es-EC" sz="1200" dirty="0"/>
              <a:t>Ejemplos de tipos de ensayos del área de Comunicación y análisis </a:t>
            </a:r>
          </a:p>
          <a:p>
            <a:pPr marL="0" indent="0">
              <a:buNone/>
            </a:pPr>
            <a:r>
              <a:rPr lang="es-EC" sz="1200" b="1" dirty="0"/>
              <a:t>Grupo 5. martes 6-05-2025</a:t>
            </a:r>
          </a:p>
          <a:p>
            <a:pPr marL="0" indent="0">
              <a:buNone/>
            </a:pPr>
            <a:r>
              <a:rPr lang="es-EC" sz="1200" b="1" dirty="0"/>
              <a:t>Normas de Escritura </a:t>
            </a:r>
          </a:p>
          <a:p>
            <a:pPr marL="0" indent="0">
              <a:buNone/>
            </a:pPr>
            <a:r>
              <a:rPr lang="es-EC" sz="1200" dirty="0"/>
              <a:t> Plagio y </a:t>
            </a:r>
            <a:r>
              <a:rPr lang="es-EC" sz="1200" dirty="0" err="1"/>
              <a:t>antiplagio</a:t>
            </a:r>
            <a:r>
              <a:rPr lang="es-EC" sz="1200" dirty="0"/>
              <a:t> (definición y ejemplos y programas que revisan el plagio en documentos) Ejemplos </a:t>
            </a:r>
          </a:p>
          <a:p>
            <a:pPr marL="0" indent="0">
              <a:buNone/>
            </a:pPr>
            <a:r>
              <a:rPr lang="es-EC" sz="1200" dirty="0"/>
              <a:t>Normas APA 7  (Analizar varias normas con ejemplos: para insertar  citas bibliográficas, gráficos, tablas y referencias bibliográficas…)</a:t>
            </a:r>
          </a:p>
          <a:p>
            <a:pPr marL="0" indent="0">
              <a:buNone/>
            </a:pPr>
            <a:r>
              <a:rPr lang="es-EC" sz="1200" dirty="0"/>
              <a:t>Ejemplo de un artículo, el que esté resaltado con amarillo  todas las normas Apa 7 utilizadas. </a:t>
            </a:r>
          </a:p>
          <a:p>
            <a:pPr marL="0" indent="0">
              <a:buNone/>
            </a:pPr>
            <a:r>
              <a:rPr lang="es-EC" sz="1200" b="1" dirty="0"/>
              <a:t> </a:t>
            </a: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70974"/>
            <a:ext cx="3990975" cy="3524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ACEE39-9B1E-4676-AF6D-39EF1EBD9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383" y="-11868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59098"/>
          </a:xfrm>
        </p:spPr>
        <p:txBody>
          <a:bodyPr/>
          <a:lstStyle/>
          <a:p>
            <a:r>
              <a:rPr lang="es-EC" dirty="0"/>
              <a:t>ETIQUETA: 2 TAREAS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323612"/>
            <a:ext cx="10747854" cy="42634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b="1" dirty="0"/>
          </a:p>
          <a:p>
            <a:pPr marL="0" indent="0">
              <a:buNone/>
            </a:pPr>
            <a:endParaRPr lang="es-EC" sz="1200" b="1" dirty="0"/>
          </a:p>
          <a:p>
            <a:pPr marL="0" indent="0">
              <a:buNone/>
            </a:pPr>
            <a:endParaRPr lang="es-EC" sz="1200" b="1" dirty="0"/>
          </a:p>
          <a:p>
            <a:pPr marL="0" indent="0">
              <a:buNone/>
            </a:pPr>
            <a:endParaRPr lang="es-EC" sz="1200" b="1" dirty="0"/>
          </a:p>
          <a:p>
            <a:pPr marL="0" indent="0">
              <a:buNone/>
            </a:pPr>
            <a:endParaRPr lang="es-EC" sz="1200" b="1" dirty="0"/>
          </a:p>
          <a:p>
            <a:pPr marL="0" indent="0">
              <a:buNone/>
            </a:pPr>
            <a:r>
              <a:rPr lang="es-EC" sz="1200" b="1" dirty="0"/>
              <a:t>Grupo 6 . Miércoles 7 de mayo de 2025</a:t>
            </a:r>
          </a:p>
          <a:p>
            <a:pPr marL="0" indent="0">
              <a:buNone/>
            </a:pPr>
            <a:r>
              <a:rPr lang="es-EC" sz="1200" b="1" dirty="0"/>
              <a:t>EL MÉTODO </a:t>
            </a:r>
          </a:p>
          <a:p>
            <a:pPr marL="0" indent="0">
              <a:buNone/>
            </a:pPr>
            <a:r>
              <a:rPr lang="es-EC" sz="1200" dirty="0"/>
              <a:t>• 1.7.1. Definición de método </a:t>
            </a:r>
          </a:p>
          <a:p>
            <a:pPr marL="0" indent="0">
              <a:buNone/>
            </a:pPr>
            <a:r>
              <a:rPr lang="es-EC" sz="1200" dirty="0"/>
              <a:t>• 1.7.2. Métodos generales (definición y ejemplo) en el área comunicacional</a:t>
            </a:r>
          </a:p>
          <a:p>
            <a:pPr marL="0" indent="0">
              <a:buNone/>
            </a:pPr>
            <a:r>
              <a:rPr lang="es-EC" sz="1200" dirty="0"/>
              <a:t>• 1.7.3. Métodos específicos(definición y ejemplo) en el área comunicacional</a:t>
            </a:r>
          </a:p>
          <a:p>
            <a:pPr marL="0" indent="0">
              <a:buNone/>
            </a:pPr>
            <a:r>
              <a:rPr lang="es-EC" sz="1200" dirty="0"/>
              <a:t>• 1.7.4. Método Científico (definición y ejemplo)</a:t>
            </a:r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r>
              <a:rPr lang="es-EC" sz="1200" b="1" dirty="0"/>
              <a:t> </a:t>
            </a: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70974"/>
            <a:ext cx="3990975" cy="3524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ACEE39-9B1E-4676-AF6D-39EF1EBD9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383" y="-11868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0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9999" y="2353235"/>
            <a:ext cx="9600093" cy="4109033"/>
          </a:xfrm>
          <a:effectLst/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AGENDA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Saludo y motivación</a:t>
            </a:r>
          </a:p>
          <a:p>
            <a:pPr algn="just"/>
            <a:r>
              <a:rPr lang="es-ES" dirty="0"/>
              <a:t>Registro de asistencia (noticia del día)</a:t>
            </a:r>
          </a:p>
          <a:p>
            <a:pPr algn="just"/>
            <a:r>
              <a:rPr lang="es-ES" dirty="0"/>
              <a:t>EXPOSICIÓN GRUPO  1,2,y 3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DAEEF"/>
              </a:buClr>
              <a:buSzTx/>
              <a:buFont typeface="Wingdings 2" charset="2"/>
              <a:buChar char=""/>
              <a:tabLst/>
              <a:defRPr/>
            </a:pPr>
            <a:r>
              <a:rPr lang="es-ES" dirty="0"/>
              <a:t>REFUERZO Temas</a:t>
            </a:r>
          </a:p>
          <a:p>
            <a:pPr algn="just"/>
            <a:r>
              <a:rPr lang="es-EC" dirty="0"/>
              <a:t>1.4.5. investigación básica y aplicada</a:t>
            </a:r>
          </a:p>
          <a:p>
            <a:pPr algn="just"/>
            <a:r>
              <a:rPr lang="es-EC" dirty="0"/>
              <a:t>• 1.4.6. Investigación Cualitativa y cuantitativa</a:t>
            </a:r>
          </a:p>
          <a:p>
            <a:pPr algn="just"/>
            <a:r>
              <a:rPr lang="es-EC" dirty="0"/>
              <a:t>• 1.4.7. Investigación Descriptiva y explicativa</a:t>
            </a:r>
          </a:p>
          <a:p>
            <a:pPr algn="just"/>
            <a:r>
              <a:rPr lang="es-EC" dirty="0"/>
              <a:t>• 1.4.8. Investigación longitudinal y transversal</a:t>
            </a:r>
          </a:p>
          <a:p>
            <a:pPr algn="just"/>
            <a:r>
              <a:rPr lang="es-EC" dirty="0"/>
              <a:t>• 1.4.9. Investigación Correlacional y experimental</a:t>
            </a:r>
          </a:p>
          <a:p>
            <a:pPr algn="just"/>
            <a:r>
              <a:rPr lang="es-EC" dirty="0"/>
              <a:t>Asignación de tareas </a:t>
            </a:r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85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Tarea pendiente por revisar en clases (30-05-2022)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5EB8B64-1652-46F8-BADD-40A370FD3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55409"/>
            <a:ext cx="10554574" cy="4078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sz="5600" b="1" dirty="0"/>
          </a:p>
          <a:p>
            <a:pPr marL="0" indent="0">
              <a:buNone/>
            </a:pPr>
            <a:endParaRPr lang="es-EC" sz="5600" b="1" dirty="0"/>
          </a:p>
          <a:p>
            <a:pPr marL="0" indent="0">
              <a:buNone/>
            </a:pPr>
            <a:endParaRPr lang="es-EC" sz="5600" b="1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2" y="1955409"/>
            <a:ext cx="7005918" cy="437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5EB8B64-1652-46F8-BADD-40A370FD3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55409"/>
            <a:ext cx="10554574" cy="4078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sz="5600" b="1" dirty="0"/>
          </a:p>
          <a:p>
            <a:pPr marL="0" indent="0">
              <a:buNone/>
            </a:pPr>
            <a:endParaRPr lang="es-EC" sz="5600" b="1" dirty="0"/>
          </a:p>
          <a:p>
            <a:pPr marL="0" indent="0">
              <a:buNone/>
            </a:pPr>
            <a:endParaRPr lang="es-EC" sz="5600" b="1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6D3372-57CC-4E2B-BF8B-2B3670AC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45" y="2149408"/>
            <a:ext cx="7078894" cy="35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6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5EB8B64-1652-46F8-BADD-40A370FD3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55409"/>
            <a:ext cx="10554574" cy="4078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sz="5600" b="1" dirty="0"/>
          </a:p>
          <a:p>
            <a:pPr marL="0" indent="0">
              <a:buNone/>
            </a:pPr>
            <a:endParaRPr lang="es-EC" sz="5600" b="1" dirty="0"/>
          </a:p>
          <a:p>
            <a:pPr marL="0" indent="0">
              <a:buNone/>
            </a:pPr>
            <a:endParaRPr lang="es-EC" sz="5600" b="1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955409"/>
            <a:ext cx="6705040" cy="42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5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INVESTIGACIÓN CUANTITATIVA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353" y="1842248"/>
            <a:ext cx="6790765" cy="46661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18" y="1842248"/>
            <a:ext cx="4728882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6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INVESTIGACIÓN CUALITATIVA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682" y="1909482"/>
            <a:ext cx="6855759" cy="44913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41" y="1909482"/>
            <a:ext cx="4112559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Según el alcance de la investigación</a:t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EC" sz="1200" dirty="0"/>
          </a:p>
          <a:p>
            <a:r>
              <a:rPr lang="es-EC" sz="1400" b="1" dirty="0"/>
              <a:t>Investigación </a:t>
            </a:r>
            <a:r>
              <a:rPr lang="es-EC" sz="1400" b="1" dirty="0" err="1"/>
              <a:t>Explorativa</a:t>
            </a:r>
            <a:endParaRPr lang="es-EC" sz="1400" dirty="0"/>
          </a:p>
          <a:p>
            <a:r>
              <a:rPr lang="es-EC" sz="1400" dirty="0"/>
              <a:t>Esta investigación es frecuente en el campo de la medicina o astronomía, ya que estudia temas poco estudiados, pero eso no quiere decir que no exista información sobre el tema a investigar.</a:t>
            </a:r>
          </a:p>
          <a:p>
            <a:r>
              <a:rPr lang="es-EC" sz="1400" b="1" dirty="0"/>
              <a:t>Investigación Descriptiva</a:t>
            </a:r>
          </a:p>
          <a:p>
            <a:endParaRPr lang="es-EC" sz="1400" dirty="0"/>
          </a:p>
          <a:p>
            <a:r>
              <a:rPr lang="es-EC" sz="1400" dirty="0"/>
              <a:t>Se basa en la descripción de cualidades o características del objeto de estudio. Esto se puede lograr a través de censos o encuestas.</a:t>
            </a:r>
          </a:p>
          <a:p>
            <a:r>
              <a:rPr lang="es-EC" sz="1400" b="1" dirty="0"/>
              <a:t>Investigación </a:t>
            </a:r>
            <a:r>
              <a:rPr lang="es-EC" sz="1400" b="1" dirty="0" err="1"/>
              <a:t>Correlacional</a:t>
            </a:r>
            <a:endParaRPr lang="es-EC" sz="1400" dirty="0"/>
          </a:p>
          <a:p>
            <a:r>
              <a:rPr lang="es-EC" sz="1400" dirty="0"/>
              <a:t>La intención de esta investigación es relacionar dos o más conceptos para medir similitudes y diferencias.</a:t>
            </a:r>
          </a:p>
          <a:p>
            <a:r>
              <a:rPr lang="es-EC" sz="1400" b="1" dirty="0"/>
              <a:t>Investigación Explicativa</a:t>
            </a:r>
            <a:endParaRPr lang="es-EC" sz="1400" dirty="0"/>
          </a:p>
          <a:p>
            <a:r>
              <a:rPr lang="es-EC" sz="1400" dirty="0"/>
              <a:t>Este nivel es el más complicado porque no solo describe y relaciona, sino requiere encontrar las causas de un fenómeno. Por ejemplo, el estudio de factores que determinan una mala comunicación entre adolescentes y padres o alumnos y profesores.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224" y="52388"/>
            <a:ext cx="2802774" cy="18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7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r>
              <a:rPr lang="es-EC" sz="2400" dirty="0"/>
              <a:t>Según el diseño de la investigación</a:t>
            </a:r>
            <a:br>
              <a:rPr lang="es-EC" sz="2800" dirty="0"/>
            </a:br>
            <a:br>
              <a:rPr lang="es-EC" sz="2800" dirty="0"/>
            </a:b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EC" sz="1400" b="1" dirty="0"/>
          </a:p>
          <a:p>
            <a:r>
              <a:rPr lang="es-EC" sz="1400" b="1" dirty="0"/>
              <a:t>Investigación Experimental</a:t>
            </a:r>
            <a:endParaRPr lang="es-EC" sz="1400" dirty="0"/>
          </a:p>
          <a:p>
            <a:r>
              <a:rPr lang="es-EC" sz="1400" dirty="0"/>
              <a:t>Su intención es modificar, a lo largo de la investigación, las condiciones de vida del objeto de estudio (persona o fenómeno).</a:t>
            </a:r>
          </a:p>
          <a:p>
            <a:r>
              <a:rPr lang="es-EC" sz="1400" b="1" dirty="0"/>
              <a:t>Investigación No experimental</a:t>
            </a:r>
          </a:p>
          <a:p>
            <a:r>
              <a:rPr lang="es-EC" sz="1400" dirty="0"/>
              <a:t>Este tipo de investigación no requiere la modificación de las variables</a:t>
            </a:r>
          </a:p>
          <a:p>
            <a:r>
              <a:rPr lang="es-EC" sz="1400" b="1" dirty="0"/>
              <a:t>Investigación Documental</a:t>
            </a:r>
          </a:p>
          <a:p>
            <a:r>
              <a:rPr lang="es-EC" sz="1400" dirty="0"/>
              <a:t>La información se busca en libros, hemerotecas, archivos de municipios o condados, documentos en registros públicos o cualquier documento que sirva para recopilar los datos requeridos y luego realizar el análisis comparativo para obtener el objetivo que se está buscando. O simplemente visibilizar la información imperceptible para los usuarios.</a:t>
            </a:r>
          </a:p>
          <a:p>
            <a:r>
              <a:rPr lang="es-EC" sz="1400" b="1" dirty="0"/>
              <a:t>Investigación de campo</a:t>
            </a:r>
            <a:endParaRPr lang="es-EC" sz="1400" dirty="0"/>
          </a:p>
          <a:p>
            <a:r>
              <a:rPr lang="es-EC" sz="1400" dirty="0"/>
              <a:t>Examen directo, interacción con el objeto de estudio, directamente por observación y registro de fenómenos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64581C-869E-4D6A-8EE1-3F94B954E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95" y="-5800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86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21">
      <a:dk1>
        <a:srgbClr val="4A4A4A"/>
      </a:dk1>
      <a:lt1>
        <a:srgbClr val="4A4A4A"/>
      </a:lt1>
      <a:dk2>
        <a:srgbClr val="FFFFFF"/>
      </a:dk2>
      <a:lt2>
        <a:srgbClr val="FFFFFF"/>
      </a:lt2>
      <a:accent1>
        <a:srgbClr val="2DAEEF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</TotalTime>
  <Words>782</Words>
  <Application>Microsoft Office PowerPoint</Application>
  <PresentationFormat>Panorámica</PresentationFormat>
  <Paragraphs>156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2</vt:lpstr>
      <vt:lpstr>Citable</vt:lpstr>
      <vt:lpstr>    MÉTODOS DE INVESTIGACIÓN Y TÉCNICAS DE ESTUDIO Semana 5 (28 de abril  al 1 de  mayo 2025)</vt:lpstr>
      <vt:lpstr>MÉTODOS DE INVESTIGACIÓN Y TÉCNICAS DE ESTUDIO </vt:lpstr>
      <vt:lpstr>MÉTODOS DE INVESTIGACIÓN Y TÉCNICAS DE ESTUDIO Tarea pendiente por revisar en clases (30-05-2022)</vt:lpstr>
      <vt:lpstr>MÉTODOS DE INVESTIGACIÓN Y TÉCNICAS DE ESTUDIO </vt:lpstr>
      <vt:lpstr>MÉTODOS DE INVESTIGACIÓN Y TÉCNICAS DE ESTUDIO </vt:lpstr>
      <vt:lpstr>INVESTIGACIÓN CUANTITATIVA</vt:lpstr>
      <vt:lpstr>INVESTIGACIÓN CUALITATIVA</vt:lpstr>
      <vt:lpstr>Según el alcance de la investigación </vt:lpstr>
      <vt:lpstr>    Según el diseño de la investigación  </vt:lpstr>
      <vt:lpstr>ETIQUETA:TAREAS </vt:lpstr>
      <vt:lpstr>ETIQUETA: 2 TAREAS </vt:lpstr>
      <vt:lpstr>ETIQUETA: 2 TAREAS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INVESTIGACIÓN Y TÉCNICAS DE ESTUDIO</dc:title>
  <dc:creator>Cuenta Microsoft</dc:creator>
  <cp:lastModifiedBy>Myriam Elizabeth Murillo Naranjo</cp:lastModifiedBy>
  <cp:revision>95</cp:revision>
  <dcterms:created xsi:type="dcterms:W3CDTF">2020-05-19T04:42:22Z</dcterms:created>
  <dcterms:modified xsi:type="dcterms:W3CDTF">2025-05-02T15:40:49Z</dcterms:modified>
</cp:coreProperties>
</file>