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07" r:id="rId2"/>
    <p:sldId id="261" r:id="rId3"/>
    <p:sldId id="258" r:id="rId4"/>
    <p:sldId id="260" r:id="rId5"/>
    <p:sldId id="262" r:id="rId6"/>
    <p:sldId id="263" r:id="rId7"/>
    <p:sldId id="264" r:id="rId8"/>
    <p:sldId id="282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5" d="100"/>
          <a:sy n="8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5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1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307" y="0"/>
            <a:ext cx="914400" cy="51435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E84B2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5568696" y="2761488"/>
            <a:ext cx="3572828" cy="2382679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E84B2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6886576" y="0"/>
            <a:ext cx="2255520" cy="51435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E84B21">
              <a:alpha val="36077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7203251" y="0"/>
            <a:ext cx="1941195" cy="51435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E84B21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g object 20"/>
          <p:cNvSpPr/>
          <p:nvPr/>
        </p:nvSpPr>
        <p:spPr>
          <a:xfrm>
            <a:off x="6699123" y="2286000"/>
            <a:ext cx="2445068" cy="28575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E84B21">
              <a:alpha val="7215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g object 21"/>
          <p:cNvSpPr/>
          <p:nvPr/>
        </p:nvSpPr>
        <p:spPr>
          <a:xfrm>
            <a:off x="7003343" y="0"/>
            <a:ext cx="2138839" cy="51435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B53512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g object 22"/>
          <p:cNvSpPr/>
          <p:nvPr/>
        </p:nvSpPr>
        <p:spPr>
          <a:xfrm>
            <a:off x="8173594" y="0"/>
            <a:ext cx="968216" cy="51435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B53512">
              <a:alpha val="7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g object 23"/>
          <p:cNvSpPr/>
          <p:nvPr/>
        </p:nvSpPr>
        <p:spPr>
          <a:xfrm>
            <a:off x="8205562" y="0"/>
            <a:ext cx="936308" cy="51435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78220D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bg object 24"/>
          <p:cNvSpPr/>
          <p:nvPr/>
        </p:nvSpPr>
        <p:spPr>
          <a:xfrm>
            <a:off x="7779259" y="2692907"/>
            <a:ext cx="1362551" cy="2450783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78220D">
              <a:alpha val="65881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bg object 25"/>
          <p:cNvSpPr/>
          <p:nvPr/>
        </p:nvSpPr>
        <p:spPr>
          <a:xfrm>
            <a:off x="0" y="3009519"/>
            <a:ext cx="336232" cy="2134076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B53512">
              <a:alpha val="7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33" y="471869"/>
            <a:ext cx="800953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38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0C3121-17A0-46B5-9CE6-7A70233FEF38}"/>
              </a:ext>
            </a:extLst>
          </p:cNvPr>
          <p:cNvSpPr txBox="1"/>
          <p:nvPr/>
        </p:nvSpPr>
        <p:spPr>
          <a:xfrm>
            <a:off x="1896533" y="1861487"/>
            <a:ext cx="5046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/>
              <a:t>Creatinina</a:t>
            </a:r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250047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10519" b="27120"/>
          <a:stretch/>
        </p:blipFill>
        <p:spPr>
          <a:xfrm>
            <a:off x="2201334" y="195439"/>
            <a:ext cx="5427454" cy="3315405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2DC98BE4-0F87-4555-BD07-807562AEC0B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9269" y="3825805"/>
            <a:ext cx="4345461" cy="10284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0419" r="5570" b="32218"/>
          <a:stretch/>
        </p:blipFill>
        <p:spPr>
          <a:xfrm>
            <a:off x="263408" y="383821"/>
            <a:ext cx="5550370" cy="25287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9F2648-80B5-4099-A989-89316C618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957" y="1515534"/>
            <a:ext cx="2379133" cy="237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6000" y="0"/>
            <a:ext cx="6829778" cy="51223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4620" b="24547"/>
          <a:stretch/>
        </p:blipFill>
        <p:spPr>
          <a:xfrm>
            <a:off x="1354667" y="936978"/>
            <a:ext cx="6482566" cy="29576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8397" r="28286" b="12111"/>
          <a:stretch/>
        </p:blipFill>
        <p:spPr>
          <a:xfrm>
            <a:off x="1089377" y="434335"/>
            <a:ext cx="5142089" cy="42748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4204" b="13826"/>
          <a:stretch/>
        </p:blipFill>
        <p:spPr>
          <a:xfrm>
            <a:off x="942621" y="440266"/>
            <a:ext cx="6248402" cy="38413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12594"/>
          <a:stretch/>
        </p:blipFill>
        <p:spPr>
          <a:xfrm>
            <a:off x="2314222" y="406400"/>
            <a:ext cx="5275674" cy="4526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</Words>
  <Application>Microsoft Office PowerPoint</Application>
  <PresentationFormat>Presentación en pantalla (16:9)</PresentationFormat>
  <Paragraphs>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Rosa Elisa Cruz Tenempaguay</cp:lastModifiedBy>
  <cp:revision>7</cp:revision>
  <dcterms:created xsi:type="dcterms:W3CDTF">2022-03-11T06:34:30Z</dcterms:created>
  <dcterms:modified xsi:type="dcterms:W3CDTF">2025-01-19T15:44:58Z</dcterms:modified>
</cp:coreProperties>
</file>