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>
        <p:scale>
          <a:sx n="93" d="100"/>
          <a:sy n="93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178C1-A85F-4C30-BD8A-D4E04F5B734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E10121-1774-47B5-A31C-DB92B0EC5D2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• Desarrollar por el ponente los contenidos incluidos (las diapositivas sólo son un apoyo para la presentación).</a:t>
          </a:r>
        </a:p>
      </dgm:t>
    </dgm:pt>
    <dgm:pt modelId="{0C201DFD-0EFD-4ED0-86AA-B047FB02A11C}" type="parTrans" cxnId="{40529E41-B81F-4991-AE3A-2CD290BAB597}">
      <dgm:prSet/>
      <dgm:spPr/>
      <dgm:t>
        <a:bodyPr/>
        <a:lstStyle/>
        <a:p>
          <a:endParaRPr lang="en-US"/>
        </a:p>
      </dgm:t>
    </dgm:pt>
    <dgm:pt modelId="{CCDFD635-7EFD-4CCE-867A-4AA6C88B4497}" type="sibTrans" cxnId="{40529E41-B81F-4991-AE3A-2CD290BAB597}">
      <dgm:prSet/>
      <dgm:spPr/>
      <dgm:t>
        <a:bodyPr/>
        <a:lstStyle/>
        <a:p>
          <a:endParaRPr lang="en-US"/>
        </a:p>
      </dgm:t>
    </dgm:pt>
    <dgm:pt modelId="{D092E733-E642-4B72-B5A7-E4FBCD570B8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• Demostrar un manejo y dominio adecuado del tema.</a:t>
          </a:r>
        </a:p>
      </dgm:t>
    </dgm:pt>
    <dgm:pt modelId="{E93CB30A-6F02-4CAF-8C1C-1CF210FCE31B}" type="parTrans" cxnId="{58E3CEE0-AE16-4BE9-A3A6-0BF0F2A300F2}">
      <dgm:prSet/>
      <dgm:spPr/>
      <dgm:t>
        <a:bodyPr/>
        <a:lstStyle/>
        <a:p>
          <a:endParaRPr lang="en-US"/>
        </a:p>
      </dgm:t>
    </dgm:pt>
    <dgm:pt modelId="{72809204-3785-4C78-ADD2-168C1AD1C941}" type="sibTrans" cxnId="{58E3CEE0-AE16-4BE9-A3A6-0BF0F2A300F2}">
      <dgm:prSet/>
      <dgm:spPr/>
      <dgm:t>
        <a:bodyPr/>
        <a:lstStyle/>
        <a:p>
          <a:endParaRPr lang="en-US"/>
        </a:p>
      </dgm:t>
    </dgm:pt>
    <dgm:pt modelId="{D3158516-7893-419C-A929-A22BD2DD190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• Brindar una exposición y desarrollo claro y sencillo de la temática, ubicando los ejemplos en un nivel adecuado a la audiencia a quien va dirigida la presentación.</a:t>
          </a:r>
        </a:p>
      </dgm:t>
    </dgm:pt>
    <dgm:pt modelId="{37FAE39D-6EC9-4C0F-A337-9D305A3B087E}" type="parTrans" cxnId="{852DDA29-4509-4A45-AD30-C880AD9C9D28}">
      <dgm:prSet/>
      <dgm:spPr/>
      <dgm:t>
        <a:bodyPr/>
        <a:lstStyle/>
        <a:p>
          <a:endParaRPr lang="en-US"/>
        </a:p>
      </dgm:t>
    </dgm:pt>
    <dgm:pt modelId="{201F0784-23EB-4131-96B6-C01095D99A97}" type="sibTrans" cxnId="{852DDA29-4509-4A45-AD30-C880AD9C9D28}">
      <dgm:prSet/>
      <dgm:spPr/>
      <dgm:t>
        <a:bodyPr/>
        <a:lstStyle/>
        <a:p>
          <a:endParaRPr lang="en-US"/>
        </a:p>
      </dgm:t>
    </dgm:pt>
    <dgm:pt modelId="{4B0D9EE4-EC99-43F2-A896-5A58EA292BC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• No interponerse entre la presentación y la audiencia, dirigirse a toda la audiencia durante el desarrollo.</a:t>
          </a:r>
        </a:p>
      </dgm:t>
    </dgm:pt>
    <dgm:pt modelId="{413F7F17-951C-4E5B-8800-1C12F36CAB6F}" type="parTrans" cxnId="{F8645D1D-1A27-44CF-828A-44CBA6BD188B}">
      <dgm:prSet/>
      <dgm:spPr/>
      <dgm:t>
        <a:bodyPr/>
        <a:lstStyle/>
        <a:p>
          <a:endParaRPr lang="en-US"/>
        </a:p>
      </dgm:t>
    </dgm:pt>
    <dgm:pt modelId="{A92084AE-608C-4C79-8479-8329B6801E72}" type="sibTrans" cxnId="{F8645D1D-1A27-44CF-828A-44CBA6BD188B}">
      <dgm:prSet/>
      <dgm:spPr/>
      <dgm:t>
        <a:bodyPr/>
        <a:lstStyle/>
        <a:p>
          <a:endParaRPr lang="en-US"/>
        </a:p>
      </dgm:t>
    </dgm:pt>
    <dgm:pt modelId="{0456DCE1-E922-4960-8BFD-596A38CB379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• Evitar un desplazamiento excesivo que distraiga a la audiencia.</a:t>
          </a:r>
        </a:p>
      </dgm:t>
    </dgm:pt>
    <dgm:pt modelId="{D66693BA-879E-4941-BCE7-DEEF0DF60AE8}" type="parTrans" cxnId="{1705F00B-E870-4F1D-94BA-71712F71AFCC}">
      <dgm:prSet/>
      <dgm:spPr/>
      <dgm:t>
        <a:bodyPr/>
        <a:lstStyle/>
        <a:p>
          <a:endParaRPr lang="en-US"/>
        </a:p>
      </dgm:t>
    </dgm:pt>
    <dgm:pt modelId="{1D7259A1-6723-4CAA-A9C1-893A0BB9D05A}" type="sibTrans" cxnId="{1705F00B-E870-4F1D-94BA-71712F71AFCC}">
      <dgm:prSet/>
      <dgm:spPr/>
      <dgm:t>
        <a:bodyPr/>
        <a:lstStyle/>
        <a:p>
          <a:endParaRPr lang="en-US"/>
        </a:p>
      </dgm:t>
    </dgm:pt>
    <dgm:pt modelId="{BE56C146-D8E8-4E19-A424-2473136BA55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• Guiar y captar la atención de la audiencia y si el tema lo permite involucrar a los asistentes.</a:t>
          </a:r>
        </a:p>
      </dgm:t>
    </dgm:pt>
    <dgm:pt modelId="{C8D5E6A8-0502-401E-B611-76B0E23CD4B9}" type="parTrans" cxnId="{FCFB2B9C-3B5D-4265-B6F0-9C9BE31ADBF1}">
      <dgm:prSet/>
      <dgm:spPr/>
      <dgm:t>
        <a:bodyPr/>
        <a:lstStyle/>
        <a:p>
          <a:endParaRPr lang="en-US"/>
        </a:p>
      </dgm:t>
    </dgm:pt>
    <dgm:pt modelId="{A25613B6-60A6-4CD6-8B7E-F78912DD56A8}" type="sibTrans" cxnId="{FCFB2B9C-3B5D-4265-B6F0-9C9BE31ADBF1}">
      <dgm:prSet/>
      <dgm:spPr/>
      <dgm:t>
        <a:bodyPr/>
        <a:lstStyle/>
        <a:p>
          <a:endParaRPr lang="en-US"/>
        </a:p>
      </dgm:t>
    </dgm:pt>
    <dgm:pt modelId="{A4BC829F-DBD3-448E-95D3-7DDCEF5EB984}" type="pres">
      <dgm:prSet presAssocID="{402178C1-A85F-4C30-BD8A-D4E04F5B734A}" presName="root" presStyleCnt="0">
        <dgm:presLayoutVars>
          <dgm:dir/>
          <dgm:resizeHandles val="exact"/>
        </dgm:presLayoutVars>
      </dgm:prSet>
      <dgm:spPr/>
    </dgm:pt>
    <dgm:pt modelId="{C36F2C64-E6C0-428B-9F14-D2FD126B246B}" type="pres">
      <dgm:prSet presAssocID="{A0E10121-1774-47B5-A31C-DB92B0EC5D23}" presName="compNode" presStyleCnt="0"/>
      <dgm:spPr/>
    </dgm:pt>
    <dgm:pt modelId="{18440CD2-4FC9-4C77-930D-7DACA32B1976}" type="pres">
      <dgm:prSet presAssocID="{A0E10121-1774-47B5-A31C-DB92B0EC5D23}" presName="iconBgRect" presStyleLbl="bgShp" presStyleIdx="0" presStyleCnt="6"/>
      <dgm:spPr/>
    </dgm:pt>
    <dgm:pt modelId="{5F4E9899-FA7E-40AB-9ADC-E0D55DF2FA35}" type="pres">
      <dgm:prSet presAssocID="{A0E10121-1774-47B5-A31C-DB92B0EC5D2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27AE213B-50B2-44A1-8E9C-CF6C9064E032}" type="pres">
      <dgm:prSet presAssocID="{A0E10121-1774-47B5-A31C-DB92B0EC5D23}" presName="spaceRect" presStyleCnt="0"/>
      <dgm:spPr/>
    </dgm:pt>
    <dgm:pt modelId="{5B72E0ED-FF2D-47D8-A2F1-BFD7EE10593E}" type="pres">
      <dgm:prSet presAssocID="{A0E10121-1774-47B5-A31C-DB92B0EC5D23}" presName="textRect" presStyleLbl="revTx" presStyleIdx="0" presStyleCnt="6">
        <dgm:presLayoutVars>
          <dgm:chMax val="1"/>
          <dgm:chPref val="1"/>
        </dgm:presLayoutVars>
      </dgm:prSet>
      <dgm:spPr/>
    </dgm:pt>
    <dgm:pt modelId="{757C8564-70A7-48CC-9E0C-26532F990FE7}" type="pres">
      <dgm:prSet presAssocID="{CCDFD635-7EFD-4CCE-867A-4AA6C88B4497}" presName="sibTrans" presStyleCnt="0"/>
      <dgm:spPr/>
    </dgm:pt>
    <dgm:pt modelId="{5F385A04-F0FA-41AF-828D-17C2B02FA1EF}" type="pres">
      <dgm:prSet presAssocID="{D092E733-E642-4B72-B5A7-E4FBCD570B88}" presName="compNode" presStyleCnt="0"/>
      <dgm:spPr/>
    </dgm:pt>
    <dgm:pt modelId="{8E9906BA-3992-429C-A292-B9E86E1C6C29}" type="pres">
      <dgm:prSet presAssocID="{D092E733-E642-4B72-B5A7-E4FBCD570B88}" presName="iconBgRect" presStyleLbl="bgShp" presStyleIdx="1" presStyleCnt="6"/>
      <dgm:spPr/>
    </dgm:pt>
    <dgm:pt modelId="{B3F700DA-6CBC-4664-8DCB-0D765FF87E9D}" type="pres">
      <dgm:prSet presAssocID="{D092E733-E642-4B72-B5A7-E4FBCD570B8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81AFEAF8-CD8E-452E-ADDD-CC9B09873E96}" type="pres">
      <dgm:prSet presAssocID="{D092E733-E642-4B72-B5A7-E4FBCD570B88}" presName="spaceRect" presStyleCnt="0"/>
      <dgm:spPr/>
    </dgm:pt>
    <dgm:pt modelId="{944B179D-FF67-4DFA-BA49-9AE1CD4FE65E}" type="pres">
      <dgm:prSet presAssocID="{D092E733-E642-4B72-B5A7-E4FBCD570B88}" presName="textRect" presStyleLbl="revTx" presStyleIdx="1" presStyleCnt="6">
        <dgm:presLayoutVars>
          <dgm:chMax val="1"/>
          <dgm:chPref val="1"/>
        </dgm:presLayoutVars>
      </dgm:prSet>
      <dgm:spPr/>
    </dgm:pt>
    <dgm:pt modelId="{0FDAE5A3-7398-4560-B97D-72D7D6A45637}" type="pres">
      <dgm:prSet presAssocID="{72809204-3785-4C78-ADD2-168C1AD1C941}" presName="sibTrans" presStyleCnt="0"/>
      <dgm:spPr/>
    </dgm:pt>
    <dgm:pt modelId="{84689C0F-7E7C-4A60-BD5C-F7312CFDC6D3}" type="pres">
      <dgm:prSet presAssocID="{D3158516-7893-419C-A929-A22BD2DD1900}" presName="compNode" presStyleCnt="0"/>
      <dgm:spPr/>
    </dgm:pt>
    <dgm:pt modelId="{E27B570D-C1FB-4284-BF26-D130C597E7AF}" type="pres">
      <dgm:prSet presAssocID="{D3158516-7893-419C-A929-A22BD2DD1900}" presName="iconBgRect" presStyleLbl="bgShp" presStyleIdx="2" presStyleCnt="6"/>
      <dgm:spPr/>
    </dgm:pt>
    <dgm:pt modelId="{045D18DD-70B9-4829-8359-BC67B8964A3E}" type="pres">
      <dgm:prSet presAssocID="{D3158516-7893-419C-A929-A22BD2DD190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egos artificiales"/>
        </a:ext>
      </dgm:extLst>
    </dgm:pt>
    <dgm:pt modelId="{E927F634-58A9-4EB9-84EA-9EB5156523F6}" type="pres">
      <dgm:prSet presAssocID="{D3158516-7893-419C-A929-A22BD2DD1900}" presName="spaceRect" presStyleCnt="0"/>
      <dgm:spPr/>
    </dgm:pt>
    <dgm:pt modelId="{770FF361-B7FB-4F4F-9F1B-E3E2C0659B2A}" type="pres">
      <dgm:prSet presAssocID="{D3158516-7893-419C-A929-A22BD2DD1900}" presName="textRect" presStyleLbl="revTx" presStyleIdx="2" presStyleCnt="6">
        <dgm:presLayoutVars>
          <dgm:chMax val="1"/>
          <dgm:chPref val="1"/>
        </dgm:presLayoutVars>
      </dgm:prSet>
      <dgm:spPr/>
    </dgm:pt>
    <dgm:pt modelId="{1AEC99D1-D23D-4C97-BF81-F411A5293962}" type="pres">
      <dgm:prSet presAssocID="{201F0784-23EB-4131-96B6-C01095D99A97}" presName="sibTrans" presStyleCnt="0"/>
      <dgm:spPr/>
    </dgm:pt>
    <dgm:pt modelId="{5CF40E1A-C2A6-4361-A61B-A99E469591BE}" type="pres">
      <dgm:prSet presAssocID="{4B0D9EE4-EC99-43F2-A896-5A58EA292BC8}" presName="compNode" presStyleCnt="0"/>
      <dgm:spPr/>
    </dgm:pt>
    <dgm:pt modelId="{74775E66-C59C-4916-82EE-A66AA0689F7C}" type="pres">
      <dgm:prSet presAssocID="{4B0D9EE4-EC99-43F2-A896-5A58EA292BC8}" presName="iconBgRect" presStyleLbl="bgShp" presStyleIdx="3" presStyleCnt="6"/>
      <dgm:spPr/>
    </dgm:pt>
    <dgm:pt modelId="{7F1706FD-7A30-45FC-A94F-41E4CE747C7E}" type="pres">
      <dgm:prSet presAssocID="{4B0D9EE4-EC99-43F2-A896-5A58EA292BC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4EFD7D92-0496-4C41-984F-58ED8AA97350}" type="pres">
      <dgm:prSet presAssocID="{4B0D9EE4-EC99-43F2-A896-5A58EA292BC8}" presName="spaceRect" presStyleCnt="0"/>
      <dgm:spPr/>
    </dgm:pt>
    <dgm:pt modelId="{A132C50B-021E-4172-AE5E-CCFB95D3F976}" type="pres">
      <dgm:prSet presAssocID="{4B0D9EE4-EC99-43F2-A896-5A58EA292BC8}" presName="textRect" presStyleLbl="revTx" presStyleIdx="3" presStyleCnt="6">
        <dgm:presLayoutVars>
          <dgm:chMax val="1"/>
          <dgm:chPref val="1"/>
        </dgm:presLayoutVars>
      </dgm:prSet>
      <dgm:spPr/>
    </dgm:pt>
    <dgm:pt modelId="{ED83EE04-6B78-4E2A-BCC1-C97FA422AEF4}" type="pres">
      <dgm:prSet presAssocID="{A92084AE-608C-4C79-8479-8329B6801E72}" presName="sibTrans" presStyleCnt="0"/>
      <dgm:spPr/>
    </dgm:pt>
    <dgm:pt modelId="{D825A83A-834E-4D59-AFF1-F961CCAC2780}" type="pres">
      <dgm:prSet presAssocID="{0456DCE1-E922-4960-8BFD-596A38CB3796}" presName="compNode" presStyleCnt="0"/>
      <dgm:spPr/>
    </dgm:pt>
    <dgm:pt modelId="{5940AF1A-416F-48CA-A3C9-5507C93045DE}" type="pres">
      <dgm:prSet presAssocID="{0456DCE1-E922-4960-8BFD-596A38CB3796}" presName="iconBgRect" presStyleLbl="bgShp" presStyleIdx="4" presStyleCnt="6"/>
      <dgm:spPr/>
    </dgm:pt>
    <dgm:pt modelId="{E3D51203-971D-4D1F-9629-05ECD2E435E7}" type="pres">
      <dgm:prSet presAssocID="{0456DCE1-E922-4960-8BFD-596A38CB379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4ECCE2F9-5231-4FCB-9CF3-BD16124A1059}" type="pres">
      <dgm:prSet presAssocID="{0456DCE1-E922-4960-8BFD-596A38CB3796}" presName="spaceRect" presStyleCnt="0"/>
      <dgm:spPr/>
    </dgm:pt>
    <dgm:pt modelId="{EC6D80BA-2FE2-44FF-9EC5-7312A58F960E}" type="pres">
      <dgm:prSet presAssocID="{0456DCE1-E922-4960-8BFD-596A38CB3796}" presName="textRect" presStyleLbl="revTx" presStyleIdx="4" presStyleCnt="6">
        <dgm:presLayoutVars>
          <dgm:chMax val="1"/>
          <dgm:chPref val="1"/>
        </dgm:presLayoutVars>
      </dgm:prSet>
      <dgm:spPr/>
    </dgm:pt>
    <dgm:pt modelId="{D6C8482B-BFC1-442C-8D47-62DFB6B80D40}" type="pres">
      <dgm:prSet presAssocID="{1D7259A1-6723-4CAA-A9C1-893A0BB9D05A}" presName="sibTrans" presStyleCnt="0"/>
      <dgm:spPr/>
    </dgm:pt>
    <dgm:pt modelId="{CA881194-5576-4B19-A7F7-519DE1BF417C}" type="pres">
      <dgm:prSet presAssocID="{BE56C146-D8E8-4E19-A424-2473136BA556}" presName="compNode" presStyleCnt="0"/>
      <dgm:spPr/>
    </dgm:pt>
    <dgm:pt modelId="{C3DBD4E8-3D8B-4BCC-804A-B397941DC1A8}" type="pres">
      <dgm:prSet presAssocID="{BE56C146-D8E8-4E19-A424-2473136BA556}" presName="iconBgRect" presStyleLbl="bgShp" presStyleIdx="5" presStyleCnt="6"/>
      <dgm:spPr/>
    </dgm:pt>
    <dgm:pt modelId="{2401E6BF-827E-471C-90F4-1D9B4FF5CB8C}" type="pres">
      <dgm:prSet presAssocID="{BE56C146-D8E8-4E19-A424-2473136BA55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C0FB14EA-4E03-41FE-8120-24A76C98BB43}" type="pres">
      <dgm:prSet presAssocID="{BE56C146-D8E8-4E19-A424-2473136BA556}" presName="spaceRect" presStyleCnt="0"/>
      <dgm:spPr/>
    </dgm:pt>
    <dgm:pt modelId="{74EA9FF4-EA39-4A2D-9BC1-306FC26454F4}" type="pres">
      <dgm:prSet presAssocID="{BE56C146-D8E8-4E19-A424-2473136BA55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FD6E108-960B-4CB1-BB3F-0D00E05724CE}" type="presOf" srcId="{402178C1-A85F-4C30-BD8A-D4E04F5B734A}" destId="{A4BC829F-DBD3-448E-95D3-7DDCEF5EB984}" srcOrd="0" destOrd="0" presId="urn:microsoft.com/office/officeart/2018/5/layout/IconCircleLabelList"/>
    <dgm:cxn modelId="{1705F00B-E870-4F1D-94BA-71712F71AFCC}" srcId="{402178C1-A85F-4C30-BD8A-D4E04F5B734A}" destId="{0456DCE1-E922-4960-8BFD-596A38CB3796}" srcOrd="4" destOrd="0" parTransId="{D66693BA-879E-4941-BCE7-DEEF0DF60AE8}" sibTransId="{1D7259A1-6723-4CAA-A9C1-893A0BB9D05A}"/>
    <dgm:cxn modelId="{CCF1CE18-D12D-4168-9393-168809D8B84B}" type="presOf" srcId="{A0E10121-1774-47B5-A31C-DB92B0EC5D23}" destId="{5B72E0ED-FF2D-47D8-A2F1-BFD7EE10593E}" srcOrd="0" destOrd="0" presId="urn:microsoft.com/office/officeart/2018/5/layout/IconCircleLabelList"/>
    <dgm:cxn modelId="{F8645D1D-1A27-44CF-828A-44CBA6BD188B}" srcId="{402178C1-A85F-4C30-BD8A-D4E04F5B734A}" destId="{4B0D9EE4-EC99-43F2-A896-5A58EA292BC8}" srcOrd="3" destOrd="0" parTransId="{413F7F17-951C-4E5B-8800-1C12F36CAB6F}" sibTransId="{A92084AE-608C-4C79-8479-8329B6801E72}"/>
    <dgm:cxn modelId="{852DDA29-4509-4A45-AD30-C880AD9C9D28}" srcId="{402178C1-A85F-4C30-BD8A-D4E04F5B734A}" destId="{D3158516-7893-419C-A929-A22BD2DD1900}" srcOrd="2" destOrd="0" parTransId="{37FAE39D-6EC9-4C0F-A337-9D305A3B087E}" sibTransId="{201F0784-23EB-4131-96B6-C01095D99A97}"/>
    <dgm:cxn modelId="{1E05043A-8ECD-4DAC-B19E-EAC275C1D45F}" type="presOf" srcId="{4B0D9EE4-EC99-43F2-A896-5A58EA292BC8}" destId="{A132C50B-021E-4172-AE5E-CCFB95D3F976}" srcOrd="0" destOrd="0" presId="urn:microsoft.com/office/officeart/2018/5/layout/IconCircleLabelList"/>
    <dgm:cxn modelId="{40529E41-B81F-4991-AE3A-2CD290BAB597}" srcId="{402178C1-A85F-4C30-BD8A-D4E04F5B734A}" destId="{A0E10121-1774-47B5-A31C-DB92B0EC5D23}" srcOrd="0" destOrd="0" parTransId="{0C201DFD-0EFD-4ED0-86AA-B047FB02A11C}" sibTransId="{CCDFD635-7EFD-4CCE-867A-4AA6C88B4497}"/>
    <dgm:cxn modelId="{EE1A2A68-51A2-4000-A4AF-53A8523F7F43}" type="presOf" srcId="{0456DCE1-E922-4960-8BFD-596A38CB3796}" destId="{EC6D80BA-2FE2-44FF-9EC5-7312A58F960E}" srcOrd="0" destOrd="0" presId="urn:microsoft.com/office/officeart/2018/5/layout/IconCircleLabelList"/>
    <dgm:cxn modelId="{FCFB2B9C-3B5D-4265-B6F0-9C9BE31ADBF1}" srcId="{402178C1-A85F-4C30-BD8A-D4E04F5B734A}" destId="{BE56C146-D8E8-4E19-A424-2473136BA556}" srcOrd="5" destOrd="0" parTransId="{C8D5E6A8-0502-401E-B611-76B0E23CD4B9}" sibTransId="{A25613B6-60A6-4CD6-8B7E-F78912DD56A8}"/>
    <dgm:cxn modelId="{04F0A99C-BD63-4679-A3D9-3E58A48C7ABE}" type="presOf" srcId="{D092E733-E642-4B72-B5A7-E4FBCD570B88}" destId="{944B179D-FF67-4DFA-BA49-9AE1CD4FE65E}" srcOrd="0" destOrd="0" presId="urn:microsoft.com/office/officeart/2018/5/layout/IconCircleLabelList"/>
    <dgm:cxn modelId="{2D4B36BE-F47B-4A5C-8500-14B443540A5C}" type="presOf" srcId="{BE56C146-D8E8-4E19-A424-2473136BA556}" destId="{74EA9FF4-EA39-4A2D-9BC1-306FC26454F4}" srcOrd="0" destOrd="0" presId="urn:microsoft.com/office/officeart/2018/5/layout/IconCircleLabelList"/>
    <dgm:cxn modelId="{07D4AECC-3912-4C89-9580-5B8D6BC26BD9}" type="presOf" srcId="{D3158516-7893-419C-A929-A22BD2DD1900}" destId="{770FF361-B7FB-4F4F-9F1B-E3E2C0659B2A}" srcOrd="0" destOrd="0" presId="urn:microsoft.com/office/officeart/2018/5/layout/IconCircleLabelList"/>
    <dgm:cxn modelId="{58E3CEE0-AE16-4BE9-A3A6-0BF0F2A300F2}" srcId="{402178C1-A85F-4C30-BD8A-D4E04F5B734A}" destId="{D092E733-E642-4B72-B5A7-E4FBCD570B88}" srcOrd="1" destOrd="0" parTransId="{E93CB30A-6F02-4CAF-8C1C-1CF210FCE31B}" sibTransId="{72809204-3785-4C78-ADD2-168C1AD1C941}"/>
    <dgm:cxn modelId="{08B7F96D-915A-4E80-BEAA-4197F66F6096}" type="presParOf" srcId="{A4BC829F-DBD3-448E-95D3-7DDCEF5EB984}" destId="{C36F2C64-E6C0-428B-9F14-D2FD126B246B}" srcOrd="0" destOrd="0" presId="urn:microsoft.com/office/officeart/2018/5/layout/IconCircleLabelList"/>
    <dgm:cxn modelId="{EC1D13EE-9171-453F-B34D-BC8599955DAF}" type="presParOf" srcId="{C36F2C64-E6C0-428B-9F14-D2FD126B246B}" destId="{18440CD2-4FC9-4C77-930D-7DACA32B1976}" srcOrd="0" destOrd="0" presId="urn:microsoft.com/office/officeart/2018/5/layout/IconCircleLabelList"/>
    <dgm:cxn modelId="{E79DF9F1-51EB-4212-907E-3244285E99A5}" type="presParOf" srcId="{C36F2C64-E6C0-428B-9F14-D2FD126B246B}" destId="{5F4E9899-FA7E-40AB-9ADC-E0D55DF2FA35}" srcOrd="1" destOrd="0" presId="urn:microsoft.com/office/officeart/2018/5/layout/IconCircleLabelList"/>
    <dgm:cxn modelId="{C450A779-2904-40A5-BA69-22C1F277D877}" type="presParOf" srcId="{C36F2C64-E6C0-428B-9F14-D2FD126B246B}" destId="{27AE213B-50B2-44A1-8E9C-CF6C9064E032}" srcOrd="2" destOrd="0" presId="urn:microsoft.com/office/officeart/2018/5/layout/IconCircleLabelList"/>
    <dgm:cxn modelId="{73DA703A-D85B-48B0-B6EB-DD2C759F27EA}" type="presParOf" srcId="{C36F2C64-E6C0-428B-9F14-D2FD126B246B}" destId="{5B72E0ED-FF2D-47D8-A2F1-BFD7EE10593E}" srcOrd="3" destOrd="0" presId="urn:microsoft.com/office/officeart/2018/5/layout/IconCircleLabelList"/>
    <dgm:cxn modelId="{F0EC3272-DF3A-4722-94DC-4F790E62223D}" type="presParOf" srcId="{A4BC829F-DBD3-448E-95D3-7DDCEF5EB984}" destId="{757C8564-70A7-48CC-9E0C-26532F990FE7}" srcOrd="1" destOrd="0" presId="urn:microsoft.com/office/officeart/2018/5/layout/IconCircleLabelList"/>
    <dgm:cxn modelId="{CDC5BF7C-27C8-4FF6-B057-0874F9220CAA}" type="presParOf" srcId="{A4BC829F-DBD3-448E-95D3-7DDCEF5EB984}" destId="{5F385A04-F0FA-41AF-828D-17C2B02FA1EF}" srcOrd="2" destOrd="0" presId="urn:microsoft.com/office/officeart/2018/5/layout/IconCircleLabelList"/>
    <dgm:cxn modelId="{044F5BE0-7047-4B1B-A8F9-D8C7A812ED46}" type="presParOf" srcId="{5F385A04-F0FA-41AF-828D-17C2B02FA1EF}" destId="{8E9906BA-3992-429C-A292-B9E86E1C6C29}" srcOrd="0" destOrd="0" presId="urn:microsoft.com/office/officeart/2018/5/layout/IconCircleLabelList"/>
    <dgm:cxn modelId="{6E3B58EE-6562-4ED1-BADB-FFEE94A954F8}" type="presParOf" srcId="{5F385A04-F0FA-41AF-828D-17C2B02FA1EF}" destId="{B3F700DA-6CBC-4664-8DCB-0D765FF87E9D}" srcOrd="1" destOrd="0" presId="urn:microsoft.com/office/officeart/2018/5/layout/IconCircleLabelList"/>
    <dgm:cxn modelId="{CD5A2FBB-A672-4761-8B56-64EAA6B9210F}" type="presParOf" srcId="{5F385A04-F0FA-41AF-828D-17C2B02FA1EF}" destId="{81AFEAF8-CD8E-452E-ADDD-CC9B09873E96}" srcOrd="2" destOrd="0" presId="urn:microsoft.com/office/officeart/2018/5/layout/IconCircleLabelList"/>
    <dgm:cxn modelId="{A7DA5210-0CAD-499A-9DF6-9EA013F1B171}" type="presParOf" srcId="{5F385A04-F0FA-41AF-828D-17C2B02FA1EF}" destId="{944B179D-FF67-4DFA-BA49-9AE1CD4FE65E}" srcOrd="3" destOrd="0" presId="urn:microsoft.com/office/officeart/2018/5/layout/IconCircleLabelList"/>
    <dgm:cxn modelId="{17880143-80EA-4E65-A583-E98E4BA8BC06}" type="presParOf" srcId="{A4BC829F-DBD3-448E-95D3-7DDCEF5EB984}" destId="{0FDAE5A3-7398-4560-B97D-72D7D6A45637}" srcOrd="3" destOrd="0" presId="urn:microsoft.com/office/officeart/2018/5/layout/IconCircleLabelList"/>
    <dgm:cxn modelId="{B71EA852-42E8-4781-8AA6-E69A6394D454}" type="presParOf" srcId="{A4BC829F-DBD3-448E-95D3-7DDCEF5EB984}" destId="{84689C0F-7E7C-4A60-BD5C-F7312CFDC6D3}" srcOrd="4" destOrd="0" presId="urn:microsoft.com/office/officeart/2018/5/layout/IconCircleLabelList"/>
    <dgm:cxn modelId="{529EC0BB-33BA-427B-A873-594177C55622}" type="presParOf" srcId="{84689C0F-7E7C-4A60-BD5C-F7312CFDC6D3}" destId="{E27B570D-C1FB-4284-BF26-D130C597E7AF}" srcOrd="0" destOrd="0" presId="urn:microsoft.com/office/officeart/2018/5/layout/IconCircleLabelList"/>
    <dgm:cxn modelId="{8F47AFBB-0C94-4739-AB93-CF8EAA468078}" type="presParOf" srcId="{84689C0F-7E7C-4A60-BD5C-F7312CFDC6D3}" destId="{045D18DD-70B9-4829-8359-BC67B8964A3E}" srcOrd="1" destOrd="0" presId="urn:microsoft.com/office/officeart/2018/5/layout/IconCircleLabelList"/>
    <dgm:cxn modelId="{A7D84EC6-D833-41CA-A284-245C1719FE8D}" type="presParOf" srcId="{84689C0F-7E7C-4A60-BD5C-F7312CFDC6D3}" destId="{E927F634-58A9-4EB9-84EA-9EB5156523F6}" srcOrd="2" destOrd="0" presId="urn:microsoft.com/office/officeart/2018/5/layout/IconCircleLabelList"/>
    <dgm:cxn modelId="{4EEC837D-2166-4302-A830-DF0579C331FB}" type="presParOf" srcId="{84689C0F-7E7C-4A60-BD5C-F7312CFDC6D3}" destId="{770FF361-B7FB-4F4F-9F1B-E3E2C0659B2A}" srcOrd="3" destOrd="0" presId="urn:microsoft.com/office/officeart/2018/5/layout/IconCircleLabelList"/>
    <dgm:cxn modelId="{4237E01B-EF47-417C-A495-591F37CB610F}" type="presParOf" srcId="{A4BC829F-DBD3-448E-95D3-7DDCEF5EB984}" destId="{1AEC99D1-D23D-4C97-BF81-F411A5293962}" srcOrd="5" destOrd="0" presId="urn:microsoft.com/office/officeart/2018/5/layout/IconCircleLabelList"/>
    <dgm:cxn modelId="{5CEB9DD4-2953-4487-86D2-A218D8649B2F}" type="presParOf" srcId="{A4BC829F-DBD3-448E-95D3-7DDCEF5EB984}" destId="{5CF40E1A-C2A6-4361-A61B-A99E469591BE}" srcOrd="6" destOrd="0" presId="urn:microsoft.com/office/officeart/2018/5/layout/IconCircleLabelList"/>
    <dgm:cxn modelId="{C4932AEC-1178-4B93-B097-10659DD64B83}" type="presParOf" srcId="{5CF40E1A-C2A6-4361-A61B-A99E469591BE}" destId="{74775E66-C59C-4916-82EE-A66AA0689F7C}" srcOrd="0" destOrd="0" presId="urn:microsoft.com/office/officeart/2018/5/layout/IconCircleLabelList"/>
    <dgm:cxn modelId="{0FBD93C7-4766-4BE1-BCBB-39116CD02F0F}" type="presParOf" srcId="{5CF40E1A-C2A6-4361-A61B-A99E469591BE}" destId="{7F1706FD-7A30-45FC-A94F-41E4CE747C7E}" srcOrd="1" destOrd="0" presId="urn:microsoft.com/office/officeart/2018/5/layout/IconCircleLabelList"/>
    <dgm:cxn modelId="{53FFD1A0-E3B9-48CE-A80C-949161E4C461}" type="presParOf" srcId="{5CF40E1A-C2A6-4361-A61B-A99E469591BE}" destId="{4EFD7D92-0496-4C41-984F-58ED8AA97350}" srcOrd="2" destOrd="0" presId="urn:microsoft.com/office/officeart/2018/5/layout/IconCircleLabelList"/>
    <dgm:cxn modelId="{3598C25B-D2C0-49D8-8F9D-7AB071D14BBF}" type="presParOf" srcId="{5CF40E1A-C2A6-4361-A61B-A99E469591BE}" destId="{A132C50B-021E-4172-AE5E-CCFB95D3F976}" srcOrd="3" destOrd="0" presId="urn:microsoft.com/office/officeart/2018/5/layout/IconCircleLabelList"/>
    <dgm:cxn modelId="{18377C78-9236-4618-B409-387ECF679C39}" type="presParOf" srcId="{A4BC829F-DBD3-448E-95D3-7DDCEF5EB984}" destId="{ED83EE04-6B78-4E2A-BCC1-C97FA422AEF4}" srcOrd="7" destOrd="0" presId="urn:microsoft.com/office/officeart/2018/5/layout/IconCircleLabelList"/>
    <dgm:cxn modelId="{B64BB165-334B-4616-802A-569FC307A83D}" type="presParOf" srcId="{A4BC829F-DBD3-448E-95D3-7DDCEF5EB984}" destId="{D825A83A-834E-4D59-AFF1-F961CCAC2780}" srcOrd="8" destOrd="0" presId="urn:microsoft.com/office/officeart/2018/5/layout/IconCircleLabelList"/>
    <dgm:cxn modelId="{E2A81EFF-B3BD-4C54-B1B8-E5B5F23E1C09}" type="presParOf" srcId="{D825A83A-834E-4D59-AFF1-F961CCAC2780}" destId="{5940AF1A-416F-48CA-A3C9-5507C93045DE}" srcOrd="0" destOrd="0" presId="urn:microsoft.com/office/officeart/2018/5/layout/IconCircleLabelList"/>
    <dgm:cxn modelId="{68E56EAF-64F1-4D04-B63A-9DFE662CE655}" type="presParOf" srcId="{D825A83A-834E-4D59-AFF1-F961CCAC2780}" destId="{E3D51203-971D-4D1F-9629-05ECD2E435E7}" srcOrd="1" destOrd="0" presId="urn:microsoft.com/office/officeart/2018/5/layout/IconCircleLabelList"/>
    <dgm:cxn modelId="{78E7A72F-37B4-4A55-A08B-0D6959C4C0EA}" type="presParOf" srcId="{D825A83A-834E-4D59-AFF1-F961CCAC2780}" destId="{4ECCE2F9-5231-4FCB-9CF3-BD16124A1059}" srcOrd="2" destOrd="0" presId="urn:microsoft.com/office/officeart/2018/5/layout/IconCircleLabelList"/>
    <dgm:cxn modelId="{3A6C653B-B1EA-4BCA-B80A-6961592DA3D5}" type="presParOf" srcId="{D825A83A-834E-4D59-AFF1-F961CCAC2780}" destId="{EC6D80BA-2FE2-44FF-9EC5-7312A58F960E}" srcOrd="3" destOrd="0" presId="urn:microsoft.com/office/officeart/2018/5/layout/IconCircleLabelList"/>
    <dgm:cxn modelId="{017244C8-A4D5-43A6-BA7A-BCE8C10D6FB8}" type="presParOf" srcId="{A4BC829F-DBD3-448E-95D3-7DDCEF5EB984}" destId="{D6C8482B-BFC1-442C-8D47-62DFB6B80D40}" srcOrd="9" destOrd="0" presId="urn:microsoft.com/office/officeart/2018/5/layout/IconCircleLabelList"/>
    <dgm:cxn modelId="{E98EEF18-4721-4DFF-A0DE-71C9619ECB14}" type="presParOf" srcId="{A4BC829F-DBD3-448E-95D3-7DDCEF5EB984}" destId="{CA881194-5576-4B19-A7F7-519DE1BF417C}" srcOrd="10" destOrd="0" presId="urn:microsoft.com/office/officeart/2018/5/layout/IconCircleLabelList"/>
    <dgm:cxn modelId="{43503784-5E78-4ACF-B12D-61998136C750}" type="presParOf" srcId="{CA881194-5576-4B19-A7F7-519DE1BF417C}" destId="{C3DBD4E8-3D8B-4BCC-804A-B397941DC1A8}" srcOrd="0" destOrd="0" presId="urn:microsoft.com/office/officeart/2018/5/layout/IconCircleLabelList"/>
    <dgm:cxn modelId="{1F60FBCD-D932-42D5-8C6C-14D7D5AD0FBF}" type="presParOf" srcId="{CA881194-5576-4B19-A7F7-519DE1BF417C}" destId="{2401E6BF-827E-471C-90F4-1D9B4FF5CB8C}" srcOrd="1" destOrd="0" presId="urn:microsoft.com/office/officeart/2018/5/layout/IconCircleLabelList"/>
    <dgm:cxn modelId="{095E02D0-71EE-427E-A1C0-AB561C9DC410}" type="presParOf" srcId="{CA881194-5576-4B19-A7F7-519DE1BF417C}" destId="{C0FB14EA-4E03-41FE-8120-24A76C98BB43}" srcOrd="2" destOrd="0" presId="urn:microsoft.com/office/officeart/2018/5/layout/IconCircleLabelList"/>
    <dgm:cxn modelId="{B0D00773-7E6F-42F9-8567-D0534E34AB76}" type="presParOf" srcId="{CA881194-5576-4B19-A7F7-519DE1BF417C}" destId="{74EA9FF4-EA39-4A2D-9BC1-306FC26454F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40CD2-4FC9-4C77-930D-7DACA32B1976}">
      <dsp:nvSpPr>
        <dsp:cNvPr id="0" name=""/>
        <dsp:cNvSpPr/>
      </dsp:nvSpPr>
      <dsp:spPr>
        <a:xfrm>
          <a:off x="280221" y="621440"/>
          <a:ext cx="858884" cy="8588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E9899-FA7E-40AB-9ADC-E0D55DF2FA35}">
      <dsp:nvSpPr>
        <dsp:cNvPr id="0" name=""/>
        <dsp:cNvSpPr/>
      </dsp:nvSpPr>
      <dsp:spPr>
        <a:xfrm>
          <a:off x="463262" y="804481"/>
          <a:ext cx="492802" cy="4928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2E0ED-FF2D-47D8-A2F1-BFD7EE10593E}">
      <dsp:nvSpPr>
        <dsp:cNvPr id="0" name=""/>
        <dsp:cNvSpPr/>
      </dsp:nvSpPr>
      <dsp:spPr>
        <a:xfrm>
          <a:off x="5659" y="1747846"/>
          <a:ext cx="1408007" cy="93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• Desarrollar por el ponente los contenidos incluidos (las diapositivas sólo son un apoyo para la presentación).</a:t>
          </a:r>
        </a:p>
      </dsp:txBody>
      <dsp:txXfrm>
        <a:off x="5659" y="1747846"/>
        <a:ext cx="1408007" cy="936105"/>
      </dsp:txXfrm>
    </dsp:sp>
    <dsp:sp modelId="{8E9906BA-3992-429C-A292-B9E86E1C6C29}">
      <dsp:nvSpPr>
        <dsp:cNvPr id="0" name=""/>
        <dsp:cNvSpPr/>
      </dsp:nvSpPr>
      <dsp:spPr>
        <a:xfrm>
          <a:off x="1934630" y="621440"/>
          <a:ext cx="858884" cy="8588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700DA-6CBC-4664-8DCB-0D765FF87E9D}">
      <dsp:nvSpPr>
        <dsp:cNvPr id="0" name=""/>
        <dsp:cNvSpPr/>
      </dsp:nvSpPr>
      <dsp:spPr>
        <a:xfrm>
          <a:off x="2117671" y="804481"/>
          <a:ext cx="492802" cy="4928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B179D-FF67-4DFA-BA49-9AE1CD4FE65E}">
      <dsp:nvSpPr>
        <dsp:cNvPr id="0" name=""/>
        <dsp:cNvSpPr/>
      </dsp:nvSpPr>
      <dsp:spPr>
        <a:xfrm>
          <a:off x="1660068" y="1747846"/>
          <a:ext cx="1408007" cy="93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• Demostrar un manejo y dominio adecuado del tema.</a:t>
          </a:r>
        </a:p>
      </dsp:txBody>
      <dsp:txXfrm>
        <a:off x="1660068" y="1747846"/>
        <a:ext cx="1408007" cy="936105"/>
      </dsp:txXfrm>
    </dsp:sp>
    <dsp:sp modelId="{E27B570D-C1FB-4284-BF26-D130C597E7AF}">
      <dsp:nvSpPr>
        <dsp:cNvPr id="0" name=""/>
        <dsp:cNvSpPr/>
      </dsp:nvSpPr>
      <dsp:spPr>
        <a:xfrm>
          <a:off x="3589039" y="621440"/>
          <a:ext cx="858884" cy="8588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D18DD-70B9-4829-8359-BC67B8964A3E}">
      <dsp:nvSpPr>
        <dsp:cNvPr id="0" name=""/>
        <dsp:cNvSpPr/>
      </dsp:nvSpPr>
      <dsp:spPr>
        <a:xfrm>
          <a:off x="3772080" y="804481"/>
          <a:ext cx="492802" cy="4928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FF361-B7FB-4F4F-9F1B-E3E2C0659B2A}">
      <dsp:nvSpPr>
        <dsp:cNvPr id="0" name=""/>
        <dsp:cNvSpPr/>
      </dsp:nvSpPr>
      <dsp:spPr>
        <a:xfrm>
          <a:off x="3314478" y="1747846"/>
          <a:ext cx="1408007" cy="93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• Brindar una exposición y desarrollo claro y sencillo de la temática, ubicando los ejemplos en un nivel adecuado a la audiencia a quien va dirigida la presentación.</a:t>
          </a:r>
        </a:p>
      </dsp:txBody>
      <dsp:txXfrm>
        <a:off x="3314478" y="1747846"/>
        <a:ext cx="1408007" cy="936105"/>
      </dsp:txXfrm>
    </dsp:sp>
    <dsp:sp modelId="{74775E66-C59C-4916-82EE-A66AA0689F7C}">
      <dsp:nvSpPr>
        <dsp:cNvPr id="0" name=""/>
        <dsp:cNvSpPr/>
      </dsp:nvSpPr>
      <dsp:spPr>
        <a:xfrm>
          <a:off x="5243448" y="621440"/>
          <a:ext cx="858884" cy="8588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706FD-7A30-45FC-A94F-41E4CE747C7E}">
      <dsp:nvSpPr>
        <dsp:cNvPr id="0" name=""/>
        <dsp:cNvSpPr/>
      </dsp:nvSpPr>
      <dsp:spPr>
        <a:xfrm>
          <a:off x="5426489" y="804481"/>
          <a:ext cx="492802" cy="4928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2C50B-021E-4172-AE5E-CCFB95D3F976}">
      <dsp:nvSpPr>
        <dsp:cNvPr id="0" name=""/>
        <dsp:cNvSpPr/>
      </dsp:nvSpPr>
      <dsp:spPr>
        <a:xfrm>
          <a:off x="4968887" y="1747846"/>
          <a:ext cx="1408007" cy="93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• No interponerse entre la presentación y la audiencia, dirigirse a toda la audiencia durante el desarrollo.</a:t>
          </a:r>
        </a:p>
      </dsp:txBody>
      <dsp:txXfrm>
        <a:off x="4968887" y="1747846"/>
        <a:ext cx="1408007" cy="936105"/>
      </dsp:txXfrm>
    </dsp:sp>
    <dsp:sp modelId="{5940AF1A-416F-48CA-A3C9-5507C93045DE}">
      <dsp:nvSpPr>
        <dsp:cNvPr id="0" name=""/>
        <dsp:cNvSpPr/>
      </dsp:nvSpPr>
      <dsp:spPr>
        <a:xfrm>
          <a:off x="6897857" y="621440"/>
          <a:ext cx="858884" cy="8588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51203-971D-4D1F-9629-05ECD2E435E7}">
      <dsp:nvSpPr>
        <dsp:cNvPr id="0" name=""/>
        <dsp:cNvSpPr/>
      </dsp:nvSpPr>
      <dsp:spPr>
        <a:xfrm>
          <a:off x="7080898" y="804481"/>
          <a:ext cx="492802" cy="4928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D80BA-2FE2-44FF-9EC5-7312A58F960E}">
      <dsp:nvSpPr>
        <dsp:cNvPr id="0" name=""/>
        <dsp:cNvSpPr/>
      </dsp:nvSpPr>
      <dsp:spPr>
        <a:xfrm>
          <a:off x="6623296" y="1747846"/>
          <a:ext cx="1408007" cy="93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• Evitar un desplazamiento excesivo que distraiga a la audiencia.</a:t>
          </a:r>
        </a:p>
      </dsp:txBody>
      <dsp:txXfrm>
        <a:off x="6623296" y="1747846"/>
        <a:ext cx="1408007" cy="936105"/>
      </dsp:txXfrm>
    </dsp:sp>
    <dsp:sp modelId="{C3DBD4E8-3D8B-4BCC-804A-B397941DC1A8}">
      <dsp:nvSpPr>
        <dsp:cNvPr id="0" name=""/>
        <dsp:cNvSpPr/>
      </dsp:nvSpPr>
      <dsp:spPr>
        <a:xfrm>
          <a:off x="8552267" y="621440"/>
          <a:ext cx="858884" cy="8588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1E6BF-827E-471C-90F4-1D9B4FF5CB8C}">
      <dsp:nvSpPr>
        <dsp:cNvPr id="0" name=""/>
        <dsp:cNvSpPr/>
      </dsp:nvSpPr>
      <dsp:spPr>
        <a:xfrm>
          <a:off x="8735308" y="804481"/>
          <a:ext cx="492802" cy="4928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A9FF4-EA39-4A2D-9BC1-306FC26454F4}">
      <dsp:nvSpPr>
        <dsp:cNvPr id="0" name=""/>
        <dsp:cNvSpPr/>
      </dsp:nvSpPr>
      <dsp:spPr>
        <a:xfrm>
          <a:off x="8277705" y="1747846"/>
          <a:ext cx="1408007" cy="93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• Guiar y captar la atención de la audiencia y si el tema lo permite involucrar a los asistentes.</a:t>
          </a:r>
        </a:p>
      </dsp:txBody>
      <dsp:txXfrm>
        <a:off x="8277705" y="1747846"/>
        <a:ext cx="1408007" cy="936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FB162-72D4-F5D0-F56A-4B0246FFF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E1876B-52CC-8E9B-8199-185432564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033F3D-BF77-A6EB-43D7-F7BCCC803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D7EA-1953-4B15-8C02-61927D303FA9}" type="datetimeFigureOut">
              <a:rPr lang="es-EC" smtClean="0"/>
              <a:t>30/5/2024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F148D7-5A6E-80A1-0CF0-CA00204B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9CE0C8-5FA2-520E-1000-DC4AF3F5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DB61-E481-473D-95D4-EB8CE5197F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516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30E5F-DAAC-253F-A0BD-4C49F6C3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4E9655-9062-2B64-3407-B3FEE3492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2EBB6C-1996-A593-F9B8-8CE7A09C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D7EA-1953-4B15-8C02-61927D303FA9}" type="datetimeFigureOut">
              <a:rPr lang="es-EC" smtClean="0"/>
              <a:t>30/5/2024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80501E-DEBC-870E-C8A7-9C3B2601A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715A8A-4026-0316-C153-C83ADABE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DB61-E481-473D-95D4-EB8CE5197F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465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FF0A30-6CD7-94F4-4147-731D0613A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A53BD6-B4C4-2D24-450E-DF89D0C9B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3144CB-E7D1-6113-413C-CA8FA421D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D7EA-1953-4B15-8C02-61927D303FA9}" type="datetimeFigureOut">
              <a:rPr lang="es-EC" smtClean="0"/>
              <a:t>30/5/2024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4AA8A-202A-EC32-2789-3FD93EF8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6FDD66-F2B6-773D-EB7F-520BF5E5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DB61-E481-473D-95D4-EB8CE5197F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095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CA83C-25CA-6F1C-BF70-4FE804B8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39EDFB-553F-72C9-6198-5FF47B135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7BDBF7-7B8F-8422-2F3C-88778DC7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D7EA-1953-4B15-8C02-61927D303FA9}" type="datetimeFigureOut">
              <a:rPr lang="es-EC" smtClean="0"/>
              <a:t>30/5/2024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7779D3-8213-728E-565A-6BD8D4C51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684132-4DB3-A936-5049-91F9EA7E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DB61-E481-473D-95D4-EB8CE5197F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752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5C11C-A552-7505-16C6-05910E29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2EF828-9A5B-D1F0-319D-2B1416953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225A6E-D4EC-121F-8DBE-ECCA45DFC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D7EA-1953-4B15-8C02-61927D303FA9}" type="datetimeFigureOut">
              <a:rPr lang="es-EC" smtClean="0"/>
              <a:t>30/5/2024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8999F-22C7-7738-E9F9-F0A43D00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F1FB13-494C-12EE-753A-C32B70DA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DB61-E481-473D-95D4-EB8CE5197F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817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73485-3EF9-7264-2446-43CDDB10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83CF29-E430-8D09-D8A3-F018A20E7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8749E0-7FD3-5300-CCB4-235D62BC9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EA1532-7BB0-7DF9-9EFF-B83E6ABB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D7EA-1953-4B15-8C02-61927D303FA9}" type="datetimeFigureOut">
              <a:rPr lang="es-EC" smtClean="0"/>
              <a:t>30/5/2024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10E856-B5C5-86BB-2C11-6868C0B04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1B8FB-2EC2-212E-B2DE-BDB3998C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DB61-E481-473D-95D4-EB8CE5197F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62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4F3E7-E7E0-DF33-E5C5-D3E611C2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2118C0-FEB3-FBCF-7A45-8476CCA5F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BC048A-45A9-F848-B2D6-CB067F14B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81155E9-3647-4455-0BA7-E6B9332EF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80CDE6-9805-6CC1-367B-F72098E9F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728FA6-303D-62B7-9009-2A9C0E19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D7EA-1953-4B15-8C02-61927D303FA9}" type="datetimeFigureOut">
              <a:rPr lang="es-EC" smtClean="0"/>
              <a:t>30/5/2024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36EADC-339C-B5D0-B275-A0EFA82D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491F18-36AA-A0E7-304F-01B155A4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DB61-E481-473D-95D4-EB8CE5197F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901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8504A-10C4-706D-4502-8514480A8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DADC06-F0D0-C1F3-966B-4DD09ECA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D7EA-1953-4B15-8C02-61927D303FA9}" type="datetimeFigureOut">
              <a:rPr lang="es-EC" smtClean="0"/>
              <a:t>30/5/2024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726EA1-E597-629C-DE01-72A47E6D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DCBE6A-99F8-736B-C733-034A7B0A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DB61-E481-473D-95D4-EB8CE5197F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824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23F2CD-0F17-E933-C662-1F130DB7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D7EA-1953-4B15-8C02-61927D303FA9}" type="datetimeFigureOut">
              <a:rPr lang="es-EC" smtClean="0"/>
              <a:t>30/5/2024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A68EBC-596C-3253-D16B-7A0ADCC9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73908D-04A0-84DE-A1F2-BAC8255D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DB61-E481-473D-95D4-EB8CE5197F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269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E482A-0A6E-AADC-EE1E-FD4EB0EA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4FE17-E08D-02D8-16E6-EBB25FFB0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36F0B3-CEA9-414E-4BD5-4E83084F9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30BC2D-4099-103E-3D1E-34201906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D7EA-1953-4B15-8C02-61927D303FA9}" type="datetimeFigureOut">
              <a:rPr lang="es-EC" smtClean="0"/>
              <a:t>30/5/2024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FC95E-0278-B4CE-F8C5-AB3B44B5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FEDF08-9704-5044-1E19-850C8D23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DB61-E481-473D-95D4-EB8CE5197F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101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FFF42-4641-204E-E580-3B92FA67C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1E1CA4-3796-AA70-BBCC-9DDC37CF6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E11BCF-CCB5-AFBF-7237-D3166B0E9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092361-3FCF-4768-EFF0-1D13B696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D7EA-1953-4B15-8C02-61927D303FA9}" type="datetimeFigureOut">
              <a:rPr lang="es-EC" smtClean="0"/>
              <a:t>30/5/2024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96CC6C-E405-050A-F084-842BF3AB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710A52-8462-5AAF-E91E-002233D0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2DB61-E481-473D-95D4-EB8CE5197F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201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CBD221D-C49A-8094-4BDB-25409574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4B3F58-C58E-75B8-F199-A9CECB960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AEC651-FF2C-5906-15A6-808EDEF27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05D7EA-1953-4B15-8C02-61927D303FA9}" type="datetimeFigureOut">
              <a:rPr lang="es-EC" smtClean="0"/>
              <a:t>30/5/2024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1E437-FB53-D665-EB70-B33D0EE46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CF2315-9CE3-3004-06E6-C060BCF5B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92DB61-E481-473D-95D4-EB8CE5197F6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690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f9loC1OBws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58C144-A12B-9DF2-4EAF-923ACE654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2550" y="1562669"/>
            <a:ext cx="5636113" cy="2456597"/>
          </a:xfrm>
        </p:spPr>
        <p:txBody>
          <a:bodyPr anchor="b">
            <a:noAutofit/>
          </a:bodyPr>
          <a:lstStyle/>
          <a:p>
            <a:r>
              <a:rPr lang="es-EC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COMUNICACIÓN ACADÉMICA</a:t>
            </a:r>
            <a:br>
              <a:rPr lang="es-EC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C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TEMA: COMUNICACIÓN ORAL</a:t>
            </a:r>
          </a:p>
        </p:txBody>
      </p:sp>
      <p:pic>
        <p:nvPicPr>
          <p:cNvPr id="5" name="Picture 4" descr="Garabatos en un bloc de notas">
            <a:extLst>
              <a:ext uri="{FF2B5EF4-FFF2-40B4-BE49-F238E27FC236}">
                <a16:creationId xmlns:a16="http://schemas.microsoft.com/office/drawing/2014/main" id="{70EAD4C6-BC0E-F397-9FEB-10B45539C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7" r="37578" b="-1"/>
          <a:stretch/>
        </p:blipFill>
        <p:spPr>
          <a:xfrm>
            <a:off x="-7266" y="1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26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 sz="1200"/>
          </a:p>
        </p:txBody>
      </p:sp>
      <p:grpSp>
        <p:nvGrpSpPr>
          <p:cNvPr id="3" name="Group 3"/>
          <p:cNvGrpSpPr/>
          <p:nvPr/>
        </p:nvGrpSpPr>
        <p:grpSpPr>
          <a:xfrm>
            <a:off x="-441011" y="2584756"/>
            <a:ext cx="1265947" cy="1714889"/>
            <a:chOff x="0" y="0"/>
            <a:chExt cx="2531893" cy="3429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31999" cy="3429635"/>
            </a:xfrm>
            <a:custGeom>
              <a:avLst/>
              <a:gdLst/>
              <a:ahLst/>
              <a:cxnLst/>
              <a:rect l="l" t="t" r="r" b="b"/>
              <a:pathLst>
                <a:path w="2531999" h="3429635">
                  <a:moveTo>
                    <a:pt x="1758950" y="0"/>
                  </a:moveTo>
                  <a:cubicBezTo>
                    <a:pt x="1449197" y="375539"/>
                    <a:pt x="1187958" y="876173"/>
                    <a:pt x="1267079" y="1390015"/>
                  </a:cubicBezTo>
                  <a:lnTo>
                    <a:pt x="1251712" y="1411986"/>
                  </a:lnTo>
                  <a:cubicBezTo>
                    <a:pt x="1220978" y="1462532"/>
                    <a:pt x="1190244" y="1512951"/>
                    <a:pt x="1163828" y="1565656"/>
                  </a:cubicBezTo>
                  <a:cubicBezTo>
                    <a:pt x="1124331" y="1133094"/>
                    <a:pt x="1056259" y="700532"/>
                    <a:pt x="959612" y="276733"/>
                  </a:cubicBezTo>
                  <a:cubicBezTo>
                    <a:pt x="825627" y="722503"/>
                    <a:pt x="893699" y="1207770"/>
                    <a:pt x="1146302" y="1598676"/>
                  </a:cubicBezTo>
                  <a:cubicBezTo>
                    <a:pt x="1093597" y="1701927"/>
                    <a:pt x="1047496" y="1805051"/>
                    <a:pt x="1005840" y="1914906"/>
                  </a:cubicBezTo>
                  <a:cubicBezTo>
                    <a:pt x="880618" y="1506474"/>
                    <a:pt x="693928" y="1051941"/>
                    <a:pt x="386588" y="744474"/>
                  </a:cubicBezTo>
                  <a:cubicBezTo>
                    <a:pt x="557784" y="1141984"/>
                    <a:pt x="649986" y="1625092"/>
                    <a:pt x="992632" y="1952244"/>
                  </a:cubicBezTo>
                  <a:cubicBezTo>
                    <a:pt x="974979" y="1996186"/>
                    <a:pt x="959739" y="2040128"/>
                    <a:pt x="946531" y="2086229"/>
                  </a:cubicBezTo>
                  <a:cubicBezTo>
                    <a:pt x="601853" y="1890776"/>
                    <a:pt x="423926" y="1548257"/>
                    <a:pt x="219710" y="1234186"/>
                  </a:cubicBezTo>
                  <a:cubicBezTo>
                    <a:pt x="303149" y="1600835"/>
                    <a:pt x="474472" y="2092706"/>
                    <a:pt x="926846" y="2149856"/>
                  </a:cubicBezTo>
                  <a:cubicBezTo>
                    <a:pt x="913638" y="2193671"/>
                    <a:pt x="907034" y="2213483"/>
                    <a:pt x="887349" y="2292604"/>
                  </a:cubicBezTo>
                  <a:cubicBezTo>
                    <a:pt x="575437" y="2187067"/>
                    <a:pt x="237236" y="2090420"/>
                    <a:pt x="0" y="1807210"/>
                  </a:cubicBezTo>
                  <a:cubicBezTo>
                    <a:pt x="11557" y="2168144"/>
                    <a:pt x="384556" y="2344166"/>
                    <a:pt x="734187" y="2344166"/>
                  </a:cubicBezTo>
                  <a:cubicBezTo>
                    <a:pt x="782193" y="2344166"/>
                    <a:pt x="829945" y="2340864"/>
                    <a:pt x="876173" y="2334260"/>
                  </a:cubicBezTo>
                  <a:cubicBezTo>
                    <a:pt x="865251" y="2378202"/>
                    <a:pt x="854202" y="2419858"/>
                    <a:pt x="845439" y="2463800"/>
                  </a:cubicBezTo>
                  <a:cubicBezTo>
                    <a:pt x="677926" y="2476627"/>
                    <a:pt x="510413" y="2493899"/>
                    <a:pt x="335788" y="2493899"/>
                  </a:cubicBezTo>
                  <a:cubicBezTo>
                    <a:pt x="240284" y="2493899"/>
                    <a:pt x="142748" y="2488692"/>
                    <a:pt x="41656" y="2474722"/>
                  </a:cubicBezTo>
                  <a:cubicBezTo>
                    <a:pt x="157353" y="2556383"/>
                    <a:pt x="291338" y="2582291"/>
                    <a:pt x="430911" y="2582291"/>
                  </a:cubicBezTo>
                  <a:cubicBezTo>
                    <a:pt x="561467" y="2582291"/>
                    <a:pt x="697230" y="2559558"/>
                    <a:pt x="827786" y="2538222"/>
                  </a:cubicBezTo>
                  <a:cubicBezTo>
                    <a:pt x="819023" y="2575560"/>
                    <a:pt x="812419" y="2610739"/>
                    <a:pt x="805942" y="2648077"/>
                  </a:cubicBezTo>
                  <a:cubicBezTo>
                    <a:pt x="588518" y="2683256"/>
                    <a:pt x="393065" y="2830322"/>
                    <a:pt x="166878" y="2904998"/>
                  </a:cubicBezTo>
                  <a:cubicBezTo>
                    <a:pt x="200660" y="2914904"/>
                    <a:pt x="236220" y="2919349"/>
                    <a:pt x="272669" y="2919349"/>
                  </a:cubicBezTo>
                  <a:cubicBezTo>
                    <a:pt x="446913" y="2919349"/>
                    <a:pt x="643890" y="2816733"/>
                    <a:pt x="792734" y="2709545"/>
                  </a:cubicBezTo>
                  <a:cubicBezTo>
                    <a:pt x="695325" y="3249168"/>
                    <a:pt x="672084" y="3429635"/>
                    <a:pt x="682244" y="3429635"/>
                  </a:cubicBezTo>
                  <a:cubicBezTo>
                    <a:pt x="698627" y="3429635"/>
                    <a:pt x="802259" y="2958338"/>
                    <a:pt x="821309" y="2771140"/>
                  </a:cubicBezTo>
                  <a:cubicBezTo>
                    <a:pt x="862965" y="2931414"/>
                    <a:pt x="1018921" y="3140075"/>
                    <a:pt x="1205484" y="3148838"/>
                  </a:cubicBezTo>
                  <a:cubicBezTo>
                    <a:pt x="1062736" y="3030347"/>
                    <a:pt x="1032002" y="2790952"/>
                    <a:pt x="838835" y="2681224"/>
                  </a:cubicBezTo>
                  <a:cubicBezTo>
                    <a:pt x="847725" y="2635123"/>
                    <a:pt x="856488" y="2586863"/>
                    <a:pt x="867410" y="2538476"/>
                  </a:cubicBezTo>
                  <a:cubicBezTo>
                    <a:pt x="974979" y="2762504"/>
                    <a:pt x="1335024" y="2889885"/>
                    <a:pt x="1567815" y="2938145"/>
                  </a:cubicBezTo>
                  <a:cubicBezTo>
                    <a:pt x="1339469" y="2819654"/>
                    <a:pt x="1170432" y="2516632"/>
                    <a:pt x="882650" y="2474849"/>
                  </a:cubicBezTo>
                  <a:cubicBezTo>
                    <a:pt x="891413" y="2426462"/>
                    <a:pt x="904621" y="2380488"/>
                    <a:pt x="915543" y="2334260"/>
                  </a:cubicBezTo>
                  <a:cubicBezTo>
                    <a:pt x="1135761" y="2464816"/>
                    <a:pt x="1414526" y="2567178"/>
                    <a:pt x="1690497" y="2567178"/>
                  </a:cubicBezTo>
                  <a:cubicBezTo>
                    <a:pt x="1799844" y="2567178"/>
                    <a:pt x="1908810" y="2551176"/>
                    <a:pt x="2013458" y="2514346"/>
                  </a:cubicBezTo>
                  <a:cubicBezTo>
                    <a:pt x="2002028" y="2514981"/>
                    <a:pt x="1990598" y="2515235"/>
                    <a:pt x="1979295" y="2515235"/>
                  </a:cubicBezTo>
                  <a:cubicBezTo>
                    <a:pt x="1662049" y="2515235"/>
                    <a:pt x="1349121" y="2278507"/>
                    <a:pt x="1013841" y="2278507"/>
                  </a:cubicBezTo>
                  <a:cubicBezTo>
                    <a:pt x="985647" y="2278507"/>
                    <a:pt x="957453" y="2280158"/>
                    <a:pt x="928878" y="2283841"/>
                  </a:cubicBezTo>
                  <a:cubicBezTo>
                    <a:pt x="937641" y="2244344"/>
                    <a:pt x="948690" y="2204720"/>
                    <a:pt x="970534" y="2130044"/>
                  </a:cubicBezTo>
                  <a:cubicBezTo>
                    <a:pt x="1199388" y="2187575"/>
                    <a:pt x="1466342" y="2242820"/>
                    <a:pt x="1693164" y="2242820"/>
                  </a:cubicBezTo>
                  <a:cubicBezTo>
                    <a:pt x="1847215" y="2242820"/>
                    <a:pt x="1982724" y="2217293"/>
                    <a:pt x="2075053" y="2149856"/>
                  </a:cubicBezTo>
                  <a:cubicBezTo>
                    <a:pt x="2013458" y="2159889"/>
                    <a:pt x="1951482" y="2163953"/>
                    <a:pt x="1889506" y="2163953"/>
                  </a:cubicBezTo>
                  <a:cubicBezTo>
                    <a:pt x="1636903" y="2163953"/>
                    <a:pt x="1381506" y="2096897"/>
                    <a:pt x="1129284" y="2096897"/>
                  </a:cubicBezTo>
                  <a:cubicBezTo>
                    <a:pt x="1079119" y="2096897"/>
                    <a:pt x="1029208" y="2099564"/>
                    <a:pt x="979297" y="2105914"/>
                  </a:cubicBezTo>
                  <a:cubicBezTo>
                    <a:pt x="994664" y="2055368"/>
                    <a:pt x="1012190" y="2004822"/>
                    <a:pt x="1029843" y="1954403"/>
                  </a:cubicBezTo>
                  <a:cubicBezTo>
                    <a:pt x="1186307" y="2013712"/>
                    <a:pt x="1349883" y="2042922"/>
                    <a:pt x="1512697" y="2042922"/>
                  </a:cubicBezTo>
                  <a:cubicBezTo>
                    <a:pt x="1747393" y="2042922"/>
                    <a:pt x="1980565" y="1982343"/>
                    <a:pt x="2189353" y="1864360"/>
                  </a:cubicBezTo>
                  <a:cubicBezTo>
                    <a:pt x="2051939" y="1913509"/>
                    <a:pt x="1906016" y="1929511"/>
                    <a:pt x="1756537" y="1929511"/>
                  </a:cubicBezTo>
                  <a:cubicBezTo>
                    <a:pt x="1526286" y="1929511"/>
                    <a:pt x="1287526" y="1891665"/>
                    <a:pt x="1058418" y="1879727"/>
                  </a:cubicBezTo>
                  <a:cubicBezTo>
                    <a:pt x="1089279" y="1802892"/>
                    <a:pt x="1093597" y="1789684"/>
                    <a:pt x="1155065" y="1662303"/>
                  </a:cubicBezTo>
                  <a:cubicBezTo>
                    <a:pt x="1231265" y="1675638"/>
                    <a:pt x="1312545" y="1682877"/>
                    <a:pt x="1395349" y="1682877"/>
                  </a:cubicBezTo>
                  <a:cubicBezTo>
                    <a:pt x="1723263" y="1682877"/>
                    <a:pt x="2077720" y="1569847"/>
                    <a:pt x="2253107" y="1273683"/>
                  </a:cubicBezTo>
                  <a:cubicBezTo>
                    <a:pt x="1934718" y="1510792"/>
                    <a:pt x="1526286" y="1510792"/>
                    <a:pt x="1170559" y="1629410"/>
                  </a:cubicBezTo>
                  <a:cubicBezTo>
                    <a:pt x="1210056" y="1552575"/>
                    <a:pt x="1251839" y="1475740"/>
                    <a:pt x="1300099" y="1403223"/>
                  </a:cubicBezTo>
                  <a:cubicBezTo>
                    <a:pt x="1794129" y="1321943"/>
                    <a:pt x="2382647" y="931164"/>
                    <a:pt x="2488057" y="667639"/>
                  </a:cubicBezTo>
                  <a:cubicBezTo>
                    <a:pt x="2138934" y="924560"/>
                    <a:pt x="1719453" y="1137539"/>
                    <a:pt x="1330960" y="1363599"/>
                  </a:cubicBezTo>
                  <a:cubicBezTo>
                    <a:pt x="1612011" y="959612"/>
                    <a:pt x="2446401" y="496316"/>
                    <a:pt x="2531999" y="87884"/>
                  </a:cubicBezTo>
                  <a:cubicBezTo>
                    <a:pt x="2367280" y="270129"/>
                    <a:pt x="2149856" y="397510"/>
                    <a:pt x="1954530" y="544576"/>
                  </a:cubicBezTo>
                  <a:cubicBezTo>
                    <a:pt x="1649349" y="751078"/>
                    <a:pt x="1539621" y="1062863"/>
                    <a:pt x="1298067" y="1341755"/>
                  </a:cubicBezTo>
                  <a:cubicBezTo>
                    <a:pt x="1381252" y="882777"/>
                    <a:pt x="1671066" y="480949"/>
                    <a:pt x="1758950" y="0"/>
                  </a:cubicBezTo>
                  <a:close/>
                </a:path>
              </a:pathLst>
            </a:custGeom>
            <a:solidFill>
              <a:srgbClr val="F7BA9C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82755" y="4727178"/>
            <a:ext cx="546918" cy="201593"/>
            <a:chOff x="0" y="0"/>
            <a:chExt cx="1093835" cy="4031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3851" cy="403098"/>
            </a:xfrm>
            <a:custGeom>
              <a:avLst/>
              <a:gdLst/>
              <a:ahLst/>
              <a:cxnLst/>
              <a:rect l="l" t="t" r="r" b="b"/>
              <a:pathLst>
                <a:path w="1093851" h="403098">
                  <a:moveTo>
                    <a:pt x="869061" y="0"/>
                  </a:moveTo>
                  <a:lnTo>
                    <a:pt x="865886" y="3048"/>
                  </a:lnTo>
                  <a:cubicBezTo>
                    <a:pt x="628015" y="186944"/>
                    <a:pt x="348361" y="305943"/>
                    <a:pt x="53213" y="350774"/>
                  </a:cubicBezTo>
                  <a:cubicBezTo>
                    <a:pt x="1270" y="387731"/>
                    <a:pt x="0" y="403098"/>
                    <a:pt x="32004" y="403098"/>
                  </a:cubicBezTo>
                  <a:cubicBezTo>
                    <a:pt x="184531" y="403098"/>
                    <a:pt x="1093851" y="51181"/>
                    <a:pt x="869061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555004" y="3980793"/>
            <a:ext cx="1338824" cy="1178203"/>
            <a:chOff x="0" y="0"/>
            <a:chExt cx="2677647" cy="23564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77668" cy="2356485"/>
            </a:xfrm>
            <a:custGeom>
              <a:avLst/>
              <a:gdLst/>
              <a:ahLst/>
              <a:cxnLst/>
              <a:rect l="l" t="t" r="r" b="b"/>
              <a:pathLst>
                <a:path w="2677668" h="2356485">
                  <a:moveTo>
                    <a:pt x="2179320" y="358140"/>
                  </a:moveTo>
                  <a:cubicBezTo>
                    <a:pt x="2253996" y="358140"/>
                    <a:pt x="2268220" y="452501"/>
                    <a:pt x="2141474" y="541147"/>
                  </a:cubicBezTo>
                  <a:cubicBezTo>
                    <a:pt x="2112264" y="560070"/>
                    <a:pt x="2086229" y="568198"/>
                    <a:pt x="2065147" y="568198"/>
                  </a:cubicBezTo>
                  <a:cubicBezTo>
                    <a:pt x="1998345" y="568198"/>
                    <a:pt x="1981835" y="485902"/>
                    <a:pt x="2073529" y="403606"/>
                  </a:cubicBezTo>
                  <a:cubicBezTo>
                    <a:pt x="2114550" y="371475"/>
                    <a:pt x="2151253" y="358140"/>
                    <a:pt x="2179447" y="358140"/>
                  </a:cubicBezTo>
                  <a:close/>
                  <a:moveTo>
                    <a:pt x="1268349" y="599059"/>
                  </a:moveTo>
                  <a:cubicBezTo>
                    <a:pt x="1271524" y="599059"/>
                    <a:pt x="1274572" y="599313"/>
                    <a:pt x="1277874" y="599948"/>
                  </a:cubicBezTo>
                  <a:cubicBezTo>
                    <a:pt x="1361440" y="619379"/>
                    <a:pt x="1313815" y="865124"/>
                    <a:pt x="1219962" y="865124"/>
                  </a:cubicBezTo>
                  <a:cubicBezTo>
                    <a:pt x="1216660" y="865124"/>
                    <a:pt x="1213358" y="864743"/>
                    <a:pt x="1209929" y="864108"/>
                  </a:cubicBezTo>
                  <a:cubicBezTo>
                    <a:pt x="1124585" y="846201"/>
                    <a:pt x="1172718" y="599059"/>
                    <a:pt x="1268476" y="599059"/>
                  </a:cubicBezTo>
                  <a:close/>
                  <a:moveTo>
                    <a:pt x="1184148" y="1293622"/>
                  </a:moveTo>
                  <a:cubicBezTo>
                    <a:pt x="1209548" y="1293622"/>
                    <a:pt x="1239012" y="1299210"/>
                    <a:pt x="1271778" y="1312037"/>
                  </a:cubicBezTo>
                  <a:cubicBezTo>
                    <a:pt x="1423543" y="1387983"/>
                    <a:pt x="1397254" y="1509395"/>
                    <a:pt x="1280922" y="1509395"/>
                  </a:cubicBezTo>
                  <a:cubicBezTo>
                    <a:pt x="1255141" y="1509395"/>
                    <a:pt x="1225042" y="1503426"/>
                    <a:pt x="1191387" y="1489710"/>
                  </a:cubicBezTo>
                  <a:cubicBezTo>
                    <a:pt x="1038860" y="1414653"/>
                    <a:pt x="1066292" y="1293622"/>
                    <a:pt x="1184148" y="1293622"/>
                  </a:cubicBezTo>
                  <a:close/>
                  <a:moveTo>
                    <a:pt x="1448816" y="1567180"/>
                  </a:moveTo>
                  <a:cubicBezTo>
                    <a:pt x="1496441" y="1567180"/>
                    <a:pt x="1561719" y="1603121"/>
                    <a:pt x="1549908" y="1655064"/>
                  </a:cubicBezTo>
                  <a:cubicBezTo>
                    <a:pt x="1543304" y="1670050"/>
                    <a:pt x="1525778" y="1676781"/>
                    <a:pt x="1505077" y="1676781"/>
                  </a:cubicBezTo>
                  <a:cubicBezTo>
                    <a:pt x="1457452" y="1676781"/>
                    <a:pt x="1392809" y="1641348"/>
                    <a:pt x="1404747" y="1588643"/>
                  </a:cubicBezTo>
                  <a:cubicBezTo>
                    <a:pt x="1411224" y="1573784"/>
                    <a:pt x="1428369" y="1567180"/>
                    <a:pt x="1448943" y="1567180"/>
                  </a:cubicBezTo>
                  <a:close/>
                  <a:moveTo>
                    <a:pt x="1534033" y="0"/>
                  </a:moveTo>
                  <a:cubicBezTo>
                    <a:pt x="1353185" y="0"/>
                    <a:pt x="1058799" y="269367"/>
                    <a:pt x="1072388" y="386715"/>
                  </a:cubicBezTo>
                  <a:cubicBezTo>
                    <a:pt x="1017651" y="507873"/>
                    <a:pt x="1112012" y="951992"/>
                    <a:pt x="1051560" y="951992"/>
                  </a:cubicBezTo>
                  <a:cubicBezTo>
                    <a:pt x="1033399" y="951992"/>
                    <a:pt x="1001395" y="912114"/>
                    <a:pt x="947166" y="811530"/>
                  </a:cubicBezTo>
                  <a:cubicBezTo>
                    <a:pt x="817372" y="405257"/>
                    <a:pt x="1109472" y="212090"/>
                    <a:pt x="1012063" y="125603"/>
                  </a:cubicBezTo>
                  <a:cubicBezTo>
                    <a:pt x="295148" y="390779"/>
                    <a:pt x="837565" y="1235837"/>
                    <a:pt x="686308" y="1235837"/>
                  </a:cubicBezTo>
                  <a:cubicBezTo>
                    <a:pt x="683387" y="1235837"/>
                    <a:pt x="680212" y="1235456"/>
                    <a:pt x="676783" y="1234821"/>
                  </a:cubicBezTo>
                  <a:cubicBezTo>
                    <a:pt x="230251" y="1007745"/>
                    <a:pt x="474345" y="615315"/>
                    <a:pt x="375539" y="553593"/>
                  </a:cubicBezTo>
                  <a:cubicBezTo>
                    <a:pt x="106680" y="565912"/>
                    <a:pt x="0" y="1098804"/>
                    <a:pt x="81915" y="1265809"/>
                  </a:cubicBezTo>
                  <a:cubicBezTo>
                    <a:pt x="145288" y="1451102"/>
                    <a:pt x="318262" y="1600962"/>
                    <a:pt x="512953" y="1613408"/>
                  </a:cubicBezTo>
                  <a:cubicBezTo>
                    <a:pt x="400177" y="1995043"/>
                    <a:pt x="716915" y="2174240"/>
                    <a:pt x="789559" y="2222119"/>
                  </a:cubicBezTo>
                  <a:cubicBezTo>
                    <a:pt x="963930" y="2321814"/>
                    <a:pt x="1112393" y="2356485"/>
                    <a:pt x="1233170" y="2356485"/>
                  </a:cubicBezTo>
                  <a:cubicBezTo>
                    <a:pt x="1374267" y="2356485"/>
                    <a:pt x="1477264" y="2308987"/>
                    <a:pt x="1538986" y="2262378"/>
                  </a:cubicBezTo>
                  <a:cubicBezTo>
                    <a:pt x="1673479" y="2146427"/>
                    <a:pt x="1563751" y="2166620"/>
                    <a:pt x="1316609" y="2138807"/>
                  </a:cubicBezTo>
                  <a:cubicBezTo>
                    <a:pt x="1024509" y="2128012"/>
                    <a:pt x="866902" y="1862328"/>
                    <a:pt x="958088" y="1774317"/>
                  </a:cubicBezTo>
                  <a:cubicBezTo>
                    <a:pt x="970661" y="1772285"/>
                    <a:pt x="983488" y="1771269"/>
                    <a:pt x="996569" y="1771269"/>
                  </a:cubicBezTo>
                  <a:cubicBezTo>
                    <a:pt x="1196975" y="1771269"/>
                    <a:pt x="1455928" y="1992757"/>
                    <a:pt x="1717675" y="1992757"/>
                  </a:cubicBezTo>
                  <a:cubicBezTo>
                    <a:pt x="1793875" y="1992757"/>
                    <a:pt x="1870202" y="1973961"/>
                    <a:pt x="1945386" y="1925574"/>
                  </a:cubicBezTo>
                  <a:cubicBezTo>
                    <a:pt x="2053590" y="1869948"/>
                    <a:pt x="2280666" y="1710817"/>
                    <a:pt x="2212721" y="1662938"/>
                  </a:cubicBezTo>
                  <a:cubicBezTo>
                    <a:pt x="2153539" y="1670431"/>
                    <a:pt x="2094865" y="1674241"/>
                    <a:pt x="2038223" y="1674241"/>
                  </a:cubicBezTo>
                  <a:cubicBezTo>
                    <a:pt x="1791970" y="1674241"/>
                    <a:pt x="1584198" y="1602613"/>
                    <a:pt x="1538986" y="1454404"/>
                  </a:cubicBezTo>
                  <a:cubicBezTo>
                    <a:pt x="1523111" y="1404366"/>
                    <a:pt x="1553591" y="1387348"/>
                    <a:pt x="1608836" y="1387348"/>
                  </a:cubicBezTo>
                  <a:cubicBezTo>
                    <a:pt x="1727200" y="1387348"/>
                    <a:pt x="1959229" y="1465707"/>
                    <a:pt x="2093722" y="1465707"/>
                  </a:cubicBezTo>
                  <a:cubicBezTo>
                    <a:pt x="2129028" y="1465707"/>
                    <a:pt x="2157476" y="1460373"/>
                    <a:pt x="2175510" y="1446657"/>
                  </a:cubicBezTo>
                  <a:cubicBezTo>
                    <a:pt x="2325370" y="1414145"/>
                    <a:pt x="2594229" y="1154684"/>
                    <a:pt x="2464435" y="1108329"/>
                  </a:cubicBezTo>
                  <a:cubicBezTo>
                    <a:pt x="2370201" y="1137412"/>
                    <a:pt x="2272157" y="1149858"/>
                    <a:pt x="2183892" y="1149858"/>
                  </a:cubicBezTo>
                  <a:cubicBezTo>
                    <a:pt x="1934972" y="1149858"/>
                    <a:pt x="1765681" y="1050290"/>
                    <a:pt x="1991614" y="942975"/>
                  </a:cubicBezTo>
                  <a:cubicBezTo>
                    <a:pt x="2177034" y="871982"/>
                    <a:pt x="2404110" y="947674"/>
                    <a:pt x="2538603" y="779145"/>
                  </a:cubicBezTo>
                  <a:cubicBezTo>
                    <a:pt x="2597277" y="626237"/>
                    <a:pt x="2677668" y="357505"/>
                    <a:pt x="2620518" y="246253"/>
                  </a:cubicBezTo>
                  <a:cubicBezTo>
                    <a:pt x="2475103" y="171323"/>
                    <a:pt x="2312162" y="122682"/>
                    <a:pt x="2165858" y="122682"/>
                  </a:cubicBezTo>
                  <a:cubicBezTo>
                    <a:pt x="1956308" y="122682"/>
                    <a:pt x="1780794" y="222377"/>
                    <a:pt x="1739773" y="487172"/>
                  </a:cubicBezTo>
                  <a:cubicBezTo>
                    <a:pt x="1721866" y="555371"/>
                    <a:pt x="1684655" y="608203"/>
                    <a:pt x="1629664" y="608203"/>
                  </a:cubicBezTo>
                  <a:cubicBezTo>
                    <a:pt x="1608582" y="608203"/>
                    <a:pt x="1585087" y="600456"/>
                    <a:pt x="1559052" y="582930"/>
                  </a:cubicBezTo>
                  <a:cubicBezTo>
                    <a:pt x="1416939" y="425323"/>
                    <a:pt x="1611630" y="230759"/>
                    <a:pt x="1645539" y="63881"/>
                  </a:cubicBezTo>
                  <a:cubicBezTo>
                    <a:pt x="1621409" y="18796"/>
                    <a:pt x="1581658" y="127"/>
                    <a:pt x="1534033" y="127"/>
                  </a:cubicBezTo>
                  <a:close/>
                </a:path>
              </a:pathLst>
            </a:custGeom>
            <a:solidFill>
              <a:srgbClr val="029083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452204" y="4082204"/>
            <a:ext cx="972615" cy="912277"/>
            <a:chOff x="0" y="0"/>
            <a:chExt cx="1945229" cy="18245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45513" cy="1824482"/>
            </a:xfrm>
            <a:custGeom>
              <a:avLst/>
              <a:gdLst/>
              <a:ahLst/>
              <a:cxnLst/>
              <a:rect l="l" t="t" r="r" b="b"/>
              <a:pathLst>
                <a:path w="1945513" h="1824482">
                  <a:moveTo>
                    <a:pt x="1263904" y="0"/>
                  </a:moveTo>
                  <a:cubicBezTo>
                    <a:pt x="1097026" y="244094"/>
                    <a:pt x="1070737" y="588645"/>
                    <a:pt x="1199007" y="879094"/>
                  </a:cubicBezTo>
                  <a:cubicBezTo>
                    <a:pt x="1066165" y="943991"/>
                    <a:pt x="905510" y="1028954"/>
                    <a:pt x="758571" y="1110869"/>
                  </a:cubicBezTo>
                  <a:cubicBezTo>
                    <a:pt x="516001" y="838962"/>
                    <a:pt x="514477" y="588645"/>
                    <a:pt x="599440" y="293624"/>
                  </a:cubicBezTo>
                  <a:cubicBezTo>
                    <a:pt x="469773" y="551561"/>
                    <a:pt x="534670" y="892937"/>
                    <a:pt x="746252" y="1116965"/>
                  </a:cubicBezTo>
                  <a:cubicBezTo>
                    <a:pt x="652018" y="1169543"/>
                    <a:pt x="525272" y="1243711"/>
                    <a:pt x="414020" y="1311656"/>
                  </a:cubicBezTo>
                  <a:cubicBezTo>
                    <a:pt x="131318" y="1234313"/>
                    <a:pt x="1524" y="911479"/>
                    <a:pt x="27813" y="625729"/>
                  </a:cubicBezTo>
                  <a:cubicBezTo>
                    <a:pt x="0" y="651891"/>
                    <a:pt x="17018" y="724535"/>
                    <a:pt x="15494" y="792480"/>
                  </a:cubicBezTo>
                  <a:cubicBezTo>
                    <a:pt x="34036" y="1002665"/>
                    <a:pt x="163830" y="1251331"/>
                    <a:pt x="397129" y="1320800"/>
                  </a:cubicBezTo>
                  <a:cubicBezTo>
                    <a:pt x="380238" y="1345438"/>
                    <a:pt x="248920" y="1385697"/>
                    <a:pt x="253492" y="1425829"/>
                  </a:cubicBezTo>
                  <a:cubicBezTo>
                    <a:pt x="295148" y="1399540"/>
                    <a:pt x="363220" y="1357884"/>
                    <a:pt x="429641" y="1317752"/>
                  </a:cubicBezTo>
                  <a:cubicBezTo>
                    <a:pt x="330708" y="1469136"/>
                    <a:pt x="406400" y="1787398"/>
                    <a:pt x="568706" y="1824482"/>
                  </a:cubicBezTo>
                  <a:cubicBezTo>
                    <a:pt x="352425" y="1685417"/>
                    <a:pt x="316865" y="1306957"/>
                    <a:pt x="608965" y="1211199"/>
                  </a:cubicBezTo>
                  <a:cubicBezTo>
                    <a:pt x="892937" y="1317117"/>
                    <a:pt x="1112901" y="1670050"/>
                    <a:pt x="1450594" y="1670050"/>
                  </a:cubicBezTo>
                  <a:cubicBezTo>
                    <a:pt x="1452753" y="1670050"/>
                    <a:pt x="1454912" y="1670050"/>
                    <a:pt x="1457198" y="1670050"/>
                  </a:cubicBezTo>
                  <a:cubicBezTo>
                    <a:pt x="1135761" y="1631442"/>
                    <a:pt x="922528" y="1344041"/>
                    <a:pt x="622935" y="1203452"/>
                  </a:cubicBezTo>
                  <a:cubicBezTo>
                    <a:pt x="809879" y="1095375"/>
                    <a:pt x="1007618" y="988822"/>
                    <a:pt x="1213104" y="886714"/>
                  </a:cubicBezTo>
                  <a:lnTo>
                    <a:pt x="1310513" y="838835"/>
                  </a:lnTo>
                  <a:cubicBezTo>
                    <a:pt x="1445133" y="908812"/>
                    <a:pt x="1646301" y="1078992"/>
                    <a:pt x="1806956" y="1078992"/>
                  </a:cubicBezTo>
                  <a:cubicBezTo>
                    <a:pt x="1834388" y="1078992"/>
                    <a:pt x="1860677" y="1074039"/>
                    <a:pt x="1885188" y="1062863"/>
                  </a:cubicBezTo>
                  <a:cubicBezTo>
                    <a:pt x="1869313" y="1064895"/>
                    <a:pt x="1853438" y="1065784"/>
                    <a:pt x="1837944" y="1065784"/>
                  </a:cubicBezTo>
                  <a:cubicBezTo>
                    <a:pt x="1651762" y="1065784"/>
                    <a:pt x="1494028" y="928116"/>
                    <a:pt x="1324356" y="831088"/>
                  </a:cubicBezTo>
                  <a:cubicBezTo>
                    <a:pt x="1511300" y="741426"/>
                    <a:pt x="1897507" y="542163"/>
                    <a:pt x="1945513" y="362966"/>
                  </a:cubicBezTo>
                  <a:cubicBezTo>
                    <a:pt x="1860550" y="489712"/>
                    <a:pt x="1732280" y="593217"/>
                    <a:pt x="1590167" y="676656"/>
                  </a:cubicBezTo>
                  <a:cubicBezTo>
                    <a:pt x="1555877" y="628650"/>
                    <a:pt x="1694688" y="281940"/>
                    <a:pt x="1682750" y="281940"/>
                  </a:cubicBezTo>
                  <a:cubicBezTo>
                    <a:pt x="1681226" y="281940"/>
                    <a:pt x="1677416" y="287401"/>
                    <a:pt x="1670431" y="299720"/>
                  </a:cubicBezTo>
                  <a:cubicBezTo>
                    <a:pt x="1440180" y="744601"/>
                    <a:pt x="1809496" y="593217"/>
                    <a:pt x="1209929" y="872871"/>
                  </a:cubicBezTo>
                  <a:cubicBezTo>
                    <a:pt x="1064514" y="551561"/>
                    <a:pt x="1140206" y="254889"/>
                    <a:pt x="1263904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50136" y="4264856"/>
            <a:ext cx="1466579" cy="1986672"/>
            <a:chOff x="0" y="0"/>
            <a:chExt cx="2933157" cy="39733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33065" cy="3973068"/>
            </a:xfrm>
            <a:custGeom>
              <a:avLst/>
              <a:gdLst/>
              <a:ahLst/>
              <a:cxnLst/>
              <a:rect l="l" t="t" r="r" b="b"/>
              <a:pathLst>
                <a:path w="2933065" h="3973068">
                  <a:moveTo>
                    <a:pt x="2037715" y="0"/>
                  </a:moveTo>
                  <a:cubicBezTo>
                    <a:pt x="1678940" y="435102"/>
                    <a:pt x="1376299" y="1014984"/>
                    <a:pt x="1467866" y="1610233"/>
                  </a:cubicBezTo>
                  <a:lnTo>
                    <a:pt x="1449959" y="1635633"/>
                  </a:lnTo>
                  <a:cubicBezTo>
                    <a:pt x="1414399" y="1694180"/>
                    <a:pt x="1378712" y="1752600"/>
                    <a:pt x="1348232" y="1813687"/>
                  </a:cubicBezTo>
                  <a:cubicBezTo>
                    <a:pt x="1302512" y="1312545"/>
                    <a:pt x="1223645" y="811530"/>
                    <a:pt x="1111758" y="320421"/>
                  </a:cubicBezTo>
                  <a:cubicBezTo>
                    <a:pt x="956564" y="836803"/>
                    <a:pt x="1035431" y="1399032"/>
                    <a:pt x="1327912" y="1851787"/>
                  </a:cubicBezTo>
                  <a:cubicBezTo>
                    <a:pt x="1266825" y="1971294"/>
                    <a:pt x="1213485" y="2090928"/>
                    <a:pt x="1165225" y="2218055"/>
                  </a:cubicBezTo>
                  <a:cubicBezTo>
                    <a:pt x="1020064" y="1745107"/>
                    <a:pt x="803910" y="1218565"/>
                    <a:pt x="447802" y="862330"/>
                  </a:cubicBezTo>
                  <a:cubicBezTo>
                    <a:pt x="646176" y="1322832"/>
                    <a:pt x="752983" y="1882521"/>
                    <a:pt x="1149858" y="2261489"/>
                  </a:cubicBezTo>
                  <a:cubicBezTo>
                    <a:pt x="1129411" y="2312416"/>
                    <a:pt x="1111631" y="2363216"/>
                    <a:pt x="1096391" y="2416683"/>
                  </a:cubicBezTo>
                  <a:cubicBezTo>
                    <a:pt x="696976" y="2190242"/>
                    <a:pt x="490982" y="1793367"/>
                    <a:pt x="254381" y="1429639"/>
                  </a:cubicBezTo>
                  <a:cubicBezTo>
                    <a:pt x="351028" y="1854454"/>
                    <a:pt x="549529" y="2424303"/>
                    <a:pt x="1073531" y="2490470"/>
                  </a:cubicBezTo>
                  <a:cubicBezTo>
                    <a:pt x="1058291" y="2541270"/>
                    <a:pt x="1050671" y="2564130"/>
                    <a:pt x="1027811" y="2655824"/>
                  </a:cubicBezTo>
                  <a:cubicBezTo>
                    <a:pt x="666623" y="2533650"/>
                    <a:pt x="274828" y="2421763"/>
                    <a:pt x="0" y="2093595"/>
                  </a:cubicBezTo>
                  <a:cubicBezTo>
                    <a:pt x="13462" y="2511806"/>
                    <a:pt x="445516" y="2715641"/>
                    <a:pt x="850646" y="2715641"/>
                  </a:cubicBezTo>
                  <a:cubicBezTo>
                    <a:pt x="906272" y="2715641"/>
                    <a:pt x="961517" y="2711831"/>
                    <a:pt x="1015111" y="2704084"/>
                  </a:cubicBezTo>
                  <a:cubicBezTo>
                    <a:pt x="1002411" y="2755011"/>
                    <a:pt x="989711" y="2803271"/>
                    <a:pt x="979551" y="2854198"/>
                  </a:cubicBezTo>
                  <a:cubicBezTo>
                    <a:pt x="785495" y="2868930"/>
                    <a:pt x="591439" y="2889123"/>
                    <a:pt x="389128" y="2889123"/>
                  </a:cubicBezTo>
                  <a:cubicBezTo>
                    <a:pt x="278511" y="2889123"/>
                    <a:pt x="165481" y="2883154"/>
                    <a:pt x="48387" y="2866898"/>
                  </a:cubicBezTo>
                  <a:cubicBezTo>
                    <a:pt x="182372" y="2961513"/>
                    <a:pt x="337566" y="2991612"/>
                    <a:pt x="499364" y="2991612"/>
                  </a:cubicBezTo>
                  <a:cubicBezTo>
                    <a:pt x="650621" y="2991612"/>
                    <a:pt x="807847" y="2965323"/>
                    <a:pt x="959104" y="2940558"/>
                  </a:cubicBezTo>
                  <a:cubicBezTo>
                    <a:pt x="948944" y="2983865"/>
                    <a:pt x="941324" y="3024632"/>
                    <a:pt x="933704" y="3067812"/>
                  </a:cubicBezTo>
                  <a:cubicBezTo>
                    <a:pt x="681736" y="3108579"/>
                    <a:pt x="455422" y="3279013"/>
                    <a:pt x="193421" y="3365500"/>
                  </a:cubicBezTo>
                  <a:cubicBezTo>
                    <a:pt x="232537" y="3376930"/>
                    <a:pt x="273685" y="3382010"/>
                    <a:pt x="315976" y="3382010"/>
                  </a:cubicBezTo>
                  <a:cubicBezTo>
                    <a:pt x="517779" y="3382010"/>
                    <a:pt x="745998" y="3263138"/>
                    <a:pt x="918464" y="3138932"/>
                  </a:cubicBezTo>
                  <a:cubicBezTo>
                    <a:pt x="805688" y="3764026"/>
                    <a:pt x="778764" y="3973068"/>
                    <a:pt x="790448" y="3973068"/>
                  </a:cubicBezTo>
                  <a:cubicBezTo>
                    <a:pt x="809498" y="3973068"/>
                    <a:pt x="929513" y="3427095"/>
                    <a:pt x="951484" y="3210179"/>
                  </a:cubicBezTo>
                  <a:cubicBezTo>
                    <a:pt x="999871" y="3395853"/>
                    <a:pt x="1180465" y="3637534"/>
                    <a:pt x="1396619" y="3647694"/>
                  </a:cubicBezTo>
                  <a:cubicBezTo>
                    <a:pt x="1231265" y="3510407"/>
                    <a:pt x="1195705" y="3233039"/>
                    <a:pt x="971804" y="3105912"/>
                  </a:cubicBezTo>
                  <a:cubicBezTo>
                    <a:pt x="982091" y="3052445"/>
                    <a:pt x="992251" y="2996565"/>
                    <a:pt x="1004951" y="2940558"/>
                  </a:cubicBezTo>
                  <a:cubicBezTo>
                    <a:pt x="1129538" y="3200019"/>
                    <a:pt x="1546733" y="3347593"/>
                    <a:pt x="1816354" y="3403600"/>
                  </a:cubicBezTo>
                  <a:cubicBezTo>
                    <a:pt x="1551813" y="3266313"/>
                    <a:pt x="1355979" y="2915285"/>
                    <a:pt x="1022604" y="2866898"/>
                  </a:cubicBezTo>
                  <a:cubicBezTo>
                    <a:pt x="1032764" y="2810891"/>
                    <a:pt x="1048004" y="2757551"/>
                    <a:pt x="1060831" y="2704084"/>
                  </a:cubicBezTo>
                  <a:cubicBezTo>
                    <a:pt x="1315847" y="2855341"/>
                    <a:pt x="1638808" y="2973832"/>
                    <a:pt x="1958594" y="2973832"/>
                  </a:cubicBezTo>
                  <a:cubicBezTo>
                    <a:pt x="2085213" y="2973832"/>
                    <a:pt x="2211451" y="2955290"/>
                    <a:pt x="2332736" y="2912618"/>
                  </a:cubicBezTo>
                  <a:cubicBezTo>
                    <a:pt x="2319528" y="2913253"/>
                    <a:pt x="2306320" y="2913761"/>
                    <a:pt x="2293112" y="2913761"/>
                  </a:cubicBezTo>
                  <a:cubicBezTo>
                    <a:pt x="1925574" y="2913761"/>
                    <a:pt x="1562989" y="2639441"/>
                    <a:pt x="1174623" y="2639441"/>
                  </a:cubicBezTo>
                  <a:cubicBezTo>
                    <a:pt x="1141984" y="2639441"/>
                    <a:pt x="1109218" y="2641346"/>
                    <a:pt x="1076198" y="2645537"/>
                  </a:cubicBezTo>
                  <a:cubicBezTo>
                    <a:pt x="1086358" y="2599817"/>
                    <a:pt x="1099058" y="2553970"/>
                    <a:pt x="1124585" y="2467356"/>
                  </a:cubicBezTo>
                  <a:cubicBezTo>
                    <a:pt x="1389761" y="2534031"/>
                    <a:pt x="1698879" y="2598039"/>
                    <a:pt x="1961642" y="2598039"/>
                  </a:cubicBezTo>
                  <a:cubicBezTo>
                    <a:pt x="2140077" y="2598039"/>
                    <a:pt x="2297049" y="2568448"/>
                    <a:pt x="2404110" y="2490343"/>
                  </a:cubicBezTo>
                  <a:cubicBezTo>
                    <a:pt x="2332736" y="2502027"/>
                    <a:pt x="2260981" y="2506726"/>
                    <a:pt x="2189099" y="2506726"/>
                  </a:cubicBezTo>
                  <a:cubicBezTo>
                    <a:pt x="1896491" y="2506726"/>
                    <a:pt x="1600708" y="2429002"/>
                    <a:pt x="1308354" y="2429002"/>
                  </a:cubicBezTo>
                  <a:cubicBezTo>
                    <a:pt x="1250315" y="2429002"/>
                    <a:pt x="1192403" y="2432050"/>
                    <a:pt x="1134618" y="2439416"/>
                  </a:cubicBezTo>
                  <a:cubicBezTo>
                    <a:pt x="1152525" y="2380869"/>
                    <a:pt x="1172845" y="2322322"/>
                    <a:pt x="1193165" y="2263902"/>
                  </a:cubicBezTo>
                  <a:cubicBezTo>
                    <a:pt x="1374394" y="2332609"/>
                    <a:pt x="1563878" y="2366518"/>
                    <a:pt x="1752473" y="2366518"/>
                  </a:cubicBezTo>
                  <a:cubicBezTo>
                    <a:pt x="2024253" y="2366518"/>
                    <a:pt x="2294509" y="2296287"/>
                    <a:pt x="2536317" y="2159635"/>
                  </a:cubicBezTo>
                  <a:cubicBezTo>
                    <a:pt x="2377186" y="2216658"/>
                    <a:pt x="2208022" y="2235073"/>
                    <a:pt x="2034921" y="2235073"/>
                  </a:cubicBezTo>
                  <a:cubicBezTo>
                    <a:pt x="1768094" y="2235073"/>
                    <a:pt x="1491488" y="2191258"/>
                    <a:pt x="1226185" y="2177415"/>
                  </a:cubicBezTo>
                  <a:cubicBezTo>
                    <a:pt x="1261872" y="2088388"/>
                    <a:pt x="1266952" y="2073148"/>
                    <a:pt x="1338072" y="1925574"/>
                  </a:cubicBezTo>
                  <a:cubicBezTo>
                    <a:pt x="1426337" y="1940941"/>
                    <a:pt x="1520444" y="1949323"/>
                    <a:pt x="1616456" y="1949323"/>
                  </a:cubicBezTo>
                  <a:cubicBezTo>
                    <a:pt x="1996440" y="1949323"/>
                    <a:pt x="2407031" y="1818386"/>
                    <a:pt x="2610104" y="1475232"/>
                  </a:cubicBezTo>
                  <a:cubicBezTo>
                    <a:pt x="2241169" y="1749933"/>
                    <a:pt x="1768094" y="1749933"/>
                    <a:pt x="1355979" y="1887347"/>
                  </a:cubicBezTo>
                  <a:cubicBezTo>
                    <a:pt x="1401699" y="1798320"/>
                    <a:pt x="1450086" y="1709293"/>
                    <a:pt x="1505966" y="1625346"/>
                  </a:cubicBezTo>
                  <a:cubicBezTo>
                    <a:pt x="2078355" y="1531112"/>
                    <a:pt x="2760091" y="1078484"/>
                    <a:pt x="2882138" y="773176"/>
                  </a:cubicBezTo>
                  <a:cubicBezTo>
                    <a:pt x="2477770" y="1070737"/>
                    <a:pt x="1991741" y="1317498"/>
                    <a:pt x="1541653" y="1579499"/>
                  </a:cubicBezTo>
                  <a:cubicBezTo>
                    <a:pt x="1867281" y="1111758"/>
                    <a:pt x="2833878" y="574929"/>
                    <a:pt x="2933065" y="101727"/>
                  </a:cubicBezTo>
                  <a:cubicBezTo>
                    <a:pt x="2742311" y="312928"/>
                    <a:pt x="2490343" y="460375"/>
                    <a:pt x="2264029" y="630809"/>
                  </a:cubicBezTo>
                  <a:cubicBezTo>
                    <a:pt x="1910461" y="869950"/>
                    <a:pt x="1783334" y="1231138"/>
                    <a:pt x="1503426" y="1554353"/>
                  </a:cubicBezTo>
                  <a:cubicBezTo>
                    <a:pt x="1600073" y="1022604"/>
                    <a:pt x="1935861" y="557149"/>
                    <a:pt x="2037715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66336" y="6103724"/>
            <a:ext cx="833655" cy="1129295"/>
            <a:chOff x="0" y="0"/>
            <a:chExt cx="1667309" cy="22585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67383" cy="2258441"/>
            </a:xfrm>
            <a:custGeom>
              <a:avLst/>
              <a:gdLst/>
              <a:ahLst/>
              <a:cxnLst/>
              <a:rect l="l" t="t" r="r" b="b"/>
              <a:pathLst>
                <a:path w="1667383" h="2258441">
                  <a:moveTo>
                    <a:pt x="509016" y="0"/>
                  </a:moveTo>
                  <a:cubicBezTo>
                    <a:pt x="712978" y="247269"/>
                    <a:pt x="884936" y="576961"/>
                    <a:pt x="832866" y="915289"/>
                  </a:cubicBezTo>
                  <a:lnTo>
                    <a:pt x="843026" y="929767"/>
                  </a:lnTo>
                  <a:cubicBezTo>
                    <a:pt x="863219" y="963041"/>
                    <a:pt x="883539" y="996315"/>
                    <a:pt x="900938" y="1030986"/>
                  </a:cubicBezTo>
                  <a:cubicBezTo>
                    <a:pt x="926973" y="746125"/>
                    <a:pt x="971804" y="461264"/>
                    <a:pt x="1035431" y="182245"/>
                  </a:cubicBezTo>
                  <a:cubicBezTo>
                    <a:pt x="1123569" y="475869"/>
                    <a:pt x="1078865" y="795274"/>
                    <a:pt x="912495" y="1052703"/>
                  </a:cubicBezTo>
                  <a:cubicBezTo>
                    <a:pt x="947166" y="1120648"/>
                    <a:pt x="977519" y="1188593"/>
                    <a:pt x="1004951" y="1260983"/>
                  </a:cubicBezTo>
                  <a:cubicBezTo>
                    <a:pt x="1087501" y="991997"/>
                    <a:pt x="1210310" y="692658"/>
                    <a:pt x="1412748" y="490220"/>
                  </a:cubicBezTo>
                  <a:cubicBezTo>
                    <a:pt x="1299972" y="751967"/>
                    <a:pt x="1239266" y="1070102"/>
                    <a:pt x="1013714" y="1285494"/>
                  </a:cubicBezTo>
                  <a:cubicBezTo>
                    <a:pt x="1025271" y="1314450"/>
                    <a:pt x="1035431" y="1343406"/>
                    <a:pt x="1044067" y="1373759"/>
                  </a:cubicBezTo>
                  <a:cubicBezTo>
                    <a:pt x="1271143" y="1244981"/>
                    <a:pt x="1388237" y="1019429"/>
                    <a:pt x="1522730" y="812673"/>
                  </a:cubicBezTo>
                  <a:cubicBezTo>
                    <a:pt x="1467739" y="1054100"/>
                    <a:pt x="1354963" y="1378077"/>
                    <a:pt x="1057148" y="1415669"/>
                  </a:cubicBezTo>
                  <a:cubicBezTo>
                    <a:pt x="1065784" y="1444498"/>
                    <a:pt x="1070102" y="1457579"/>
                    <a:pt x="1083183" y="1509649"/>
                  </a:cubicBezTo>
                  <a:cubicBezTo>
                    <a:pt x="1288542" y="1440180"/>
                    <a:pt x="1511173" y="1376553"/>
                    <a:pt x="1667383" y="1190117"/>
                  </a:cubicBezTo>
                  <a:cubicBezTo>
                    <a:pt x="1659763" y="1427861"/>
                    <a:pt x="1414145" y="1543685"/>
                    <a:pt x="1183894" y="1543685"/>
                  </a:cubicBezTo>
                  <a:cubicBezTo>
                    <a:pt x="1152271" y="1543685"/>
                    <a:pt x="1120902" y="1541526"/>
                    <a:pt x="1090422" y="1537081"/>
                  </a:cubicBezTo>
                  <a:cubicBezTo>
                    <a:pt x="1097661" y="1566037"/>
                    <a:pt x="1104900" y="1593469"/>
                    <a:pt x="1110615" y="1622425"/>
                  </a:cubicBezTo>
                  <a:cubicBezTo>
                    <a:pt x="1220978" y="1630807"/>
                    <a:pt x="1331214" y="1642237"/>
                    <a:pt x="1446276" y="1642237"/>
                  </a:cubicBezTo>
                  <a:cubicBezTo>
                    <a:pt x="1509141" y="1642237"/>
                    <a:pt x="1573403" y="1638808"/>
                    <a:pt x="1639951" y="1629664"/>
                  </a:cubicBezTo>
                  <a:cubicBezTo>
                    <a:pt x="1563751" y="1683385"/>
                    <a:pt x="1475613" y="1700530"/>
                    <a:pt x="1383665" y="1700530"/>
                  </a:cubicBezTo>
                  <a:cubicBezTo>
                    <a:pt x="1297686" y="1700530"/>
                    <a:pt x="1208278" y="1685544"/>
                    <a:pt x="1122299" y="1671574"/>
                  </a:cubicBezTo>
                  <a:cubicBezTo>
                    <a:pt x="1128014" y="1696212"/>
                    <a:pt x="1132332" y="1719326"/>
                    <a:pt x="1136650" y="1743837"/>
                  </a:cubicBezTo>
                  <a:cubicBezTo>
                    <a:pt x="1279906" y="1766951"/>
                    <a:pt x="1408557" y="1863852"/>
                    <a:pt x="1557528" y="1913001"/>
                  </a:cubicBezTo>
                  <a:cubicBezTo>
                    <a:pt x="1535303" y="1919478"/>
                    <a:pt x="1511935" y="1922399"/>
                    <a:pt x="1487932" y="1922399"/>
                  </a:cubicBezTo>
                  <a:cubicBezTo>
                    <a:pt x="1373251" y="1922399"/>
                    <a:pt x="1243457" y="1854835"/>
                    <a:pt x="1145413" y="1784223"/>
                  </a:cubicBezTo>
                  <a:cubicBezTo>
                    <a:pt x="1209548" y="2139569"/>
                    <a:pt x="1224915" y="2258441"/>
                    <a:pt x="1218184" y="2258441"/>
                  </a:cubicBezTo>
                  <a:cubicBezTo>
                    <a:pt x="1207389" y="2258441"/>
                    <a:pt x="1139190" y="1948053"/>
                    <a:pt x="1126617" y="1824736"/>
                  </a:cubicBezTo>
                  <a:cubicBezTo>
                    <a:pt x="1099185" y="1930273"/>
                    <a:pt x="996442" y="2067687"/>
                    <a:pt x="873633" y="2073402"/>
                  </a:cubicBezTo>
                  <a:cubicBezTo>
                    <a:pt x="967613" y="1995297"/>
                    <a:pt x="987806" y="1837690"/>
                    <a:pt x="1115060" y="1765427"/>
                  </a:cubicBezTo>
                  <a:cubicBezTo>
                    <a:pt x="1109218" y="1735074"/>
                    <a:pt x="1103503" y="1703197"/>
                    <a:pt x="1096264" y="1671447"/>
                  </a:cubicBezTo>
                  <a:cubicBezTo>
                    <a:pt x="1025398" y="1819021"/>
                    <a:pt x="788289" y="1902841"/>
                    <a:pt x="635000" y="1934591"/>
                  </a:cubicBezTo>
                  <a:cubicBezTo>
                    <a:pt x="785368" y="1856486"/>
                    <a:pt x="896747" y="1656969"/>
                    <a:pt x="1086231" y="1629537"/>
                  </a:cubicBezTo>
                  <a:cubicBezTo>
                    <a:pt x="1080516" y="1597660"/>
                    <a:pt x="1071753" y="1567307"/>
                    <a:pt x="1064514" y="1536954"/>
                  </a:cubicBezTo>
                  <a:cubicBezTo>
                    <a:pt x="919480" y="1622933"/>
                    <a:pt x="735965" y="1690243"/>
                    <a:pt x="554228" y="1690243"/>
                  </a:cubicBezTo>
                  <a:cubicBezTo>
                    <a:pt x="482219" y="1690243"/>
                    <a:pt x="410464" y="1679702"/>
                    <a:pt x="341630" y="1655445"/>
                  </a:cubicBezTo>
                  <a:cubicBezTo>
                    <a:pt x="349123" y="1655826"/>
                    <a:pt x="356616" y="1656080"/>
                    <a:pt x="364109" y="1656080"/>
                  </a:cubicBezTo>
                  <a:cubicBezTo>
                    <a:pt x="573024" y="1656080"/>
                    <a:pt x="779145" y="1500124"/>
                    <a:pt x="999871" y="1500124"/>
                  </a:cubicBezTo>
                  <a:cubicBezTo>
                    <a:pt x="1018413" y="1500124"/>
                    <a:pt x="1037082" y="1501140"/>
                    <a:pt x="1055878" y="1503553"/>
                  </a:cubicBezTo>
                  <a:cubicBezTo>
                    <a:pt x="1050163" y="1477518"/>
                    <a:pt x="1042924" y="1451483"/>
                    <a:pt x="1028446" y="1402334"/>
                  </a:cubicBezTo>
                  <a:cubicBezTo>
                    <a:pt x="877697" y="1440180"/>
                    <a:pt x="701929" y="1476629"/>
                    <a:pt x="552577" y="1476629"/>
                  </a:cubicBezTo>
                  <a:cubicBezTo>
                    <a:pt x="451104" y="1476629"/>
                    <a:pt x="361950" y="1459865"/>
                    <a:pt x="301117" y="1415415"/>
                  </a:cubicBezTo>
                  <a:cubicBezTo>
                    <a:pt x="341757" y="1422019"/>
                    <a:pt x="382524" y="1424686"/>
                    <a:pt x="423291" y="1424686"/>
                  </a:cubicBezTo>
                  <a:cubicBezTo>
                    <a:pt x="589661" y="1424686"/>
                    <a:pt x="757809" y="1380490"/>
                    <a:pt x="923925" y="1380490"/>
                  </a:cubicBezTo>
                  <a:cubicBezTo>
                    <a:pt x="956945" y="1380490"/>
                    <a:pt x="989838" y="1382268"/>
                    <a:pt x="1022604" y="1386459"/>
                  </a:cubicBezTo>
                  <a:cubicBezTo>
                    <a:pt x="1012444" y="1353185"/>
                    <a:pt x="1000887" y="1319911"/>
                    <a:pt x="989330" y="1286637"/>
                  </a:cubicBezTo>
                  <a:cubicBezTo>
                    <a:pt x="886333" y="1325753"/>
                    <a:pt x="778637" y="1344930"/>
                    <a:pt x="671322" y="1344930"/>
                  </a:cubicBezTo>
                  <a:cubicBezTo>
                    <a:pt x="516763" y="1344930"/>
                    <a:pt x="363220" y="1305052"/>
                    <a:pt x="225806" y="1227328"/>
                  </a:cubicBezTo>
                  <a:cubicBezTo>
                    <a:pt x="316357" y="1259713"/>
                    <a:pt x="412369" y="1270254"/>
                    <a:pt x="510794" y="1270254"/>
                  </a:cubicBezTo>
                  <a:cubicBezTo>
                    <a:pt x="662432" y="1270254"/>
                    <a:pt x="819658" y="1245362"/>
                    <a:pt x="970534" y="1237488"/>
                  </a:cubicBezTo>
                  <a:cubicBezTo>
                    <a:pt x="950214" y="1186942"/>
                    <a:pt x="947420" y="1178179"/>
                    <a:pt x="906907" y="1094359"/>
                  </a:cubicBezTo>
                  <a:cubicBezTo>
                    <a:pt x="856742" y="1103122"/>
                    <a:pt x="803275" y="1107821"/>
                    <a:pt x="748665" y="1107821"/>
                  </a:cubicBezTo>
                  <a:cubicBezTo>
                    <a:pt x="532638" y="1107821"/>
                    <a:pt x="299339" y="1033399"/>
                    <a:pt x="183896" y="838327"/>
                  </a:cubicBezTo>
                  <a:cubicBezTo>
                    <a:pt x="393319" y="994791"/>
                    <a:pt x="662305" y="994791"/>
                    <a:pt x="896620" y="1072896"/>
                  </a:cubicBezTo>
                  <a:cubicBezTo>
                    <a:pt x="870585" y="1022223"/>
                    <a:pt x="843153" y="971677"/>
                    <a:pt x="811403" y="923925"/>
                  </a:cubicBezTo>
                  <a:cubicBezTo>
                    <a:pt x="485902" y="870458"/>
                    <a:pt x="98425" y="613156"/>
                    <a:pt x="28956" y="439674"/>
                  </a:cubicBezTo>
                  <a:cubicBezTo>
                    <a:pt x="258826" y="608838"/>
                    <a:pt x="535051" y="749046"/>
                    <a:pt x="790956" y="898017"/>
                  </a:cubicBezTo>
                  <a:cubicBezTo>
                    <a:pt x="605917" y="631952"/>
                    <a:pt x="56515" y="326771"/>
                    <a:pt x="0" y="57912"/>
                  </a:cubicBezTo>
                  <a:cubicBezTo>
                    <a:pt x="108458" y="177927"/>
                    <a:pt x="251587" y="261747"/>
                    <a:pt x="380238" y="358648"/>
                  </a:cubicBezTo>
                  <a:cubicBezTo>
                    <a:pt x="581406" y="494538"/>
                    <a:pt x="653669" y="699897"/>
                    <a:pt x="812673" y="883539"/>
                  </a:cubicBezTo>
                  <a:cubicBezTo>
                    <a:pt x="757682" y="581279"/>
                    <a:pt x="566928" y="316738"/>
                    <a:pt x="509016" y="0"/>
                  </a:cubicBezTo>
                  <a:close/>
                </a:path>
              </a:pathLst>
            </a:custGeom>
            <a:solidFill>
              <a:srgbClr val="D74A2E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10554447" y="-889619"/>
            <a:ext cx="1570167" cy="2127129"/>
            <a:chOff x="0" y="0"/>
            <a:chExt cx="3140333" cy="4254259"/>
          </a:xfrm>
        </p:grpSpPr>
        <p:sp>
          <p:nvSpPr>
            <p:cNvPr id="16" name="Freeform 16"/>
            <p:cNvSpPr/>
            <p:nvPr/>
          </p:nvSpPr>
          <p:spPr>
            <a:xfrm>
              <a:off x="127" y="0"/>
              <a:ext cx="3140075" cy="4254500"/>
            </a:xfrm>
            <a:custGeom>
              <a:avLst/>
              <a:gdLst/>
              <a:ahLst/>
              <a:cxnLst/>
              <a:rect l="l" t="t" r="r" b="b"/>
              <a:pathLst>
                <a:path w="3140075" h="4254500">
                  <a:moveTo>
                    <a:pt x="958596" y="0"/>
                  </a:moveTo>
                  <a:cubicBezTo>
                    <a:pt x="1342644" y="465836"/>
                    <a:pt x="1666748" y="1086739"/>
                    <a:pt x="1568704" y="1724152"/>
                  </a:cubicBezTo>
                  <a:lnTo>
                    <a:pt x="1587881" y="1751457"/>
                  </a:lnTo>
                  <a:cubicBezTo>
                    <a:pt x="1625981" y="1814068"/>
                    <a:pt x="1664081" y="1876679"/>
                    <a:pt x="1696847" y="1942084"/>
                  </a:cubicBezTo>
                  <a:cubicBezTo>
                    <a:pt x="1745869" y="1405509"/>
                    <a:pt x="1830197" y="869061"/>
                    <a:pt x="1950085" y="343281"/>
                  </a:cubicBezTo>
                  <a:cubicBezTo>
                    <a:pt x="2116201" y="896239"/>
                    <a:pt x="2031873" y="1498092"/>
                    <a:pt x="1718564" y="1982978"/>
                  </a:cubicBezTo>
                  <a:cubicBezTo>
                    <a:pt x="1783969" y="2110994"/>
                    <a:pt x="1841119" y="2239010"/>
                    <a:pt x="1892808" y="2375154"/>
                  </a:cubicBezTo>
                  <a:cubicBezTo>
                    <a:pt x="2048129" y="1868551"/>
                    <a:pt x="2279650" y="1304671"/>
                    <a:pt x="2660777" y="923417"/>
                  </a:cubicBezTo>
                  <a:cubicBezTo>
                    <a:pt x="2448433" y="1416431"/>
                    <a:pt x="2334006" y="2015744"/>
                    <a:pt x="1909064" y="2421509"/>
                  </a:cubicBezTo>
                  <a:cubicBezTo>
                    <a:pt x="1930908" y="2475992"/>
                    <a:pt x="1949958" y="2530475"/>
                    <a:pt x="1966341" y="2587752"/>
                  </a:cubicBezTo>
                  <a:cubicBezTo>
                    <a:pt x="2393950" y="2345309"/>
                    <a:pt x="2614549" y="1920367"/>
                    <a:pt x="2867787" y="1530985"/>
                  </a:cubicBezTo>
                  <a:cubicBezTo>
                    <a:pt x="2764282" y="1985772"/>
                    <a:pt x="2551811" y="2595880"/>
                    <a:pt x="1990725" y="2666746"/>
                  </a:cubicBezTo>
                  <a:cubicBezTo>
                    <a:pt x="2007108" y="2721102"/>
                    <a:pt x="2015236" y="2745613"/>
                    <a:pt x="2039747" y="2843784"/>
                  </a:cubicBezTo>
                  <a:cubicBezTo>
                    <a:pt x="2426462" y="2713101"/>
                    <a:pt x="2845943" y="2593213"/>
                    <a:pt x="3140075" y="2241804"/>
                  </a:cubicBezTo>
                  <a:cubicBezTo>
                    <a:pt x="3125724" y="2689606"/>
                    <a:pt x="2663063" y="2907919"/>
                    <a:pt x="2229358" y="2907919"/>
                  </a:cubicBezTo>
                  <a:cubicBezTo>
                    <a:pt x="2169795" y="2907919"/>
                    <a:pt x="2110613" y="2903855"/>
                    <a:pt x="2053336" y="2895600"/>
                  </a:cubicBezTo>
                  <a:cubicBezTo>
                    <a:pt x="2066925" y="2950083"/>
                    <a:pt x="2080641" y="3001899"/>
                    <a:pt x="2091436" y="3056382"/>
                  </a:cubicBezTo>
                  <a:cubicBezTo>
                    <a:pt x="2299208" y="3072257"/>
                    <a:pt x="2506980" y="3093720"/>
                    <a:pt x="2723515" y="3093720"/>
                  </a:cubicBezTo>
                  <a:cubicBezTo>
                    <a:pt x="2842006" y="3093720"/>
                    <a:pt x="2963037" y="3087243"/>
                    <a:pt x="3088259" y="3069971"/>
                  </a:cubicBezTo>
                  <a:cubicBezTo>
                    <a:pt x="2944749" y="3171190"/>
                    <a:pt x="2778633" y="3203448"/>
                    <a:pt x="2605405" y="3203448"/>
                  </a:cubicBezTo>
                  <a:cubicBezTo>
                    <a:pt x="2443353" y="3203448"/>
                    <a:pt x="2275078" y="3175254"/>
                    <a:pt x="2113153" y="3148838"/>
                  </a:cubicBezTo>
                  <a:cubicBezTo>
                    <a:pt x="2124075" y="3195193"/>
                    <a:pt x="2132203" y="3238754"/>
                    <a:pt x="2140331" y="3285109"/>
                  </a:cubicBezTo>
                  <a:cubicBezTo>
                    <a:pt x="2410079" y="3328670"/>
                    <a:pt x="2652395" y="3511169"/>
                    <a:pt x="2932938" y="3603879"/>
                  </a:cubicBezTo>
                  <a:cubicBezTo>
                    <a:pt x="2891028" y="3616071"/>
                    <a:pt x="2846959" y="3621659"/>
                    <a:pt x="2801747" y="3621659"/>
                  </a:cubicBezTo>
                  <a:cubicBezTo>
                    <a:pt x="2585720" y="3621659"/>
                    <a:pt x="2341372" y="3494405"/>
                    <a:pt x="2156587" y="3361436"/>
                  </a:cubicBezTo>
                  <a:cubicBezTo>
                    <a:pt x="2277364" y="4030726"/>
                    <a:pt x="2306193" y="4254500"/>
                    <a:pt x="2293620" y="4254500"/>
                  </a:cubicBezTo>
                  <a:cubicBezTo>
                    <a:pt x="2273300" y="4254500"/>
                    <a:pt x="2144776" y="3669919"/>
                    <a:pt x="2121154" y="3437636"/>
                  </a:cubicBezTo>
                  <a:cubicBezTo>
                    <a:pt x="2069465" y="3636518"/>
                    <a:pt x="1876044" y="3895217"/>
                    <a:pt x="1644523" y="3906139"/>
                  </a:cubicBezTo>
                  <a:cubicBezTo>
                    <a:pt x="1821561" y="3759073"/>
                    <a:pt x="1859661" y="3462147"/>
                    <a:pt x="2099310" y="3326003"/>
                  </a:cubicBezTo>
                  <a:cubicBezTo>
                    <a:pt x="2088388" y="3268726"/>
                    <a:pt x="2077466" y="3208909"/>
                    <a:pt x="2063877" y="3148838"/>
                  </a:cubicBezTo>
                  <a:cubicBezTo>
                    <a:pt x="1930527" y="3426714"/>
                    <a:pt x="1483868" y="3584702"/>
                    <a:pt x="1195070" y="3644519"/>
                  </a:cubicBezTo>
                  <a:cubicBezTo>
                    <a:pt x="1478280" y="3497453"/>
                    <a:pt x="1687957" y="3121660"/>
                    <a:pt x="2044827" y="3069971"/>
                  </a:cubicBezTo>
                  <a:cubicBezTo>
                    <a:pt x="2033905" y="3010027"/>
                    <a:pt x="2017522" y="2952877"/>
                    <a:pt x="2003933" y="2895600"/>
                  </a:cubicBezTo>
                  <a:cubicBezTo>
                    <a:pt x="1730883" y="3057525"/>
                    <a:pt x="1385062" y="3184398"/>
                    <a:pt x="1042797" y="3184398"/>
                  </a:cubicBezTo>
                  <a:cubicBezTo>
                    <a:pt x="907161" y="3184398"/>
                    <a:pt x="772033" y="3164586"/>
                    <a:pt x="642239" y="3118866"/>
                  </a:cubicBezTo>
                  <a:cubicBezTo>
                    <a:pt x="656336" y="3119628"/>
                    <a:pt x="670560" y="3120009"/>
                    <a:pt x="684657" y="3120009"/>
                  </a:cubicBezTo>
                  <a:cubicBezTo>
                    <a:pt x="1078103" y="3120009"/>
                    <a:pt x="1466342" y="2826258"/>
                    <a:pt x="1882140" y="2826258"/>
                  </a:cubicBezTo>
                  <a:cubicBezTo>
                    <a:pt x="1917065" y="2826258"/>
                    <a:pt x="1952117" y="2828290"/>
                    <a:pt x="1987550" y="2832862"/>
                  </a:cubicBezTo>
                  <a:cubicBezTo>
                    <a:pt x="1976628" y="2783840"/>
                    <a:pt x="1963039" y="2734691"/>
                    <a:pt x="1935861" y="2642108"/>
                  </a:cubicBezTo>
                  <a:cubicBezTo>
                    <a:pt x="1652016" y="2713482"/>
                    <a:pt x="1320927" y="2782062"/>
                    <a:pt x="1039622" y="2782062"/>
                  </a:cubicBezTo>
                  <a:cubicBezTo>
                    <a:pt x="848614" y="2782062"/>
                    <a:pt x="680466" y="2750439"/>
                    <a:pt x="565912" y="2666746"/>
                  </a:cubicBezTo>
                  <a:cubicBezTo>
                    <a:pt x="642366" y="2679192"/>
                    <a:pt x="719201" y="2684272"/>
                    <a:pt x="796163" y="2684272"/>
                  </a:cubicBezTo>
                  <a:cubicBezTo>
                    <a:pt x="1109472" y="2684272"/>
                    <a:pt x="1426210" y="2601087"/>
                    <a:pt x="1739011" y="2601087"/>
                  </a:cubicBezTo>
                  <a:cubicBezTo>
                    <a:pt x="1801241" y="2601087"/>
                    <a:pt x="1863217" y="2604389"/>
                    <a:pt x="1924939" y="2612263"/>
                  </a:cubicBezTo>
                  <a:cubicBezTo>
                    <a:pt x="1905762" y="2549652"/>
                    <a:pt x="1884045" y="2486914"/>
                    <a:pt x="1862328" y="2424303"/>
                  </a:cubicBezTo>
                  <a:cubicBezTo>
                    <a:pt x="1668272" y="2497963"/>
                    <a:pt x="1465326" y="2534158"/>
                    <a:pt x="1263523" y="2534158"/>
                  </a:cubicBezTo>
                  <a:cubicBezTo>
                    <a:pt x="972439" y="2534158"/>
                    <a:pt x="683260" y="2458974"/>
                    <a:pt x="424307" y="2312670"/>
                  </a:cubicBezTo>
                  <a:cubicBezTo>
                    <a:pt x="594741" y="2373757"/>
                    <a:pt x="775716" y="2393442"/>
                    <a:pt x="961009" y="2393442"/>
                  </a:cubicBezTo>
                  <a:cubicBezTo>
                    <a:pt x="1246632" y="2393442"/>
                    <a:pt x="1542796" y="2346579"/>
                    <a:pt x="1826895" y="2331720"/>
                  </a:cubicBezTo>
                  <a:cubicBezTo>
                    <a:pt x="1788668" y="2236470"/>
                    <a:pt x="1783334" y="2220087"/>
                    <a:pt x="1707007" y="2062099"/>
                  </a:cubicBezTo>
                  <a:cubicBezTo>
                    <a:pt x="1612519" y="2078609"/>
                    <a:pt x="1511808" y="2087499"/>
                    <a:pt x="1409065" y="2087499"/>
                  </a:cubicBezTo>
                  <a:cubicBezTo>
                    <a:pt x="1002284" y="2087499"/>
                    <a:pt x="562737" y="1947418"/>
                    <a:pt x="345313" y="1580007"/>
                  </a:cubicBezTo>
                  <a:cubicBezTo>
                    <a:pt x="740283" y="1874139"/>
                    <a:pt x="1246759" y="1874139"/>
                    <a:pt x="1687957" y="2021205"/>
                  </a:cubicBezTo>
                  <a:cubicBezTo>
                    <a:pt x="1638935" y="1925828"/>
                    <a:pt x="1587246" y="1830578"/>
                    <a:pt x="1527302" y="1740662"/>
                  </a:cubicBezTo>
                  <a:cubicBezTo>
                    <a:pt x="915162" y="1639697"/>
                    <a:pt x="185166" y="1154938"/>
                    <a:pt x="54483" y="828040"/>
                  </a:cubicBezTo>
                  <a:cubicBezTo>
                    <a:pt x="487426" y="1146683"/>
                    <a:pt x="1007745" y="1410843"/>
                    <a:pt x="1489710" y="1691386"/>
                  </a:cubicBezTo>
                  <a:cubicBezTo>
                    <a:pt x="1141095" y="1190244"/>
                    <a:pt x="106172" y="615569"/>
                    <a:pt x="0" y="108966"/>
                  </a:cubicBezTo>
                  <a:cubicBezTo>
                    <a:pt x="204216" y="335026"/>
                    <a:pt x="473964" y="493014"/>
                    <a:pt x="716280" y="675386"/>
                  </a:cubicBezTo>
                  <a:cubicBezTo>
                    <a:pt x="1094867" y="931545"/>
                    <a:pt x="1231011" y="1318260"/>
                    <a:pt x="1530604" y="1664208"/>
                  </a:cubicBezTo>
                  <a:cubicBezTo>
                    <a:pt x="1427099" y="1094867"/>
                    <a:pt x="1067562" y="596519"/>
                    <a:pt x="958596" y="0"/>
                  </a:cubicBezTo>
                  <a:close/>
                </a:path>
              </a:pathLst>
            </a:custGeom>
            <a:solidFill>
              <a:srgbClr val="029083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2195294" y="1157752"/>
            <a:ext cx="471995" cy="173997"/>
            <a:chOff x="0" y="0"/>
            <a:chExt cx="943991" cy="3479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43991" cy="347980"/>
            </a:xfrm>
            <a:custGeom>
              <a:avLst/>
              <a:gdLst/>
              <a:ahLst/>
              <a:cxnLst/>
              <a:rect l="l" t="t" r="r" b="b"/>
              <a:pathLst>
                <a:path w="943991" h="347980">
                  <a:moveTo>
                    <a:pt x="749935" y="0"/>
                  </a:moveTo>
                  <a:lnTo>
                    <a:pt x="747268" y="2667"/>
                  </a:lnTo>
                  <a:cubicBezTo>
                    <a:pt x="541909" y="161417"/>
                    <a:pt x="300609" y="264033"/>
                    <a:pt x="45847" y="302641"/>
                  </a:cubicBezTo>
                  <a:cubicBezTo>
                    <a:pt x="1143" y="334645"/>
                    <a:pt x="0" y="347980"/>
                    <a:pt x="27559" y="347980"/>
                  </a:cubicBezTo>
                  <a:cubicBezTo>
                    <a:pt x="159258" y="347980"/>
                    <a:pt x="943991" y="44196"/>
                    <a:pt x="749935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11628947" y="1101037"/>
            <a:ext cx="839375" cy="787391"/>
            <a:chOff x="0" y="0"/>
            <a:chExt cx="1678751" cy="157478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78940" cy="1574800"/>
            </a:xfrm>
            <a:custGeom>
              <a:avLst/>
              <a:gdLst/>
              <a:ahLst/>
              <a:cxnLst/>
              <a:rect l="l" t="t" r="r" b="b"/>
              <a:pathLst>
                <a:path w="1678940" h="1574800">
                  <a:moveTo>
                    <a:pt x="1090676" y="0"/>
                  </a:moveTo>
                  <a:cubicBezTo>
                    <a:pt x="946785" y="210693"/>
                    <a:pt x="924052" y="508000"/>
                    <a:pt x="1034669" y="758698"/>
                  </a:cubicBezTo>
                  <a:cubicBezTo>
                    <a:pt x="919988" y="814705"/>
                    <a:pt x="781304" y="888111"/>
                    <a:pt x="654685" y="958723"/>
                  </a:cubicBezTo>
                  <a:cubicBezTo>
                    <a:pt x="445389" y="724027"/>
                    <a:pt x="443992" y="508000"/>
                    <a:pt x="517398" y="253365"/>
                  </a:cubicBezTo>
                  <a:cubicBezTo>
                    <a:pt x="405384" y="475996"/>
                    <a:pt x="461391" y="770763"/>
                    <a:pt x="644017" y="964057"/>
                  </a:cubicBezTo>
                  <a:cubicBezTo>
                    <a:pt x="562737" y="1009396"/>
                    <a:pt x="453390" y="1073404"/>
                    <a:pt x="357378" y="1132078"/>
                  </a:cubicBezTo>
                  <a:cubicBezTo>
                    <a:pt x="113284" y="1065403"/>
                    <a:pt x="1397" y="786765"/>
                    <a:pt x="24003" y="540004"/>
                  </a:cubicBezTo>
                  <a:cubicBezTo>
                    <a:pt x="0" y="562737"/>
                    <a:pt x="14732" y="625348"/>
                    <a:pt x="13335" y="684022"/>
                  </a:cubicBezTo>
                  <a:cubicBezTo>
                    <a:pt x="29337" y="865378"/>
                    <a:pt x="141351" y="1080008"/>
                    <a:pt x="342646" y="1140079"/>
                  </a:cubicBezTo>
                  <a:cubicBezTo>
                    <a:pt x="328041" y="1161415"/>
                    <a:pt x="214630" y="1196086"/>
                    <a:pt x="218694" y="1230757"/>
                  </a:cubicBezTo>
                  <a:cubicBezTo>
                    <a:pt x="254635" y="1208151"/>
                    <a:pt x="313309" y="1172083"/>
                    <a:pt x="370713" y="1137412"/>
                  </a:cubicBezTo>
                  <a:cubicBezTo>
                    <a:pt x="285369" y="1268095"/>
                    <a:pt x="350647" y="1542796"/>
                    <a:pt x="490728" y="1574800"/>
                  </a:cubicBezTo>
                  <a:cubicBezTo>
                    <a:pt x="304038" y="1454785"/>
                    <a:pt x="273431" y="1128141"/>
                    <a:pt x="525399" y="1045464"/>
                  </a:cubicBezTo>
                  <a:cubicBezTo>
                    <a:pt x="770509" y="1136904"/>
                    <a:pt x="960247" y="1441577"/>
                    <a:pt x="1251712" y="1441577"/>
                  </a:cubicBezTo>
                  <a:cubicBezTo>
                    <a:pt x="1253617" y="1441577"/>
                    <a:pt x="1255522" y="1441577"/>
                    <a:pt x="1257427" y="1441577"/>
                  </a:cubicBezTo>
                  <a:cubicBezTo>
                    <a:pt x="980059" y="1408303"/>
                    <a:pt x="796036" y="1160272"/>
                    <a:pt x="537464" y="1038860"/>
                  </a:cubicBezTo>
                  <a:cubicBezTo>
                    <a:pt x="698754" y="945388"/>
                    <a:pt x="869442" y="853440"/>
                    <a:pt x="1046734" y="765429"/>
                  </a:cubicBezTo>
                  <a:lnTo>
                    <a:pt x="1130808" y="724154"/>
                  </a:lnTo>
                  <a:cubicBezTo>
                    <a:pt x="1247013" y="784479"/>
                    <a:pt x="1420622" y="931418"/>
                    <a:pt x="1559306" y="931418"/>
                  </a:cubicBezTo>
                  <a:cubicBezTo>
                    <a:pt x="1582928" y="931418"/>
                    <a:pt x="1605661" y="927100"/>
                    <a:pt x="1626870" y="917448"/>
                  </a:cubicBezTo>
                  <a:cubicBezTo>
                    <a:pt x="1613154" y="919099"/>
                    <a:pt x="1599565" y="919988"/>
                    <a:pt x="1586103" y="919988"/>
                  </a:cubicBezTo>
                  <a:cubicBezTo>
                    <a:pt x="1425448" y="919988"/>
                    <a:pt x="1289304" y="801116"/>
                    <a:pt x="1142873" y="717423"/>
                  </a:cubicBezTo>
                  <a:cubicBezTo>
                    <a:pt x="1304290" y="640080"/>
                    <a:pt x="1637538" y="468122"/>
                    <a:pt x="1678940" y="313436"/>
                  </a:cubicBezTo>
                  <a:cubicBezTo>
                    <a:pt x="1605534" y="422783"/>
                    <a:pt x="1494917" y="512064"/>
                    <a:pt x="1372235" y="584200"/>
                  </a:cubicBezTo>
                  <a:cubicBezTo>
                    <a:pt x="1342644" y="542798"/>
                    <a:pt x="1462405" y="243586"/>
                    <a:pt x="1452118" y="243586"/>
                  </a:cubicBezTo>
                  <a:cubicBezTo>
                    <a:pt x="1450848" y="243586"/>
                    <a:pt x="1447419" y="248285"/>
                    <a:pt x="1441577" y="258826"/>
                  </a:cubicBezTo>
                  <a:cubicBezTo>
                    <a:pt x="1242949" y="642874"/>
                    <a:pt x="1561592" y="512191"/>
                    <a:pt x="1044194" y="753491"/>
                  </a:cubicBezTo>
                  <a:cubicBezTo>
                    <a:pt x="918845" y="476123"/>
                    <a:pt x="984250" y="220091"/>
                    <a:pt x="1090930" y="127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250118" y="6200374"/>
            <a:ext cx="406567" cy="149877"/>
            <a:chOff x="0" y="0"/>
            <a:chExt cx="813134" cy="29975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3181" cy="299720"/>
            </a:xfrm>
            <a:custGeom>
              <a:avLst/>
              <a:gdLst/>
              <a:ahLst/>
              <a:cxnLst/>
              <a:rect l="l" t="t" r="r" b="b"/>
              <a:pathLst>
                <a:path w="813181" h="299720">
                  <a:moveTo>
                    <a:pt x="646049" y="0"/>
                  </a:moveTo>
                  <a:lnTo>
                    <a:pt x="643763" y="2286"/>
                  </a:lnTo>
                  <a:cubicBezTo>
                    <a:pt x="466852" y="138938"/>
                    <a:pt x="258953" y="227457"/>
                    <a:pt x="39497" y="260731"/>
                  </a:cubicBezTo>
                  <a:cubicBezTo>
                    <a:pt x="889" y="288163"/>
                    <a:pt x="0" y="299720"/>
                    <a:pt x="23749" y="299720"/>
                  </a:cubicBezTo>
                  <a:cubicBezTo>
                    <a:pt x="137160" y="299720"/>
                    <a:pt x="813181" y="37973"/>
                    <a:pt x="646049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155150" y="5645467"/>
            <a:ext cx="995253" cy="875948"/>
            <a:chOff x="0" y="0"/>
            <a:chExt cx="1990505" cy="175189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90598" cy="1751838"/>
            </a:xfrm>
            <a:custGeom>
              <a:avLst/>
              <a:gdLst/>
              <a:ahLst/>
              <a:cxnLst/>
              <a:rect l="l" t="t" r="r" b="b"/>
              <a:pathLst>
                <a:path w="1990598" h="1751838">
                  <a:moveTo>
                    <a:pt x="1620139" y="266319"/>
                  </a:moveTo>
                  <a:cubicBezTo>
                    <a:pt x="1675638" y="266319"/>
                    <a:pt x="1686306" y="336550"/>
                    <a:pt x="1591945" y="402463"/>
                  </a:cubicBezTo>
                  <a:cubicBezTo>
                    <a:pt x="1570228" y="416433"/>
                    <a:pt x="1550797" y="422529"/>
                    <a:pt x="1535176" y="422529"/>
                  </a:cubicBezTo>
                  <a:cubicBezTo>
                    <a:pt x="1485519" y="422529"/>
                    <a:pt x="1473200" y="361315"/>
                    <a:pt x="1541399" y="300228"/>
                  </a:cubicBezTo>
                  <a:cubicBezTo>
                    <a:pt x="1571879" y="276352"/>
                    <a:pt x="1599184" y="266446"/>
                    <a:pt x="1620139" y="266446"/>
                  </a:cubicBezTo>
                  <a:close/>
                  <a:moveTo>
                    <a:pt x="942848" y="445389"/>
                  </a:moveTo>
                  <a:cubicBezTo>
                    <a:pt x="945134" y="445389"/>
                    <a:pt x="947420" y="445643"/>
                    <a:pt x="949833" y="446024"/>
                  </a:cubicBezTo>
                  <a:cubicBezTo>
                    <a:pt x="1011936" y="460502"/>
                    <a:pt x="976503" y="643128"/>
                    <a:pt x="906780" y="643128"/>
                  </a:cubicBezTo>
                  <a:cubicBezTo>
                    <a:pt x="904367" y="643128"/>
                    <a:pt x="901827" y="642874"/>
                    <a:pt x="899287" y="642366"/>
                  </a:cubicBezTo>
                  <a:cubicBezTo>
                    <a:pt x="835914" y="629031"/>
                    <a:pt x="871601" y="445389"/>
                    <a:pt x="942848" y="445389"/>
                  </a:cubicBezTo>
                  <a:close/>
                  <a:moveTo>
                    <a:pt x="880110" y="961771"/>
                  </a:moveTo>
                  <a:cubicBezTo>
                    <a:pt x="898906" y="961771"/>
                    <a:pt x="920877" y="965962"/>
                    <a:pt x="945261" y="975487"/>
                  </a:cubicBezTo>
                  <a:cubicBezTo>
                    <a:pt x="1058037" y="1031875"/>
                    <a:pt x="1038479" y="1122172"/>
                    <a:pt x="952119" y="1122172"/>
                  </a:cubicBezTo>
                  <a:cubicBezTo>
                    <a:pt x="932942" y="1122172"/>
                    <a:pt x="910590" y="1117727"/>
                    <a:pt x="885571" y="1107567"/>
                  </a:cubicBezTo>
                  <a:cubicBezTo>
                    <a:pt x="772160" y="1051814"/>
                    <a:pt x="792480" y="961771"/>
                    <a:pt x="880237" y="961771"/>
                  </a:cubicBezTo>
                  <a:close/>
                  <a:moveTo>
                    <a:pt x="1076960" y="1165098"/>
                  </a:moveTo>
                  <a:cubicBezTo>
                    <a:pt x="1112393" y="1165098"/>
                    <a:pt x="1160907" y="1191895"/>
                    <a:pt x="1152144" y="1230503"/>
                  </a:cubicBezTo>
                  <a:cubicBezTo>
                    <a:pt x="1147191" y="1241679"/>
                    <a:pt x="1134237" y="1246632"/>
                    <a:pt x="1118743" y="1246632"/>
                  </a:cubicBezTo>
                  <a:cubicBezTo>
                    <a:pt x="1083310" y="1246632"/>
                    <a:pt x="1035304" y="1220216"/>
                    <a:pt x="1044194" y="1181100"/>
                  </a:cubicBezTo>
                  <a:cubicBezTo>
                    <a:pt x="1049020" y="1170051"/>
                    <a:pt x="1061847" y="1165098"/>
                    <a:pt x="1076960" y="1165098"/>
                  </a:cubicBezTo>
                  <a:close/>
                  <a:moveTo>
                    <a:pt x="1140333" y="0"/>
                  </a:moveTo>
                  <a:cubicBezTo>
                    <a:pt x="1005967" y="0"/>
                    <a:pt x="787146" y="200279"/>
                    <a:pt x="797179" y="287528"/>
                  </a:cubicBezTo>
                  <a:cubicBezTo>
                    <a:pt x="756539" y="377571"/>
                    <a:pt x="826643" y="707771"/>
                    <a:pt x="781685" y="707771"/>
                  </a:cubicBezTo>
                  <a:cubicBezTo>
                    <a:pt x="768223" y="707771"/>
                    <a:pt x="744347" y="678053"/>
                    <a:pt x="704088" y="603377"/>
                  </a:cubicBezTo>
                  <a:cubicBezTo>
                    <a:pt x="607568" y="301371"/>
                    <a:pt x="824738" y="157734"/>
                    <a:pt x="752348" y="93472"/>
                  </a:cubicBezTo>
                  <a:cubicBezTo>
                    <a:pt x="219456" y="290576"/>
                    <a:pt x="622681" y="918718"/>
                    <a:pt x="510159" y="918718"/>
                  </a:cubicBezTo>
                  <a:cubicBezTo>
                    <a:pt x="508000" y="918718"/>
                    <a:pt x="505587" y="918464"/>
                    <a:pt x="503047" y="917956"/>
                  </a:cubicBezTo>
                  <a:cubicBezTo>
                    <a:pt x="171196" y="749173"/>
                    <a:pt x="352679" y="457454"/>
                    <a:pt x="279146" y="411480"/>
                  </a:cubicBezTo>
                  <a:cubicBezTo>
                    <a:pt x="79248" y="420751"/>
                    <a:pt x="0" y="816991"/>
                    <a:pt x="60960" y="941070"/>
                  </a:cubicBezTo>
                  <a:cubicBezTo>
                    <a:pt x="107950" y="1078865"/>
                    <a:pt x="236601" y="1190244"/>
                    <a:pt x="381381" y="1199388"/>
                  </a:cubicBezTo>
                  <a:cubicBezTo>
                    <a:pt x="297561" y="1483106"/>
                    <a:pt x="533019" y="1616329"/>
                    <a:pt x="586994" y="1651889"/>
                  </a:cubicBezTo>
                  <a:cubicBezTo>
                    <a:pt x="716661" y="1725930"/>
                    <a:pt x="827024" y="1751838"/>
                    <a:pt x="916686" y="1751838"/>
                  </a:cubicBezTo>
                  <a:cubicBezTo>
                    <a:pt x="1021588" y="1751838"/>
                    <a:pt x="1098169" y="1716532"/>
                    <a:pt x="1144016" y="1681861"/>
                  </a:cubicBezTo>
                  <a:cubicBezTo>
                    <a:pt x="1243965" y="1595628"/>
                    <a:pt x="1162431" y="1610614"/>
                    <a:pt x="978662" y="1589913"/>
                  </a:cubicBezTo>
                  <a:cubicBezTo>
                    <a:pt x="761619" y="1581912"/>
                    <a:pt x="644398" y="1384300"/>
                    <a:pt x="712216" y="1318895"/>
                  </a:cubicBezTo>
                  <a:cubicBezTo>
                    <a:pt x="721614" y="1317371"/>
                    <a:pt x="731139" y="1316609"/>
                    <a:pt x="740791" y="1316609"/>
                  </a:cubicBezTo>
                  <a:cubicBezTo>
                    <a:pt x="889762" y="1316609"/>
                    <a:pt x="1082294" y="1481328"/>
                    <a:pt x="1276858" y="1481328"/>
                  </a:cubicBezTo>
                  <a:cubicBezTo>
                    <a:pt x="1333500" y="1481328"/>
                    <a:pt x="1390269" y="1467358"/>
                    <a:pt x="1446149" y="1431417"/>
                  </a:cubicBezTo>
                  <a:cubicBezTo>
                    <a:pt x="1526540" y="1390142"/>
                    <a:pt x="1695450" y="1271778"/>
                    <a:pt x="1644904" y="1236218"/>
                  </a:cubicBezTo>
                  <a:cubicBezTo>
                    <a:pt x="1600962" y="1241806"/>
                    <a:pt x="1557274" y="1244600"/>
                    <a:pt x="1515237" y="1244600"/>
                  </a:cubicBezTo>
                  <a:cubicBezTo>
                    <a:pt x="1332103" y="1244600"/>
                    <a:pt x="1177798" y="1191387"/>
                    <a:pt x="1144143" y="1081151"/>
                  </a:cubicBezTo>
                  <a:cubicBezTo>
                    <a:pt x="1132332" y="1043940"/>
                    <a:pt x="1155065" y="1031240"/>
                    <a:pt x="1196086" y="1031240"/>
                  </a:cubicBezTo>
                  <a:cubicBezTo>
                    <a:pt x="1284097" y="1031240"/>
                    <a:pt x="1456563" y="1089533"/>
                    <a:pt x="1556639" y="1089533"/>
                  </a:cubicBezTo>
                  <a:cubicBezTo>
                    <a:pt x="1582928" y="1089533"/>
                    <a:pt x="1604010" y="1085469"/>
                    <a:pt x="1617472" y="1075436"/>
                  </a:cubicBezTo>
                  <a:cubicBezTo>
                    <a:pt x="1728851" y="1051306"/>
                    <a:pt x="1928749" y="858393"/>
                    <a:pt x="1832229" y="823849"/>
                  </a:cubicBezTo>
                  <a:cubicBezTo>
                    <a:pt x="1762252" y="845439"/>
                    <a:pt x="1689227" y="854710"/>
                    <a:pt x="1623695" y="854710"/>
                  </a:cubicBezTo>
                  <a:cubicBezTo>
                    <a:pt x="1438656" y="854710"/>
                    <a:pt x="1312799" y="780669"/>
                    <a:pt x="1480693" y="700913"/>
                  </a:cubicBezTo>
                  <a:cubicBezTo>
                    <a:pt x="1618488" y="648081"/>
                    <a:pt x="1787398" y="704342"/>
                    <a:pt x="1887220" y="579120"/>
                  </a:cubicBezTo>
                  <a:cubicBezTo>
                    <a:pt x="1930908" y="465455"/>
                    <a:pt x="1990598" y="265557"/>
                    <a:pt x="1948053" y="182880"/>
                  </a:cubicBezTo>
                  <a:cubicBezTo>
                    <a:pt x="1839976" y="127127"/>
                    <a:pt x="1718818" y="91059"/>
                    <a:pt x="1610106" y="91059"/>
                  </a:cubicBezTo>
                  <a:cubicBezTo>
                    <a:pt x="1454277" y="91059"/>
                    <a:pt x="1323848" y="165227"/>
                    <a:pt x="1293368" y="362077"/>
                  </a:cubicBezTo>
                  <a:cubicBezTo>
                    <a:pt x="1280160" y="412750"/>
                    <a:pt x="1252347" y="451993"/>
                    <a:pt x="1211453" y="451993"/>
                  </a:cubicBezTo>
                  <a:cubicBezTo>
                    <a:pt x="1195832" y="451993"/>
                    <a:pt x="1178306" y="446278"/>
                    <a:pt x="1159002" y="433197"/>
                  </a:cubicBezTo>
                  <a:cubicBezTo>
                    <a:pt x="1053338" y="315976"/>
                    <a:pt x="1198118" y="171323"/>
                    <a:pt x="1223264" y="47244"/>
                  </a:cubicBezTo>
                  <a:cubicBezTo>
                    <a:pt x="1205357" y="13843"/>
                    <a:pt x="1175766" y="0"/>
                    <a:pt x="1140333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78731" y="5720861"/>
            <a:ext cx="723021" cy="678243"/>
            <a:chOff x="0" y="0"/>
            <a:chExt cx="1446041" cy="135648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46149" cy="1356487"/>
            </a:xfrm>
            <a:custGeom>
              <a:avLst/>
              <a:gdLst/>
              <a:ahLst/>
              <a:cxnLst/>
              <a:rect l="l" t="t" r="r" b="b"/>
              <a:pathLst>
                <a:path w="1446149" h="1356487">
                  <a:moveTo>
                    <a:pt x="939546" y="0"/>
                  </a:moveTo>
                  <a:cubicBezTo>
                    <a:pt x="815467" y="181483"/>
                    <a:pt x="795909" y="437642"/>
                    <a:pt x="891286" y="653542"/>
                  </a:cubicBezTo>
                  <a:cubicBezTo>
                    <a:pt x="792480" y="701802"/>
                    <a:pt x="673100" y="764921"/>
                    <a:pt x="563880" y="825881"/>
                  </a:cubicBezTo>
                  <a:cubicBezTo>
                    <a:pt x="383540" y="623697"/>
                    <a:pt x="382397" y="437642"/>
                    <a:pt x="445643" y="218313"/>
                  </a:cubicBezTo>
                  <a:cubicBezTo>
                    <a:pt x="349123" y="410083"/>
                    <a:pt x="397383" y="663956"/>
                    <a:pt x="554736" y="830453"/>
                  </a:cubicBezTo>
                  <a:cubicBezTo>
                    <a:pt x="484632" y="869569"/>
                    <a:pt x="390525" y="924687"/>
                    <a:pt x="307848" y="975233"/>
                  </a:cubicBezTo>
                  <a:cubicBezTo>
                    <a:pt x="97663" y="917702"/>
                    <a:pt x="1143" y="677672"/>
                    <a:pt x="20701" y="465201"/>
                  </a:cubicBezTo>
                  <a:cubicBezTo>
                    <a:pt x="0" y="484759"/>
                    <a:pt x="12700" y="538734"/>
                    <a:pt x="11430" y="589280"/>
                  </a:cubicBezTo>
                  <a:cubicBezTo>
                    <a:pt x="25273" y="745490"/>
                    <a:pt x="121793" y="930402"/>
                    <a:pt x="295148" y="982091"/>
                  </a:cubicBezTo>
                  <a:cubicBezTo>
                    <a:pt x="282575" y="1000379"/>
                    <a:pt x="184912" y="1030351"/>
                    <a:pt x="188341" y="1060196"/>
                  </a:cubicBezTo>
                  <a:cubicBezTo>
                    <a:pt x="219329" y="1040638"/>
                    <a:pt x="269875" y="1009650"/>
                    <a:pt x="319278" y="979805"/>
                  </a:cubicBezTo>
                  <a:cubicBezTo>
                    <a:pt x="245745" y="1092327"/>
                    <a:pt x="302006" y="1328928"/>
                    <a:pt x="422656" y="1356487"/>
                  </a:cubicBezTo>
                  <a:cubicBezTo>
                    <a:pt x="261874" y="1253109"/>
                    <a:pt x="235458" y="971677"/>
                    <a:pt x="452501" y="900557"/>
                  </a:cubicBezTo>
                  <a:cubicBezTo>
                    <a:pt x="663575" y="979297"/>
                    <a:pt x="827151" y="1241679"/>
                    <a:pt x="1078103" y="1241679"/>
                  </a:cubicBezTo>
                  <a:cubicBezTo>
                    <a:pt x="1079754" y="1241679"/>
                    <a:pt x="1081405" y="1241679"/>
                    <a:pt x="1083056" y="1241679"/>
                  </a:cubicBezTo>
                  <a:cubicBezTo>
                    <a:pt x="844169" y="1212850"/>
                    <a:pt x="685673" y="999236"/>
                    <a:pt x="462915" y="894715"/>
                  </a:cubicBezTo>
                  <a:cubicBezTo>
                    <a:pt x="601853" y="814324"/>
                    <a:pt x="748919" y="735076"/>
                    <a:pt x="901700" y="659257"/>
                  </a:cubicBezTo>
                  <a:lnTo>
                    <a:pt x="974090" y="623697"/>
                  </a:lnTo>
                  <a:cubicBezTo>
                    <a:pt x="1074166" y="675767"/>
                    <a:pt x="1223645" y="802259"/>
                    <a:pt x="1343152" y="802259"/>
                  </a:cubicBezTo>
                  <a:cubicBezTo>
                    <a:pt x="1363599" y="802259"/>
                    <a:pt x="1383030" y="798576"/>
                    <a:pt x="1401318" y="790194"/>
                  </a:cubicBezTo>
                  <a:cubicBezTo>
                    <a:pt x="1389507" y="791718"/>
                    <a:pt x="1377823" y="792353"/>
                    <a:pt x="1366266" y="792353"/>
                  </a:cubicBezTo>
                  <a:cubicBezTo>
                    <a:pt x="1227963" y="792353"/>
                    <a:pt x="1110615" y="689991"/>
                    <a:pt x="984377" y="617855"/>
                  </a:cubicBezTo>
                  <a:cubicBezTo>
                    <a:pt x="1123315" y="551180"/>
                    <a:pt x="1410462" y="403098"/>
                    <a:pt x="1446149" y="269875"/>
                  </a:cubicBezTo>
                  <a:cubicBezTo>
                    <a:pt x="1382903" y="364109"/>
                    <a:pt x="1287653" y="441071"/>
                    <a:pt x="1181989" y="503047"/>
                  </a:cubicBezTo>
                  <a:cubicBezTo>
                    <a:pt x="1156462" y="467360"/>
                    <a:pt x="1259713" y="209677"/>
                    <a:pt x="1250823" y="209677"/>
                  </a:cubicBezTo>
                  <a:cubicBezTo>
                    <a:pt x="1249680" y="209677"/>
                    <a:pt x="1246759" y="213741"/>
                    <a:pt x="1241679" y="222885"/>
                  </a:cubicBezTo>
                  <a:cubicBezTo>
                    <a:pt x="1070483" y="553593"/>
                    <a:pt x="1344930" y="441071"/>
                    <a:pt x="899287" y="648970"/>
                  </a:cubicBezTo>
                  <a:cubicBezTo>
                    <a:pt x="791337" y="410083"/>
                    <a:pt x="847598" y="189484"/>
                    <a:pt x="939546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24842" y="2179203"/>
            <a:ext cx="9490027" cy="3964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5"/>
              </a:lnSpc>
            </a:pPr>
            <a:r>
              <a:rPr lang="en-US" sz="1599" dirty="0">
                <a:solidFill>
                  <a:srgbClr val="080E2C"/>
                </a:solidFill>
                <a:latin typeface="Boriboon 1"/>
              </a:rPr>
              <a:t>1. Domina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el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tema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de la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exposición</a:t>
            </a:r>
            <a:endParaRPr lang="en-US" sz="1599" dirty="0">
              <a:solidFill>
                <a:srgbClr val="080E2C"/>
              </a:solidFill>
              <a:latin typeface="Boriboon 1"/>
            </a:endParaRPr>
          </a:p>
          <a:p>
            <a:pPr>
              <a:lnSpc>
                <a:spcPts val="2575"/>
              </a:lnSpc>
            </a:pPr>
            <a:r>
              <a:rPr lang="en-US" sz="1599" dirty="0">
                <a:solidFill>
                  <a:srgbClr val="080E2C"/>
                </a:solidFill>
                <a:latin typeface="Boriboon 1"/>
              </a:rPr>
              <a:t>2. Haz un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esquema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de la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exposición</a:t>
            </a:r>
            <a:endParaRPr lang="en-US" sz="1599" dirty="0">
              <a:solidFill>
                <a:srgbClr val="080E2C"/>
              </a:solidFill>
              <a:latin typeface="Boriboon 1"/>
            </a:endParaRPr>
          </a:p>
          <a:p>
            <a:pPr>
              <a:lnSpc>
                <a:spcPts val="2575"/>
              </a:lnSpc>
            </a:pPr>
            <a:r>
              <a:rPr lang="en-US" sz="1599" dirty="0">
                <a:solidFill>
                  <a:srgbClr val="080E2C"/>
                </a:solidFill>
                <a:latin typeface="Boriboon 1"/>
              </a:rPr>
              <a:t>3. No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estudies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de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memoria</a:t>
            </a:r>
            <a:endParaRPr lang="en-US" sz="1599" dirty="0">
              <a:solidFill>
                <a:srgbClr val="080E2C"/>
              </a:solidFill>
              <a:latin typeface="Boriboon 1"/>
            </a:endParaRPr>
          </a:p>
          <a:p>
            <a:pPr>
              <a:lnSpc>
                <a:spcPts val="2575"/>
              </a:lnSpc>
            </a:pPr>
            <a:r>
              <a:rPr lang="en-US" sz="1599" dirty="0">
                <a:solidFill>
                  <a:srgbClr val="080E2C"/>
                </a:solidFill>
                <a:latin typeface="Boriboon 1"/>
              </a:rPr>
              <a:t>Por lo tanto, lo que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tienes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que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hacer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es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entender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lo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suficiente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del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tema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como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para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poder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explicarlo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usando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tus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palabras.</a:t>
            </a:r>
          </a:p>
          <a:p>
            <a:pPr>
              <a:lnSpc>
                <a:spcPts val="2575"/>
              </a:lnSpc>
            </a:pPr>
            <a:r>
              <a:rPr lang="en-US" sz="1599" dirty="0">
                <a:solidFill>
                  <a:srgbClr val="080E2C"/>
                </a:solidFill>
                <a:latin typeface="Boriboon 1"/>
              </a:rPr>
              <a:t>4.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Realiza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pausas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y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habla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con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naturalidad</a:t>
            </a:r>
            <a:endParaRPr lang="en-US" sz="1599" dirty="0">
              <a:solidFill>
                <a:srgbClr val="080E2C"/>
              </a:solidFill>
              <a:latin typeface="Boriboon 1"/>
            </a:endParaRPr>
          </a:p>
          <a:p>
            <a:pPr>
              <a:lnSpc>
                <a:spcPts val="2575"/>
              </a:lnSpc>
            </a:pPr>
            <a:r>
              <a:rPr lang="en-US" sz="1599" dirty="0">
                <a:solidFill>
                  <a:srgbClr val="080E2C"/>
                </a:solidFill>
                <a:latin typeface="Boriboon 1"/>
              </a:rPr>
              <a:t>5. Habla claro y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en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voz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alta</a:t>
            </a:r>
            <a:endParaRPr lang="en-US" sz="1599" dirty="0">
              <a:solidFill>
                <a:srgbClr val="080E2C"/>
              </a:solidFill>
              <a:latin typeface="Boriboon 1"/>
            </a:endParaRPr>
          </a:p>
          <a:p>
            <a:pPr>
              <a:lnSpc>
                <a:spcPts val="2575"/>
              </a:lnSpc>
            </a:pPr>
            <a:r>
              <a:rPr lang="en-US" sz="1599" dirty="0">
                <a:solidFill>
                  <a:srgbClr val="080E2C"/>
                </a:solidFill>
                <a:latin typeface="Boriboon 1"/>
              </a:rPr>
              <a:t>6. Toma a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alguien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como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referencia</a:t>
            </a:r>
            <a:endParaRPr lang="en-US" sz="1599" dirty="0">
              <a:solidFill>
                <a:srgbClr val="080E2C"/>
              </a:solidFill>
              <a:latin typeface="Boriboon 1"/>
            </a:endParaRPr>
          </a:p>
          <a:p>
            <a:pPr>
              <a:lnSpc>
                <a:spcPts val="2575"/>
              </a:lnSpc>
            </a:pPr>
            <a:r>
              <a:rPr lang="en-US" sz="1599" dirty="0">
                <a:solidFill>
                  <a:srgbClr val="080E2C"/>
                </a:solidFill>
                <a:latin typeface="Boriboon 1"/>
              </a:rPr>
              <a:t>7.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Practica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exponiendo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a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otras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personas</a:t>
            </a:r>
          </a:p>
          <a:p>
            <a:pPr>
              <a:lnSpc>
                <a:spcPts val="2575"/>
              </a:lnSpc>
            </a:pPr>
            <a:r>
              <a:rPr lang="en-US" sz="1599" dirty="0">
                <a:solidFill>
                  <a:srgbClr val="080E2C"/>
                </a:solidFill>
                <a:latin typeface="Boriboon 1"/>
              </a:rPr>
              <a:t>8.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Apóyate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en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algún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material</a:t>
            </a:r>
          </a:p>
          <a:p>
            <a:pPr>
              <a:lnSpc>
                <a:spcPts val="2575"/>
              </a:lnSpc>
            </a:pPr>
            <a:r>
              <a:rPr lang="en-US" sz="1599" dirty="0">
                <a:solidFill>
                  <a:srgbClr val="080E2C"/>
                </a:solidFill>
                <a:latin typeface="Boriboon 1"/>
              </a:rPr>
              <a:t>9.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Practica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a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solas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frente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 al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espejo</a:t>
            </a:r>
            <a:endParaRPr lang="en-US" sz="1599" dirty="0">
              <a:solidFill>
                <a:srgbClr val="080E2C"/>
              </a:solidFill>
              <a:latin typeface="Boriboon 1"/>
            </a:endParaRPr>
          </a:p>
          <a:p>
            <a:pPr>
              <a:lnSpc>
                <a:spcPts val="2575"/>
              </a:lnSpc>
            </a:pPr>
            <a:r>
              <a:rPr lang="en-US" sz="1599" dirty="0">
                <a:solidFill>
                  <a:srgbClr val="080E2C"/>
                </a:solidFill>
                <a:latin typeface="Boriboon 1"/>
              </a:rPr>
              <a:t>10. Ten </a:t>
            </a:r>
            <a:r>
              <a:rPr lang="en-US" sz="1599" dirty="0" err="1">
                <a:solidFill>
                  <a:srgbClr val="080E2C"/>
                </a:solidFill>
                <a:latin typeface="Boriboon 1"/>
              </a:rPr>
              <a:t>valentía</a:t>
            </a:r>
            <a:r>
              <a:rPr lang="en-US" sz="1599" dirty="0">
                <a:solidFill>
                  <a:srgbClr val="080E2C"/>
                </a:solidFill>
                <a:latin typeface="Boriboon 1"/>
              </a:rPr>
              <a:t>.</a:t>
            </a:r>
          </a:p>
        </p:txBody>
      </p:sp>
      <p:sp>
        <p:nvSpPr>
          <p:cNvPr id="28" name="Freeform 28"/>
          <p:cNvSpPr/>
          <p:nvPr/>
        </p:nvSpPr>
        <p:spPr>
          <a:xfrm>
            <a:off x="7403768" y="3527059"/>
            <a:ext cx="4372412" cy="3092415"/>
          </a:xfrm>
          <a:custGeom>
            <a:avLst/>
            <a:gdLst/>
            <a:ahLst/>
            <a:cxnLst/>
            <a:rect l="l" t="t" r="r" b="b"/>
            <a:pathLst>
              <a:path w="6558618" h="4638622">
                <a:moveTo>
                  <a:pt x="0" y="0"/>
                </a:moveTo>
                <a:lnTo>
                  <a:pt x="6558618" y="0"/>
                </a:lnTo>
                <a:lnTo>
                  <a:pt x="6558618" y="4638622"/>
                </a:lnTo>
                <a:lnTo>
                  <a:pt x="0" y="46386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C" sz="1200"/>
          </a:p>
        </p:txBody>
      </p:sp>
      <p:sp>
        <p:nvSpPr>
          <p:cNvPr id="29" name="TextBox 29"/>
          <p:cNvSpPr txBox="1"/>
          <p:nvPr/>
        </p:nvSpPr>
        <p:spPr>
          <a:xfrm>
            <a:off x="997730" y="713426"/>
            <a:ext cx="10196540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36"/>
              </a:lnSpc>
            </a:pPr>
            <a:r>
              <a:rPr lang="en-US" sz="4934" dirty="0" err="1">
                <a:solidFill>
                  <a:srgbClr val="981D04"/>
                </a:solidFill>
                <a:latin typeface="Sue Ellen Francisco"/>
              </a:rPr>
              <a:t>Recomendaciones</a:t>
            </a:r>
            <a:r>
              <a:rPr lang="en-US" sz="4934" dirty="0">
                <a:solidFill>
                  <a:srgbClr val="981D04"/>
                </a:solidFill>
                <a:latin typeface="Sue Ellen Francisco"/>
              </a:rPr>
              <a:t> </a:t>
            </a:r>
            <a:r>
              <a:rPr lang="en-US" sz="4934" dirty="0" err="1">
                <a:solidFill>
                  <a:srgbClr val="981D04"/>
                </a:solidFill>
                <a:latin typeface="Sue Ellen Francisco"/>
              </a:rPr>
              <a:t>generales</a:t>
            </a:r>
            <a:r>
              <a:rPr lang="en-US" sz="4934" dirty="0">
                <a:solidFill>
                  <a:srgbClr val="981D04"/>
                </a:solidFill>
                <a:latin typeface="Sue Ellen Francisco"/>
              </a:rPr>
              <a:t> para </a:t>
            </a:r>
            <a:r>
              <a:rPr lang="en-US" sz="4934" dirty="0" err="1">
                <a:solidFill>
                  <a:srgbClr val="981D04"/>
                </a:solidFill>
                <a:latin typeface="Sue Ellen Francisco"/>
              </a:rPr>
              <a:t>una</a:t>
            </a:r>
            <a:r>
              <a:rPr lang="en-US" sz="4934" dirty="0">
                <a:solidFill>
                  <a:srgbClr val="981D04"/>
                </a:solidFill>
                <a:latin typeface="Sue Ellen Francisco"/>
              </a:rPr>
              <a:t> </a:t>
            </a:r>
            <a:r>
              <a:rPr lang="en-US" sz="4934" dirty="0" err="1">
                <a:solidFill>
                  <a:srgbClr val="981D04"/>
                </a:solidFill>
                <a:latin typeface="Sue Ellen Francisco"/>
              </a:rPr>
              <a:t>exposición</a:t>
            </a:r>
            <a:r>
              <a:rPr lang="en-US" sz="4934" dirty="0">
                <a:solidFill>
                  <a:srgbClr val="981D04"/>
                </a:solidFill>
                <a:latin typeface="Sue Ellen Francisco"/>
              </a:rPr>
              <a:t> </a:t>
            </a:r>
            <a:r>
              <a:rPr lang="en-US" sz="4934" dirty="0" err="1">
                <a:solidFill>
                  <a:srgbClr val="981D04"/>
                </a:solidFill>
                <a:latin typeface="Sue Ellen Francisco"/>
              </a:rPr>
              <a:t>académica</a:t>
            </a:r>
            <a:endParaRPr lang="en-US" sz="4934" dirty="0">
              <a:solidFill>
                <a:srgbClr val="981D04"/>
              </a:solidFill>
              <a:latin typeface="Sue Ellen Francisc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 sz="1200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8909495" y="-472444"/>
            <a:ext cx="1232937" cy="1670175"/>
            <a:chOff x="0" y="0"/>
            <a:chExt cx="2465875" cy="3340349"/>
          </a:xfrm>
        </p:grpSpPr>
        <p:sp>
          <p:nvSpPr>
            <p:cNvPr id="4" name="Freeform 4"/>
            <p:cNvSpPr/>
            <p:nvPr/>
          </p:nvSpPr>
          <p:spPr>
            <a:xfrm>
              <a:off x="127" y="0"/>
              <a:ext cx="2465959" cy="3340100"/>
            </a:xfrm>
            <a:custGeom>
              <a:avLst/>
              <a:gdLst/>
              <a:ahLst/>
              <a:cxnLst/>
              <a:rect l="l" t="t" r="r" b="b"/>
              <a:pathLst>
                <a:path w="2465959" h="3340100">
                  <a:moveTo>
                    <a:pt x="752729" y="0"/>
                  </a:moveTo>
                  <a:cubicBezTo>
                    <a:pt x="1054227" y="365760"/>
                    <a:pt x="1308735" y="853313"/>
                    <a:pt x="1231773" y="1353693"/>
                  </a:cubicBezTo>
                  <a:lnTo>
                    <a:pt x="1246759" y="1375029"/>
                  </a:lnTo>
                  <a:cubicBezTo>
                    <a:pt x="1276731" y="1424178"/>
                    <a:pt x="1306576" y="1473327"/>
                    <a:pt x="1332357" y="1524762"/>
                  </a:cubicBezTo>
                  <a:cubicBezTo>
                    <a:pt x="1370838" y="1103503"/>
                    <a:pt x="1437132" y="682244"/>
                    <a:pt x="1531239" y="269494"/>
                  </a:cubicBezTo>
                  <a:cubicBezTo>
                    <a:pt x="1661668" y="703707"/>
                    <a:pt x="1595374" y="1176274"/>
                    <a:pt x="1349502" y="1556893"/>
                  </a:cubicBezTo>
                  <a:cubicBezTo>
                    <a:pt x="1400810" y="1657350"/>
                    <a:pt x="1445641" y="1757934"/>
                    <a:pt x="1486281" y="1864868"/>
                  </a:cubicBezTo>
                  <a:cubicBezTo>
                    <a:pt x="1608201" y="1467104"/>
                    <a:pt x="1790065" y="1024382"/>
                    <a:pt x="2089404" y="724916"/>
                  </a:cubicBezTo>
                  <a:cubicBezTo>
                    <a:pt x="1922653" y="1112012"/>
                    <a:pt x="1832864" y="1582547"/>
                    <a:pt x="1499235" y="1901190"/>
                  </a:cubicBezTo>
                  <a:cubicBezTo>
                    <a:pt x="1516380" y="1943989"/>
                    <a:pt x="1531366" y="1986788"/>
                    <a:pt x="1544193" y="2031746"/>
                  </a:cubicBezTo>
                  <a:cubicBezTo>
                    <a:pt x="1879981" y="1841373"/>
                    <a:pt x="2053209" y="1507744"/>
                    <a:pt x="2252091" y="1201928"/>
                  </a:cubicBezTo>
                  <a:cubicBezTo>
                    <a:pt x="2170811" y="1559052"/>
                    <a:pt x="2003933" y="2038096"/>
                    <a:pt x="1563497" y="2093722"/>
                  </a:cubicBezTo>
                  <a:cubicBezTo>
                    <a:pt x="1576324" y="2136394"/>
                    <a:pt x="1582674" y="2155698"/>
                    <a:pt x="1601978" y="2232660"/>
                  </a:cubicBezTo>
                  <a:cubicBezTo>
                    <a:pt x="1905635" y="2130044"/>
                    <a:pt x="2234946" y="2035937"/>
                    <a:pt x="2465959" y="1759966"/>
                  </a:cubicBezTo>
                  <a:cubicBezTo>
                    <a:pt x="2454656" y="2111502"/>
                    <a:pt x="2091436" y="2282952"/>
                    <a:pt x="1750822" y="2282952"/>
                  </a:cubicBezTo>
                  <a:cubicBezTo>
                    <a:pt x="1704086" y="2282952"/>
                    <a:pt x="1657604" y="2279777"/>
                    <a:pt x="1612646" y="2273300"/>
                  </a:cubicBezTo>
                  <a:cubicBezTo>
                    <a:pt x="1623314" y="2316099"/>
                    <a:pt x="1633982" y="2356739"/>
                    <a:pt x="1642618" y="2399538"/>
                  </a:cubicBezTo>
                  <a:cubicBezTo>
                    <a:pt x="1805813" y="2411984"/>
                    <a:pt x="1968881" y="2428875"/>
                    <a:pt x="2138934" y="2428875"/>
                  </a:cubicBezTo>
                  <a:cubicBezTo>
                    <a:pt x="2232025" y="2428875"/>
                    <a:pt x="2327021" y="2423795"/>
                    <a:pt x="2425319" y="2410206"/>
                  </a:cubicBezTo>
                  <a:cubicBezTo>
                    <a:pt x="2312670" y="2489708"/>
                    <a:pt x="2182241" y="2514981"/>
                    <a:pt x="2046224" y="2514981"/>
                  </a:cubicBezTo>
                  <a:cubicBezTo>
                    <a:pt x="1918970" y="2514981"/>
                    <a:pt x="1786890" y="2492883"/>
                    <a:pt x="1659763" y="2472055"/>
                  </a:cubicBezTo>
                  <a:cubicBezTo>
                    <a:pt x="1668272" y="2508504"/>
                    <a:pt x="1674749" y="2542667"/>
                    <a:pt x="1681099" y="2578989"/>
                  </a:cubicBezTo>
                  <a:cubicBezTo>
                    <a:pt x="1892935" y="2613279"/>
                    <a:pt x="2083181" y="2756535"/>
                    <a:pt x="2303526" y="2829179"/>
                  </a:cubicBezTo>
                  <a:cubicBezTo>
                    <a:pt x="2270633" y="2838831"/>
                    <a:pt x="2236089" y="2843149"/>
                    <a:pt x="2200529" y="2843149"/>
                  </a:cubicBezTo>
                  <a:cubicBezTo>
                    <a:pt x="2030857" y="2843149"/>
                    <a:pt x="1838960" y="2743200"/>
                    <a:pt x="1693926" y="2638806"/>
                  </a:cubicBezTo>
                  <a:cubicBezTo>
                    <a:pt x="1788795" y="3164332"/>
                    <a:pt x="1811401" y="3340100"/>
                    <a:pt x="1801495" y="3340100"/>
                  </a:cubicBezTo>
                  <a:cubicBezTo>
                    <a:pt x="1785493" y="3340100"/>
                    <a:pt x="1684528" y="2880995"/>
                    <a:pt x="1666113" y="2698750"/>
                  </a:cubicBezTo>
                  <a:cubicBezTo>
                    <a:pt x="1625473" y="2854833"/>
                    <a:pt x="1473708" y="3058033"/>
                    <a:pt x="1291844" y="3066542"/>
                  </a:cubicBezTo>
                  <a:cubicBezTo>
                    <a:pt x="1430782" y="2951099"/>
                    <a:pt x="1460754" y="2717927"/>
                    <a:pt x="1648968" y="2611120"/>
                  </a:cubicBezTo>
                  <a:cubicBezTo>
                    <a:pt x="1640332" y="2566162"/>
                    <a:pt x="1631823" y="2519172"/>
                    <a:pt x="1621155" y="2472055"/>
                  </a:cubicBezTo>
                  <a:cubicBezTo>
                    <a:pt x="1516380" y="2690241"/>
                    <a:pt x="1165733" y="2814320"/>
                    <a:pt x="938911" y="2861310"/>
                  </a:cubicBezTo>
                  <a:cubicBezTo>
                    <a:pt x="1161288" y="2745867"/>
                    <a:pt x="1326007" y="2450719"/>
                    <a:pt x="1606169" y="2410079"/>
                  </a:cubicBezTo>
                  <a:cubicBezTo>
                    <a:pt x="1597660" y="2362962"/>
                    <a:pt x="1584833" y="2318131"/>
                    <a:pt x="1574038" y="2273173"/>
                  </a:cubicBezTo>
                  <a:cubicBezTo>
                    <a:pt x="1359662" y="2400300"/>
                    <a:pt x="1088136" y="2499995"/>
                    <a:pt x="819277" y="2499995"/>
                  </a:cubicBezTo>
                  <a:cubicBezTo>
                    <a:pt x="712851" y="2499995"/>
                    <a:pt x="606679" y="2484374"/>
                    <a:pt x="504698" y="2448560"/>
                  </a:cubicBezTo>
                  <a:cubicBezTo>
                    <a:pt x="515747" y="2449195"/>
                    <a:pt x="526923" y="2449449"/>
                    <a:pt x="537972" y="2449449"/>
                  </a:cubicBezTo>
                  <a:cubicBezTo>
                    <a:pt x="846963" y="2449449"/>
                    <a:pt x="1151763" y="2218817"/>
                    <a:pt x="1478280" y="2218817"/>
                  </a:cubicBezTo>
                  <a:cubicBezTo>
                    <a:pt x="1505712" y="2218817"/>
                    <a:pt x="1533271" y="2220341"/>
                    <a:pt x="1561084" y="2223897"/>
                  </a:cubicBezTo>
                  <a:cubicBezTo>
                    <a:pt x="1552575" y="2185416"/>
                    <a:pt x="1541907" y="2146808"/>
                    <a:pt x="1520444" y="2074164"/>
                  </a:cubicBezTo>
                  <a:cubicBezTo>
                    <a:pt x="1297559" y="2130171"/>
                    <a:pt x="1037590" y="2184019"/>
                    <a:pt x="816737" y="2184019"/>
                  </a:cubicBezTo>
                  <a:cubicBezTo>
                    <a:pt x="666750" y="2184019"/>
                    <a:pt x="534670" y="2159127"/>
                    <a:pt x="444754" y="2093468"/>
                  </a:cubicBezTo>
                  <a:cubicBezTo>
                    <a:pt x="504825" y="2103247"/>
                    <a:pt x="565023" y="2107184"/>
                    <a:pt x="625475" y="2107184"/>
                  </a:cubicBezTo>
                  <a:cubicBezTo>
                    <a:pt x="871474" y="2107184"/>
                    <a:pt x="1120140" y="2041906"/>
                    <a:pt x="1365885" y="2041906"/>
                  </a:cubicBezTo>
                  <a:cubicBezTo>
                    <a:pt x="1414780" y="2041906"/>
                    <a:pt x="1463421" y="2044446"/>
                    <a:pt x="1511935" y="2050669"/>
                  </a:cubicBezTo>
                  <a:cubicBezTo>
                    <a:pt x="1496949" y="2001520"/>
                    <a:pt x="1479804" y="1952244"/>
                    <a:pt x="1462786" y="1903095"/>
                  </a:cubicBezTo>
                  <a:cubicBezTo>
                    <a:pt x="1310386" y="1960880"/>
                    <a:pt x="1151128" y="1989328"/>
                    <a:pt x="992505" y="1989328"/>
                  </a:cubicBezTo>
                  <a:cubicBezTo>
                    <a:pt x="764032" y="1989328"/>
                    <a:pt x="536829" y="1930273"/>
                    <a:pt x="333502" y="1815465"/>
                  </a:cubicBezTo>
                  <a:cubicBezTo>
                    <a:pt x="467360" y="1863344"/>
                    <a:pt x="609473" y="1878838"/>
                    <a:pt x="755015" y="1878838"/>
                  </a:cubicBezTo>
                  <a:cubicBezTo>
                    <a:pt x="979297" y="1878838"/>
                    <a:pt x="1211834" y="1842008"/>
                    <a:pt x="1434973" y="1830324"/>
                  </a:cubicBezTo>
                  <a:cubicBezTo>
                    <a:pt x="1405001" y="1755521"/>
                    <a:pt x="1400683" y="1742694"/>
                    <a:pt x="1340866" y="1618615"/>
                  </a:cubicBezTo>
                  <a:cubicBezTo>
                    <a:pt x="1266698" y="1631569"/>
                    <a:pt x="1187577" y="1638554"/>
                    <a:pt x="1106805" y="1638554"/>
                  </a:cubicBezTo>
                  <a:cubicBezTo>
                    <a:pt x="787400" y="1638554"/>
                    <a:pt x="442214" y="1528572"/>
                    <a:pt x="271526" y="1240028"/>
                  </a:cubicBezTo>
                  <a:cubicBezTo>
                    <a:pt x="581660" y="1470914"/>
                    <a:pt x="979424" y="1470914"/>
                    <a:pt x="1325880" y="1586484"/>
                  </a:cubicBezTo>
                  <a:cubicBezTo>
                    <a:pt x="1287399" y="1511554"/>
                    <a:pt x="1246759" y="1436751"/>
                    <a:pt x="1199769" y="1366266"/>
                  </a:cubicBezTo>
                  <a:cubicBezTo>
                    <a:pt x="718566" y="1287018"/>
                    <a:pt x="145415" y="906526"/>
                    <a:pt x="42799" y="649859"/>
                  </a:cubicBezTo>
                  <a:cubicBezTo>
                    <a:pt x="382778" y="900049"/>
                    <a:pt x="791337" y="1107440"/>
                    <a:pt x="1169797" y="1327785"/>
                  </a:cubicBezTo>
                  <a:cubicBezTo>
                    <a:pt x="895985" y="934593"/>
                    <a:pt x="83312" y="483362"/>
                    <a:pt x="0" y="85598"/>
                  </a:cubicBezTo>
                  <a:cubicBezTo>
                    <a:pt x="160401" y="263144"/>
                    <a:pt x="372110" y="387096"/>
                    <a:pt x="562483" y="530352"/>
                  </a:cubicBezTo>
                  <a:cubicBezTo>
                    <a:pt x="859663" y="731393"/>
                    <a:pt x="966597" y="1035050"/>
                    <a:pt x="1201801" y="1306703"/>
                  </a:cubicBezTo>
                  <a:cubicBezTo>
                    <a:pt x="1120521" y="859663"/>
                    <a:pt x="838327" y="468376"/>
                    <a:pt x="752729" y="0"/>
                  </a:cubicBezTo>
                  <a:close/>
                </a:path>
              </a:pathLst>
            </a:custGeom>
            <a:solidFill>
              <a:srgbClr val="F7BA9C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280039" y="5667998"/>
            <a:ext cx="356416" cy="131389"/>
            <a:chOff x="0" y="0"/>
            <a:chExt cx="712831" cy="2627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51" cy="262763"/>
            </a:xfrm>
            <a:custGeom>
              <a:avLst/>
              <a:gdLst/>
              <a:ahLst/>
              <a:cxnLst/>
              <a:rect l="l" t="t" r="r" b="b"/>
              <a:pathLst>
                <a:path w="712851" h="262763">
                  <a:moveTo>
                    <a:pt x="146558" y="0"/>
                  </a:moveTo>
                  <a:lnTo>
                    <a:pt x="148590" y="2032"/>
                  </a:lnTo>
                  <a:cubicBezTo>
                    <a:pt x="303530" y="121793"/>
                    <a:pt x="485775" y="199390"/>
                    <a:pt x="678180" y="228600"/>
                  </a:cubicBezTo>
                  <a:cubicBezTo>
                    <a:pt x="712089" y="252730"/>
                    <a:pt x="712851" y="262763"/>
                    <a:pt x="692023" y="262763"/>
                  </a:cubicBezTo>
                  <a:cubicBezTo>
                    <a:pt x="592582" y="262763"/>
                    <a:pt x="0" y="33401"/>
                    <a:pt x="146558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-389970" y="5050084"/>
            <a:ext cx="872485" cy="767897"/>
            <a:chOff x="0" y="0"/>
            <a:chExt cx="1744971" cy="15357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4853" cy="1535938"/>
            </a:xfrm>
            <a:custGeom>
              <a:avLst/>
              <a:gdLst/>
              <a:ahLst/>
              <a:cxnLst/>
              <a:rect l="l" t="t" r="r" b="b"/>
              <a:pathLst>
                <a:path w="1744853" h="1535938">
                  <a:moveTo>
                    <a:pt x="324739" y="233426"/>
                  </a:moveTo>
                  <a:cubicBezTo>
                    <a:pt x="276098" y="233426"/>
                    <a:pt x="266827" y="294894"/>
                    <a:pt x="349377" y="352679"/>
                  </a:cubicBezTo>
                  <a:cubicBezTo>
                    <a:pt x="368427" y="364998"/>
                    <a:pt x="385445" y="370332"/>
                    <a:pt x="399161" y="370332"/>
                  </a:cubicBezTo>
                  <a:cubicBezTo>
                    <a:pt x="442722" y="370332"/>
                    <a:pt x="453517" y="316738"/>
                    <a:pt x="393700" y="263144"/>
                  </a:cubicBezTo>
                  <a:cubicBezTo>
                    <a:pt x="366903" y="242189"/>
                    <a:pt x="343027" y="233426"/>
                    <a:pt x="324739" y="233426"/>
                  </a:cubicBezTo>
                  <a:close/>
                  <a:moveTo>
                    <a:pt x="918464" y="390398"/>
                  </a:moveTo>
                  <a:cubicBezTo>
                    <a:pt x="916432" y="390398"/>
                    <a:pt x="914400" y="390652"/>
                    <a:pt x="912241" y="390906"/>
                  </a:cubicBezTo>
                  <a:cubicBezTo>
                    <a:pt x="857758" y="403606"/>
                    <a:pt x="888873" y="563753"/>
                    <a:pt x="949960" y="563753"/>
                  </a:cubicBezTo>
                  <a:cubicBezTo>
                    <a:pt x="952119" y="563753"/>
                    <a:pt x="954278" y="563499"/>
                    <a:pt x="956564" y="563118"/>
                  </a:cubicBezTo>
                  <a:cubicBezTo>
                    <a:pt x="1012190" y="551434"/>
                    <a:pt x="980821" y="390398"/>
                    <a:pt x="918464" y="390398"/>
                  </a:cubicBezTo>
                  <a:close/>
                  <a:moveTo>
                    <a:pt x="973455" y="843026"/>
                  </a:moveTo>
                  <a:cubicBezTo>
                    <a:pt x="956945" y="843026"/>
                    <a:pt x="937768" y="846709"/>
                    <a:pt x="916305" y="855091"/>
                  </a:cubicBezTo>
                  <a:cubicBezTo>
                    <a:pt x="817372" y="904494"/>
                    <a:pt x="834517" y="983742"/>
                    <a:pt x="910336" y="983742"/>
                  </a:cubicBezTo>
                  <a:cubicBezTo>
                    <a:pt x="927100" y="983742"/>
                    <a:pt x="946785" y="979805"/>
                    <a:pt x="968756" y="970915"/>
                  </a:cubicBezTo>
                  <a:cubicBezTo>
                    <a:pt x="1068197" y="922020"/>
                    <a:pt x="1050290" y="843153"/>
                    <a:pt x="973455" y="843153"/>
                  </a:cubicBezTo>
                  <a:close/>
                  <a:moveTo>
                    <a:pt x="800862" y="1021334"/>
                  </a:moveTo>
                  <a:cubicBezTo>
                    <a:pt x="769747" y="1021334"/>
                    <a:pt x="727329" y="1044829"/>
                    <a:pt x="734949" y="1078611"/>
                  </a:cubicBezTo>
                  <a:cubicBezTo>
                    <a:pt x="739267" y="1088390"/>
                    <a:pt x="750697" y="1092835"/>
                    <a:pt x="764159" y="1092835"/>
                  </a:cubicBezTo>
                  <a:cubicBezTo>
                    <a:pt x="795147" y="1092835"/>
                    <a:pt x="837311" y="1069721"/>
                    <a:pt x="829564" y="1035431"/>
                  </a:cubicBezTo>
                  <a:cubicBezTo>
                    <a:pt x="825373" y="1025779"/>
                    <a:pt x="814197" y="1021461"/>
                    <a:pt x="800735" y="1021461"/>
                  </a:cubicBezTo>
                  <a:close/>
                  <a:moveTo>
                    <a:pt x="745363" y="0"/>
                  </a:moveTo>
                  <a:cubicBezTo>
                    <a:pt x="863219" y="0"/>
                    <a:pt x="1054989" y="175514"/>
                    <a:pt x="1046226" y="252095"/>
                  </a:cubicBezTo>
                  <a:cubicBezTo>
                    <a:pt x="1081913" y="331089"/>
                    <a:pt x="1020445" y="620522"/>
                    <a:pt x="1059815" y="620522"/>
                  </a:cubicBezTo>
                  <a:cubicBezTo>
                    <a:pt x="1071626" y="620522"/>
                    <a:pt x="1092581" y="594487"/>
                    <a:pt x="1127760" y="528955"/>
                  </a:cubicBezTo>
                  <a:cubicBezTo>
                    <a:pt x="1212342" y="264160"/>
                    <a:pt x="1022096" y="138303"/>
                    <a:pt x="1085469" y="81915"/>
                  </a:cubicBezTo>
                  <a:cubicBezTo>
                    <a:pt x="1552702" y="254762"/>
                    <a:pt x="1199134" y="805434"/>
                    <a:pt x="1297686" y="805434"/>
                  </a:cubicBezTo>
                  <a:cubicBezTo>
                    <a:pt x="1299591" y="805434"/>
                    <a:pt x="1301623" y="805180"/>
                    <a:pt x="1303909" y="804799"/>
                  </a:cubicBezTo>
                  <a:cubicBezTo>
                    <a:pt x="1594866" y="656717"/>
                    <a:pt x="1435735" y="401066"/>
                    <a:pt x="1500251" y="360807"/>
                  </a:cubicBezTo>
                  <a:cubicBezTo>
                    <a:pt x="1675511" y="368808"/>
                    <a:pt x="1744853" y="716280"/>
                    <a:pt x="1691513" y="824992"/>
                  </a:cubicBezTo>
                  <a:cubicBezTo>
                    <a:pt x="1650238" y="945769"/>
                    <a:pt x="1537462" y="1043432"/>
                    <a:pt x="1410589" y="1051560"/>
                  </a:cubicBezTo>
                  <a:cubicBezTo>
                    <a:pt x="1484122" y="1300226"/>
                    <a:pt x="1277620" y="1417066"/>
                    <a:pt x="1230376" y="1448308"/>
                  </a:cubicBezTo>
                  <a:cubicBezTo>
                    <a:pt x="1116711" y="1513332"/>
                    <a:pt x="1019937" y="1535938"/>
                    <a:pt x="941324" y="1535938"/>
                  </a:cubicBezTo>
                  <a:cubicBezTo>
                    <a:pt x="849376" y="1535938"/>
                    <a:pt x="782193" y="1504950"/>
                    <a:pt x="742061" y="1474597"/>
                  </a:cubicBezTo>
                  <a:cubicBezTo>
                    <a:pt x="654431" y="1399032"/>
                    <a:pt x="725932" y="1412113"/>
                    <a:pt x="886968" y="1394079"/>
                  </a:cubicBezTo>
                  <a:cubicBezTo>
                    <a:pt x="1077341" y="1387094"/>
                    <a:pt x="1179957" y="1213866"/>
                    <a:pt x="1120521" y="1156462"/>
                  </a:cubicBezTo>
                  <a:cubicBezTo>
                    <a:pt x="1112266" y="1155192"/>
                    <a:pt x="1104011" y="1154557"/>
                    <a:pt x="1095502" y="1154557"/>
                  </a:cubicBezTo>
                  <a:cubicBezTo>
                    <a:pt x="964946" y="1154557"/>
                    <a:pt x="796163" y="1298956"/>
                    <a:pt x="625602" y="1298956"/>
                  </a:cubicBezTo>
                  <a:cubicBezTo>
                    <a:pt x="575945" y="1298956"/>
                    <a:pt x="526161" y="1286764"/>
                    <a:pt x="477266" y="1255141"/>
                  </a:cubicBezTo>
                  <a:cubicBezTo>
                    <a:pt x="406781" y="1218946"/>
                    <a:pt x="258699" y="1115187"/>
                    <a:pt x="303022" y="1083945"/>
                  </a:cubicBezTo>
                  <a:cubicBezTo>
                    <a:pt x="341630" y="1088771"/>
                    <a:pt x="379857" y="1091311"/>
                    <a:pt x="416687" y="1091311"/>
                  </a:cubicBezTo>
                  <a:cubicBezTo>
                    <a:pt x="577215" y="1091311"/>
                    <a:pt x="712470" y="1044702"/>
                    <a:pt x="742061" y="948055"/>
                  </a:cubicBezTo>
                  <a:cubicBezTo>
                    <a:pt x="752348" y="915416"/>
                    <a:pt x="732536" y="904367"/>
                    <a:pt x="696595" y="904367"/>
                  </a:cubicBezTo>
                  <a:cubicBezTo>
                    <a:pt x="619506" y="904367"/>
                    <a:pt x="468249" y="955421"/>
                    <a:pt x="380619" y="955421"/>
                  </a:cubicBezTo>
                  <a:cubicBezTo>
                    <a:pt x="357632" y="955421"/>
                    <a:pt x="339090" y="951865"/>
                    <a:pt x="327279" y="943102"/>
                  </a:cubicBezTo>
                  <a:cubicBezTo>
                    <a:pt x="229616" y="921893"/>
                    <a:pt x="54483" y="752856"/>
                    <a:pt x="138938" y="722630"/>
                  </a:cubicBezTo>
                  <a:cubicBezTo>
                    <a:pt x="200406" y="741172"/>
                    <a:pt x="264287" y="749300"/>
                    <a:pt x="321818" y="749300"/>
                  </a:cubicBezTo>
                  <a:cubicBezTo>
                    <a:pt x="484124" y="749300"/>
                    <a:pt x="594360" y="684403"/>
                    <a:pt x="447167" y="614426"/>
                  </a:cubicBezTo>
                  <a:cubicBezTo>
                    <a:pt x="326390" y="568071"/>
                    <a:pt x="178308" y="617474"/>
                    <a:pt x="90678" y="507746"/>
                  </a:cubicBezTo>
                  <a:cubicBezTo>
                    <a:pt x="52451" y="408051"/>
                    <a:pt x="0" y="232918"/>
                    <a:pt x="37338" y="160401"/>
                  </a:cubicBezTo>
                  <a:cubicBezTo>
                    <a:pt x="132080" y="111633"/>
                    <a:pt x="238252" y="79883"/>
                    <a:pt x="333502" y="79883"/>
                  </a:cubicBezTo>
                  <a:cubicBezTo>
                    <a:pt x="470154" y="79883"/>
                    <a:pt x="584454" y="144907"/>
                    <a:pt x="611124" y="317500"/>
                  </a:cubicBezTo>
                  <a:cubicBezTo>
                    <a:pt x="622808" y="361950"/>
                    <a:pt x="647065" y="396367"/>
                    <a:pt x="682879" y="396367"/>
                  </a:cubicBezTo>
                  <a:cubicBezTo>
                    <a:pt x="696595" y="396367"/>
                    <a:pt x="711962" y="391287"/>
                    <a:pt x="728853" y="379984"/>
                  </a:cubicBezTo>
                  <a:cubicBezTo>
                    <a:pt x="821436" y="277241"/>
                    <a:pt x="694563" y="150368"/>
                    <a:pt x="672465" y="41656"/>
                  </a:cubicBezTo>
                  <a:cubicBezTo>
                    <a:pt x="688340" y="12192"/>
                    <a:pt x="714248" y="0"/>
                    <a:pt x="745363" y="0"/>
                  </a:cubicBezTo>
                  <a:close/>
                </a:path>
              </a:pathLst>
            </a:custGeom>
            <a:solidFill>
              <a:srgbClr val="F7BA9C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-240512" y="5168549"/>
            <a:ext cx="633834" cy="594579"/>
            <a:chOff x="0" y="0"/>
            <a:chExt cx="1267668" cy="11891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67714" cy="1189101"/>
            </a:xfrm>
            <a:custGeom>
              <a:avLst/>
              <a:gdLst/>
              <a:ahLst/>
              <a:cxnLst/>
              <a:rect l="l" t="t" r="r" b="b"/>
              <a:pathLst>
                <a:path w="1267714" h="1189101">
                  <a:moveTo>
                    <a:pt x="443992" y="0"/>
                  </a:moveTo>
                  <a:cubicBezTo>
                    <a:pt x="552704" y="159131"/>
                    <a:pt x="569849" y="383667"/>
                    <a:pt x="486283" y="572897"/>
                  </a:cubicBezTo>
                  <a:cubicBezTo>
                    <a:pt x="572897" y="615188"/>
                    <a:pt x="677672" y="670560"/>
                    <a:pt x="773303" y="723900"/>
                  </a:cubicBezTo>
                  <a:cubicBezTo>
                    <a:pt x="931418" y="546735"/>
                    <a:pt x="932307" y="383540"/>
                    <a:pt x="876935" y="191262"/>
                  </a:cubicBezTo>
                  <a:cubicBezTo>
                    <a:pt x="961517" y="359410"/>
                    <a:pt x="919226" y="581914"/>
                    <a:pt x="781304" y="727964"/>
                  </a:cubicBezTo>
                  <a:cubicBezTo>
                    <a:pt x="842772" y="762254"/>
                    <a:pt x="925322" y="810514"/>
                    <a:pt x="997839" y="854837"/>
                  </a:cubicBezTo>
                  <a:cubicBezTo>
                    <a:pt x="1182116" y="804418"/>
                    <a:pt x="1266698" y="594106"/>
                    <a:pt x="1249553" y="407797"/>
                  </a:cubicBezTo>
                  <a:cubicBezTo>
                    <a:pt x="1267714" y="424942"/>
                    <a:pt x="1256538" y="472186"/>
                    <a:pt x="1257554" y="516509"/>
                  </a:cubicBezTo>
                  <a:cubicBezTo>
                    <a:pt x="1245489" y="653415"/>
                    <a:pt x="1160907" y="815594"/>
                    <a:pt x="1008888" y="860933"/>
                  </a:cubicBezTo>
                  <a:cubicBezTo>
                    <a:pt x="1019937" y="877062"/>
                    <a:pt x="1105535" y="903224"/>
                    <a:pt x="1102487" y="929386"/>
                  </a:cubicBezTo>
                  <a:cubicBezTo>
                    <a:pt x="1075309" y="912241"/>
                    <a:pt x="1030986" y="885063"/>
                    <a:pt x="987679" y="858901"/>
                  </a:cubicBezTo>
                  <a:cubicBezTo>
                    <a:pt x="1052195" y="957580"/>
                    <a:pt x="1002792" y="1164971"/>
                    <a:pt x="897128" y="1189101"/>
                  </a:cubicBezTo>
                  <a:cubicBezTo>
                    <a:pt x="1038098" y="1098550"/>
                    <a:pt x="1061212" y="851789"/>
                    <a:pt x="870966" y="789432"/>
                  </a:cubicBezTo>
                  <a:cubicBezTo>
                    <a:pt x="685927" y="858520"/>
                    <a:pt x="542544" y="1088517"/>
                    <a:pt x="322453" y="1088517"/>
                  </a:cubicBezTo>
                  <a:cubicBezTo>
                    <a:pt x="321056" y="1088517"/>
                    <a:pt x="319659" y="1088517"/>
                    <a:pt x="318135" y="1088517"/>
                  </a:cubicBezTo>
                  <a:cubicBezTo>
                    <a:pt x="527558" y="1063371"/>
                    <a:pt x="666496" y="876046"/>
                    <a:pt x="861822" y="784479"/>
                  </a:cubicBezTo>
                  <a:cubicBezTo>
                    <a:pt x="740029" y="713994"/>
                    <a:pt x="611124" y="644525"/>
                    <a:pt x="477139" y="578104"/>
                  </a:cubicBezTo>
                  <a:lnTo>
                    <a:pt x="413639" y="546862"/>
                  </a:lnTo>
                  <a:cubicBezTo>
                    <a:pt x="326136" y="592328"/>
                    <a:pt x="194945" y="703326"/>
                    <a:pt x="90297" y="703326"/>
                  </a:cubicBezTo>
                  <a:cubicBezTo>
                    <a:pt x="72390" y="703326"/>
                    <a:pt x="55372" y="700024"/>
                    <a:pt x="39370" y="692785"/>
                  </a:cubicBezTo>
                  <a:cubicBezTo>
                    <a:pt x="49784" y="694055"/>
                    <a:pt x="60071" y="694690"/>
                    <a:pt x="70104" y="694690"/>
                  </a:cubicBezTo>
                  <a:cubicBezTo>
                    <a:pt x="191389" y="694690"/>
                    <a:pt x="294259" y="604901"/>
                    <a:pt x="404876" y="541782"/>
                  </a:cubicBezTo>
                  <a:cubicBezTo>
                    <a:pt x="282956" y="483362"/>
                    <a:pt x="31242" y="353441"/>
                    <a:pt x="0" y="236601"/>
                  </a:cubicBezTo>
                  <a:cubicBezTo>
                    <a:pt x="55372" y="319151"/>
                    <a:pt x="138938" y="386588"/>
                    <a:pt x="231648" y="441071"/>
                  </a:cubicBezTo>
                  <a:cubicBezTo>
                    <a:pt x="254000" y="409702"/>
                    <a:pt x="163576" y="183896"/>
                    <a:pt x="171323" y="183896"/>
                  </a:cubicBezTo>
                  <a:cubicBezTo>
                    <a:pt x="172339" y="183896"/>
                    <a:pt x="174879" y="187452"/>
                    <a:pt x="179324" y="195453"/>
                  </a:cubicBezTo>
                  <a:cubicBezTo>
                    <a:pt x="329311" y="485394"/>
                    <a:pt x="88646" y="386715"/>
                    <a:pt x="479298" y="568833"/>
                  </a:cubicBezTo>
                  <a:cubicBezTo>
                    <a:pt x="573913" y="359537"/>
                    <a:pt x="524637" y="166116"/>
                    <a:pt x="443992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0609494" y="-320732"/>
            <a:ext cx="532676" cy="196343"/>
            <a:chOff x="0" y="0"/>
            <a:chExt cx="1065352" cy="3926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65403" cy="392684"/>
            </a:xfrm>
            <a:custGeom>
              <a:avLst/>
              <a:gdLst/>
              <a:ahLst/>
              <a:cxnLst/>
              <a:rect l="l" t="t" r="r" b="b"/>
              <a:pathLst>
                <a:path w="1065403" h="392684">
                  <a:moveTo>
                    <a:pt x="218948" y="0"/>
                  </a:moveTo>
                  <a:lnTo>
                    <a:pt x="221996" y="2921"/>
                  </a:lnTo>
                  <a:cubicBezTo>
                    <a:pt x="453644" y="182118"/>
                    <a:pt x="726059" y="297942"/>
                    <a:pt x="1013587" y="341630"/>
                  </a:cubicBezTo>
                  <a:cubicBezTo>
                    <a:pt x="1064133" y="377571"/>
                    <a:pt x="1065403" y="392684"/>
                    <a:pt x="1034288" y="392684"/>
                  </a:cubicBezTo>
                  <a:cubicBezTo>
                    <a:pt x="885698" y="392684"/>
                    <a:pt x="0" y="49784"/>
                    <a:pt x="218948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9972494" y="-286254"/>
            <a:ext cx="1303961" cy="1147519"/>
            <a:chOff x="0" y="0"/>
            <a:chExt cx="2607922" cy="22950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07691" cy="2295017"/>
            </a:xfrm>
            <a:custGeom>
              <a:avLst/>
              <a:gdLst/>
              <a:ahLst/>
              <a:cxnLst/>
              <a:rect l="l" t="t" r="r" b="b"/>
              <a:pathLst>
                <a:path w="2607691" h="2295017">
                  <a:moveTo>
                    <a:pt x="485267" y="348869"/>
                  </a:moveTo>
                  <a:cubicBezTo>
                    <a:pt x="412496" y="348869"/>
                    <a:pt x="398653" y="440817"/>
                    <a:pt x="522097" y="527177"/>
                  </a:cubicBezTo>
                  <a:cubicBezTo>
                    <a:pt x="550545" y="545592"/>
                    <a:pt x="575945" y="553466"/>
                    <a:pt x="596392" y="553466"/>
                  </a:cubicBezTo>
                  <a:cubicBezTo>
                    <a:pt x="661543" y="553466"/>
                    <a:pt x="677545" y="473329"/>
                    <a:pt x="588264" y="393192"/>
                  </a:cubicBezTo>
                  <a:cubicBezTo>
                    <a:pt x="548259" y="361950"/>
                    <a:pt x="512572" y="348869"/>
                    <a:pt x="485140" y="348869"/>
                  </a:cubicBezTo>
                  <a:close/>
                  <a:moveTo>
                    <a:pt x="1372362" y="583565"/>
                  </a:moveTo>
                  <a:cubicBezTo>
                    <a:pt x="1369314" y="583565"/>
                    <a:pt x="1366266" y="583819"/>
                    <a:pt x="1363091" y="584327"/>
                  </a:cubicBezTo>
                  <a:cubicBezTo>
                    <a:pt x="1281684" y="603250"/>
                    <a:pt x="1328039" y="842518"/>
                    <a:pt x="1419479" y="842518"/>
                  </a:cubicBezTo>
                  <a:cubicBezTo>
                    <a:pt x="1422654" y="842518"/>
                    <a:pt x="1425956" y="842137"/>
                    <a:pt x="1429258" y="841629"/>
                  </a:cubicBezTo>
                  <a:cubicBezTo>
                    <a:pt x="1512316" y="824103"/>
                    <a:pt x="1465580" y="583565"/>
                    <a:pt x="1372235" y="583565"/>
                  </a:cubicBezTo>
                  <a:close/>
                  <a:moveTo>
                    <a:pt x="1454404" y="1259967"/>
                  </a:moveTo>
                  <a:cubicBezTo>
                    <a:pt x="1429766" y="1259967"/>
                    <a:pt x="1401064" y="1265428"/>
                    <a:pt x="1369060" y="1277874"/>
                  </a:cubicBezTo>
                  <a:cubicBezTo>
                    <a:pt x="1221232" y="1351788"/>
                    <a:pt x="1246886" y="1470152"/>
                    <a:pt x="1360170" y="1470152"/>
                  </a:cubicBezTo>
                  <a:cubicBezTo>
                    <a:pt x="1385316" y="1470152"/>
                    <a:pt x="1414653" y="1464310"/>
                    <a:pt x="1447419" y="1450975"/>
                  </a:cubicBezTo>
                  <a:cubicBezTo>
                    <a:pt x="1596009" y="1377950"/>
                    <a:pt x="1569339" y="1259967"/>
                    <a:pt x="1454531" y="1259967"/>
                  </a:cubicBezTo>
                  <a:close/>
                  <a:moveTo>
                    <a:pt x="1196721" y="1526286"/>
                  </a:moveTo>
                  <a:cubicBezTo>
                    <a:pt x="1150239" y="1526286"/>
                    <a:pt x="1086739" y="1561338"/>
                    <a:pt x="1098296" y="1611884"/>
                  </a:cubicBezTo>
                  <a:cubicBezTo>
                    <a:pt x="1104773" y="1626489"/>
                    <a:pt x="1121791" y="1633093"/>
                    <a:pt x="1141984" y="1633093"/>
                  </a:cubicBezTo>
                  <a:cubicBezTo>
                    <a:pt x="1188339" y="1633093"/>
                    <a:pt x="1251204" y="1598549"/>
                    <a:pt x="1239774" y="1547241"/>
                  </a:cubicBezTo>
                  <a:cubicBezTo>
                    <a:pt x="1233424" y="1532763"/>
                    <a:pt x="1216787" y="1526286"/>
                    <a:pt x="1196721" y="1526286"/>
                  </a:cubicBezTo>
                  <a:close/>
                  <a:moveTo>
                    <a:pt x="1113917" y="0"/>
                  </a:moveTo>
                  <a:cubicBezTo>
                    <a:pt x="1290066" y="0"/>
                    <a:pt x="1576705" y="262255"/>
                    <a:pt x="1563497" y="376682"/>
                  </a:cubicBezTo>
                  <a:cubicBezTo>
                    <a:pt x="1616710" y="494665"/>
                    <a:pt x="1524889" y="927227"/>
                    <a:pt x="1583690" y="927227"/>
                  </a:cubicBezTo>
                  <a:cubicBezTo>
                    <a:pt x="1601343" y="927227"/>
                    <a:pt x="1632585" y="888365"/>
                    <a:pt x="1685290" y="790448"/>
                  </a:cubicBezTo>
                  <a:cubicBezTo>
                    <a:pt x="1811782" y="394716"/>
                    <a:pt x="1527302" y="206629"/>
                    <a:pt x="1622044" y="122428"/>
                  </a:cubicBezTo>
                  <a:cubicBezTo>
                    <a:pt x="2320290" y="380746"/>
                    <a:pt x="1791970" y="1203706"/>
                    <a:pt x="1939290" y="1203706"/>
                  </a:cubicBezTo>
                  <a:cubicBezTo>
                    <a:pt x="1942211" y="1203706"/>
                    <a:pt x="1945259" y="1203325"/>
                    <a:pt x="1948688" y="1202817"/>
                  </a:cubicBezTo>
                  <a:cubicBezTo>
                    <a:pt x="2383536" y="981583"/>
                    <a:pt x="2145792" y="599440"/>
                    <a:pt x="2242058" y="539242"/>
                  </a:cubicBezTo>
                  <a:cubicBezTo>
                    <a:pt x="2503932" y="551307"/>
                    <a:pt x="2607691" y="1070356"/>
                    <a:pt x="2527935" y="1232916"/>
                  </a:cubicBezTo>
                  <a:cubicBezTo>
                    <a:pt x="2466213" y="1413383"/>
                    <a:pt x="2297684" y="1559433"/>
                    <a:pt x="2108073" y="1571371"/>
                  </a:cubicBezTo>
                  <a:cubicBezTo>
                    <a:pt x="2217928" y="1943100"/>
                    <a:pt x="1909445" y="2117598"/>
                    <a:pt x="1838706" y="2164207"/>
                  </a:cubicBezTo>
                  <a:cubicBezTo>
                    <a:pt x="1668907" y="2261235"/>
                    <a:pt x="1524254" y="2295017"/>
                    <a:pt x="1406652" y="2295017"/>
                  </a:cubicBezTo>
                  <a:cubicBezTo>
                    <a:pt x="1269238" y="2295017"/>
                    <a:pt x="1168908" y="2248662"/>
                    <a:pt x="1108837" y="2203323"/>
                  </a:cubicBezTo>
                  <a:cubicBezTo>
                    <a:pt x="977900" y="2090420"/>
                    <a:pt x="1084707" y="2109978"/>
                    <a:pt x="1325499" y="2082927"/>
                  </a:cubicBezTo>
                  <a:cubicBezTo>
                    <a:pt x="1609979" y="2072386"/>
                    <a:pt x="1763395" y="1813687"/>
                    <a:pt x="1674622" y="1727835"/>
                  </a:cubicBezTo>
                  <a:cubicBezTo>
                    <a:pt x="1662430" y="1725803"/>
                    <a:pt x="1649857" y="1724914"/>
                    <a:pt x="1637157" y="1724914"/>
                  </a:cubicBezTo>
                  <a:cubicBezTo>
                    <a:pt x="1441958" y="1724914"/>
                    <a:pt x="1189736" y="1940687"/>
                    <a:pt x="934847" y="1940687"/>
                  </a:cubicBezTo>
                  <a:cubicBezTo>
                    <a:pt x="860679" y="1940687"/>
                    <a:pt x="786257" y="1922399"/>
                    <a:pt x="713105" y="1875282"/>
                  </a:cubicBezTo>
                  <a:cubicBezTo>
                    <a:pt x="607695" y="1821180"/>
                    <a:pt x="386588" y="1666113"/>
                    <a:pt x="452755" y="1619504"/>
                  </a:cubicBezTo>
                  <a:cubicBezTo>
                    <a:pt x="510413" y="1626743"/>
                    <a:pt x="567563" y="1630426"/>
                    <a:pt x="622681" y="1630426"/>
                  </a:cubicBezTo>
                  <a:cubicBezTo>
                    <a:pt x="862584" y="1630426"/>
                    <a:pt x="1064895" y="1560703"/>
                    <a:pt x="1108837" y="1416304"/>
                  </a:cubicBezTo>
                  <a:cubicBezTo>
                    <a:pt x="1124204" y="1367536"/>
                    <a:pt x="1094613" y="1351026"/>
                    <a:pt x="1040892" y="1351026"/>
                  </a:cubicBezTo>
                  <a:cubicBezTo>
                    <a:pt x="925703" y="1351026"/>
                    <a:pt x="699516" y="1427353"/>
                    <a:pt x="568579" y="1427353"/>
                  </a:cubicBezTo>
                  <a:cubicBezTo>
                    <a:pt x="534162" y="1427353"/>
                    <a:pt x="506476" y="1422146"/>
                    <a:pt x="488823" y="1408811"/>
                  </a:cubicBezTo>
                  <a:cubicBezTo>
                    <a:pt x="343154" y="1377188"/>
                    <a:pt x="81280" y="1124458"/>
                    <a:pt x="207772" y="1079246"/>
                  </a:cubicBezTo>
                  <a:cubicBezTo>
                    <a:pt x="299466" y="1107567"/>
                    <a:pt x="395097" y="1119759"/>
                    <a:pt x="480949" y="1119759"/>
                  </a:cubicBezTo>
                  <a:cubicBezTo>
                    <a:pt x="723392" y="1119759"/>
                    <a:pt x="888238" y="1022731"/>
                    <a:pt x="668274" y="918210"/>
                  </a:cubicBezTo>
                  <a:cubicBezTo>
                    <a:pt x="487680" y="848995"/>
                    <a:pt x="266446" y="922782"/>
                    <a:pt x="135509" y="758698"/>
                  </a:cubicBezTo>
                  <a:cubicBezTo>
                    <a:pt x="78359" y="609854"/>
                    <a:pt x="0" y="348107"/>
                    <a:pt x="55753" y="239776"/>
                  </a:cubicBezTo>
                  <a:cubicBezTo>
                    <a:pt x="197358" y="166751"/>
                    <a:pt x="355981" y="119380"/>
                    <a:pt x="498475" y="119380"/>
                  </a:cubicBezTo>
                  <a:cubicBezTo>
                    <a:pt x="702691" y="119380"/>
                    <a:pt x="873506" y="216535"/>
                    <a:pt x="913384" y="474345"/>
                  </a:cubicBezTo>
                  <a:cubicBezTo>
                    <a:pt x="930783" y="540766"/>
                    <a:pt x="967105" y="592201"/>
                    <a:pt x="1020572" y="592201"/>
                  </a:cubicBezTo>
                  <a:cubicBezTo>
                    <a:pt x="1041019" y="592201"/>
                    <a:pt x="1064006" y="584708"/>
                    <a:pt x="1089406" y="567690"/>
                  </a:cubicBezTo>
                  <a:cubicBezTo>
                    <a:pt x="1227836" y="414147"/>
                    <a:pt x="1038225" y="224663"/>
                    <a:pt x="1005205" y="62103"/>
                  </a:cubicBezTo>
                  <a:cubicBezTo>
                    <a:pt x="1028827" y="18161"/>
                    <a:pt x="1067562" y="0"/>
                    <a:pt x="1113917" y="0"/>
                  </a:cubicBezTo>
                  <a:close/>
                </a:path>
              </a:pathLst>
            </a:custGeom>
            <a:solidFill>
              <a:srgbClr val="029083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10120099" y="-234966"/>
            <a:ext cx="947288" cy="888518"/>
            <a:chOff x="0" y="0"/>
            <a:chExt cx="1894575" cy="17770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94332" cy="1777111"/>
            </a:xfrm>
            <a:custGeom>
              <a:avLst/>
              <a:gdLst/>
              <a:ahLst/>
              <a:cxnLst/>
              <a:rect l="l" t="t" r="r" b="b"/>
              <a:pathLst>
                <a:path w="1894332" h="1777111">
                  <a:moveTo>
                    <a:pt x="663575" y="0"/>
                  </a:moveTo>
                  <a:cubicBezTo>
                    <a:pt x="826008" y="237744"/>
                    <a:pt x="851662" y="573278"/>
                    <a:pt x="726821" y="856107"/>
                  </a:cubicBezTo>
                  <a:cubicBezTo>
                    <a:pt x="856234" y="919353"/>
                    <a:pt x="1012698" y="1002157"/>
                    <a:pt x="1155700" y="1081913"/>
                  </a:cubicBezTo>
                  <a:cubicBezTo>
                    <a:pt x="1391920" y="817118"/>
                    <a:pt x="1393444" y="573405"/>
                    <a:pt x="1310640" y="286004"/>
                  </a:cubicBezTo>
                  <a:cubicBezTo>
                    <a:pt x="1437005" y="537337"/>
                    <a:pt x="1373886" y="869823"/>
                    <a:pt x="1167638" y="1088009"/>
                  </a:cubicBezTo>
                  <a:cubicBezTo>
                    <a:pt x="1259459" y="1139190"/>
                    <a:pt x="1382776" y="1211453"/>
                    <a:pt x="1491107" y="1277620"/>
                  </a:cubicBezTo>
                  <a:cubicBezTo>
                    <a:pt x="1766443" y="1202309"/>
                    <a:pt x="1892935" y="887857"/>
                    <a:pt x="1867281" y="609600"/>
                  </a:cubicBezTo>
                  <a:cubicBezTo>
                    <a:pt x="1894332" y="635127"/>
                    <a:pt x="1877822" y="705866"/>
                    <a:pt x="1879346" y="772033"/>
                  </a:cubicBezTo>
                  <a:cubicBezTo>
                    <a:pt x="1861312" y="976630"/>
                    <a:pt x="1734820" y="1218946"/>
                    <a:pt x="1507617" y="1286637"/>
                  </a:cubicBezTo>
                  <a:cubicBezTo>
                    <a:pt x="1524127" y="1310640"/>
                    <a:pt x="1652016" y="1349756"/>
                    <a:pt x="1647571" y="1388872"/>
                  </a:cubicBezTo>
                  <a:cubicBezTo>
                    <a:pt x="1606931" y="1363345"/>
                    <a:pt x="1540764" y="1322705"/>
                    <a:pt x="1475994" y="1283589"/>
                  </a:cubicBezTo>
                  <a:cubicBezTo>
                    <a:pt x="1572387" y="1431036"/>
                    <a:pt x="1498600" y="1740916"/>
                    <a:pt x="1340612" y="1777111"/>
                  </a:cubicBezTo>
                  <a:cubicBezTo>
                    <a:pt x="1551305" y="1641729"/>
                    <a:pt x="1585849" y="1273048"/>
                    <a:pt x="1301496" y="1179830"/>
                  </a:cubicBezTo>
                  <a:cubicBezTo>
                    <a:pt x="1024890" y="1283081"/>
                    <a:pt x="810641" y="1626743"/>
                    <a:pt x="481838" y="1626743"/>
                  </a:cubicBezTo>
                  <a:cubicBezTo>
                    <a:pt x="479679" y="1626743"/>
                    <a:pt x="477520" y="1626743"/>
                    <a:pt x="475361" y="1626743"/>
                  </a:cubicBezTo>
                  <a:cubicBezTo>
                    <a:pt x="788416" y="1589151"/>
                    <a:pt x="996061" y="1309243"/>
                    <a:pt x="1287907" y="1172337"/>
                  </a:cubicBezTo>
                  <a:cubicBezTo>
                    <a:pt x="1106043" y="1066800"/>
                    <a:pt x="913384" y="963041"/>
                    <a:pt x="713232" y="863727"/>
                  </a:cubicBezTo>
                  <a:lnTo>
                    <a:pt x="618490" y="816991"/>
                  </a:lnTo>
                  <a:cubicBezTo>
                    <a:pt x="487426" y="885190"/>
                    <a:pt x="291465" y="1051052"/>
                    <a:pt x="134874" y="1051052"/>
                  </a:cubicBezTo>
                  <a:cubicBezTo>
                    <a:pt x="108204" y="1051052"/>
                    <a:pt x="82550" y="1046226"/>
                    <a:pt x="58674" y="1035304"/>
                  </a:cubicBezTo>
                  <a:cubicBezTo>
                    <a:pt x="74168" y="1037209"/>
                    <a:pt x="89535" y="1038225"/>
                    <a:pt x="104648" y="1038225"/>
                  </a:cubicBezTo>
                  <a:cubicBezTo>
                    <a:pt x="285877" y="1038225"/>
                    <a:pt x="439674" y="904113"/>
                    <a:pt x="604901" y="809625"/>
                  </a:cubicBezTo>
                  <a:cubicBezTo>
                    <a:pt x="422783" y="722249"/>
                    <a:pt x="46736" y="528193"/>
                    <a:pt x="0" y="353568"/>
                  </a:cubicBezTo>
                  <a:cubicBezTo>
                    <a:pt x="82804" y="477012"/>
                    <a:pt x="207645" y="577850"/>
                    <a:pt x="346075" y="659130"/>
                  </a:cubicBezTo>
                  <a:cubicBezTo>
                    <a:pt x="379476" y="612394"/>
                    <a:pt x="244348" y="274701"/>
                    <a:pt x="255905" y="274701"/>
                  </a:cubicBezTo>
                  <a:cubicBezTo>
                    <a:pt x="257302" y="274701"/>
                    <a:pt x="261112" y="280035"/>
                    <a:pt x="267843" y="291973"/>
                  </a:cubicBezTo>
                  <a:cubicBezTo>
                    <a:pt x="492125" y="725297"/>
                    <a:pt x="132461" y="577850"/>
                    <a:pt x="716280" y="850138"/>
                  </a:cubicBezTo>
                  <a:cubicBezTo>
                    <a:pt x="857758" y="537210"/>
                    <a:pt x="783971" y="248285"/>
                    <a:pt x="663575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832198" y="-438656"/>
            <a:ext cx="1232937" cy="1670175"/>
            <a:chOff x="0" y="0"/>
            <a:chExt cx="2465875" cy="3340349"/>
          </a:xfrm>
        </p:grpSpPr>
        <p:sp>
          <p:nvSpPr>
            <p:cNvPr id="18" name="Freeform 18"/>
            <p:cNvSpPr/>
            <p:nvPr/>
          </p:nvSpPr>
          <p:spPr>
            <a:xfrm>
              <a:off x="127" y="0"/>
              <a:ext cx="2465959" cy="3340100"/>
            </a:xfrm>
            <a:custGeom>
              <a:avLst/>
              <a:gdLst/>
              <a:ahLst/>
              <a:cxnLst/>
              <a:rect l="l" t="t" r="r" b="b"/>
              <a:pathLst>
                <a:path w="2465959" h="3340100">
                  <a:moveTo>
                    <a:pt x="752729" y="0"/>
                  </a:moveTo>
                  <a:cubicBezTo>
                    <a:pt x="1054227" y="365760"/>
                    <a:pt x="1308735" y="853313"/>
                    <a:pt x="1231773" y="1353693"/>
                  </a:cubicBezTo>
                  <a:lnTo>
                    <a:pt x="1246759" y="1375029"/>
                  </a:lnTo>
                  <a:cubicBezTo>
                    <a:pt x="1276731" y="1424178"/>
                    <a:pt x="1306576" y="1473327"/>
                    <a:pt x="1332357" y="1524762"/>
                  </a:cubicBezTo>
                  <a:cubicBezTo>
                    <a:pt x="1370838" y="1103503"/>
                    <a:pt x="1437132" y="682244"/>
                    <a:pt x="1531239" y="269494"/>
                  </a:cubicBezTo>
                  <a:cubicBezTo>
                    <a:pt x="1661668" y="703707"/>
                    <a:pt x="1595374" y="1176274"/>
                    <a:pt x="1349502" y="1556893"/>
                  </a:cubicBezTo>
                  <a:cubicBezTo>
                    <a:pt x="1400810" y="1657350"/>
                    <a:pt x="1445641" y="1757934"/>
                    <a:pt x="1486281" y="1864868"/>
                  </a:cubicBezTo>
                  <a:cubicBezTo>
                    <a:pt x="1608201" y="1467104"/>
                    <a:pt x="1790065" y="1024382"/>
                    <a:pt x="2089404" y="724916"/>
                  </a:cubicBezTo>
                  <a:cubicBezTo>
                    <a:pt x="1922653" y="1112012"/>
                    <a:pt x="1832864" y="1582547"/>
                    <a:pt x="1499235" y="1901190"/>
                  </a:cubicBezTo>
                  <a:cubicBezTo>
                    <a:pt x="1516380" y="1943989"/>
                    <a:pt x="1531366" y="1986788"/>
                    <a:pt x="1544193" y="2031746"/>
                  </a:cubicBezTo>
                  <a:cubicBezTo>
                    <a:pt x="1879981" y="1841373"/>
                    <a:pt x="2053209" y="1507744"/>
                    <a:pt x="2252091" y="1201928"/>
                  </a:cubicBezTo>
                  <a:cubicBezTo>
                    <a:pt x="2170811" y="1559052"/>
                    <a:pt x="2003933" y="2038096"/>
                    <a:pt x="1563497" y="2093722"/>
                  </a:cubicBezTo>
                  <a:cubicBezTo>
                    <a:pt x="1576324" y="2136394"/>
                    <a:pt x="1582674" y="2155698"/>
                    <a:pt x="1601978" y="2232660"/>
                  </a:cubicBezTo>
                  <a:cubicBezTo>
                    <a:pt x="1905635" y="2130044"/>
                    <a:pt x="2234946" y="2035937"/>
                    <a:pt x="2465959" y="1759966"/>
                  </a:cubicBezTo>
                  <a:cubicBezTo>
                    <a:pt x="2454656" y="2111502"/>
                    <a:pt x="2091436" y="2282952"/>
                    <a:pt x="1750822" y="2282952"/>
                  </a:cubicBezTo>
                  <a:cubicBezTo>
                    <a:pt x="1704086" y="2282952"/>
                    <a:pt x="1657604" y="2279777"/>
                    <a:pt x="1612646" y="2273300"/>
                  </a:cubicBezTo>
                  <a:cubicBezTo>
                    <a:pt x="1623314" y="2316099"/>
                    <a:pt x="1633982" y="2356739"/>
                    <a:pt x="1642618" y="2399538"/>
                  </a:cubicBezTo>
                  <a:cubicBezTo>
                    <a:pt x="1805813" y="2411984"/>
                    <a:pt x="1968881" y="2428875"/>
                    <a:pt x="2138934" y="2428875"/>
                  </a:cubicBezTo>
                  <a:cubicBezTo>
                    <a:pt x="2232025" y="2428875"/>
                    <a:pt x="2327021" y="2423795"/>
                    <a:pt x="2425319" y="2410206"/>
                  </a:cubicBezTo>
                  <a:cubicBezTo>
                    <a:pt x="2312670" y="2489708"/>
                    <a:pt x="2182241" y="2514981"/>
                    <a:pt x="2046224" y="2514981"/>
                  </a:cubicBezTo>
                  <a:cubicBezTo>
                    <a:pt x="1918970" y="2514981"/>
                    <a:pt x="1786890" y="2492883"/>
                    <a:pt x="1659763" y="2472055"/>
                  </a:cubicBezTo>
                  <a:cubicBezTo>
                    <a:pt x="1668272" y="2508504"/>
                    <a:pt x="1674749" y="2542667"/>
                    <a:pt x="1681099" y="2578989"/>
                  </a:cubicBezTo>
                  <a:cubicBezTo>
                    <a:pt x="1892935" y="2613279"/>
                    <a:pt x="2083181" y="2756535"/>
                    <a:pt x="2303526" y="2829179"/>
                  </a:cubicBezTo>
                  <a:cubicBezTo>
                    <a:pt x="2270633" y="2838831"/>
                    <a:pt x="2236089" y="2843149"/>
                    <a:pt x="2200529" y="2843149"/>
                  </a:cubicBezTo>
                  <a:cubicBezTo>
                    <a:pt x="2030857" y="2843149"/>
                    <a:pt x="1838960" y="2743200"/>
                    <a:pt x="1693926" y="2638806"/>
                  </a:cubicBezTo>
                  <a:cubicBezTo>
                    <a:pt x="1788795" y="3164332"/>
                    <a:pt x="1811401" y="3340100"/>
                    <a:pt x="1801495" y="3340100"/>
                  </a:cubicBezTo>
                  <a:cubicBezTo>
                    <a:pt x="1785493" y="3340100"/>
                    <a:pt x="1684528" y="2880995"/>
                    <a:pt x="1666113" y="2698750"/>
                  </a:cubicBezTo>
                  <a:cubicBezTo>
                    <a:pt x="1625473" y="2854833"/>
                    <a:pt x="1473708" y="3058033"/>
                    <a:pt x="1291844" y="3066542"/>
                  </a:cubicBezTo>
                  <a:cubicBezTo>
                    <a:pt x="1430782" y="2951099"/>
                    <a:pt x="1460754" y="2717927"/>
                    <a:pt x="1648968" y="2611120"/>
                  </a:cubicBezTo>
                  <a:cubicBezTo>
                    <a:pt x="1640332" y="2566162"/>
                    <a:pt x="1631823" y="2519172"/>
                    <a:pt x="1621155" y="2472055"/>
                  </a:cubicBezTo>
                  <a:cubicBezTo>
                    <a:pt x="1516380" y="2690241"/>
                    <a:pt x="1165733" y="2814320"/>
                    <a:pt x="938911" y="2861310"/>
                  </a:cubicBezTo>
                  <a:cubicBezTo>
                    <a:pt x="1161288" y="2745867"/>
                    <a:pt x="1326007" y="2450719"/>
                    <a:pt x="1606169" y="2410079"/>
                  </a:cubicBezTo>
                  <a:cubicBezTo>
                    <a:pt x="1597660" y="2362962"/>
                    <a:pt x="1584833" y="2318131"/>
                    <a:pt x="1574038" y="2273173"/>
                  </a:cubicBezTo>
                  <a:cubicBezTo>
                    <a:pt x="1359662" y="2400300"/>
                    <a:pt x="1088136" y="2499995"/>
                    <a:pt x="819277" y="2499995"/>
                  </a:cubicBezTo>
                  <a:cubicBezTo>
                    <a:pt x="712851" y="2499995"/>
                    <a:pt x="606679" y="2484374"/>
                    <a:pt x="504698" y="2448560"/>
                  </a:cubicBezTo>
                  <a:cubicBezTo>
                    <a:pt x="515747" y="2449195"/>
                    <a:pt x="526923" y="2449449"/>
                    <a:pt x="537972" y="2449449"/>
                  </a:cubicBezTo>
                  <a:cubicBezTo>
                    <a:pt x="846963" y="2449449"/>
                    <a:pt x="1151763" y="2218817"/>
                    <a:pt x="1478280" y="2218817"/>
                  </a:cubicBezTo>
                  <a:cubicBezTo>
                    <a:pt x="1505712" y="2218817"/>
                    <a:pt x="1533271" y="2220341"/>
                    <a:pt x="1561084" y="2223897"/>
                  </a:cubicBezTo>
                  <a:cubicBezTo>
                    <a:pt x="1552575" y="2185416"/>
                    <a:pt x="1541907" y="2146808"/>
                    <a:pt x="1520444" y="2074164"/>
                  </a:cubicBezTo>
                  <a:cubicBezTo>
                    <a:pt x="1297559" y="2130171"/>
                    <a:pt x="1037590" y="2184019"/>
                    <a:pt x="816737" y="2184019"/>
                  </a:cubicBezTo>
                  <a:cubicBezTo>
                    <a:pt x="666750" y="2184019"/>
                    <a:pt x="534670" y="2159127"/>
                    <a:pt x="444754" y="2093468"/>
                  </a:cubicBezTo>
                  <a:cubicBezTo>
                    <a:pt x="504825" y="2103247"/>
                    <a:pt x="565023" y="2107184"/>
                    <a:pt x="625475" y="2107184"/>
                  </a:cubicBezTo>
                  <a:cubicBezTo>
                    <a:pt x="871474" y="2107184"/>
                    <a:pt x="1120140" y="2041906"/>
                    <a:pt x="1365885" y="2041906"/>
                  </a:cubicBezTo>
                  <a:cubicBezTo>
                    <a:pt x="1414780" y="2041906"/>
                    <a:pt x="1463421" y="2044446"/>
                    <a:pt x="1511935" y="2050669"/>
                  </a:cubicBezTo>
                  <a:cubicBezTo>
                    <a:pt x="1496949" y="2001520"/>
                    <a:pt x="1479804" y="1952244"/>
                    <a:pt x="1462786" y="1903095"/>
                  </a:cubicBezTo>
                  <a:cubicBezTo>
                    <a:pt x="1310386" y="1960880"/>
                    <a:pt x="1151128" y="1989328"/>
                    <a:pt x="992505" y="1989328"/>
                  </a:cubicBezTo>
                  <a:cubicBezTo>
                    <a:pt x="764032" y="1989328"/>
                    <a:pt x="536829" y="1930273"/>
                    <a:pt x="333502" y="1815465"/>
                  </a:cubicBezTo>
                  <a:cubicBezTo>
                    <a:pt x="467360" y="1863344"/>
                    <a:pt x="609473" y="1878838"/>
                    <a:pt x="755015" y="1878838"/>
                  </a:cubicBezTo>
                  <a:cubicBezTo>
                    <a:pt x="979297" y="1878838"/>
                    <a:pt x="1211834" y="1842008"/>
                    <a:pt x="1434973" y="1830324"/>
                  </a:cubicBezTo>
                  <a:cubicBezTo>
                    <a:pt x="1405001" y="1755521"/>
                    <a:pt x="1400683" y="1742694"/>
                    <a:pt x="1340866" y="1618615"/>
                  </a:cubicBezTo>
                  <a:cubicBezTo>
                    <a:pt x="1266698" y="1631569"/>
                    <a:pt x="1187577" y="1638554"/>
                    <a:pt x="1106805" y="1638554"/>
                  </a:cubicBezTo>
                  <a:cubicBezTo>
                    <a:pt x="787400" y="1638554"/>
                    <a:pt x="442214" y="1528572"/>
                    <a:pt x="271526" y="1240028"/>
                  </a:cubicBezTo>
                  <a:cubicBezTo>
                    <a:pt x="581660" y="1470914"/>
                    <a:pt x="979424" y="1470914"/>
                    <a:pt x="1325880" y="1586484"/>
                  </a:cubicBezTo>
                  <a:cubicBezTo>
                    <a:pt x="1287399" y="1511554"/>
                    <a:pt x="1246759" y="1436751"/>
                    <a:pt x="1199769" y="1366266"/>
                  </a:cubicBezTo>
                  <a:cubicBezTo>
                    <a:pt x="718566" y="1287018"/>
                    <a:pt x="145415" y="906526"/>
                    <a:pt x="42799" y="649859"/>
                  </a:cubicBezTo>
                  <a:cubicBezTo>
                    <a:pt x="382778" y="900049"/>
                    <a:pt x="791337" y="1107440"/>
                    <a:pt x="1169797" y="1327785"/>
                  </a:cubicBezTo>
                  <a:cubicBezTo>
                    <a:pt x="895985" y="934593"/>
                    <a:pt x="83312" y="483362"/>
                    <a:pt x="0" y="85598"/>
                  </a:cubicBezTo>
                  <a:cubicBezTo>
                    <a:pt x="160401" y="263144"/>
                    <a:pt x="372110" y="387096"/>
                    <a:pt x="562483" y="530352"/>
                  </a:cubicBezTo>
                  <a:cubicBezTo>
                    <a:pt x="859663" y="731393"/>
                    <a:pt x="966597" y="1035050"/>
                    <a:pt x="1201801" y="1306703"/>
                  </a:cubicBezTo>
                  <a:cubicBezTo>
                    <a:pt x="1120521" y="859663"/>
                    <a:pt x="838327" y="468376"/>
                    <a:pt x="752729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11591092" y="262129"/>
            <a:ext cx="811848" cy="1099888"/>
            <a:chOff x="0" y="0"/>
            <a:chExt cx="1623696" cy="2199776"/>
          </a:xfrm>
        </p:grpSpPr>
        <p:sp>
          <p:nvSpPr>
            <p:cNvPr id="20" name="Freeform 20"/>
            <p:cNvSpPr/>
            <p:nvPr/>
          </p:nvSpPr>
          <p:spPr>
            <a:xfrm>
              <a:off x="-127" y="0"/>
              <a:ext cx="1623822" cy="2199767"/>
            </a:xfrm>
            <a:custGeom>
              <a:avLst/>
              <a:gdLst/>
              <a:ahLst/>
              <a:cxnLst/>
              <a:rect l="l" t="t" r="r" b="b"/>
              <a:pathLst>
                <a:path w="1623822" h="2199767">
                  <a:moveTo>
                    <a:pt x="1128141" y="0"/>
                  </a:moveTo>
                  <a:cubicBezTo>
                    <a:pt x="929513" y="240919"/>
                    <a:pt x="762000" y="561975"/>
                    <a:pt x="812673" y="891540"/>
                  </a:cubicBezTo>
                  <a:lnTo>
                    <a:pt x="802767" y="905637"/>
                  </a:lnTo>
                  <a:cubicBezTo>
                    <a:pt x="783082" y="938022"/>
                    <a:pt x="763397" y="970407"/>
                    <a:pt x="746379" y="1004189"/>
                  </a:cubicBezTo>
                  <a:cubicBezTo>
                    <a:pt x="721106" y="726694"/>
                    <a:pt x="677418" y="449326"/>
                    <a:pt x="615442" y="177546"/>
                  </a:cubicBezTo>
                  <a:cubicBezTo>
                    <a:pt x="529590" y="463423"/>
                    <a:pt x="573151" y="774700"/>
                    <a:pt x="735076" y="1025398"/>
                  </a:cubicBezTo>
                  <a:cubicBezTo>
                    <a:pt x="701294" y="1091565"/>
                    <a:pt x="671703" y="1157732"/>
                    <a:pt x="645033" y="1228217"/>
                  </a:cubicBezTo>
                  <a:cubicBezTo>
                    <a:pt x="564769" y="966216"/>
                    <a:pt x="445008" y="674751"/>
                    <a:pt x="247904" y="477520"/>
                  </a:cubicBezTo>
                  <a:cubicBezTo>
                    <a:pt x="357759" y="732536"/>
                    <a:pt x="416814" y="1042289"/>
                    <a:pt x="636524" y="1252093"/>
                  </a:cubicBezTo>
                  <a:cubicBezTo>
                    <a:pt x="625221" y="1280287"/>
                    <a:pt x="615442" y="1308481"/>
                    <a:pt x="606933" y="1338072"/>
                  </a:cubicBezTo>
                  <a:cubicBezTo>
                    <a:pt x="385826" y="1212723"/>
                    <a:pt x="271780" y="993013"/>
                    <a:pt x="140843" y="791591"/>
                  </a:cubicBezTo>
                  <a:cubicBezTo>
                    <a:pt x="194310" y="1026795"/>
                    <a:pt x="304165" y="1342263"/>
                    <a:pt x="594233" y="1378839"/>
                  </a:cubicBezTo>
                  <a:cubicBezTo>
                    <a:pt x="585724" y="1406906"/>
                    <a:pt x="581533" y="1419606"/>
                    <a:pt x="568960" y="1470406"/>
                  </a:cubicBezTo>
                  <a:cubicBezTo>
                    <a:pt x="369062" y="1402842"/>
                    <a:pt x="152146" y="1340866"/>
                    <a:pt x="0" y="1159129"/>
                  </a:cubicBezTo>
                  <a:cubicBezTo>
                    <a:pt x="7366" y="1390650"/>
                    <a:pt x="246634" y="1503553"/>
                    <a:pt x="470916" y="1503553"/>
                  </a:cubicBezTo>
                  <a:cubicBezTo>
                    <a:pt x="501650" y="1503553"/>
                    <a:pt x="532257" y="1501394"/>
                    <a:pt x="561975" y="1497203"/>
                  </a:cubicBezTo>
                  <a:cubicBezTo>
                    <a:pt x="554990" y="1525397"/>
                    <a:pt x="547878" y="1552194"/>
                    <a:pt x="542290" y="1580261"/>
                  </a:cubicBezTo>
                  <a:cubicBezTo>
                    <a:pt x="434848" y="1588389"/>
                    <a:pt x="327406" y="1599565"/>
                    <a:pt x="215392" y="1599565"/>
                  </a:cubicBezTo>
                  <a:cubicBezTo>
                    <a:pt x="154178" y="1599565"/>
                    <a:pt x="91567" y="1596263"/>
                    <a:pt x="26797" y="1587246"/>
                  </a:cubicBezTo>
                  <a:cubicBezTo>
                    <a:pt x="100965" y="1639570"/>
                    <a:pt x="186944" y="1656207"/>
                    <a:pt x="276479" y="1656207"/>
                  </a:cubicBezTo>
                  <a:cubicBezTo>
                    <a:pt x="360172" y="1656207"/>
                    <a:pt x="447294" y="1641602"/>
                    <a:pt x="530987" y="1628013"/>
                  </a:cubicBezTo>
                  <a:cubicBezTo>
                    <a:pt x="525399" y="1652016"/>
                    <a:pt x="521208" y="1674495"/>
                    <a:pt x="517017" y="1698498"/>
                  </a:cubicBezTo>
                  <a:cubicBezTo>
                    <a:pt x="377571" y="1721104"/>
                    <a:pt x="252222" y="1815465"/>
                    <a:pt x="107188" y="1863344"/>
                  </a:cubicBezTo>
                  <a:cubicBezTo>
                    <a:pt x="128905" y="1869694"/>
                    <a:pt x="151638" y="1872488"/>
                    <a:pt x="175006" y="1872488"/>
                  </a:cubicBezTo>
                  <a:cubicBezTo>
                    <a:pt x="286766" y="1872488"/>
                    <a:pt x="413004" y="1806702"/>
                    <a:pt x="508508" y="1737995"/>
                  </a:cubicBezTo>
                  <a:cubicBezTo>
                    <a:pt x="446024" y="2084070"/>
                    <a:pt x="431165" y="2199767"/>
                    <a:pt x="437642" y="2199767"/>
                  </a:cubicBezTo>
                  <a:cubicBezTo>
                    <a:pt x="448183" y="2199767"/>
                    <a:pt x="514604" y="1897507"/>
                    <a:pt x="526796" y="1777365"/>
                  </a:cubicBezTo>
                  <a:cubicBezTo>
                    <a:pt x="553593" y="1880235"/>
                    <a:pt x="653542" y="2013966"/>
                    <a:pt x="773176" y="2019554"/>
                  </a:cubicBezTo>
                  <a:cubicBezTo>
                    <a:pt x="681609" y="1943481"/>
                    <a:pt x="661924" y="1789938"/>
                    <a:pt x="537972" y="1719580"/>
                  </a:cubicBezTo>
                  <a:cubicBezTo>
                    <a:pt x="543687" y="1689989"/>
                    <a:pt x="549275" y="1659001"/>
                    <a:pt x="556260" y="1628013"/>
                  </a:cubicBezTo>
                  <a:cubicBezTo>
                    <a:pt x="625221" y="1771650"/>
                    <a:pt x="856234" y="1853438"/>
                    <a:pt x="1005459" y="1884299"/>
                  </a:cubicBezTo>
                  <a:cubicBezTo>
                    <a:pt x="859028" y="1808226"/>
                    <a:pt x="750570" y="1613916"/>
                    <a:pt x="566039" y="1587246"/>
                  </a:cubicBezTo>
                  <a:cubicBezTo>
                    <a:pt x="571627" y="1556258"/>
                    <a:pt x="580136" y="1526667"/>
                    <a:pt x="587121" y="1497076"/>
                  </a:cubicBezTo>
                  <a:cubicBezTo>
                    <a:pt x="728345" y="1580769"/>
                    <a:pt x="907034" y="1646428"/>
                    <a:pt x="1084072" y="1646428"/>
                  </a:cubicBezTo>
                  <a:cubicBezTo>
                    <a:pt x="1154176" y="1646428"/>
                    <a:pt x="1224026" y="1636141"/>
                    <a:pt x="1291209" y="1612519"/>
                  </a:cubicBezTo>
                  <a:cubicBezTo>
                    <a:pt x="1283843" y="1612900"/>
                    <a:pt x="1276604" y="1613154"/>
                    <a:pt x="1269238" y="1613154"/>
                  </a:cubicBezTo>
                  <a:cubicBezTo>
                    <a:pt x="1065784" y="1613154"/>
                    <a:pt x="865124" y="1461262"/>
                    <a:pt x="650113" y="1461262"/>
                  </a:cubicBezTo>
                  <a:cubicBezTo>
                    <a:pt x="632079" y="1461262"/>
                    <a:pt x="613918" y="1462278"/>
                    <a:pt x="595630" y="1464691"/>
                  </a:cubicBezTo>
                  <a:cubicBezTo>
                    <a:pt x="601218" y="1439291"/>
                    <a:pt x="608330" y="1414018"/>
                    <a:pt x="622427" y="1366012"/>
                  </a:cubicBezTo>
                  <a:cubicBezTo>
                    <a:pt x="769239" y="1402969"/>
                    <a:pt x="940308" y="1438402"/>
                    <a:pt x="1085850" y="1438402"/>
                  </a:cubicBezTo>
                  <a:cubicBezTo>
                    <a:pt x="1184656" y="1438402"/>
                    <a:pt x="1271524" y="1422019"/>
                    <a:pt x="1330833" y="1378712"/>
                  </a:cubicBezTo>
                  <a:cubicBezTo>
                    <a:pt x="1291336" y="1385189"/>
                    <a:pt x="1251585" y="1387729"/>
                    <a:pt x="1211834" y="1387729"/>
                  </a:cubicBezTo>
                  <a:cubicBezTo>
                    <a:pt x="1049782" y="1387729"/>
                    <a:pt x="886079" y="1344676"/>
                    <a:pt x="724281" y="1344676"/>
                  </a:cubicBezTo>
                  <a:cubicBezTo>
                    <a:pt x="692150" y="1344676"/>
                    <a:pt x="660019" y="1346327"/>
                    <a:pt x="628142" y="1350518"/>
                  </a:cubicBezTo>
                  <a:cubicBezTo>
                    <a:pt x="638048" y="1318133"/>
                    <a:pt x="649224" y="1285748"/>
                    <a:pt x="660527" y="1253363"/>
                  </a:cubicBezTo>
                  <a:cubicBezTo>
                    <a:pt x="760857" y="1291463"/>
                    <a:pt x="865759" y="1310132"/>
                    <a:pt x="970153" y="1310132"/>
                  </a:cubicBezTo>
                  <a:cubicBezTo>
                    <a:pt x="1120648" y="1310132"/>
                    <a:pt x="1270127" y="1271270"/>
                    <a:pt x="1404112" y="1195578"/>
                  </a:cubicBezTo>
                  <a:cubicBezTo>
                    <a:pt x="1315974" y="1227201"/>
                    <a:pt x="1222375" y="1237361"/>
                    <a:pt x="1126617" y="1237361"/>
                  </a:cubicBezTo>
                  <a:cubicBezTo>
                    <a:pt x="978916" y="1237361"/>
                    <a:pt x="825881" y="1213104"/>
                    <a:pt x="678942" y="1205357"/>
                  </a:cubicBezTo>
                  <a:cubicBezTo>
                    <a:pt x="698754" y="1156081"/>
                    <a:pt x="701548" y="1147699"/>
                    <a:pt x="740918" y="1065911"/>
                  </a:cubicBezTo>
                  <a:cubicBezTo>
                    <a:pt x="789813" y="1074420"/>
                    <a:pt x="841883" y="1079119"/>
                    <a:pt x="894969" y="1079119"/>
                  </a:cubicBezTo>
                  <a:cubicBezTo>
                    <a:pt x="1105281" y="1079119"/>
                    <a:pt x="1332611" y="1006602"/>
                    <a:pt x="1445006" y="816737"/>
                  </a:cubicBezTo>
                  <a:cubicBezTo>
                    <a:pt x="1240790" y="968883"/>
                    <a:pt x="978789" y="968883"/>
                    <a:pt x="750697" y="1044956"/>
                  </a:cubicBezTo>
                  <a:cubicBezTo>
                    <a:pt x="775970" y="995680"/>
                    <a:pt x="802767" y="946404"/>
                    <a:pt x="833755" y="899922"/>
                  </a:cubicBezTo>
                  <a:cubicBezTo>
                    <a:pt x="1150620" y="847725"/>
                    <a:pt x="1527937" y="597154"/>
                    <a:pt x="1595628" y="428117"/>
                  </a:cubicBezTo>
                  <a:cubicBezTo>
                    <a:pt x="1371727" y="592963"/>
                    <a:pt x="1102741" y="729488"/>
                    <a:pt x="853567" y="874522"/>
                  </a:cubicBezTo>
                  <a:cubicBezTo>
                    <a:pt x="1033780" y="615442"/>
                    <a:pt x="1568831" y="318262"/>
                    <a:pt x="1623822" y="56261"/>
                  </a:cubicBezTo>
                  <a:cubicBezTo>
                    <a:pt x="1518285" y="173228"/>
                    <a:pt x="1378839" y="254762"/>
                    <a:pt x="1253490" y="349123"/>
                  </a:cubicBezTo>
                  <a:cubicBezTo>
                    <a:pt x="1057656" y="481711"/>
                    <a:pt x="987298" y="681609"/>
                    <a:pt x="832358" y="860552"/>
                  </a:cubicBezTo>
                  <a:cubicBezTo>
                    <a:pt x="885952" y="566166"/>
                    <a:pt x="1071753" y="308483"/>
                    <a:pt x="1128141" y="0"/>
                  </a:cubicBezTo>
                  <a:close/>
                </a:path>
              </a:pathLst>
            </a:custGeom>
            <a:solidFill>
              <a:srgbClr val="D74A2E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199367" y="5593860"/>
            <a:ext cx="1067000" cy="1445389"/>
            <a:chOff x="0" y="0"/>
            <a:chExt cx="2134000" cy="2890779"/>
          </a:xfrm>
        </p:grpSpPr>
        <p:sp>
          <p:nvSpPr>
            <p:cNvPr id="22" name="Freeform 22"/>
            <p:cNvSpPr/>
            <p:nvPr/>
          </p:nvSpPr>
          <p:spPr>
            <a:xfrm>
              <a:off x="127" y="0"/>
              <a:ext cx="2133854" cy="2890774"/>
            </a:xfrm>
            <a:custGeom>
              <a:avLst/>
              <a:gdLst/>
              <a:ahLst/>
              <a:cxnLst/>
              <a:rect l="l" t="t" r="r" b="b"/>
              <a:pathLst>
                <a:path w="2133854" h="2890774">
                  <a:moveTo>
                    <a:pt x="1482344" y="0"/>
                  </a:moveTo>
                  <a:cubicBezTo>
                    <a:pt x="1221359" y="316484"/>
                    <a:pt x="1001141" y="738505"/>
                    <a:pt x="1067816" y="1171575"/>
                  </a:cubicBezTo>
                  <a:lnTo>
                    <a:pt x="1054862" y="1190117"/>
                  </a:lnTo>
                  <a:cubicBezTo>
                    <a:pt x="1028954" y="1232662"/>
                    <a:pt x="1003046" y="1275207"/>
                    <a:pt x="980821" y="1319657"/>
                  </a:cubicBezTo>
                  <a:cubicBezTo>
                    <a:pt x="947420" y="955040"/>
                    <a:pt x="890143" y="590423"/>
                    <a:pt x="808736" y="233172"/>
                  </a:cubicBezTo>
                  <a:cubicBezTo>
                    <a:pt x="695833" y="608965"/>
                    <a:pt x="753237" y="1017905"/>
                    <a:pt x="966089" y="1347343"/>
                  </a:cubicBezTo>
                  <a:cubicBezTo>
                    <a:pt x="921639" y="1434338"/>
                    <a:pt x="882904" y="1521333"/>
                    <a:pt x="847725" y="1613916"/>
                  </a:cubicBezTo>
                  <a:cubicBezTo>
                    <a:pt x="742188" y="1269746"/>
                    <a:pt x="584835" y="886587"/>
                    <a:pt x="325755" y="627380"/>
                  </a:cubicBezTo>
                  <a:cubicBezTo>
                    <a:pt x="470027" y="962406"/>
                    <a:pt x="547751" y="1369568"/>
                    <a:pt x="836549" y="1645285"/>
                  </a:cubicBezTo>
                  <a:cubicBezTo>
                    <a:pt x="821690" y="1682369"/>
                    <a:pt x="808736" y="1719326"/>
                    <a:pt x="797687" y="1758188"/>
                  </a:cubicBezTo>
                  <a:cubicBezTo>
                    <a:pt x="507111" y="1593469"/>
                    <a:pt x="357251" y="1304798"/>
                    <a:pt x="185039" y="1040130"/>
                  </a:cubicBezTo>
                  <a:cubicBezTo>
                    <a:pt x="255397" y="1349248"/>
                    <a:pt x="399796" y="1763776"/>
                    <a:pt x="781050" y="1811909"/>
                  </a:cubicBezTo>
                  <a:cubicBezTo>
                    <a:pt x="769874" y="1848866"/>
                    <a:pt x="764413" y="1865503"/>
                    <a:pt x="747776" y="1932178"/>
                  </a:cubicBezTo>
                  <a:cubicBezTo>
                    <a:pt x="485013" y="1843278"/>
                    <a:pt x="199898" y="1761871"/>
                    <a:pt x="0" y="1523111"/>
                  </a:cubicBezTo>
                  <a:cubicBezTo>
                    <a:pt x="9779" y="1827403"/>
                    <a:pt x="324104" y="1975739"/>
                    <a:pt x="618871" y="1975739"/>
                  </a:cubicBezTo>
                  <a:cubicBezTo>
                    <a:pt x="659384" y="1975739"/>
                    <a:pt x="699516" y="1972945"/>
                    <a:pt x="738505" y="1967357"/>
                  </a:cubicBezTo>
                  <a:cubicBezTo>
                    <a:pt x="729234" y="2004441"/>
                    <a:pt x="719963" y="2039493"/>
                    <a:pt x="712597" y="2076577"/>
                  </a:cubicBezTo>
                  <a:cubicBezTo>
                    <a:pt x="571373" y="2087372"/>
                    <a:pt x="430276" y="2101977"/>
                    <a:pt x="283083" y="2101977"/>
                  </a:cubicBezTo>
                  <a:cubicBezTo>
                    <a:pt x="202565" y="2101977"/>
                    <a:pt x="120269" y="2097659"/>
                    <a:pt x="35179" y="2085848"/>
                  </a:cubicBezTo>
                  <a:cubicBezTo>
                    <a:pt x="132715" y="2154682"/>
                    <a:pt x="245618" y="2176526"/>
                    <a:pt x="363220" y="2176526"/>
                  </a:cubicBezTo>
                  <a:cubicBezTo>
                    <a:pt x="473329" y="2176526"/>
                    <a:pt x="587629" y="2157349"/>
                    <a:pt x="697738" y="2139442"/>
                  </a:cubicBezTo>
                  <a:cubicBezTo>
                    <a:pt x="690372" y="2170938"/>
                    <a:pt x="684784" y="2200529"/>
                    <a:pt x="679323" y="2232025"/>
                  </a:cubicBezTo>
                  <a:cubicBezTo>
                    <a:pt x="496062" y="2261616"/>
                    <a:pt x="331343" y="2385695"/>
                    <a:pt x="140716" y="2448560"/>
                  </a:cubicBezTo>
                  <a:cubicBezTo>
                    <a:pt x="169164" y="2456942"/>
                    <a:pt x="199136" y="2460625"/>
                    <a:pt x="229870" y="2460625"/>
                  </a:cubicBezTo>
                  <a:cubicBezTo>
                    <a:pt x="376682" y="2460625"/>
                    <a:pt x="542798" y="2374138"/>
                    <a:pt x="668274" y="2283841"/>
                  </a:cubicBezTo>
                  <a:cubicBezTo>
                    <a:pt x="586232" y="2738628"/>
                    <a:pt x="566547" y="2890774"/>
                    <a:pt x="575183" y="2890774"/>
                  </a:cubicBezTo>
                  <a:cubicBezTo>
                    <a:pt x="589026" y="2890774"/>
                    <a:pt x="676402" y="2493518"/>
                    <a:pt x="692404" y="2335657"/>
                  </a:cubicBezTo>
                  <a:cubicBezTo>
                    <a:pt x="727583" y="2470785"/>
                    <a:pt x="858901" y="2646553"/>
                    <a:pt x="1016254" y="2654046"/>
                  </a:cubicBezTo>
                  <a:cubicBezTo>
                    <a:pt x="895985" y="2554097"/>
                    <a:pt x="870077" y="2352421"/>
                    <a:pt x="707136" y="2259838"/>
                  </a:cubicBezTo>
                  <a:cubicBezTo>
                    <a:pt x="714629" y="2220976"/>
                    <a:pt x="721995" y="2180209"/>
                    <a:pt x="731266" y="2139442"/>
                  </a:cubicBezTo>
                  <a:cubicBezTo>
                    <a:pt x="821944" y="2328291"/>
                    <a:pt x="1125474" y="2435606"/>
                    <a:pt x="1321689" y="2476246"/>
                  </a:cubicBezTo>
                  <a:cubicBezTo>
                    <a:pt x="1129284" y="2376297"/>
                    <a:pt x="986663" y="2120900"/>
                    <a:pt x="744220" y="2085848"/>
                  </a:cubicBezTo>
                  <a:cubicBezTo>
                    <a:pt x="751586" y="2045081"/>
                    <a:pt x="762762" y="2006219"/>
                    <a:pt x="772033" y="1967357"/>
                  </a:cubicBezTo>
                  <a:cubicBezTo>
                    <a:pt x="957580" y="2077339"/>
                    <a:pt x="1192530" y="2163572"/>
                    <a:pt x="1425194" y="2163572"/>
                  </a:cubicBezTo>
                  <a:cubicBezTo>
                    <a:pt x="1517396" y="2163572"/>
                    <a:pt x="1609217" y="2150110"/>
                    <a:pt x="1697355" y="2119122"/>
                  </a:cubicBezTo>
                  <a:cubicBezTo>
                    <a:pt x="1687703" y="2119630"/>
                    <a:pt x="1678178" y="2119884"/>
                    <a:pt x="1668526" y="2119884"/>
                  </a:cubicBezTo>
                  <a:cubicBezTo>
                    <a:pt x="1401191" y="2119884"/>
                    <a:pt x="1137412" y="1920367"/>
                    <a:pt x="854710" y="1920367"/>
                  </a:cubicBezTo>
                  <a:cubicBezTo>
                    <a:pt x="830961" y="1920367"/>
                    <a:pt x="807085" y="1921764"/>
                    <a:pt x="783082" y="1924812"/>
                  </a:cubicBezTo>
                  <a:cubicBezTo>
                    <a:pt x="790448" y="1891538"/>
                    <a:pt x="799719" y="1858137"/>
                    <a:pt x="818261" y="1795272"/>
                  </a:cubicBezTo>
                  <a:cubicBezTo>
                    <a:pt x="1011174" y="1843786"/>
                    <a:pt x="1236091" y="1890395"/>
                    <a:pt x="1427226" y="1890395"/>
                  </a:cubicBezTo>
                  <a:cubicBezTo>
                    <a:pt x="1557020" y="1890395"/>
                    <a:pt x="1671320" y="1868805"/>
                    <a:pt x="1749171" y="1812036"/>
                  </a:cubicBezTo>
                  <a:cubicBezTo>
                    <a:pt x="1697228" y="1820545"/>
                    <a:pt x="1645031" y="1823974"/>
                    <a:pt x="1592707" y="1823974"/>
                  </a:cubicBezTo>
                  <a:cubicBezTo>
                    <a:pt x="1379855" y="1823974"/>
                    <a:pt x="1164590" y="1767459"/>
                    <a:pt x="951992" y="1767459"/>
                  </a:cubicBezTo>
                  <a:cubicBezTo>
                    <a:pt x="909701" y="1767459"/>
                    <a:pt x="867664" y="1769745"/>
                    <a:pt x="825627" y="1775079"/>
                  </a:cubicBezTo>
                  <a:cubicBezTo>
                    <a:pt x="838581" y="1732534"/>
                    <a:pt x="853440" y="1689862"/>
                    <a:pt x="868172" y="1647317"/>
                  </a:cubicBezTo>
                  <a:cubicBezTo>
                    <a:pt x="1000125" y="1697355"/>
                    <a:pt x="1137920" y="1721993"/>
                    <a:pt x="1275080" y="1721993"/>
                  </a:cubicBezTo>
                  <a:cubicBezTo>
                    <a:pt x="1472819" y="1721993"/>
                    <a:pt x="1669415" y="1670939"/>
                    <a:pt x="1845310" y="1571498"/>
                  </a:cubicBezTo>
                  <a:cubicBezTo>
                    <a:pt x="1729486" y="1613027"/>
                    <a:pt x="1606550" y="1626362"/>
                    <a:pt x="1480566" y="1626362"/>
                  </a:cubicBezTo>
                  <a:cubicBezTo>
                    <a:pt x="1286510" y="1626362"/>
                    <a:pt x="1085215" y="1594485"/>
                    <a:pt x="892175" y="1584325"/>
                  </a:cubicBezTo>
                  <a:cubicBezTo>
                    <a:pt x="918210" y="1519555"/>
                    <a:pt x="921766" y="1508506"/>
                    <a:pt x="973582" y="1401064"/>
                  </a:cubicBezTo>
                  <a:cubicBezTo>
                    <a:pt x="1037844" y="1412240"/>
                    <a:pt x="1106297" y="1418336"/>
                    <a:pt x="1176147" y="1418336"/>
                  </a:cubicBezTo>
                  <a:cubicBezTo>
                    <a:pt x="1452626" y="1418336"/>
                    <a:pt x="1751330" y="1323086"/>
                    <a:pt x="1899031" y="1073404"/>
                  </a:cubicBezTo>
                  <a:cubicBezTo>
                    <a:pt x="1630680" y="1273302"/>
                    <a:pt x="1286383" y="1273302"/>
                    <a:pt x="986663" y="1373251"/>
                  </a:cubicBezTo>
                  <a:cubicBezTo>
                    <a:pt x="1019937" y="1308481"/>
                    <a:pt x="1055116" y="1243711"/>
                    <a:pt x="1095756" y="1182624"/>
                  </a:cubicBezTo>
                  <a:cubicBezTo>
                    <a:pt x="1512189" y="1114044"/>
                    <a:pt x="2008124" y="784733"/>
                    <a:pt x="2097024" y="562610"/>
                  </a:cubicBezTo>
                  <a:cubicBezTo>
                    <a:pt x="1802511" y="779145"/>
                    <a:pt x="1448943" y="958723"/>
                    <a:pt x="1121537" y="1149350"/>
                  </a:cubicBezTo>
                  <a:cubicBezTo>
                    <a:pt x="1358392" y="808863"/>
                    <a:pt x="2061718" y="418338"/>
                    <a:pt x="2133854" y="74041"/>
                  </a:cubicBezTo>
                  <a:cubicBezTo>
                    <a:pt x="1995043" y="227711"/>
                    <a:pt x="1811782" y="334899"/>
                    <a:pt x="1647063" y="458978"/>
                  </a:cubicBezTo>
                  <a:cubicBezTo>
                    <a:pt x="1389761" y="632968"/>
                    <a:pt x="1297305" y="895731"/>
                    <a:pt x="1093724" y="1130808"/>
                  </a:cubicBezTo>
                  <a:cubicBezTo>
                    <a:pt x="1164082" y="743966"/>
                    <a:pt x="1408303" y="405384"/>
                    <a:pt x="1482344" y="0"/>
                  </a:cubicBezTo>
                  <a:close/>
                </a:path>
              </a:pathLst>
            </a:custGeom>
            <a:solidFill>
              <a:srgbClr val="029083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3" name="Group 23"/>
          <p:cNvGrpSpPr/>
          <p:nvPr/>
        </p:nvGrpSpPr>
        <p:grpSpPr>
          <a:xfrm rot="5400000">
            <a:off x="1028886" y="6709618"/>
            <a:ext cx="289405" cy="106686"/>
            <a:chOff x="0" y="0"/>
            <a:chExt cx="578811" cy="21337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78866" cy="213360"/>
            </a:xfrm>
            <a:custGeom>
              <a:avLst/>
              <a:gdLst/>
              <a:ahLst/>
              <a:cxnLst/>
              <a:rect l="l" t="t" r="r" b="b"/>
              <a:pathLst>
                <a:path w="578866" h="213360">
                  <a:moveTo>
                    <a:pt x="118999" y="0"/>
                  </a:moveTo>
                  <a:lnTo>
                    <a:pt x="120650" y="1651"/>
                  </a:lnTo>
                  <a:cubicBezTo>
                    <a:pt x="246507" y="98933"/>
                    <a:pt x="394462" y="161925"/>
                    <a:pt x="550672" y="185547"/>
                  </a:cubicBezTo>
                  <a:cubicBezTo>
                    <a:pt x="578104" y="205105"/>
                    <a:pt x="578866" y="213233"/>
                    <a:pt x="561848" y="213233"/>
                  </a:cubicBezTo>
                  <a:cubicBezTo>
                    <a:pt x="481203" y="213360"/>
                    <a:pt x="0" y="27051"/>
                    <a:pt x="118999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5" name="Group 25"/>
          <p:cNvGrpSpPr/>
          <p:nvPr/>
        </p:nvGrpSpPr>
        <p:grpSpPr>
          <a:xfrm rot="5400000">
            <a:off x="955944" y="6174079"/>
            <a:ext cx="708448" cy="623523"/>
            <a:chOff x="0" y="0"/>
            <a:chExt cx="1416895" cy="124704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16812" cy="1247013"/>
            </a:xfrm>
            <a:custGeom>
              <a:avLst/>
              <a:gdLst/>
              <a:ahLst/>
              <a:cxnLst/>
              <a:rect l="l" t="t" r="r" b="b"/>
              <a:pathLst>
                <a:path w="1416812" h="1247013">
                  <a:moveTo>
                    <a:pt x="263652" y="189484"/>
                  </a:moveTo>
                  <a:cubicBezTo>
                    <a:pt x="224155" y="189484"/>
                    <a:pt x="216535" y="239395"/>
                    <a:pt x="283718" y="286385"/>
                  </a:cubicBezTo>
                  <a:cubicBezTo>
                    <a:pt x="299212" y="296418"/>
                    <a:pt x="312928" y="300736"/>
                    <a:pt x="324104" y="300736"/>
                  </a:cubicBezTo>
                  <a:cubicBezTo>
                    <a:pt x="359537" y="300736"/>
                    <a:pt x="368173" y="257175"/>
                    <a:pt x="319659" y="213614"/>
                  </a:cubicBezTo>
                  <a:cubicBezTo>
                    <a:pt x="297942" y="196596"/>
                    <a:pt x="278511" y="189484"/>
                    <a:pt x="263652" y="189484"/>
                  </a:cubicBezTo>
                  <a:close/>
                  <a:moveTo>
                    <a:pt x="745744" y="316992"/>
                  </a:moveTo>
                  <a:cubicBezTo>
                    <a:pt x="744093" y="316992"/>
                    <a:pt x="742442" y="317119"/>
                    <a:pt x="740791" y="317373"/>
                  </a:cubicBezTo>
                  <a:cubicBezTo>
                    <a:pt x="696595" y="327660"/>
                    <a:pt x="721741" y="457708"/>
                    <a:pt x="771398" y="457708"/>
                  </a:cubicBezTo>
                  <a:cubicBezTo>
                    <a:pt x="773176" y="457708"/>
                    <a:pt x="774954" y="457581"/>
                    <a:pt x="776732" y="457200"/>
                  </a:cubicBezTo>
                  <a:cubicBezTo>
                    <a:pt x="821817" y="447675"/>
                    <a:pt x="796417" y="316992"/>
                    <a:pt x="745744" y="316992"/>
                  </a:cubicBezTo>
                  <a:close/>
                  <a:moveTo>
                    <a:pt x="790321" y="684530"/>
                  </a:moveTo>
                  <a:cubicBezTo>
                    <a:pt x="776859" y="684530"/>
                    <a:pt x="761365" y="687451"/>
                    <a:pt x="743966" y="694309"/>
                  </a:cubicBezTo>
                  <a:cubicBezTo>
                    <a:pt x="663702" y="734441"/>
                    <a:pt x="677545" y="798703"/>
                    <a:pt x="739140" y="798703"/>
                  </a:cubicBezTo>
                  <a:cubicBezTo>
                    <a:pt x="752729" y="798703"/>
                    <a:pt x="768731" y="795528"/>
                    <a:pt x="786511" y="788289"/>
                  </a:cubicBezTo>
                  <a:cubicBezTo>
                    <a:pt x="867283" y="748538"/>
                    <a:pt x="852678" y="684530"/>
                    <a:pt x="790321" y="684530"/>
                  </a:cubicBezTo>
                  <a:close/>
                  <a:moveTo>
                    <a:pt x="650367" y="829310"/>
                  </a:moveTo>
                  <a:cubicBezTo>
                    <a:pt x="625094" y="829310"/>
                    <a:pt x="590550" y="848360"/>
                    <a:pt x="596900" y="875792"/>
                  </a:cubicBezTo>
                  <a:cubicBezTo>
                    <a:pt x="600329" y="883666"/>
                    <a:pt x="609727" y="887349"/>
                    <a:pt x="620649" y="887349"/>
                  </a:cubicBezTo>
                  <a:cubicBezTo>
                    <a:pt x="645795" y="887349"/>
                    <a:pt x="680085" y="868553"/>
                    <a:pt x="673735" y="840740"/>
                  </a:cubicBezTo>
                  <a:cubicBezTo>
                    <a:pt x="670306" y="832866"/>
                    <a:pt x="661162" y="829310"/>
                    <a:pt x="650367" y="829310"/>
                  </a:cubicBezTo>
                  <a:close/>
                  <a:moveTo>
                    <a:pt x="605155" y="0"/>
                  </a:moveTo>
                  <a:cubicBezTo>
                    <a:pt x="700786" y="0"/>
                    <a:pt x="856615" y="142494"/>
                    <a:pt x="849376" y="204597"/>
                  </a:cubicBezTo>
                  <a:cubicBezTo>
                    <a:pt x="878332" y="268732"/>
                    <a:pt x="828421" y="503682"/>
                    <a:pt x="860425" y="503682"/>
                  </a:cubicBezTo>
                  <a:cubicBezTo>
                    <a:pt x="870077" y="503682"/>
                    <a:pt x="886968" y="482600"/>
                    <a:pt x="915670" y="429387"/>
                  </a:cubicBezTo>
                  <a:cubicBezTo>
                    <a:pt x="984377" y="214376"/>
                    <a:pt x="829818" y="112141"/>
                    <a:pt x="881380" y="66421"/>
                  </a:cubicBezTo>
                  <a:cubicBezTo>
                    <a:pt x="1260729" y="206756"/>
                    <a:pt x="973709" y="654050"/>
                    <a:pt x="1053719" y="654050"/>
                  </a:cubicBezTo>
                  <a:cubicBezTo>
                    <a:pt x="1055243" y="654050"/>
                    <a:pt x="1056894" y="653923"/>
                    <a:pt x="1058799" y="653542"/>
                  </a:cubicBezTo>
                  <a:cubicBezTo>
                    <a:pt x="1295019" y="533273"/>
                    <a:pt x="1165860" y="325755"/>
                    <a:pt x="1218184" y="292989"/>
                  </a:cubicBezTo>
                  <a:cubicBezTo>
                    <a:pt x="1360424" y="299466"/>
                    <a:pt x="1416812" y="581533"/>
                    <a:pt x="1373505" y="669925"/>
                  </a:cubicBezTo>
                  <a:cubicBezTo>
                    <a:pt x="1339977" y="767969"/>
                    <a:pt x="1248410" y="847344"/>
                    <a:pt x="1145413" y="853821"/>
                  </a:cubicBezTo>
                  <a:cubicBezTo>
                    <a:pt x="1205103" y="1055751"/>
                    <a:pt x="1037463" y="1150620"/>
                    <a:pt x="999109" y="1175893"/>
                  </a:cubicBezTo>
                  <a:cubicBezTo>
                    <a:pt x="906780" y="1228598"/>
                    <a:pt x="828294" y="1247013"/>
                    <a:pt x="764413" y="1247013"/>
                  </a:cubicBezTo>
                  <a:cubicBezTo>
                    <a:pt x="689737" y="1247013"/>
                    <a:pt x="635254" y="1221867"/>
                    <a:pt x="602615" y="1197229"/>
                  </a:cubicBezTo>
                  <a:cubicBezTo>
                    <a:pt x="531495" y="1135888"/>
                    <a:pt x="589534" y="1146556"/>
                    <a:pt x="720344" y="1131824"/>
                  </a:cubicBezTo>
                  <a:cubicBezTo>
                    <a:pt x="874903" y="1126109"/>
                    <a:pt x="958342" y="985520"/>
                    <a:pt x="910082" y="938911"/>
                  </a:cubicBezTo>
                  <a:cubicBezTo>
                    <a:pt x="903478" y="937895"/>
                    <a:pt x="896620" y="937387"/>
                    <a:pt x="889762" y="937387"/>
                  </a:cubicBezTo>
                  <a:cubicBezTo>
                    <a:pt x="783717" y="937387"/>
                    <a:pt x="646684" y="1054608"/>
                    <a:pt x="508127" y="1054608"/>
                  </a:cubicBezTo>
                  <a:cubicBezTo>
                    <a:pt x="467868" y="1054608"/>
                    <a:pt x="427482" y="1044702"/>
                    <a:pt x="387604" y="1019048"/>
                  </a:cubicBezTo>
                  <a:cubicBezTo>
                    <a:pt x="330327" y="989584"/>
                    <a:pt x="210185" y="905383"/>
                    <a:pt x="246126" y="880110"/>
                  </a:cubicBezTo>
                  <a:cubicBezTo>
                    <a:pt x="277495" y="884047"/>
                    <a:pt x="308483" y="886079"/>
                    <a:pt x="338455" y="886079"/>
                  </a:cubicBezTo>
                  <a:cubicBezTo>
                    <a:pt x="468757" y="886079"/>
                    <a:pt x="578739" y="848233"/>
                    <a:pt x="602615" y="769747"/>
                  </a:cubicBezTo>
                  <a:cubicBezTo>
                    <a:pt x="610997" y="743331"/>
                    <a:pt x="594868" y="734187"/>
                    <a:pt x="565658" y="734187"/>
                  </a:cubicBezTo>
                  <a:cubicBezTo>
                    <a:pt x="503047" y="734187"/>
                    <a:pt x="380238" y="775589"/>
                    <a:pt x="308991" y="775589"/>
                  </a:cubicBezTo>
                  <a:cubicBezTo>
                    <a:pt x="290322" y="775589"/>
                    <a:pt x="275209" y="772795"/>
                    <a:pt x="265684" y="765556"/>
                  </a:cubicBezTo>
                  <a:cubicBezTo>
                    <a:pt x="186309" y="748411"/>
                    <a:pt x="44196" y="610997"/>
                    <a:pt x="112776" y="586486"/>
                  </a:cubicBezTo>
                  <a:cubicBezTo>
                    <a:pt x="162560" y="601853"/>
                    <a:pt x="214503" y="608457"/>
                    <a:pt x="261239" y="608457"/>
                  </a:cubicBezTo>
                  <a:cubicBezTo>
                    <a:pt x="392938" y="608457"/>
                    <a:pt x="482600" y="555752"/>
                    <a:pt x="362966" y="498983"/>
                  </a:cubicBezTo>
                  <a:cubicBezTo>
                    <a:pt x="264795" y="461391"/>
                    <a:pt x="144653" y="501396"/>
                    <a:pt x="73533" y="412369"/>
                  </a:cubicBezTo>
                  <a:cubicBezTo>
                    <a:pt x="42545" y="331343"/>
                    <a:pt x="0" y="189103"/>
                    <a:pt x="30226" y="130302"/>
                  </a:cubicBezTo>
                  <a:cubicBezTo>
                    <a:pt x="107188" y="90551"/>
                    <a:pt x="193421" y="64897"/>
                    <a:pt x="270891" y="64897"/>
                  </a:cubicBezTo>
                  <a:cubicBezTo>
                    <a:pt x="381762" y="64897"/>
                    <a:pt x="474599" y="117729"/>
                    <a:pt x="496316" y="257810"/>
                  </a:cubicBezTo>
                  <a:cubicBezTo>
                    <a:pt x="505714" y="293878"/>
                    <a:pt x="525526" y="321818"/>
                    <a:pt x="554609" y="321818"/>
                  </a:cubicBezTo>
                  <a:cubicBezTo>
                    <a:pt x="565785" y="321818"/>
                    <a:pt x="578231" y="317754"/>
                    <a:pt x="591947" y="308483"/>
                  </a:cubicBezTo>
                  <a:cubicBezTo>
                    <a:pt x="667131" y="225044"/>
                    <a:pt x="564134" y="122047"/>
                    <a:pt x="546100" y="33782"/>
                  </a:cubicBezTo>
                  <a:cubicBezTo>
                    <a:pt x="558927" y="9906"/>
                    <a:pt x="580009" y="0"/>
                    <a:pt x="605155" y="0"/>
                  </a:cubicBezTo>
                  <a:close/>
                </a:path>
              </a:pathLst>
            </a:custGeom>
            <a:solidFill>
              <a:srgbClr val="D74A2E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7" name="Group 27"/>
          <p:cNvGrpSpPr/>
          <p:nvPr/>
        </p:nvGrpSpPr>
        <p:grpSpPr>
          <a:xfrm rot="5400000">
            <a:off x="1069534" y="6286939"/>
            <a:ext cx="514665" cy="482791"/>
            <a:chOff x="0" y="0"/>
            <a:chExt cx="1029331" cy="96558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29208" cy="965581"/>
            </a:xfrm>
            <a:custGeom>
              <a:avLst/>
              <a:gdLst/>
              <a:ahLst/>
              <a:cxnLst/>
              <a:rect l="l" t="t" r="r" b="b"/>
              <a:pathLst>
                <a:path w="1029208" h="965581">
                  <a:moveTo>
                    <a:pt x="360553" y="0"/>
                  </a:moveTo>
                  <a:cubicBezTo>
                    <a:pt x="448818" y="129159"/>
                    <a:pt x="462788" y="311531"/>
                    <a:pt x="394843" y="465201"/>
                  </a:cubicBezTo>
                  <a:cubicBezTo>
                    <a:pt x="465201" y="499618"/>
                    <a:pt x="550164" y="544576"/>
                    <a:pt x="627888" y="587883"/>
                  </a:cubicBezTo>
                  <a:cubicBezTo>
                    <a:pt x="756285" y="443992"/>
                    <a:pt x="757047" y="311531"/>
                    <a:pt x="712089" y="155448"/>
                  </a:cubicBezTo>
                  <a:cubicBezTo>
                    <a:pt x="780796" y="291973"/>
                    <a:pt x="746379" y="472694"/>
                    <a:pt x="634365" y="591185"/>
                  </a:cubicBezTo>
                  <a:cubicBezTo>
                    <a:pt x="684276" y="618998"/>
                    <a:pt x="751332" y="658241"/>
                    <a:pt x="810133" y="694182"/>
                  </a:cubicBezTo>
                  <a:cubicBezTo>
                    <a:pt x="959739" y="653288"/>
                    <a:pt x="1028446" y="482473"/>
                    <a:pt x="1014476" y="331216"/>
                  </a:cubicBezTo>
                  <a:cubicBezTo>
                    <a:pt x="1029208" y="345059"/>
                    <a:pt x="1020191" y="383540"/>
                    <a:pt x="1020953" y="419481"/>
                  </a:cubicBezTo>
                  <a:cubicBezTo>
                    <a:pt x="1011174" y="530733"/>
                    <a:pt x="942467" y="662305"/>
                    <a:pt x="819023" y="699135"/>
                  </a:cubicBezTo>
                  <a:cubicBezTo>
                    <a:pt x="828040" y="712216"/>
                    <a:pt x="897509" y="733425"/>
                    <a:pt x="895096" y="754761"/>
                  </a:cubicBezTo>
                  <a:cubicBezTo>
                    <a:pt x="872998" y="740918"/>
                    <a:pt x="837057" y="718820"/>
                    <a:pt x="801878" y="697484"/>
                  </a:cubicBezTo>
                  <a:cubicBezTo>
                    <a:pt x="854202" y="777621"/>
                    <a:pt x="814197" y="946023"/>
                    <a:pt x="728345" y="965581"/>
                  </a:cubicBezTo>
                  <a:cubicBezTo>
                    <a:pt x="842772" y="892048"/>
                    <a:pt x="861568" y="691642"/>
                    <a:pt x="707136" y="640969"/>
                  </a:cubicBezTo>
                  <a:cubicBezTo>
                    <a:pt x="556895" y="697103"/>
                    <a:pt x="440436" y="883793"/>
                    <a:pt x="261747" y="883793"/>
                  </a:cubicBezTo>
                  <a:cubicBezTo>
                    <a:pt x="260604" y="883793"/>
                    <a:pt x="259461" y="883793"/>
                    <a:pt x="258318" y="883793"/>
                  </a:cubicBezTo>
                  <a:cubicBezTo>
                    <a:pt x="428371" y="863346"/>
                    <a:pt x="541147" y="711327"/>
                    <a:pt x="699770" y="636905"/>
                  </a:cubicBezTo>
                  <a:cubicBezTo>
                    <a:pt x="600837" y="579628"/>
                    <a:pt x="496189" y="523240"/>
                    <a:pt x="387477" y="469265"/>
                  </a:cubicBezTo>
                  <a:lnTo>
                    <a:pt x="335915" y="443992"/>
                  </a:lnTo>
                  <a:cubicBezTo>
                    <a:pt x="264795" y="480949"/>
                    <a:pt x="158369" y="571119"/>
                    <a:pt x="73279" y="571119"/>
                  </a:cubicBezTo>
                  <a:cubicBezTo>
                    <a:pt x="58801" y="571119"/>
                    <a:pt x="44831" y="568452"/>
                    <a:pt x="31877" y="562610"/>
                  </a:cubicBezTo>
                  <a:cubicBezTo>
                    <a:pt x="40259" y="563626"/>
                    <a:pt x="48641" y="564134"/>
                    <a:pt x="56896" y="564134"/>
                  </a:cubicBezTo>
                  <a:cubicBezTo>
                    <a:pt x="155448" y="564134"/>
                    <a:pt x="238887" y="491236"/>
                    <a:pt x="328676" y="439928"/>
                  </a:cubicBezTo>
                  <a:cubicBezTo>
                    <a:pt x="229743" y="392430"/>
                    <a:pt x="25400" y="287020"/>
                    <a:pt x="0" y="192151"/>
                  </a:cubicBezTo>
                  <a:cubicBezTo>
                    <a:pt x="44958" y="259207"/>
                    <a:pt x="112776" y="313944"/>
                    <a:pt x="188087" y="358140"/>
                  </a:cubicBezTo>
                  <a:cubicBezTo>
                    <a:pt x="206248" y="332740"/>
                    <a:pt x="132842" y="149225"/>
                    <a:pt x="139065" y="149225"/>
                  </a:cubicBezTo>
                  <a:cubicBezTo>
                    <a:pt x="139827" y="149225"/>
                    <a:pt x="141859" y="152146"/>
                    <a:pt x="145542" y="158623"/>
                  </a:cubicBezTo>
                  <a:cubicBezTo>
                    <a:pt x="267335" y="394081"/>
                    <a:pt x="72009" y="313944"/>
                    <a:pt x="389128" y="461899"/>
                  </a:cubicBezTo>
                  <a:cubicBezTo>
                    <a:pt x="465963" y="291846"/>
                    <a:pt x="425958" y="134874"/>
                    <a:pt x="360553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261766" y="6142576"/>
            <a:ext cx="789345" cy="1069272"/>
            <a:chOff x="0" y="0"/>
            <a:chExt cx="1578691" cy="213854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78864" cy="2138426"/>
            </a:xfrm>
            <a:custGeom>
              <a:avLst/>
              <a:gdLst/>
              <a:ahLst/>
              <a:cxnLst/>
              <a:rect l="l" t="t" r="r" b="b"/>
              <a:pathLst>
                <a:path w="1578864" h="2138426">
                  <a:moveTo>
                    <a:pt x="481965" y="0"/>
                  </a:moveTo>
                  <a:cubicBezTo>
                    <a:pt x="675005" y="234188"/>
                    <a:pt x="837946" y="546354"/>
                    <a:pt x="788670" y="866648"/>
                  </a:cubicBezTo>
                  <a:lnTo>
                    <a:pt x="798322" y="880364"/>
                  </a:lnTo>
                  <a:cubicBezTo>
                    <a:pt x="817499" y="911860"/>
                    <a:pt x="836676" y="943356"/>
                    <a:pt x="853059" y="976122"/>
                  </a:cubicBezTo>
                  <a:cubicBezTo>
                    <a:pt x="877697" y="706374"/>
                    <a:pt x="920115" y="436753"/>
                    <a:pt x="980313" y="172466"/>
                  </a:cubicBezTo>
                  <a:cubicBezTo>
                    <a:pt x="1063879" y="450469"/>
                    <a:pt x="1021461" y="752983"/>
                    <a:pt x="863981" y="996696"/>
                  </a:cubicBezTo>
                  <a:cubicBezTo>
                    <a:pt x="896874" y="1061085"/>
                    <a:pt x="925576" y="1125347"/>
                    <a:pt x="951611" y="1193800"/>
                  </a:cubicBezTo>
                  <a:cubicBezTo>
                    <a:pt x="1029716" y="939165"/>
                    <a:pt x="1146048" y="655701"/>
                    <a:pt x="1337691" y="464058"/>
                  </a:cubicBezTo>
                  <a:cubicBezTo>
                    <a:pt x="1230884" y="711962"/>
                    <a:pt x="1173480" y="1013206"/>
                    <a:pt x="959866" y="1217168"/>
                  </a:cubicBezTo>
                  <a:cubicBezTo>
                    <a:pt x="970915" y="1244600"/>
                    <a:pt x="980440" y="1271905"/>
                    <a:pt x="988695" y="1300734"/>
                  </a:cubicBezTo>
                  <a:cubicBezTo>
                    <a:pt x="1203706" y="1178814"/>
                    <a:pt x="1314577" y="965327"/>
                    <a:pt x="1441958" y="769493"/>
                  </a:cubicBezTo>
                  <a:cubicBezTo>
                    <a:pt x="1389888" y="998093"/>
                    <a:pt x="1283081" y="1304798"/>
                    <a:pt x="1001014" y="1340485"/>
                  </a:cubicBezTo>
                  <a:cubicBezTo>
                    <a:pt x="1009269" y="1367790"/>
                    <a:pt x="1013333" y="1380109"/>
                    <a:pt x="1025652" y="1429512"/>
                  </a:cubicBezTo>
                  <a:cubicBezTo>
                    <a:pt x="1220089" y="1363853"/>
                    <a:pt x="1430909" y="1303528"/>
                    <a:pt x="1578864" y="1126871"/>
                  </a:cubicBezTo>
                  <a:cubicBezTo>
                    <a:pt x="1571625" y="1351915"/>
                    <a:pt x="1339088" y="1461643"/>
                    <a:pt x="1121029" y="1461643"/>
                  </a:cubicBezTo>
                  <a:cubicBezTo>
                    <a:pt x="1091057" y="1461643"/>
                    <a:pt x="1061339" y="1459611"/>
                    <a:pt x="1032510" y="1455420"/>
                  </a:cubicBezTo>
                  <a:cubicBezTo>
                    <a:pt x="1039368" y="1482852"/>
                    <a:pt x="1046226" y="1508887"/>
                    <a:pt x="1051687" y="1536192"/>
                  </a:cubicBezTo>
                  <a:cubicBezTo>
                    <a:pt x="1156208" y="1544193"/>
                    <a:pt x="1260602" y="1554988"/>
                    <a:pt x="1369441" y="1554988"/>
                  </a:cubicBezTo>
                  <a:cubicBezTo>
                    <a:pt x="1429004" y="1554988"/>
                    <a:pt x="1489837" y="1551813"/>
                    <a:pt x="1552829" y="1543050"/>
                  </a:cubicBezTo>
                  <a:cubicBezTo>
                    <a:pt x="1480693" y="1593977"/>
                    <a:pt x="1397127" y="1610106"/>
                    <a:pt x="1310132" y="1610106"/>
                  </a:cubicBezTo>
                  <a:cubicBezTo>
                    <a:pt x="1228725" y="1610106"/>
                    <a:pt x="1144016" y="1595882"/>
                    <a:pt x="1062736" y="1582674"/>
                  </a:cubicBezTo>
                  <a:cubicBezTo>
                    <a:pt x="1068197" y="1606042"/>
                    <a:pt x="1072261" y="1627886"/>
                    <a:pt x="1076325" y="1651127"/>
                  </a:cubicBezTo>
                  <a:cubicBezTo>
                    <a:pt x="1211961" y="1673098"/>
                    <a:pt x="1333754" y="1764792"/>
                    <a:pt x="1474851" y="1811401"/>
                  </a:cubicBezTo>
                  <a:cubicBezTo>
                    <a:pt x="1453769" y="1817497"/>
                    <a:pt x="1431671" y="1820291"/>
                    <a:pt x="1408938" y="1820291"/>
                  </a:cubicBezTo>
                  <a:cubicBezTo>
                    <a:pt x="1300353" y="1820291"/>
                    <a:pt x="1177417" y="1756283"/>
                    <a:pt x="1084580" y="1689481"/>
                  </a:cubicBezTo>
                  <a:cubicBezTo>
                    <a:pt x="1145286" y="2025904"/>
                    <a:pt x="1159764" y="2138426"/>
                    <a:pt x="1153541" y="2138426"/>
                  </a:cubicBezTo>
                  <a:cubicBezTo>
                    <a:pt x="1143254" y="2138426"/>
                    <a:pt x="1078738" y="1844548"/>
                    <a:pt x="1066800" y="1727835"/>
                  </a:cubicBezTo>
                  <a:cubicBezTo>
                    <a:pt x="1040765" y="1827784"/>
                    <a:pt x="943610" y="1957832"/>
                    <a:pt x="827278" y="1963293"/>
                  </a:cubicBezTo>
                  <a:cubicBezTo>
                    <a:pt x="916305" y="1889379"/>
                    <a:pt x="935355" y="1740154"/>
                    <a:pt x="1055878" y="1671701"/>
                  </a:cubicBezTo>
                  <a:cubicBezTo>
                    <a:pt x="1050417" y="1642872"/>
                    <a:pt x="1044829" y="1612773"/>
                    <a:pt x="1038098" y="1582674"/>
                  </a:cubicBezTo>
                  <a:cubicBezTo>
                    <a:pt x="971042" y="1722374"/>
                    <a:pt x="746506" y="1801749"/>
                    <a:pt x="601345" y="1831848"/>
                  </a:cubicBezTo>
                  <a:cubicBezTo>
                    <a:pt x="743712" y="1757934"/>
                    <a:pt x="849122" y="1568958"/>
                    <a:pt x="1028573" y="1543050"/>
                  </a:cubicBezTo>
                  <a:cubicBezTo>
                    <a:pt x="1023112" y="1512951"/>
                    <a:pt x="1014857" y="1484122"/>
                    <a:pt x="1007999" y="1455420"/>
                  </a:cubicBezTo>
                  <a:cubicBezTo>
                    <a:pt x="870712" y="1536827"/>
                    <a:pt x="696849" y="1600581"/>
                    <a:pt x="524764" y="1600581"/>
                  </a:cubicBezTo>
                  <a:cubicBezTo>
                    <a:pt x="456565" y="1600581"/>
                    <a:pt x="388620" y="1590548"/>
                    <a:pt x="323469" y="1567688"/>
                  </a:cubicBezTo>
                  <a:cubicBezTo>
                    <a:pt x="330581" y="1568069"/>
                    <a:pt x="337693" y="1568323"/>
                    <a:pt x="344805" y="1568323"/>
                  </a:cubicBezTo>
                  <a:cubicBezTo>
                    <a:pt x="542544" y="1568323"/>
                    <a:pt x="737743" y="1420749"/>
                    <a:pt x="946785" y="1420749"/>
                  </a:cubicBezTo>
                  <a:cubicBezTo>
                    <a:pt x="964311" y="1420749"/>
                    <a:pt x="981964" y="1421765"/>
                    <a:pt x="999744" y="1424051"/>
                  </a:cubicBezTo>
                  <a:cubicBezTo>
                    <a:pt x="994283" y="1399413"/>
                    <a:pt x="987425" y="1374775"/>
                    <a:pt x="973709" y="1328166"/>
                  </a:cubicBezTo>
                  <a:cubicBezTo>
                    <a:pt x="830961" y="1364107"/>
                    <a:pt x="664591" y="1398524"/>
                    <a:pt x="523113" y="1398524"/>
                  </a:cubicBezTo>
                  <a:cubicBezTo>
                    <a:pt x="427101" y="1398524"/>
                    <a:pt x="342519" y="1382649"/>
                    <a:pt x="284988" y="1340612"/>
                  </a:cubicBezTo>
                  <a:cubicBezTo>
                    <a:pt x="323469" y="1346835"/>
                    <a:pt x="362077" y="1349375"/>
                    <a:pt x="400685" y="1349375"/>
                  </a:cubicBezTo>
                  <a:cubicBezTo>
                    <a:pt x="558165" y="1349375"/>
                    <a:pt x="717423" y="1307592"/>
                    <a:pt x="874649" y="1307592"/>
                  </a:cubicBezTo>
                  <a:cubicBezTo>
                    <a:pt x="905891" y="1307592"/>
                    <a:pt x="937133" y="1309243"/>
                    <a:pt x="968121" y="1313180"/>
                  </a:cubicBezTo>
                  <a:cubicBezTo>
                    <a:pt x="958469" y="1281684"/>
                    <a:pt x="947547" y="1250188"/>
                    <a:pt x="936625" y="1218692"/>
                  </a:cubicBezTo>
                  <a:cubicBezTo>
                    <a:pt x="839089" y="1255649"/>
                    <a:pt x="737108" y="1273937"/>
                    <a:pt x="635508" y="1273937"/>
                  </a:cubicBezTo>
                  <a:cubicBezTo>
                    <a:pt x="489204" y="1273937"/>
                    <a:pt x="343789" y="1236091"/>
                    <a:pt x="213614" y="1162558"/>
                  </a:cubicBezTo>
                  <a:cubicBezTo>
                    <a:pt x="299339" y="1193292"/>
                    <a:pt x="390271" y="1203198"/>
                    <a:pt x="483489" y="1203198"/>
                  </a:cubicBezTo>
                  <a:cubicBezTo>
                    <a:pt x="627126" y="1203198"/>
                    <a:pt x="775970" y="1179576"/>
                    <a:pt x="918845" y="1172083"/>
                  </a:cubicBezTo>
                  <a:cubicBezTo>
                    <a:pt x="899668" y="1124204"/>
                    <a:pt x="896874" y="1115949"/>
                    <a:pt x="858647" y="1036574"/>
                  </a:cubicBezTo>
                  <a:cubicBezTo>
                    <a:pt x="811149" y="1044829"/>
                    <a:pt x="760476" y="1049401"/>
                    <a:pt x="708787" y="1049401"/>
                  </a:cubicBezTo>
                  <a:cubicBezTo>
                    <a:pt x="504317" y="1049401"/>
                    <a:pt x="283337" y="978916"/>
                    <a:pt x="173990" y="794258"/>
                  </a:cubicBezTo>
                  <a:cubicBezTo>
                    <a:pt x="372491" y="941959"/>
                    <a:pt x="627126" y="941959"/>
                    <a:pt x="848868" y="1015873"/>
                  </a:cubicBezTo>
                  <a:cubicBezTo>
                    <a:pt x="824230" y="967994"/>
                    <a:pt x="798195" y="920115"/>
                    <a:pt x="768096" y="874903"/>
                  </a:cubicBezTo>
                  <a:cubicBezTo>
                    <a:pt x="460121" y="824230"/>
                    <a:pt x="93218" y="580517"/>
                    <a:pt x="27432" y="416306"/>
                  </a:cubicBezTo>
                  <a:cubicBezTo>
                    <a:pt x="245110" y="576453"/>
                    <a:pt x="506603" y="709295"/>
                    <a:pt x="748919" y="850265"/>
                  </a:cubicBezTo>
                  <a:cubicBezTo>
                    <a:pt x="573659" y="598297"/>
                    <a:pt x="53467" y="309499"/>
                    <a:pt x="0" y="54737"/>
                  </a:cubicBezTo>
                  <a:cubicBezTo>
                    <a:pt x="102616" y="168402"/>
                    <a:pt x="238252" y="247777"/>
                    <a:pt x="360045" y="339471"/>
                  </a:cubicBezTo>
                  <a:cubicBezTo>
                    <a:pt x="550418" y="468249"/>
                    <a:pt x="618871" y="662686"/>
                    <a:pt x="769493" y="836549"/>
                  </a:cubicBezTo>
                  <a:cubicBezTo>
                    <a:pt x="717423" y="550418"/>
                    <a:pt x="536702" y="299847"/>
                    <a:pt x="481965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31" name="Group 31"/>
          <p:cNvGrpSpPr/>
          <p:nvPr/>
        </p:nvGrpSpPr>
        <p:grpSpPr>
          <a:xfrm rot="5400000">
            <a:off x="1506627" y="5899524"/>
            <a:ext cx="1148184" cy="1555365"/>
            <a:chOff x="0" y="0"/>
            <a:chExt cx="2296368" cy="3110731"/>
          </a:xfrm>
        </p:grpSpPr>
        <p:sp>
          <p:nvSpPr>
            <p:cNvPr id="32" name="Freeform 32"/>
            <p:cNvSpPr/>
            <p:nvPr/>
          </p:nvSpPr>
          <p:spPr>
            <a:xfrm>
              <a:off x="127" y="0"/>
              <a:ext cx="2296160" cy="3110357"/>
            </a:xfrm>
            <a:custGeom>
              <a:avLst/>
              <a:gdLst/>
              <a:ahLst/>
              <a:cxnLst/>
              <a:rect l="l" t="t" r="r" b="b"/>
              <a:pathLst>
                <a:path w="2296160" h="3110357">
                  <a:moveTo>
                    <a:pt x="700913" y="0"/>
                  </a:moveTo>
                  <a:cubicBezTo>
                    <a:pt x="981837" y="340614"/>
                    <a:pt x="1218819" y="794639"/>
                    <a:pt x="1147064" y="1260729"/>
                  </a:cubicBezTo>
                  <a:lnTo>
                    <a:pt x="1161034" y="1280668"/>
                  </a:lnTo>
                  <a:cubicBezTo>
                    <a:pt x="1188847" y="1326515"/>
                    <a:pt x="1216787" y="1372235"/>
                    <a:pt x="1240663" y="1419987"/>
                  </a:cubicBezTo>
                  <a:cubicBezTo>
                    <a:pt x="1276477" y="1027684"/>
                    <a:pt x="1338199" y="635381"/>
                    <a:pt x="1425829" y="250952"/>
                  </a:cubicBezTo>
                  <a:cubicBezTo>
                    <a:pt x="1547241" y="655320"/>
                    <a:pt x="1485646" y="1095375"/>
                    <a:pt x="1256538" y="1449832"/>
                  </a:cubicBezTo>
                  <a:cubicBezTo>
                    <a:pt x="1304290" y="1543431"/>
                    <a:pt x="1346073" y="1637030"/>
                    <a:pt x="1383919" y="1736598"/>
                  </a:cubicBezTo>
                  <a:cubicBezTo>
                    <a:pt x="1497457" y="1366139"/>
                    <a:pt x="1666748" y="953897"/>
                    <a:pt x="1945513" y="675005"/>
                  </a:cubicBezTo>
                  <a:cubicBezTo>
                    <a:pt x="1790192" y="1035558"/>
                    <a:pt x="1706626" y="1473708"/>
                    <a:pt x="1395857" y="1770380"/>
                  </a:cubicBezTo>
                  <a:cubicBezTo>
                    <a:pt x="1411859" y="1810258"/>
                    <a:pt x="1425702" y="1850009"/>
                    <a:pt x="1437767" y="1891919"/>
                  </a:cubicBezTo>
                  <a:cubicBezTo>
                    <a:pt x="1750441" y="1714627"/>
                    <a:pt x="1911731" y="1403985"/>
                    <a:pt x="2097024" y="1119124"/>
                  </a:cubicBezTo>
                  <a:cubicBezTo>
                    <a:pt x="2021332" y="1451737"/>
                    <a:pt x="1866011" y="1897761"/>
                    <a:pt x="1455674" y="1949577"/>
                  </a:cubicBezTo>
                  <a:cubicBezTo>
                    <a:pt x="1467612" y="1989328"/>
                    <a:pt x="1473581" y="2007235"/>
                    <a:pt x="1491488" y="2078990"/>
                  </a:cubicBezTo>
                  <a:cubicBezTo>
                    <a:pt x="1774317" y="1983359"/>
                    <a:pt x="2081022" y="1895729"/>
                    <a:pt x="2296160" y="1638808"/>
                  </a:cubicBezTo>
                  <a:cubicBezTo>
                    <a:pt x="2285619" y="1966214"/>
                    <a:pt x="1947418" y="2125853"/>
                    <a:pt x="1630172" y="2125853"/>
                  </a:cubicBezTo>
                  <a:cubicBezTo>
                    <a:pt x="1586611" y="2125853"/>
                    <a:pt x="1543431" y="2122805"/>
                    <a:pt x="1501394" y="2116836"/>
                  </a:cubicBezTo>
                  <a:cubicBezTo>
                    <a:pt x="1511300" y="2156714"/>
                    <a:pt x="1521333" y="2194560"/>
                    <a:pt x="1529207" y="2234311"/>
                  </a:cubicBezTo>
                  <a:cubicBezTo>
                    <a:pt x="1681226" y="2245868"/>
                    <a:pt x="1833118" y="2261616"/>
                    <a:pt x="1991487" y="2261616"/>
                  </a:cubicBezTo>
                  <a:cubicBezTo>
                    <a:pt x="2078101" y="2261616"/>
                    <a:pt x="2166620" y="2256917"/>
                    <a:pt x="2258187" y="2244217"/>
                  </a:cubicBezTo>
                  <a:cubicBezTo>
                    <a:pt x="2153285" y="2318258"/>
                    <a:pt x="2031746" y="2341880"/>
                    <a:pt x="1905127" y="2341880"/>
                  </a:cubicBezTo>
                  <a:cubicBezTo>
                    <a:pt x="1786636" y="2341880"/>
                    <a:pt x="1663573" y="2321306"/>
                    <a:pt x="1545209" y="2302002"/>
                  </a:cubicBezTo>
                  <a:cubicBezTo>
                    <a:pt x="1553210" y="2335911"/>
                    <a:pt x="1559052" y="2367788"/>
                    <a:pt x="1565021" y="2401570"/>
                  </a:cubicBezTo>
                  <a:cubicBezTo>
                    <a:pt x="1762252" y="2433447"/>
                    <a:pt x="1939417" y="2566924"/>
                    <a:pt x="2144649" y="2634615"/>
                  </a:cubicBezTo>
                  <a:cubicBezTo>
                    <a:pt x="2114042" y="2643632"/>
                    <a:pt x="2081784" y="2647569"/>
                    <a:pt x="2048764" y="2647569"/>
                  </a:cubicBezTo>
                  <a:cubicBezTo>
                    <a:pt x="1890776" y="2647569"/>
                    <a:pt x="1712087" y="2554478"/>
                    <a:pt x="1577086" y="2457323"/>
                  </a:cubicBezTo>
                  <a:cubicBezTo>
                    <a:pt x="1665478" y="2946781"/>
                    <a:pt x="1686560" y="3110357"/>
                    <a:pt x="1677289" y="3110357"/>
                  </a:cubicBezTo>
                  <a:cubicBezTo>
                    <a:pt x="1662430" y="3110357"/>
                    <a:pt x="1568450" y="2682875"/>
                    <a:pt x="1551178" y="2513076"/>
                  </a:cubicBezTo>
                  <a:cubicBezTo>
                    <a:pt x="1513332" y="2658491"/>
                    <a:pt x="1371981" y="2847721"/>
                    <a:pt x="1202690" y="2855595"/>
                  </a:cubicBezTo>
                  <a:cubicBezTo>
                    <a:pt x="1332103" y="2748153"/>
                    <a:pt x="1360043" y="2530983"/>
                    <a:pt x="1535303" y="2431415"/>
                  </a:cubicBezTo>
                  <a:cubicBezTo>
                    <a:pt x="1527302" y="2389505"/>
                    <a:pt x="1519301" y="2345817"/>
                    <a:pt x="1509395" y="2301875"/>
                  </a:cubicBezTo>
                  <a:cubicBezTo>
                    <a:pt x="1411859" y="2505075"/>
                    <a:pt x="1085215" y="2620518"/>
                    <a:pt x="874141" y="2664333"/>
                  </a:cubicBezTo>
                  <a:cubicBezTo>
                    <a:pt x="1081278" y="2556891"/>
                    <a:pt x="1234567" y="2282063"/>
                    <a:pt x="1495552" y="2244217"/>
                  </a:cubicBezTo>
                  <a:cubicBezTo>
                    <a:pt x="1487551" y="2200402"/>
                    <a:pt x="1475613" y="2158619"/>
                    <a:pt x="1465707" y="2116709"/>
                  </a:cubicBezTo>
                  <a:cubicBezTo>
                    <a:pt x="1266063" y="2235073"/>
                    <a:pt x="1013206" y="2327910"/>
                    <a:pt x="762889" y="2327910"/>
                  </a:cubicBezTo>
                  <a:cubicBezTo>
                    <a:pt x="663702" y="2327910"/>
                    <a:pt x="564896" y="2313432"/>
                    <a:pt x="470027" y="2280031"/>
                  </a:cubicBezTo>
                  <a:cubicBezTo>
                    <a:pt x="480314" y="2280539"/>
                    <a:pt x="490728" y="2280920"/>
                    <a:pt x="501015" y="2280920"/>
                  </a:cubicBezTo>
                  <a:cubicBezTo>
                    <a:pt x="788797" y="2280920"/>
                    <a:pt x="1072642" y="2066163"/>
                    <a:pt x="1376680" y="2066163"/>
                  </a:cubicBezTo>
                  <a:cubicBezTo>
                    <a:pt x="1402207" y="2066163"/>
                    <a:pt x="1427861" y="2067687"/>
                    <a:pt x="1453769" y="2070989"/>
                  </a:cubicBezTo>
                  <a:cubicBezTo>
                    <a:pt x="1445768" y="2035175"/>
                    <a:pt x="1435862" y="1999234"/>
                    <a:pt x="1415923" y="1931543"/>
                  </a:cubicBezTo>
                  <a:cubicBezTo>
                    <a:pt x="1208405" y="1983740"/>
                    <a:pt x="966216" y="2033905"/>
                    <a:pt x="760603" y="2033905"/>
                  </a:cubicBezTo>
                  <a:cubicBezTo>
                    <a:pt x="620903" y="2033905"/>
                    <a:pt x="497967" y="2010791"/>
                    <a:pt x="414147" y="1949577"/>
                  </a:cubicBezTo>
                  <a:cubicBezTo>
                    <a:pt x="470027" y="1958721"/>
                    <a:pt x="526161" y="1962404"/>
                    <a:pt x="582549" y="1962404"/>
                  </a:cubicBezTo>
                  <a:cubicBezTo>
                    <a:pt x="811657" y="1962404"/>
                    <a:pt x="1043305" y="1901571"/>
                    <a:pt x="1272032" y="1901571"/>
                  </a:cubicBezTo>
                  <a:cubicBezTo>
                    <a:pt x="1317498" y="1901571"/>
                    <a:pt x="1362837" y="1903984"/>
                    <a:pt x="1408049" y="1909699"/>
                  </a:cubicBezTo>
                  <a:cubicBezTo>
                    <a:pt x="1394079" y="1863852"/>
                    <a:pt x="1378204" y="1818005"/>
                    <a:pt x="1362202" y="1772285"/>
                  </a:cubicBezTo>
                  <a:cubicBezTo>
                    <a:pt x="1220216" y="1826133"/>
                    <a:pt x="1071880" y="1852549"/>
                    <a:pt x="924306" y="1852549"/>
                  </a:cubicBezTo>
                  <a:cubicBezTo>
                    <a:pt x="711454" y="1852549"/>
                    <a:pt x="499999" y="1797558"/>
                    <a:pt x="310642" y="1690624"/>
                  </a:cubicBezTo>
                  <a:cubicBezTo>
                    <a:pt x="435229" y="1735201"/>
                    <a:pt x="567690" y="1749679"/>
                    <a:pt x="703199" y="1749679"/>
                  </a:cubicBezTo>
                  <a:cubicBezTo>
                    <a:pt x="912114" y="1749679"/>
                    <a:pt x="1128649" y="1715389"/>
                    <a:pt x="1336421" y="1704467"/>
                  </a:cubicBezTo>
                  <a:cubicBezTo>
                    <a:pt x="1308481" y="1634871"/>
                    <a:pt x="1304544" y="1622806"/>
                    <a:pt x="1248791" y="1507363"/>
                  </a:cubicBezTo>
                  <a:cubicBezTo>
                    <a:pt x="1179703" y="1519428"/>
                    <a:pt x="1106043" y="1526032"/>
                    <a:pt x="1030859" y="1526032"/>
                  </a:cubicBezTo>
                  <a:cubicBezTo>
                    <a:pt x="733425" y="1526032"/>
                    <a:pt x="411988" y="1423543"/>
                    <a:pt x="252984" y="1154938"/>
                  </a:cubicBezTo>
                  <a:cubicBezTo>
                    <a:pt x="541782" y="1369949"/>
                    <a:pt x="912241" y="1369949"/>
                    <a:pt x="1234821" y="1477518"/>
                  </a:cubicBezTo>
                  <a:cubicBezTo>
                    <a:pt x="1199007" y="1407795"/>
                    <a:pt x="1161161" y="1338199"/>
                    <a:pt x="1117346" y="1272413"/>
                  </a:cubicBezTo>
                  <a:cubicBezTo>
                    <a:pt x="669163" y="1198880"/>
                    <a:pt x="135382" y="844423"/>
                    <a:pt x="39751" y="605536"/>
                  </a:cubicBezTo>
                  <a:cubicBezTo>
                    <a:pt x="356362" y="838454"/>
                    <a:pt x="736854" y="1031621"/>
                    <a:pt x="1089279" y="1236726"/>
                  </a:cubicBezTo>
                  <a:cubicBezTo>
                    <a:pt x="834390" y="870331"/>
                    <a:pt x="77597" y="450088"/>
                    <a:pt x="0" y="79629"/>
                  </a:cubicBezTo>
                  <a:cubicBezTo>
                    <a:pt x="149352" y="244983"/>
                    <a:pt x="346456" y="360426"/>
                    <a:pt x="523748" y="493903"/>
                  </a:cubicBezTo>
                  <a:cubicBezTo>
                    <a:pt x="800608" y="681101"/>
                    <a:pt x="900049" y="963930"/>
                    <a:pt x="1119124" y="1216914"/>
                  </a:cubicBezTo>
                  <a:cubicBezTo>
                    <a:pt x="1043559" y="800608"/>
                    <a:pt x="780669" y="436245"/>
                    <a:pt x="700913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33" name="Group 33"/>
          <p:cNvGrpSpPr/>
          <p:nvPr/>
        </p:nvGrpSpPr>
        <p:grpSpPr>
          <a:xfrm rot="-5400000">
            <a:off x="12068123" y="1206813"/>
            <a:ext cx="302734" cy="111600"/>
            <a:chOff x="0" y="0"/>
            <a:chExt cx="605468" cy="2232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05536" cy="223139"/>
            </a:xfrm>
            <a:custGeom>
              <a:avLst/>
              <a:gdLst/>
              <a:ahLst/>
              <a:cxnLst/>
              <a:rect l="l" t="t" r="r" b="b"/>
              <a:pathLst>
                <a:path w="605536" h="223139">
                  <a:moveTo>
                    <a:pt x="124460" y="0"/>
                  </a:moveTo>
                  <a:lnTo>
                    <a:pt x="126238" y="1651"/>
                  </a:lnTo>
                  <a:cubicBezTo>
                    <a:pt x="257810" y="103505"/>
                    <a:pt x="412623" y="169291"/>
                    <a:pt x="576072" y="194183"/>
                  </a:cubicBezTo>
                  <a:cubicBezTo>
                    <a:pt x="604774" y="214630"/>
                    <a:pt x="605536" y="223139"/>
                    <a:pt x="587756" y="223139"/>
                  </a:cubicBezTo>
                  <a:cubicBezTo>
                    <a:pt x="503301" y="223139"/>
                    <a:pt x="0" y="28321"/>
                    <a:pt x="124460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35" name="Group 35"/>
          <p:cNvGrpSpPr/>
          <p:nvPr/>
        </p:nvGrpSpPr>
        <p:grpSpPr>
          <a:xfrm rot="-5400000">
            <a:off x="11706082" y="1226377"/>
            <a:ext cx="741076" cy="652240"/>
            <a:chOff x="0" y="0"/>
            <a:chExt cx="1482151" cy="13044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482217" cy="1304544"/>
            </a:xfrm>
            <a:custGeom>
              <a:avLst/>
              <a:gdLst/>
              <a:ahLst/>
              <a:cxnLst/>
              <a:rect l="l" t="t" r="r" b="b"/>
              <a:pathLst>
                <a:path w="1482217" h="1304544">
                  <a:moveTo>
                    <a:pt x="275844" y="198247"/>
                  </a:moveTo>
                  <a:cubicBezTo>
                    <a:pt x="234442" y="198247"/>
                    <a:pt x="226568" y="250444"/>
                    <a:pt x="296799" y="299593"/>
                  </a:cubicBezTo>
                  <a:cubicBezTo>
                    <a:pt x="312928" y="310007"/>
                    <a:pt x="327406" y="314579"/>
                    <a:pt x="339090" y="314579"/>
                  </a:cubicBezTo>
                  <a:cubicBezTo>
                    <a:pt x="376047" y="314579"/>
                    <a:pt x="385191" y="268986"/>
                    <a:pt x="334518" y="223520"/>
                  </a:cubicBezTo>
                  <a:cubicBezTo>
                    <a:pt x="311785" y="205740"/>
                    <a:pt x="291465" y="198374"/>
                    <a:pt x="275971" y="198374"/>
                  </a:cubicBezTo>
                  <a:close/>
                  <a:moveTo>
                    <a:pt x="780288" y="331724"/>
                  </a:moveTo>
                  <a:cubicBezTo>
                    <a:pt x="778510" y="331724"/>
                    <a:pt x="776859" y="331851"/>
                    <a:pt x="775081" y="332232"/>
                  </a:cubicBezTo>
                  <a:cubicBezTo>
                    <a:pt x="728853" y="343027"/>
                    <a:pt x="755142" y="479044"/>
                    <a:pt x="807085" y="479044"/>
                  </a:cubicBezTo>
                  <a:cubicBezTo>
                    <a:pt x="808863" y="479044"/>
                    <a:pt x="810768" y="478790"/>
                    <a:pt x="812673" y="478536"/>
                  </a:cubicBezTo>
                  <a:cubicBezTo>
                    <a:pt x="859917" y="468630"/>
                    <a:pt x="833247" y="331851"/>
                    <a:pt x="780288" y="331851"/>
                  </a:cubicBezTo>
                  <a:close/>
                  <a:moveTo>
                    <a:pt x="826770" y="716153"/>
                  </a:moveTo>
                  <a:cubicBezTo>
                    <a:pt x="812800" y="716153"/>
                    <a:pt x="796417" y="719328"/>
                    <a:pt x="778256" y="726313"/>
                  </a:cubicBezTo>
                  <a:cubicBezTo>
                    <a:pt x="694309" y="768350"/>
                    <a:pt x="708787" y="835533"/>
                    <a:pt x="773176" y="835533"/>
                  </a:cubicBezTo>
                  <a:cubicBezTo>
                    <a:pt x="787400" y="835533"/>
                    <a:pt x="804164" y="832231"/>
                    <a:pt x="822706" y="824611"/>
                  </a:cubicBezTo>
                  <a:cubicBezTo>
                    <a:pt x="907161" y="783082"/>
                    <a:pt x="891921" y="716026"/>
                    <a:pt x="826770" y="716026"/>
                  </a:cubicBezTo>
                  <a:close/>
                  <a:moveTo>
                    <a:pt x="680339" y="867537"/>
                  </a:moveTo>
                  <a:cubicBezTo>
                    <a:pt x="653923" y="867537"/>
                    <a:pt x="617855" y="887476"/>
                    <a:pt x="624459" y="916178"/>
                  </a:cubicBezTo>
                  <a:cubicBezTo>
                    <a:pt x="628142" y="924433"/>
                    <a:pt x="637794" y="928243"/>
                    <a:pt x="649351" y="928243"/>
                  </a:cubicBezTo>
                  <a:cubicBezTo>
                    <a:pt x="675767" y="928243"/>
                    <a:pt x="711454" y="908558"/>
                    <a:pt x="704850" y="879475"/>
                  </a:cubicBezTo>
                  <a:cubicBezTo>
                    <a:pt x="701294" y="871220"/>
                    <a:pt x="691769" y="867537"/>
                    <a:pt x="680466" y="867537"/>
                  </a:cubicBezTo>
                  <a:close/>
                  <a:moveTo>
                    <a:pt x="633095" y="0"/>
                  </a:moveTo>
                  <a:cubicBezTo>
                    <a:pt x="733171" y="0"/>
                    <a:pt x="896112" y="149098"/>
                    <a:pt x="888619" y="214122"/>
                  </a:cubicBezTo>
                  <a:cubicBezTo>
                    <a:pt x="918845" y="281178"/>
                    <a:pt x="866648" y="527050"/>
                    <a:pt x="900176" y="527050"/>
                  </a:cubicBezTo>
                  <a:cubicBezTo>
                    <a:pt x="910209" y="527050"/>
                    <a:pt x="927989" y="504952"/>
                    <a:pt x="957961" y="449326"/>
                  </a:cubicBezTo>
                  <a:cubicBezTo>
                    <a:pt x="1029843" y="224409"/>
                    <a:pt x="868172" y="117475"/>
                    <a:pt x="922020" y="69596"/>
                  </a:cubicBezTo>
                  <a:cubicBezTo>
                    <a:pt x="1318895" y="216408"/>
                    <a:pt x="1018667" y="684149"/>
                    <a:pt x="1102360" y="684149"/>
                  </a:cubicBezTo>
                  <a:cubicBezTo>
                    <a:pt x="1104011" y="684149"/>
                    <a:pt x="1105789" y="683895"/>
                    <a:pt x="1107694" y="683641"/>
                  </a:cubicBezTo>
                  <a:cubicBezTo>
                    <a:pt x="1354836" y="557911"/>
                    <a:pt x="1219708" y="340741"/>
                    <a:pt x="1274445" y="306451"/>
                  </a:cubicBezTo>
                  <a:cubicBezTo>
                    <a:pt x="1423289" y="313309"/>
                    <a:pt x="1482217" y="608330"/>
                    <a:pt x="1436878" y="700786"/>
                  </a:cubicBezTo>
                  <a:cubicBezTo>
                    <a:pt x="1401826" y="803402"/>
                    <a:pt x="1306068" y="886333"/>
                    <a:pt x="1198245" y="893191"/>
                  </a:cubicBezTo>
                  <a:cubicBezTo>
                    <a:pt x="1260602" y="1104392"/>
                    <a:pt x="1085342" y="1203579"/>
                    <a:pt x="1045083" y="1230122"/>
                  </a:cubicBezTo>
                  <a:cubicBezTo>
                    <a:pt x="948563" y="1285240"/>
                    <a:pt x="866394" y="1304544"/>
                    <a:pt x="799592" y="1304544"/>
                  </a:cubicBezTo>
                  <a:cubicBezTo>
                    <a:pt x="721487" y="1304544"/>
                    <a:pt x="664464" y="1278255"/>
                    <a:pt x="630301" y="1252474"/>
                  </a:cubicBezTo>
                  <a:cubicBezTo>
                    <a:pt x="555879" y="1188339"/>
                    <a:pt x="616585" y="1199388"/>
                    <a:pt x="753364" y="1184021"/>
                  </a:cubicBezTo>
                  <a:cubicBezTo>
                    <a:pt x="915035" y="1178052"/>
                    <a:pt x="1002284" y="1030986"/>
                    <a:pt x="951738" y="982218"/>
                  </a:cubicBezTo>
                  <a:cubicBezTo>
                    <a:pt x="944753" y="981075"/>
                    <a:pt x="937641" y="980567"/>
                    <a:pt x="930402" y="980567"/>
                  </a:cubicBezTo>
                  <a:cubicBezTo>
                    <a:pt x="819531" y="980567"/>
                    <a:pt x="676148" y="1103249"/>
                    <a:pt x="531241" y="1103249"/>
                  </a:cubicBezTo>
                  <a:cubicBezTo>
                    <a:pt x="489077" y="1103249"/>
                    <a:pt x="446786" y="1092835"/>
                    <a:pt x="405257" y="1066038"/>
                  </a:cubicBezTo>
                  <a:cubicBezTo>
                    <a:pt x="345313" y="1035304"/>
                    <a:pt x="219710" y="947166"/>
                    <a:pt x="257302" y="920623"/>
                  </a:cubicBezTo>
                  <a:cubicBezTo>
                    <a:pt x="290068" y="924814"/>
                    <a:pt x="322580" y="926846"/>
                    <a:pt x="353822" y="926846"/>
                  </a:cubicBezTo>
                  <a:cubicBezTo>
                    <a:pt x="490093" y="926846"/>
                    <a:pt x="605155" y="887222"/>
                    <a:pt x="630174" y="805180"/>
                  </a:cubicBezTo>
                  <a:cubicBezTo>
                    <a:pt x="638937" y="777494"/>
                    <a:pt x="622046" y="768096"/>
                    <a:pt x="591566" y="768096"/>
                  </a:cubicBezTo>
                  <a:cubicBezTo>
                    <a:pt x="526034" y="768096"/>
                    <a:pt x="397637" y="811530"/>
                    <a:pt x="323088" y="811530"/>
                  </a:cubicBezTo>
                  <a:cubicBezTo>
                    <a:pt x="303530" y="811530"/>
                    <a:pt x="287782" y="808609"/>
                    <a:pt x="277749" y="800989"/>
                  </a:cubicBezTo>
                  <a:cubicBezTo>
                    <a:pt x="195072" y="782828"/>
                    <a:pt x="46228" y="639064"/>
                    <a:pt x="118110" y="613410"/>
                  </a:cubicBezTo>
                  <a:cubicBezTo>
                    <a:pt x="170180" y="629539"/>
                    <a:pt x="224536" y="636397"/>
                    <a:pt x="273304" y="636397"/>
                  </a:cubicBezTo>
                  <a:cubicBezTo>
                    <a:pt x="411099" y="636397"/>
                    <a:pt x="504825" y="581279"/>
                    <a:pt x="379730" y="521843"/>
                  </a:cubicBezTo>
                  <a:cubicBezTo>
                    <a:pt x="277114" y="482473"/>
                    <a:pt x="151384" y="524383"/>
                    <a:pt x="76962" y="431165"/>
                  </a:cubicBezTo>
                  <a:cubicBezTo>
                    <a:pt x="44450" y="346583"/>
                    <a:pt x="0" y="197866"/>
                    <a:pt x="31623" y="136271"/>
                  </a:cubicBezTo>
                  <a:cubicBezTo>
                    <a:pt x="112141" y="94742"/>
                    <a:pt x="202311" y="67818"/>
                    <a:pt x="283337" y="67818"/>
                  </a:cubicBezTo>
                  <a:cubicBezTo>
                    <a:pt x="399415" y="67818"/>
                    <a:pt x="496443" y="123063"/>
                    <a:pt x="519176" y="269621"/>
                  </a:cubicBezTo>
                  <a:cubicBezTo>
                    <a:pt x="529082" y="307340"/>
                    <a:pt x="549656" y="336550"/>
                    <a:pt x="580136" y="336550"/>
                  </a:cubicBezTo>
                  <a:cubicBezTo>
                    <a:pt x="591820" y="336550"/>
                    <a:pt x="604774" y="332232"/>
                    <a:pt x="619252" y="322580"/>
                  </a:cubicBezTo>
                  <a:cubicBezTo>
                    <a:pt x="697992" y="235331"/>
                    <a:pt x="590169" y="127635"/>
                    <a:pt x="571373" y="35179"/>
                  </a:cubicBezTo>
                  <a:cubicBezTo>
                    <a:pt x="584708" y="10287"/>
                    <a:pt x="606679" y="0"/>
                    <a:pt x="633095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37" name="Group 37"/>
          <p:cNvGrpSpPr/>
          <p:nvPr/>
        </p:nvGrpSpPr>
        <p:grpSpPr>
          <a:xfrm rot="-5400000">
            <a:off x="11789969" y="1255533"/>
            <a:ext cx="538369" cy="505026"/>
            <a:chOff x="0" y="0"/>
            <a:chExt cx="1076738" cy="101005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76706" cy="1010158"/>
            </a:xfrm>
            <a:custGeom>
              <a:avLst/>
              <a:gdLst/>
              <a:ahLst/>
              <a:cxnLst/>
              <a:rect l="l" t="t" r="r" b="b"/>
              <a:pathLst>
                <a:path w="1076706" h="1010158">
                  <a:moveTo>
                    <a:pt x="377190" y="0"/>
                  </a:moveTo>
                  <a:cubicBezTo>
                    <a:pt x="469519" y="135128"/>
                    <a:pt x="484124" y="325882"/>
                    <a:pt x="413131" y="486664"/>
                  </a:cubicBezTo>
                  <a:cubicBezTo>
                    <a:pt x="486664" y="522605"/>
                    <a:pt x="575564" y="569595"/>
                    <a:pt x="656844" y="614934"/>
                  </a:cubicBezTo>
                  <a:cubicBezTo>
                    <a:pt x="791083" y="464439"/>
                    <a:pt x="791972" y="325882"/>
                    <a:pt x="744855" y="162560"/>
                  </a:cubicBezTo>
                  <a:cubicBezTo>
                    <a:pt x="816737" y="305435"/>
                    <a:pt x="780796" y="494411"/>
                    <a:pt x="663575" y="618363"/>
                  </a:cubicBezTo>
                  <a:cubicBezTo>
                    <a:pt x="715772" y="647446"/>
                    <a:pt x="785876" y="688467"/>
                    <a:pt x="847471" y="726186"/>
                  </a:cubicBezTo>
                  <a:cubicBezTo>
                    <a:pt x="1003935" y="683387"/>
                    <a:pt x="1075817" y="504698"/>
                    <a:pt x="1061339" y="346456"/>
                  </a:cubicBezTo>
                  <a:cubicBezTo>
                    <a:pt x="1076706" y="360934"/>
                    <a:pt x="1067308" y="401193"/>
                    <a:pt x="1068197" y="438785"/>
                  </a:cubicBezTo>
                  <a:cubicBezTo>
                    <a:pt x="1057910" y="555117"/>
                    <a:pt x="986155" y="692785"/>
                    <a:pt x="856996" y="731266"/>
                  </a:cubicBezTo>
                  <a:cubicBezTo>
                    <a:pt x="866394" y="744982"/>
                    <a:pt x="939038" y="767207"/>
                    <a:pt x="936498" y="789432"/>
                  </a:cubicBezTo>
                  <a:cubicBezTo>
                    <a:pt x="913384" y="774954"/>
                    <a:pt x="875792" y="751840"/>
                    <a:pt x="838962" y="729615"/>
                  </a:cubicBezTo>
                  <a:cubicBezTo>
                    <a:pt x="893699" y="813435"/>
                    <a:pt x="851789" y="989584"/>
                    <a:pt x="762000" y="1010158"/>
                  </a:cubicBezTo>
                  <a:cubicBezTo>
                    <a:pt x="881761" y="933196"/>
                    <a:pt x="901446" y="723646"/>
                    <a:pt x="739775" y="670687"/>
                  </a:cubicBezTo>
                  <a:cubicBezTo>
                    <a:pt x="582549" y="729361"/>
                    <a:pt x="460883" y="924687"/>
                    <a:pt x="273939" y="924687"/>
                  </a:cubicBezTo>
                  <a:cubicBezTo>
                    <a:pt x="272669" y="924687"/>
                    <a:pt x="271526" y="924687"/>
                    <a:pt x="270256" y="924687"/>
                  </a:cubicBezTo>
                  <a:cubicBezTo>
                    <a:pt x="448183" y="903351"/>
                    <a:pt x="566166" y="744220"/>
                    <a:pt x="732028" y="666369"/>
                  </a:cubicBezTo>
                  <a:cubicBezTo>
                    <a:pt x="628523" y="606552"/>
                    <a:pt x="519049" y="547497"/>
                    <a:pt x="405384" y="491109"/>
                  </a:cubicBezTo>
                  <a:lnTo>
                    <a:pt x="351536" y="464566"/>
                  </a:lnTo>
                  <a:cubicBezTo>
                    <a:pt x="276987" y="503174"/>
                    <a:pt x="165608" y="597408"/>
                    <a:pt x="76708" y="597408"/>
                  </a:cubicBezTo>
                  <a:cubicBezTo>
                    <a:pt x="61468" y="597408"/>
                    <a:pt x="46990" y="594614"/>
                    <a:pt x="33401" y="588518"/>
                  </a:cubicBezTo>
                  <a:cubicBezTo>
                    <a:pt x="42164" y="589661"/>
                    <a:pt x="50927" y="590169"/>
                    <a:pt x="59563" y="590169"/>
                  </a:cubicBezTo>
                  <a:cubicBezTo>
                    <a:pt x="162560" y="590169"/>
                    <a:pt x="249936" y="513969"/>
                    <a:pt x="343916" y="460248"/>
                  </a:cubicBezTo>
                  <a:cubicBezTo>
                    <a:pt x="240284" y="410464"/>
                    <a:pt x="26543" y="300228"/>
                    <a:pt x="0" y="201041"/>
                  </a:cubicBezTo>
                  <a:cubicBezTo>
                    <a:pt x="47117" y="271145"/>
                    <a:pt x="117983" y="328422"/>
                    <a:pt x="196723" y="374650"/>
                  </a:cubicBezTo>
                  <a:cubicBezTo>
                    <a:pt x="215773" y="348107"/>
                    <a:pt x="138938" y="156210"/>
                    <a:pt x="145415" y="156210"/>
                  </a:cubicBezTo>
                  <a:cubicBezTo>
                    <a:pt x="146304" y="156210"/>
                    <a:pt x="148336" y="159258"/>
                    <a:pt x="152273" y="165989"/>
                  </a:cubicBezTo>
                  <a:cubicBezTo>
                    <a:pt x="279654" y="412242"/>
                    <a:pt x="75311" y="328422"/>
                    <a:pt x="407162" y="483235"/>
                  </a:cubicBezTo>
                  <a:cubicBezTo>
                    <a:pt x="487426" y="305308"/>
                    <a:pt x="445516" y="141097"/>
                    <a:pt x="377190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39" name="Group 39"/>
          <p:cNvGrpSpPr>
            <a:grpSpLocks noChangeAspect="1"/>
          </p:cNvGrpSpPr>
          <p:nvPr/>
        </p:nvGrpSpPr>
        <p:grpSpPr>
          <a:xfrm>
            <a:off x="8752391" y="5011094"/>
            <a:ext cx="3054249" cy="1751881"/>
            <a:chOff x="0" y="0"/>
            <a:chExt cx="7981950" cy="4578350"/>
          </a:xfrm>
        </p:grpSpPr>
        <p:sp>
          <p:nvSpPr>
            <p:cNvPr id="40" name="Freeform 40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EC" sz="120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s-EC" sz="1200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s-EC" sz="1200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s-EC" sz="120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3"/>
              <a:stretch>
                <a:fillRect l="-9756" r="-9756"/>
              </a:stretch>
            </a:blipFill>
          </p:spPr>
          <p:txBody>
            <a:bodyPr/>
            <a:lstStyle/>
            <a:p>
              <a:endParaRPr lang="es-EC" sz="1200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085471" y="703020"/>
            <a:ext cx="9952532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4200">
                <a:solidFill>
                  <a:srgbClr val="981D04"/>
                </a:solidFill>
                <a:latin typeface="Sue Ellen Francisco"/>
              </a:rPr>
              <a:t>Recomendaciones para el diseño de una presentación académica mediante herramientas digitales</a:t>
            </a:r>
          </a:p>
        </p:txBody>
      </p:sp>
      <p:graphicFrame>
        <p:nvGraphicFramePr>
          <p:cNvPr id="48" name="TextBox 46">
            <a:extLst>
              <a:ext uri="{FF2B5EF4-FFF2-40B4-BE49-F238E27FC236}">
                <a16:creationId xmlns:a16="http://schemas.microsoft.com/office/drawing/2014/main" id="{E9C604EE-5A63-BFB5-8DB8-667018660247}"/>
              </a:ext>
            </a:extLst>
          </p:cNvPr>
          <p:cNvGraphicFramePr/>
          <p:nvPr/>
        </p:nvGraphicFramePr>
        <p:xfrm>
          <a:off x="1250314" y="2057832"/>
          <a:ext cx="9691373" cy="3305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64EA9A-5CD1-FA27-D001-C16030049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8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5B5F2F8-B486-2C05-C5D8-D52946DDB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0"/>
            <a:ext cx="12192000" cy="68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8EE3749-A13B-C644-3D01-718B861B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" y="0"/>
            <a:ext cx="12153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29" name="Group 21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4" name="Elementos multimedia en línea 3" title="Miedo de hablar en público 🥴">
            <a:hlinkClick r:id="" action="ppaction://media"/>
            <a:extLst>
              <a:ext uri="{FF2B5EF4-FFF2-40B4-BE49-F238E27FC236}">
                <a16:creationId xmlns:a16="http://schemas.microsoft.com/office/drawing/2014/main" id="{FD80EFE7-F8C6-3B81-5C27-D74971F2F8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0938" y="1241878"/>
            <a:ext cx="7560860" cy="427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 sz="1200"/>
          </a:p>
        </p:txBody>
      </p:sp>
      <p:grpSp>
        <p:nvGrpSpPr>
          <p:cNvPr id="3" name="Group 3"/>
          <p:cNvGrpSpPr/>
          <p:nvPr/>
        </p:nvGrpSpPr>
        <p:grpSpPr>
          <a:xfrm>
            <a:off x="10969457" y="4640729"/>
            <a:ext cx="1769907" cy="2397435"/>
            <a:chOff x="0" y="0"/>
            <a:chExt cx="3539813" cy="4794869"/>
          </a:xfrm>
        </p:grpSpPr>
        <p:sp>
          <p:nvSpPr>
            <p:cNvPr id="4" name="Freeform 4"/>
            <p:cNvSpPr/>
            <p:nvPr/>
          </p:nvSpPr>
          <p:spPr>
            <a:xfrm>
              <a:off x="127" y="0"/>
              <a:ext cx="3539744" cy="4794631"/>
            </a:xfrm>
            <a:custGeom>
              <a:avLst/>
              <a:gdLst/>
              <a:ahLst/>
              <a:cxnLst/>
              <a:rect l="l" t="t" r="r" b="b"/>
              <a:pathLst>
                <a:path w="3539744" h="4794631">
                  <a:moveTo>
                    <a:pt x="1080516" y="0"/>
                  </a:moveTo>
                  <a:cubicBezTo>
                    <a:pt x="1513459" y="525018"/>
                    <a:pt x="1878711" y="1224915"/>
                    <a:pt x="1768221" y="1943227"/>
                  </a:cubicBezTo>
                  <a:lnTo>
                    <a:pt x="1789811" y="1973961"/>
                  </a:lnTo>
                  <a:cubicBezTo>
                    <a:pt x="1832737" y="2044573"/>
                    <a:pt x="1875790" y="2115185"/>
                    <a:pt x="1912620" y="2188845"/>
                  </a:cubicBezTo>
                  <a:cubicBezTo>
                    <a:pt x="1967865" y="1584071"/>
                    <a:pt x="2062988" y="979424"/>
                    <a:pt x="2198116" y="386842"/>
                  </a:cubicBezTo>
                  <a:cubicBezTo>
                    <a:pt x="2385314" y="1010031"/>
                    <a:pt x="2290191" y="1688338"/>
                    <a:pt x="1937258" y="2234819"/>
                  </a:cubicBezTo>
                  <a:cubicBezTo>
                    <a:pt x="2010918" y="2379091"/>
                    <a:pt x="2075307" y="2523363"/>
                    <a:pt x="2133600" y="2676906"/>
                  </a:cubicBezTo>
                  <a:cubicBezTo>
                    <a:pt x="2308733" y="2105914"/>
                    <a:pt x="2569591" y="1470406"/>
                    <a:pt x="2999359" y="1040638"/>
                  </a:cubicBezTo>
                  <a:cubicBezTo>
                    <a:pt x="2759964" y="1596390"/>
                    <a:pt x="2631059" y="2271776"/>
                    <a:pt x="2152142" y="2728976"/>
                  </a:cubicBezTo>
                  <a:cubicBezTo>
                    <a:pt x="2176780" y="2790444"/>
                    <a:pt x="2198243" y="2851785"/>
                    <a:pt x="2216658" y="2916301"/>
                  </a:cubicBezTo>
                  <a:cubicBezTo>
                    <a:pt x="2698623" y="2642997"/>
                    <a:pt x="2947289" y="2164207"/>
                    <a:pt x="3232785" y="1725168"/>
                  </a:cubicBezTo>
                  <a:cubicBezTo>
                    <a:pt x="3116072" y="2237867"/>
                    <a:pt x="2876677" y="2925445"/>
                    <a:pt x="2244217" y="3005328"/>
                  </a:cubicBezTo>
                  <a:cubicBezTo>
                    <a:pt x="2262632" y="3066669"/>
                    <a:pt x="2271776" y="3094228"/>
                    <a:pt x="2299462" y="3204845"/>
                  </a:cubicBezTo>
                  <a:cubicBezTo>
                    <a:pt x="2735326" y="3057525"/>
                    <a:pt x="3208147" y="2922397"/>
                    <a:pt x="3539744" y="2526411"/>
                  </a:cubicBezTo>
                  <a:cubicBezTo>
                    <a:pt x="3523615" y="3031109"/>
                    <a:pt x="3002026" y="3277108"/>
                    <a:pt x="2513203" y="3277108"/>
                  </a:cubicBezTo>
                  <a:cubicBezTo>
                    <a:pt x="2446020" y="3277108"/>
                    <a:pt x="2379472" y="3272409"/>
                    <a:pt x="2314829" y="3263138"/>
                  </a:cubicBezTo>
                  <a:cubicBezTo>
                    <a:pt x="2330196" y="3324606"/>
                    <a:pt x="2345563" y="3382899"/>
                    <a:pt x="2357755" y="3444240"/>
                  </a:cubicBezTo>
                  <a:cubicBezTo>
                    <a:pt x="2592070" y="3462147"/>
                    <a:pt x="2826131" y="3486404"/>
                    <a:pt x="3070352" y="3486404"/>
                  </a:cubicBezTo>
                  <a:cubicBezTo>
                    <a:pt x="3203956" y="3486404"/>
                    <a:pt x="3340354" y="3479165"/>
                    <a:pt x="3481451" y="3459607"/>
                  </a:cubicBezTo>
                  <a:cubicBezTo>
                    <a:pt x="3319653" y="3573780"/>
                    <a:pt x="3132455" y="3610102"/>
                    <a:pt x="2937256" y="3610102"/>
                  </a:cubicBezTo>
                  <a:cubicBezTo>
                    <a:pt x="2754630" y="3610102"/>
                    <a:pt x="2564892" y="3578352"/>
                    <a:pt x="2382393" y="3548507"/>
                  </a:cubicBezTo>
                  <a:cubicBezTo>
                    <a:pt x="2394712" y="3600704"/>
                    <a:pt x="2403856" y="3649980"/>
                    <a:pt x="2413000" y="3702050"/>
                  </a:cubicBezTo>
                  <a:cubicBezTo>
                    <a:pt x="2717038" y="3751199"/>
                    <a:pt x="2990215" y="3956939"/>
                    <a:pt x="3306445" y="4061333"/>
                  </a:cubicBezTo>
                  <a:cubicBezTo>
                    <a:pt x="3259201" y="4075176"/>
                    <a:pt x="3209544" y="4081272"/>
                    <a:pt x="3158617" y="4081272"/>
                  </a:cubicBezTo>
                  <a:cubicBezTo>
                    <a:pt x="2915031" y="4081272"/>
                    <a:pt x="2639695" y="3937889"/>
                    <a:pt x="2431415" y="3788029"/>
                  </a:cubicBezTo>
                  <a:cubicBezTo>
                    <a:pt x="2567559" y="4542409"/>
                    <a:pt x="2600071" y="4794631"/>
                    <a:pt x="2585974" y="4794631"/>
                  </a:cubicBezTo>
                  <a:cubicBezTo>
                    <a:pt x="2562987" y="4794631"/>
                    <a:pt x="2418080" y="4135755"/>
                    <a:pt x="2391537" y="3874008"/>
                  </a:cubicBezTo>
                  <a:cubicBezTo>
                    <a:pt x="2333244" y="4098163"/>
                    <a:pt x="2115312" y="4389755"/>
                    <a:pt x="1854327" y="4401947"/>
                  </a:cubicBezTo>
                  <a:cubicBezTo>
                    <a:pt x="2053844" y="4236212"/>
                    <a:pt x="2096770" y="3901567"/>
                    <a:pt x="2367026" y="3748151"/>
                  </a:cubicBezTo>
                  <a:cubicBezTo>
                    <a:pt x="2354707" y="3683635"/>
                    <a:pt x="2342388" y="3616198"/>
                    <a:pt x="2327021" y="3548507"/>
                  </a:cubicBezTo>
                  <a:cubicBezTo>
                    <a:pt x="2176653" y="3861689"/>
                    <a:pt x="1673225" y="4039743"/>
                    <a:pt x="1347724" y="4107180"/>
                  </a:cubicBezTo>
                  <a:cubicBezTo>
                    <a:pt x="1667002" y="3941445"/>
                    <a:pt x="1903349" y="3517900"/>
                    <a:pt x="2305558" y="3459607"/>
                  </a:cubicBezTo>
                  <a:cubicBezTo>
                    <a:pt x="2293239" y="3392043"/>
                    <a:pt x="2274824" y="3327654"/>
                    <a:pt x="2259457" y="3263138"/>
                  </a:cubicBezTo>
                  <a:cubicBezTo>
                    <a:pt x="1951609" y="3445637"/>
                    <a:pt x="1561973" y="3588639"/>
                    <a:pt x="1176020" y="3588639"/>
                  </a:cubicBezTo>
                  <a:cubicBezTo>
                    <a:pt x="1023239" y="3588639"/>
                    <a:pt x="870839" y="3566287"/>
                    <a:pt x="724535" y="3514852"/>
                  </a:cubicBezTo>
                  <a:cubicBezTo>
                    <a:pt x="740537" y="3515741"/>
                    <a:pt x="756412" y="3516122"/>
                    <a:pt x="772414" y="3516122"/>
                  </a:cubicBezTo>
                  <a:cubicBezTo>
                    <a:pt x="1215898" y="3516122"/>
                    <a:pt x="1653540" y="3185160"/>
                    <a:pt x="2122297" y="3185160"/>
                  </a:cubicBezTo>
                  <a:cubicBezTo>
                    <a:pt x="2161667" y="3185160"/>
                    <a:pt x="2201164" y="3187446"/>
                    <a:pt x="2241042" y="3192526"/>
                  </a:cubicBezTo>
                  <a:cubicBezTo>
                    <a:pt x="2228723" y="3137281"/>
                    <a:pt x="2213483" y="3081909"/>
                    <a:pt x="2182749" y="2977515"/>
                  </a:cubicBezTo>
                  <a:cubicBezTo>
                    <a:pt x="1862836" y="3058033"/>
                    <a:pt x="1489583" y="3135249"/>
                    <a:pt x="1172464" y="3135249"/>
                  </a:cubicBezTo>
                  <a:cubicBezTo>
                    <a:pt x="957072" y="3135249"/>
                    <a:pt x="767588" y="3099562"/>
                    <a:pt x="638429" y="3005328"/>
                  </a:cubicBezTo>
                  <a:cubicBezTo>
                    <a:pt x="724662" y="3019425"/>
                    <a:pt x="811149" y="3025140"/>
                    <a:pt x="897890" y="3025140"/>
                  </a:cubicBezTo>
                  <a:cubicBezTo>
                    <a:pt x="1251077" y="3025140"/>
                    <a:pt x="1608074" y="2931287"/>
                    <a:pt x="1960753" y="2931287"/>
                  </a:cubicBezTo>
                  <a:cubicBezTo>
                    <a:pt x="2030857" y="2931287"/>
                    <a:pt x="2100707" y="2934970"/>
                    <a:pt x="2170430" y="2943860"/>
                  </a:cubicBezTo>
                  <a:cubicBezTo>
                    <a:pt x="2148840" y="2873248"/>
                    <a:pt x="2124329" y="2802636"/>
                    <a:pt x="2099818" y="2732024"/>
                  </a:cubicBezTo>
                  <a:cubicBezTo>
                    <a:pt x="1880997" y="2814955"/>
                    <a:pt x="1652397" y="2855849"/>
                    <a:pt x="1424813" y="2855849"/>
                  </a:cubicBezTo>
                  <a:cubicBezTo>
                    <a:pt x="1096772" y="2855849"/>
                    <a:pt x="770763" y="2771140"/>
                    <a:pt x="478917" y="2606294"/>
                  </a:cubicBezTo>
                  <a:cubicBezTo>
                    <a:pt x="671068" y="2675128"/>
                    <a:pt x="875030" y="2697353"/>
                    <a:pt x="1083945" y="2697353"/>
                  </a:cubicBezTo>
                  <a:cubicBezTo>
                    <a:pt x="1405890" y="2697353"/>
                    <a:pt x="1739646" y="2644521"/>
                    <a:pt x="2060067" y="2627757"/>
                  </a:cubicBezTo>
                  <a:cubicBezTo>
                    <a:pt x="2017014" y="2520442"/>
                    <a:pt x="2010918" y="2501900"/>
                    <a:pt x="1924939" y="2323846"/>
                  </a:cubicBezTo>
                  <a:cubicBezTo>
                    <a:pt x="1818386" y="2342388"/>
                    <a:pt x="1704848" y="2352548"/>
                    <a:pt x="1589024" y="2352548"/>
                  </a:cubicBezTo>
                  <a:cubicBezTo>
                    <a:pt x="1130554" y="2352548"/>
                    <a:pt x="635000" y="2194560"/>
                    <a:pt x="389890" y="1780540"/>
                  </a:cubicBezTo>
                  <a:cubicBezTo>
                    <a:pt x="835025" y="2112010"/>
                    <a:pt x="1406017" y="2112010"/>
                    <a:pt x="1903349" y="2277872"/>
                  </a:cubicBezTo>
                  <a:cubicBezTo>
                    <a:pt x="1848104" y="2170430"/>
                    <a:pt x="1789811" y="2062988"/>
                    <a:pt x="1722247" y="1961769"/>
                  </a:cubicBezTo>
                  <a:cubicBezTo>
                    <a:pt x="1031494" y="1847977"/>
                    <a:pt x="208788" y="1301623"/>
                    <a:pt x="61468" y="933323"/>
                  </a:cubicBezTo>
                  <a:cubicBezTo>
                    <a:pt x="549529" y="1292479"/>
                    <a:pt x="1136015" y="1590294"/>
                    <a:pt x="1679194" y="1906397"/>
                  </a:cubicBezTo>
                  <a:cubicBezTo>
                    <a:pt x="1286256" y="1341501"/>
                    <a:pt x="119761" y="693801"/>
                    <a:pt x="0" y="122809"/>
                  </a:cubicBezTo>
                  <a:cubicBezTo>
                    <a:pt x="230251" y="377698"/>
                    <a:pt x="534162" y="555625"/>
                    <a:pt x="807339" y="761238"/>
                  </a:cubicBezTo>
                  <a:cubicBezTo>
                    <a:pt x="1234059" y="1049909"/>
                    <a:pt x="1387475" y="1485773"/>
                    <a:pt x="1725168" y="1875663"/>
                  </a:cubicBezTo>
                  <a:cubicBezTo>
                    <a:pt x="1608582" y="1234059"/>
                    <a:pt x="1203452" y="672338"/>
                    <a:pt x="1080516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0675011" y="5837215"/>
            <a:ext cx="1165432" cy="1578864"/>
            <a:chOff x="0" y="0"/>
            <a:chExt cx="2330864" cy="31577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0704" cy="3157601"/>
            </a:xfrm>
            <a:custGeom>
              <a:avLst/>
              <a:gdLst/>
              <a:ahLst/>
              <a:cxnLst/>
              <a:rect l="l" t="t" r="r" b="b"/>
              <a:pathLst>
                <a:path w="2330704" h="3157601">
                  <a:moveTo>
                    <a:pt x="1619250" y="0"/>
                  </a:moveTo>
                  <a:cubicBezTo>
                    <a:pt x="1334135" y="345821"/>
                    <a:pt x="1093597" y="806704"/>
                    <a:pt x="1166495" y="1279779"/>
                  </a:cubicBezTo>
                  <a:lnTo>
                    <a:pt x="1152271" y="1299972"/>
                  </a:lnTo>
                  <a:cubicBezTo>
                    <a:pt x="1123950" y="1346454"/>
                    <a:pt x="1095629" y="1392936"/>
                    <a:pt x="1071372" y="1441450"/>
                  </a:cubicBezTo>
                  <a:cubicBezTo>
                    <a:pt x="1035050" y="1043178"/>
                    <a:pt x="972439" y="644906"/>
                    <a:pt x="883412" y="254762"/>
                  </a:cubicBezTo>
                  <a:cubicBezTo>
                    <a:pt x="760095" y="665226"/>
                    <a:pt x="822706" y="1111885"/>
                    <a:pt x="1055243" y="1471803"/>
                  </a:cubicBezTo>
                  <a:cubicBezTo>
                    <a:pt x="1006729" y="1566799"/>
                    <a:pt x="964311" y="1661795"/>
                    <a:pt x="925957" y="1762887"/>
                  </a:cubicBezTo>
                  <a:cubicBezTo>
                    <a:pt x="810641" y="1386840"/>
                    <a:pt x="638810" y="968375"/>
                    <a:pt x="355854" y="685292"/>
                  </a:cubicBezTo>
                  <a:cubicBezTo>
                    <a:pt x="513461" y="1051306"/>
                    <a:pt x="598424" y="1496060"/>
                    <a:pt x="913765" y="1797177"/>
                  </a:cubicBezTo>
                  <a:cubicBezTo>
                    <a:pt x="897509" y="1837563"/>
                    <a:pt x="883412" y="1878076"/>
                    <a:pt x="871220" y="1920621"/>
                  </a:cubicBezTo>
                  <a:cubicBezTo>
                    <a:pt x="553847" y="1740662"/>
                    <a:pt x="390144" y="1425321"/>
                    <a:pt x="202057" y="1136269"/>
                  </a:cubicBezTo>
                  <a:cubicBezTo>
                    <a:pt x="278892" y="1473835"/>
                    <a:pt x="436626" y="1926717"/>
                    <a:pt x="853059" y="1979295"/>
                  </a:cubicBezTo>
                  <a:cubicBezTo>
                    <a:pt x="840867" y="2019681"/>
                    <a:pt x="834898" y="2037842"/>
                    <a:pt x="816737" y="2110613"/>
                  </a:cubicBezTo>
                  <a:cubicBezTo>
                    <a:pt x="529717" y="2013585"/>
                    <a:pt x="218440" y="1924558"/>
                    <a:pt x="0" y="1663827"/>
                  </a:cubicBezTo>
                  <a:cubicBezTo>
                    <a:pt x="10668" y="1996186"/>
                    <a:pt x="354076" y="2158238"/>
                    <a:pt x="675894" y="2158238"/>
                  </a:cubicBezTo>
                  <a:cubicBezTo>
                    <a:pt x="720090" y="2158238"/>
                    <a:pt x="764032" y="2155190"/>
                    <a:pt x="806577" y="2149094"/>
                  </a:cubicBezTo>
                  <a:cubicBezTo>
                    <a:pt x="796417" y="2189480"/>
                    <a:pt x="786384" y="2227961"/>
                    <a:pt x="778256" y="2268347"/>
                  </a:cubicBezTo>
                  <a:cubicBezTo>
                    <a:pt x="623951" y="2280158"/>
                    <a:pt x="469773" y="2296033"/>
                    <a:pt x="309118" y="2296033"/>
                  </a:cubicBezTo>
                  <a:cubicBezTo>
                    <a:pt x="221234" y="2296033"/>
                    <a:pt x="131318" y="2291207"/>
                    <a:pt x="38354" y="2278380"/>
                  </a:cubicBezTo>
                  <a:cubicBezTo>
                    <a:pt x="144907" y="2353564"/>
                    <a:pt x="268224" y="2377440"/>
                    <a:pt x="396748" y="2377440"/>
                  </a:cubicBezTo>
                  <a:cubicBezTo>
                    <a:pt x="517017" y="2377440"/>
                    <a:pt x="641858" y="2356485"/>
                    <a:pt x="762127" y="2336927"/>
                  </a:cubicBezTo>
                  <a:cubicBezTo>
                    <a:pt x="753999" y="2371344"/>
                    <a:pt x="748030" y="2403729"/>
                    <a:pt x="741934" y="2438019"/>
                  </a:cubicBezTo>
                  <a:cubicBezTo>
                    <a:pt x="541782" y="2470404"/>
                    <a:pt x="361823" y="2605786"/>
                    <a:pt x="153670" y="2674620"/>
                  </a:cubicBezTo>
                  <a:cubicBezTo>
                    <a:pt x="184785" y="2683764"/>
                    <a:pt x="217424" y="2687828"/>
                    <a:pt x="251079" y="2687828"/>
                  </a:cubicBezTo>
                  <a:cubicBezTo>
                    <a:pt x="411480" y="2687828"/>
                    <a:pt x="592836" y="2593340"/>
                    <a:pt x="729869" y="2494661"/>
                  </a:cubicBezTo>
                  <a:cubicBezTo>
                    <a:pt x="640207" y="2991485"/>
                    <a:pt x="618744" y="3157601"/>
                    <a:pt x="628142" y="3157601"/>
                  </a:cubicBezTo>
                  <a:cubicBezTo>
                    <a:pt x="643255" y="3157601"/>
                    <a:pt x="738632" y="2723642"/>
                    <a:pt x="756158" y="2551303"/>
                  </a:cubicBezTo>
                  <a:cubicBezTo>
                    <a:pt x="794512" y="2698877"/>
                    <a:pt x="938022" y="2890901"/>
                    <a:pt x="1109853" y="2899029"/>
                  </a:cubicBezTo>
                  <a:cubicBezTo>
                    <a:pt x="978535" y="2789936"/>
                    <a:pt x="950214" y="2569464"/>
                    <a:pt x="772287" y="2468499"/>
                  </a:cubicBezTo>
                  <a:cubicBezTo>
                    <a:pt x="780415" y="2425954"/>
                    <a:pt x="788543" y="2381631"/>
                    <a:pt x="798576" y="2337054"/>
                  </a:cubicBezTo>
                  <a:cubicBezTo>
                    <a:pt x="897509" y="2543302"/>
                    <a:pt x="1229106" y="2660523"/>
                    <a:pt x="1443355" y="2704973"/>
                  </a:cubicBezTo>
                  <a:cubicBezTo>
                    <a:pt x="1233170" y="2595880"/>
                    <a:pt x="1077468" y="2316861"/>
                    <a:pt x="812673" y="2278507"/>
                  </a:cubicBezTo>
                  <a:cubicBezTo>
                    <a:pt x="820801" y="2233930"/>
                    <a:pt x="832866" y="2191639"/>
                    <a:pt x="843026" y="2149094"/>
                  </a:cubicBezTo>
                  <a:cubicBezTo>
                    <a:pt x="1045718" y="2269236"/>
                    <a:pt x="1302385" y="2363470"/>
                    <a:pt x="1556385" y="2363470"/>
                  </a:cubicBezTo>
                  <a:cubicBezTo>
                    <a:pt x="1656969" y="2363470"/>
                    <a:pt x="1757299" y="2348738"/>
                    <a:pt x="1853692" y="2314829"/>
                  </a:cubicBezTo>
                  <a:cubicBezTo>
                    <a:pt x="1843151" y="2315337"/>
                    <a:pt x="1832737" y="2315718"/>
                    <a:pt x="1822196" y="2315718"/>
                  </a:cubicBezTo>
                  <a:cubicBezTo>
                    <a:pt x="1530096" y="2315718"/>
                    <a:pt x="1242060" y="2097786"/>
                    <a:pt x="933323" y="2097786"/>
                  </a:cubicBezTo>
                  <a:cubicBezTo>
                    <a:pt x="907415" y="2097786"/>
                    <a:pt x="881380" y="2099310"/>
                    <a:pt x="855091" y="2102612"/>
                  </a:cubicBezTo>
                  <a:cubicBezTo>
                    <a:pt x="863219" y="2066290"/>
                    <a:pt x="873252" y="2029841"/>
                    <a:pt x="893445" y="1961007"/>
                  </a:cubicBezTo>
                  <a:cubicBezTo>
                    <a:pt x="1104138" y="2013966"/>
                    <a:pt x="1349883" y="2064893"/>
                    <a:pt x="1558671" y="2064893"/>
                  </a:cubicBezTo>
                  <a:cubicBezTo>
                    <a:pt x="1700403" y="2064893"/>
                    <a:pt x="1825244" y="2041398"/>
                    <a:pt x="1910334" y="1979295"/>
                  </a:cubicBezTo>
                  <a:cubicBezTo>
                    <a:pt x="1853565" y="1988566"/>
                    <a:pt x="1796542" y="1992249"/>
                    <a:pt x="1739519" y="1992249"/>
                  </a:cubicBezTo>
                  <a:cubicBezTo>
                    <a:pt x="1506982" y="1992249"/>
                    <a:pt x="1271905" y="1930527"/>
                    <a:pt x="1039622" y="1930527"/>
                  </a:cubicBezTo>
                  <a:cubicBezTo>
                    <a:pt x="993394" y="1930527"/>
                    <a:pt x="947420" y="1932940"/>
                    <a:pt x="901573" y="1938782"/>
                  </a:cubicBezTo>
                  <a:cubicBezTo>
                    <a:pt x="915797" y="1892300"/>
                    <a:pt x="931926" y="1845691"/>
                    <a:pt x="948055" y="1799209"/>
                  </a:cubicBezTo>
                  <a:cubicBezTo>
                    <a:pt x="1092073" y="1853819"/>
                    <a:pt x="1242695" y="1880743"/>
                    <a:pt x="1392555" y="1880743"/>
                  </a:cubicBezTo>
                  <a:cubicBezTo>
                    <a:pt x="1608582" y="1880743"/>
                    <a:pt x="1823212" y="1824990"/>
                    <a:pt x="2015490" y="1716405"/>
                  </a:cubicBezTo>
                  <a:cubicBezTo>
                    <a:pt x="1888998" y="1761744"/>
                    <a:pt x="1754632" y="1776349"/>
                    <a:pt x="1617091" y="1776349"/>
                  </a:cubicBezTo>
                  <a:cubicBezTo>
                    <a:pt x="1405128" y="1776349"/>
                    <a:pt x="1185291" y="1741551"/>
                    <a:pt x="974344" y="1730502"/>
                  </a:cubicBezTo>
                  <a:cubicBezTo>
                    <a:pt x="1002665" y="1659763"/>
                    <a:pt x="1006729" y="1647698"/>
                    <a:pt x="1063244" y="1530350"/>
                  </a:cubicBezTo>
                  <a:cubicBezTo>
                    <a:pt x="1133348" y="1542542"/>
                    <a:pt x="1208151" y="1549273"/>
                    <a:pt x="1284478" y="1549273"/>
                  </a:cubicBezTo>
                  <a:cubicBezTo>
                    <a:pt x="1586357" y="1549273"/>
                    <a:pt x="1912747" y="1445260"/>
                    <a:pt x="2074037" y="1172591"/>
                  </a:cubicBezTo>
                  <a:cubicBezTo>
                    <a:pt x="1780921" y="1390904"/>
                    <a:pt x="1404874" y="1390904"/>
                    <a:pt x="1077468" y="1500124"/>
                  </a:cubicBezTo>
                  <a:cubicBezTo>
                    <a:pt x="1113790" y="1429385"/>
                    <a:pt x="1152271" y="1358646"/>
                    <a:pt x="1196721" y="1291971"/>
                  </a:cubicBezTo>
                  <a:cubicBezTo>
                    <a:pt x="1651508" y="1217168"/>
                    <a:pt x="2193290" y="857377"/>
                    <a:pt x="2290318" y="614680"/>
                  </a:cubicBezTo>
                  <a:cubicBezTo>
                    <a:pt x="1969008" y="851154"/>
                    <a:pt x="1582801" y="1047242"/>
                    <a:pt x="1225042" y="1255522"/>
                  </a:cubicBezTo>
                  <a:cubicBezTo>
                    <a:pt x="1483741" y="883539"/>
                    <a:pt x="2251837" y="456946"/>
                    <a:pt x="2330704" y="81026"/>
                  </a:cubicBezTo>
                  <a:cubicBezTo>
                    <a:pt x="2179066" y="248793"/>
                    <a:pt x="1978914" y="366014"/>
                    <a:pt x="1799082" y="501523"/>
                  </a:cubicBezTo>
                  <a:cubicBezTo>
                    <a:pt x="1518031" y="691642"/>
                    <a:pt x="1417066" y="978662"/>
                    <a:pt x="1194689" y="1235456"/>
                  </a:cubicBezTo>
                  <a:cubicBezTo>
                    <a:pt x="1271524" y="812673"/>
                    <a:pt x="1538351" y="442849"/>
                    <a:pt x="1619250" y="0"/>
                  </a:cubicBezTo>
                  <a:close/>
                </a:path>
              </a:pathLst>
            </a:custGeom>
            <a:solidFill>
              <a:srgbClr val="D74A2E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-264400" y="-205037"/>
            <a:ext cx="1382619" cy="1872937"/>
            <a:chOff x="0" y="0"/>
            <a:chExt cx="2765237" cy="3745875"/>
          </a:xfrm>
        </p:grpSpPr>
        <p:sp>
          <p:nvSpPr>
            <p:cNvPr id="8" name="Freeform 8"/>
            <p:cNvSpPr/>
            <p:nvPr/>
          </p:nvSpPr>
          <p:spPr>
            <a:xfrm>
              <a:off x="127" y="0"/>
              <a:ext cx="2765171" cy="3745865"/>
            </a:xfrm>
            <a:custGeom>
              <a:avLst/>
              <a:gdLst/>
              <a:ahLst/>
              <a:cxnLst/>
              <a:rect l="l" t="t" r="r" b="b"/>
              <a:pathLst>
                <a:path w="2765171" h="3745865">
                  <a:moveTo>
                    <a:pt x="844042" y="0"/>
                  </a:moveTo>
                  <a:cubicBezTo>
                    <a:pt x="1182243" y="410210"/>
                    <a:pt x="1467612" y="956945"/>
                    <a:pt x="1381252" y="1518158"/>
                  </a:cubicBezTo>
                  <a:lnTo>
                    <a:pt x="1398143" y="1542161"/>
                  </a:lnTo>
                  <a:cubicBezTo>
                    <a:pt x="1431671" y="1597279"/>
                    <a:pt x="1465326" y="1652397"/>
                    <a:pt x="1494155" y="1710055"/>
                  </a:cubicBezTo>
                  <a:cubicBezTo>
                    <a:pt x="1537335" y="1237615"/>
                    <a:pt x="1611630" y="765175"/>
                    <a:pt x="1717167" y="302387"/>
                  </a:cubicBezTo>
                  <a:cubicBezTo>
                    <a:pt x="1863471" y="789305"/>
                    <a:pt x="1789176" y="1319149"/>
                    <a:pt x="1513332" y="1746123"/>
                  </a:cubicBezTo>
                  <a:cubicBezTo>
                    <a:pt x="1570863" y="1858772"/>
                    <a:pt x="1621155" y="1971548"/>
                    <a:pt x="1666748" y="2091436"/>
                  </a:cubicBezTo>
                  <a:cubicBezTo>
                    <a:pt x="1803527" y="1645412"/>
                    <a:pt x="2007362" y="1148969"/>
                    <a:pt x="2343023" y="813181"/>
                  </a:cubicBezTo>
                  <a:cubicBezTo>
                    <a:pt x="2156079" y="1247394"/>
                    <a:pt x="2055368" y="1774952"/>
                    <a:pt x="1681099" y="2132203"/>
                  </a:cubicBezTo>
                  <a:cubicBezTo>
                    <a:pt x="1700403" y="2180209"/>
                    <a:pt x="1717040" y="2228215"/>
                    <a:pt x="1731518" y="2278507"/>
                  </a:cubicBezTo>
                  <a:cubicBezTo>
                    <a:pt x="2108073" y="2065020"/>
                    <a:pt x="2302256" y="1690878"/>
                    <a:pt x="2525395" y="1347978"/>
                  </a:cubicBezTo>
                  <a:cubicBezTo>
                    <a:pt x="2434209" y="1748409"/>
                    <a:pt x="2247138" y="2285619"/>
                    <a:pt x="1753108" y="2348103"/>
                  </a:cubicBezTo>
                  <a:cubicBezTo>
                    <a:pt x="1767459" y="2395982"/>
                    <a:pt x="1774698" y="2417572"/>
                    <a:pt x="1796288" y="2503932"/>
                  </a:cubicBezTo>
                  <a:cubicBezTo>
                    <a:pt x="2136775" y="2388870"/>
                    <a:pt x="2506091" y="2283333"/>
                    <a:pt x="2765171" y="1973961"/>
                  </a:cubicBezTo>
                  <a:cubicBezTo>
                    <a:pt x="2752471" y="2368169"/>
                    <a:pt x="2345182" y="2560447"/>
                    <a:pt x="1963293" y="2560447"/>
                  </a:cubicBezTo>
                  <a:cubicBezTo>
                    <a:pt x="1910842" y="2560447"/>
                    <a:pt x="1858772" y="2556764"/>
                    <a:pt x="1808226" y="2549525"/>
                  </a:cubicBezTo>
                  <a:cubicBezTo>
                    <a:pt x="1820164" y="2597531"/>
                    <a:pt x="1832229" y="2643124"/>
                    <a:pt x="1841754" y="2691003"/>
                  </a:cubicBezTo>
                  <a:cubicBezTo>
                    <a:pt x="2024761" y="2704973"/>
                    <a:pt x="2207641" y="2723896"/>
                    <a:pt x="2398395" y="2723896"/>
                  </a:cubicBezTo>
                  <a:cubicBezTo>
                    <a:pt x="2502789" y="2723896"/>
                    <a:pt x="2609342" y="2718181"/>
                    <a:pt x="2719578" y="2702941"/>
                  </a:cubicBezTo>
                  <a:cubicBezTo>
                    <a:pt x="2593213" y="2792095"/>
                    <a:pt x="2446909" y="2820416"/>
                    <a:pt x="2294382" y="2820416"/>
                  </a:cubicBezTo>
                  <a:cubicBezTo>
                    <a:pt x="2151761" y="2820416"/>
                    <a:pt x="2003552" y="2795651"/>
                    <a:pt x="1860931" y="2772283"/>
                  </a:cubicBezTo>
                  <a:cubicBezTo>
                    <a:pt x="1870456" y="2813050"/>
                    <a:pt x="1877695" y="2851531"/>
                    <a:pt x="1884807" y="2892298"/>
                  </a:cubicBezTo>
                  <a:cubicBezTo>
                    <a:pt x="2122297" y="2930652"/>
                    <a:pt x="2335657" y="3091434"/>
                    <a:pt x="2582799" y="3172968"/>
                  </a:cubicBezTo>
                  <a:cubicBezTo>
                    <a:pt x="2545842" y="3183763"/>
                    <a:pt x="2507107" y="3188589"/>
                    <a:pt x="2467356" y="3188589"/>
                  </a:cubicBezTo>
                  <a:cubicBezTo>
                    <a:pt x="2277110" y="3188589"/>
                    <a:pt x="2061972" y="3076575"/>
                    <a:pt x="1899285" y="2959481"/>
                  </a:cubicBezTo>
                  <a:cubicBezTo>
                    <a:pt x="2005711" y="3548888"/>
                    <a:pt x="2030984" y="3745865"/>
                    <a:pt x="2019935" y="3745865"/>
                  </a:cubicBezTo>
                  <a:cubicBezTo>
                    <a:pt x="2002028" y="3745865"/>
                    <a:pt x="1888871" y="3231134"/>
                    <a:pt x="1868043" y="3026664"/>
                  </a:cubicBezTo>
                  <a:cubicBezTo>
                    <a:pt x="1822450" y="3201797"/>
                    <a:pt x="1652270" y="3429635"/>
                    <a:pt x="1448435" y="3439160"/>
                  </a:cubicBezTo>
                  <a:cubicBezTo>
                    <a:pt x="1604264" y="3309747"/>
                    <a:pt x="1637792" y="3048254"/>
                    <a:pt x="1848866" y="2928366"/>
                  </a:cubicBezTo>
                  <a:cubicBezTo>
                    <a:pt x="1839214" y="2877947"/>
                    <a:pt x="1829562" y="2825242"/>
                    <a:pt x="1817624" y="2772410"/>
                  </a:cubicBezTo>
                  <a:cubicBezTo>
                    <a:pt x="1700149" y="3017012"/>
                    <a:pt x="1306830" y="3156204"/>
                    <a:pt x="1052576" y="3208909"/>
                  </a:cubicBezTo>
                  <a:cubicBezTo>
                    <a:pt x="1302004" y="3079496"/>
                    <a:pt x="1486662" y="2748534"/>
                    <a:pt x="1800860" y="2702941"/>
                  </a:cubicBezTo>
                  <a:cubicBezTo>
                    <a:pt x="1791335" y="2650109"/>
                    <a:pt x="1776857" y="2599817"/>
                    <a:pt x="1764919" y="2549398"/>
                  </a:cubicBezTo>
                  <a:cubicBezTo>
                    <a:pt x="1524508" y="2691892"/>
                    <a:pt x="1219962" y="2803779"/>
                    <a:pt x="918591" y="2803779"/>
                  </a:cubicBezTo>
                  <a:cubicBezTo>
                    <a:pt x="799211" y="2803779"/>
                    <a:pt x="680212" y="2786253"/>
                    <a:pt x="565912" y="2746121"/>
                  </a:cubicBezTo>
                  <a:cubicBezTo>
                    <a:pt x="578358" y="2746756"/>
                    <a:pt x="590804" y="2747137"/>
                    <a:pt x="603250" y="2747137"/>
                  </a:cubicBezTo>
                  <a:cubicBezTo>
                    <a:pt x="949706" y="2747137"/>
                    <a:pt x="1291590" y="2488565"/>
                    <a:pt x="1657731" y="2488565"/>
                  </a:cubicBezTo>
                  <a:cubicBezTo>
                    <a:pt x="1688465" y="2488565"/>
                    <a:pt x="1719326" y="2490343"/>
                    <a:pt x="1750568" y="2494280"/>
                  </a:cubicBezTo>
                  <a:cubicBezTo>
                    <a:pt x="1741043" y="2451100"/>
                    <a:pt x="1728978" y="2407920"/>
                    <a:pt x="1704975" y="2326386"/>
                  </a:cubicBezTo>
                  <a:cubicBezTo>
                    <a:pt x="1455039" y="2389251"/>
                    <a:pt x="1163574" y="2449576"/>
                    <a:pt x="915797" y="2449576"/>
                  </a:cubicBezTo>
                  <a:cubicBezTo>
                    <a:pt x="747522" y="2449576"/>
                    <a:pt x="599567" y="2421636"/>
                    <a:pt x="498602" y="2347976"/>
                  </a:cubicBezTo>
                  <a:cubicBezTo>
                    <a:pt x="565912" y="2358898"/>
                    <a:pt x="633476" y="2363470"/>
                    <a:pt x="701294" y="2363470"/>
                  </a:cubicBezTo>
                  <a:cubicBezTo>
                    <a:pt x="977138" y="2363470"/>
                    <a:pt x="1256030" y="2290191"/>
                    <a:pt x="1531620" y="2290191"/>
                  </a:cubicBezTo>
                  <a:cubicBezTo>
                    <a:pt x="1586357" y="2290191"/>
                    <a:pt x="1640967" y="2293112"/>
                    <a:pt x="1695323" y="2300097"/>
                  </a:cubicBezTo>
                  <a:cubicBezTo>
                    <a:pt x="1678432" y="2244979"/>
                    <a:pt x="1659382" y="2189734"/>
                    <a:pt x="1640205" y="2134616"/>
                  </a:cubicBezTo>
                  <a:cubicBezTo>
                    <a:pt x="1469263" y="2199386"/>
                    <a:pt x="1290701" y="2231263"/>
                    <a:pt x="1112901" y="2231263"/>
                  </a:cubicBezTo>
                  <a:cubicBezTo>
                    <a:pt x="856615" y="2231263"/>
                    <a:pt x="601980" y="2165096"/>
                    <a:pt x="373888" y="2036318"/>
                  </a:cubicBezTo>
                  <a:cubicBezTo>
                    <a:pt x="524002" y="2090039"/>
                    <a:pt x="683387" y="2107438"/>
                    <a:pt x="846582" y="2107438"/>
                  </a:cubicBezTo>
                  <a:cubicBezTo>
                    <a:pt x="1098169" y="2107438"/>
                    <a:pt x="1358900" y="2066163"/>
                    <a:pt x="1609090" y="2053082"/>
                  </a:cubicBezTo>
                  <a:cubicBezTo>
                    <a:pt x="1575435" y="1969262"/>
                    <a:pt x="1570736" y="1954784"/>
                    <a:pt x="1503553" y="1815719"/>
                  </a:cubicBezTo>
                  <a:cubicBezTo>
                    <a:pt x="1420368" y="1830197"/>
                    <a:pt x="1331595" y="1838071"/>
                    <a:pt x="1241171" y="1838071"/>
                  </a:cubicBezTo>
                  <a:cubicBezTo>
                    <a:pt x="883031" y="1838071"/>
                    <a:pt x="495935" y="1714627"/>
                    <a:pt x="304419" y="1391158"/>
                  </a:cubicBezTo>
                  <a:cubicBezTo>
                    <a:pt x="652145" y="1650111"/>
                    <a:pt x="1098296" y="1650111"/>
                    <a:pt x="1486789" y="1779651"/>
                  </a:cubicBezTo>
                  <a:cubicBezTo>
                    <a:pt x="1443609" y="1695704"/>
                    <a:pt x="1398143" y="1611757"/>
                    <a:pt x="1345311" y="1532636"/>
                  </a:cubicBezTo>
                  <a:cubicBezTo>
                    <a:pt x="805688" y="1443863"/>
                    <a:pt x="162941" y="1017016"/>
                    <a:pt x="47879" y="729234"/>
                  </a:cubicBezTo>
                  <a:cubicBezTo>
                    <a:pt x="429133" y="1009650"/>
                    <a:pt x="887349" y="1242314"/>
                    <a:pt x="1311783" y="1489329"/>
                  </a:cubicBezTo>
                  <a:cubicBezTo>
                    <a:pt x="1004824" y="1048004"/>
                    <a:pt x="93472" y="542036"/>
                    <a:pt x="0" y="96012"/>
                  </a:cubicBezTo>
                  <a:cubicBezTo>
                    <a:pt x="179832" y="295021"/>
                    <a:pt x="417322" y="434086"/>
                    <a:pt x="630682" y="594741"/>
                  </a:cubicBezTo>
                  <a:cubicBezTo>
                    <a:pt x="964057" y="820293"/>
                    <a:pt x="1083945" y="1160780"/>
                    <a:pt x="1347724" y="1465326"/>
                  </a:cubicBezTo>
                  <a:cubicBezTo>
                    <a:pt x="1256538" y="964057"/>
                    <a:pt x="940054" y="525272"/>
                    <a:pt x="844042" y="0"/>
                  </a:cubicBezTo>
                  <a:close/>
                </a:path>
              </a:pathLst>
            </a:custGeom>
            <a:solidFill>
              <a:srgbClr val="029083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157720" y="-238167"/>
            <a:ext cx="375101" cy="138277"/>
            <a:chOff x="0" y="0"/>
            <a:chExt cx="750201" cy="2765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50189" cy="276479"/>
            </a:xfrm>
            <a:custGeom>
              <a:avLst/>
              <a:gdLst/>
              <a:ahLst/>
              <a:cxnLst/>
              <a:rect l="l" t="t" r="r" b="b"/>
              <a:pathLst>
                <a:path w="750189" h="276479">
                  <a:moveTo>
                    <a:pt x="596011" y="0"/>
                  </a:moveTo>
                  <a:lnTo>
                    <a:pt x="593852" y="2032"/>
                  </a:lnTo>
                  <a:cubicBezTo>
                    <a:pt x="430657" y="128270"/>
                    <a:pt x="238887" y="209804"/>
                    <a:pt x="36449" y="240538"/>
                  </a:cubicBezTo>
                  <a:cubicBezTo>
                    <a:pt x="889" y="265938"/>
                    <a:pt x="0" y="276479"/>
                    <a:pt x="21844" y="276479"/>
                  </a:cubicBezTo>
                  <a:cubicBezTo>
                    <a:pt x="126492" y="276479"/>
                    <a:pt x="750189" y="35052"/>
                    <a:pt x="596011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1063180" y="-213926"/>
            <a:ext cx="918225" cy="808155"/>
            <a:chOff x="0" y="0"/>
            <a:chExt cx="1836451" cy="16163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36547" cy="1616329"/>
            </a:xfrm>
            <a:custGeom>
              <a:avLst/>
              <a:gdLst/>
              <a:ahLst/>
              <a:cxnLst/>
              <a:rect l="l" t="t" r="r" b="b"/>
              <a:pathLst>
                <a:path w="1836547" h="1616329">
                  <a:moveTo>
                    <a:pt x="1494663" y="245618"/>
                  </a:moveTo>
                  <a:cubicBezTo>
                    <a:pt x="1545844" y="245618"/>
                    <a:pt x="1555623" y="310388"/>
                    <a:pt x="1468755" y="371221"/>
                  </a:cubicBezTo>
                  <a:cubicBezTo>
                    <a:pt x="1448689" y="384175"/>
                    <a:pt x="1430782" y="389763"/>
                    <a:pt x="1416431" y="389763"/>
                  </a:cubicBezTo>
                  <a:cubicBezTo>
                    <a:pt x="1370584" y="389763"/>
                    <a:pt x="1359281" y="333248"/>
                    <a:pt x="1422146" y="276860"/>
                  </a:cubicBezTo>
                  <a:cubicBezTo>
                    <a:pt x="1450340" y="254889"/>
                    <a:pt x="1475486" y="245618"/>
                    <a:pt x="1494790" y="245618"/>
                  </a:cubicBezTo>
                  <a:close/>
                  <a:moveTo>
                    <a:pt x="869950" y="410845"/>
                  </a:moveTo>
                  <a:cubicBezTo>
                    <a:pt x="872109" y="410845"/>
                    <a:pt x="874268" y="411099"/>
                    <a:pt x="876427" y="411480"/>
                  </a:cubicBezTo>
                  <a:cubicBezTo>
                    <a:pt x="933704" y="424815"/>
                    <a:pt x="901065" y="593344"/>
                    <a:pt x="836676" y="593344"/>
                  </a:cubicBezTo>
                  <a:cubicBezTo>
                    <a:pt x="834390" y="593344"/>
                    <a:pt x="832104" y="593090"/>
                    <a:pt x="829818" y="592709"/>
                  </a:cubicBezTo>
                  <a:cubicBezTo>
                    <a:pt x="771271" y="580390"/>
                    <a:pt x="804291" y="410972"/>
                    <a:pt x="869950" y="410972"/>
                  </a:cubicBezTo>
                  <a:close/>
                  <a:moveTo>
                    <a:pt x="812038" y="887349"/>
                  </a:moveTo>
                  <a:cubicBezTo>
                    <a:pt x="829437" y="887349"/>
                    <a:pt x="849630" y="891159"/>
                    <a:pt x="872109" y="900049"/>
                  </a:cubicBezTo>
                  <a:cubicBezTo>
                    <a:pt x="976122" y="952119"/>
                    <a:pt x="958088" y="1035431"/>
                    <a:pt x="878332" y="1035431"/>
                  </a:cubicBezTo>
                  <a:cubicBezTo>
                    <a:pt x="860679" y="1035431"/>
                    <a:pt x="839978" y="1031367"/>
                    <a:pt x="816864" y="1021969"/>
                  </a:cubicBezTo>
                  <a:cubicBezTo>
                    <a:pt x="712216" y="970534"/>
                    <a:pt x="731012" y="887476"/>
                    <a:pt x="811911" y="887476"/>
                  </a:cubicBezTo>
                  <a:close/>
                  <a:moveTo>
                    <a:pt x="993521" y="1074928"/>
                  </a:moveTo>
                  <a:cubicBezTo>
                    <a:pt x="1026287" y="1074928"/>
                    <a:pt x="1070991" y="1099566"/>
                    <a:pt x="1062863" y="1135253"/>
                  </a:cubicBezTo>
                  <a:cubicBezTo>
                    <a:pt x="1058291" y="1145540"/>
                    <a:pt x="1046353" y="1150112"/>
                    <a:pt x="1032129" y="1150112"/>
                  </a:cubicBezTo>
                  <a:cubicBezTo>
                    <a:pt x="999490" y="1150112"/>
                    <a:pt x="955167" y="1125728"/>
                    <a:pt x="963295" y="1089660"/>
                  </a:cubicBezTo>
                  <a:cubicBezTo>
                    <a:pt x="967740" y="1079500"/>
                    <a:pt x="979551" y="1074928"/>
                    <a:pt x="993521" y="1074928"/>
                  </a:cubicBezTo>
                  <a:close/>
                  <a:moveTo>
                    <a:pt x="1052068" y="0"/>
                  </a:moveTo>
                  <a:cubicBezTo>
                    <a:pt x="928116" y="0"/>
                    <a:pt x="726186" y="184785"/>
                    <a:pt x="735457" y="265303"/>
                  </a:cubicBezTo>
                  <a:cubicBezTo>
                    <a:pt x="697992" y="348361"/>
                    <a:pt x="762635" y="653034"/>
                    <a:pt x="721233" y="653034"/>
                  </a:cubicBezTo>
                  <a:cubicBezTo>
                    <a:pt x="708787" y="653034"/>
                    <a:pt x="686816" y="625729"/>
                    <a:pt x="649605" y="556768"/>
                  </a:cubicBezTo>
                  <a:cubicBezTo>
                    <a:pt x="560578" y="278130"/>
                    <a:pt x="760857" y="145669"/>
                    <a:pt x="694055" y="86233"/>
                  </a:cubicBezTo>
                  <a:cubicBezTo>
                    <a:pt x="202311" y="268097"/>
                    <a:pt x="574421" y="847725"/>
                    <a:pt x="470662" y="847725"/>
                  </a:cubicBezTo>
                  <a:cubicBezTo>
                    <a:pt x="468630" y="847725"/>
                    <a:pt x="466471" y="847471"/>
                    <a:pt x="464058" y="847090"/>
                  </a:cubicBezTo>
                  <a:cubicBezTo>
                    <a:pt x="157988" y="691261"/>
                    <a:pt x="325374" y="422021"/>
                    <a:pt x="257556" y="379730"/>
                  </a:cubicBezTo>
                  <a:cubicBezTo>
                    <a:pt x="73152" y="388112"/>
                    <a:pt x="0" y="753745"/>
                    <a:pt x="56261" y="868172"/>
                  </a:cubicBezTo>
                  <a:cubicBezTo>
                    <a:pt x="99695" y="995299"/>
                    <a:pt x="218313" y="1098169"/>
                    <a:pt x="351790" y="1106551"/>
                  </a:cubicBezTo>
                  <a:cubicBezTo>
                    <a:pt x="274447" y="1368298"/>
                    <a:pt x="491744" y="1491234"/>
                    <a:pt x="541528" y="1524127"/>
                  </a:cubicBezTo>
                  <a:cubicBezTo>
                    <a:pt x="661162" y="1592453"/>
                    <a:pt x="763016" y="1616329"/>
                    <a:pt x="845693" y="1616329"/>
                  </a:cubicBezTo>
                  <a:cubicBezTo>
                    <a:pt x="942467" y="1616329"/>
                    <a:pt x="1013079" y="1583690"/>
                    <a:pt x="1055370" y="1551686"/>
                  </a:cubicBezTo>
                  <a:cubicBezTo>
                    <a:pt x="1147572" y="1472184"/>
                    <a:pt x="1072388" y="1486027"/>
                    <a:pt x="902843" y="1466850"/>
                  </a:cubicBezTo>
                  <a:cubicBezTo>
                    <a:pt x="702564" y="1459484"/>
                    <a:pt x="594487" y="1277239"/>
                    <a:pt x="656971" y="1216787"/>
                  </a:cubicBezTo>
                  <a:cubicBezTo>
                    <a:pt x="665607" y="1215390"/>
                    <a:pt x="674370" y="1214755"/>
                    <a:pt x="683387" y="1214755"/>
                  </a:cubicBezTo>
                  <a:cubicBezTo>
                    <a:pt x="820801" y="1214755"/>
                    <a:pt x="998474" y="1366647"/>
                    <a:pt x="1177925" y="1366647"/>
                  </a:cubicBezTo>
                  <a:cubicBezTo>
                    <a:pt x="1230122" y="1366647"/>
                    <a:pt x="1282573" y="1353820"/>
                    <a:pt x="1334135" y="1320546"/>
                  </a:cubicBezTo>
                  <a:cubicBezTo>
                    <a:pt x="1408303" y="1282446"/>
                    <a:pt x="1564132" y="1173226"/>
                    <a:pt x="1517523" y="1140460"/>
                  </a:cubicBezTo>
                  <a:cubicBezTo>
                    <a:pt x="1476883" y="1145540"/>
                    <a:pt x="1436751" y="1148207"/>
                    <a:pt x="1397889" y="1148207"/>
                  </a:cubicBezTo>
                  <a:cubicBezTo>
                    <a:pt x="1228979" y="1148207"/>
                    <a:pt x="1086485" y="1099058"/>
                    <a:pt x="1055497" y="997458"/>
                  </a:cubicBezTo>
                  <a:cubicBezTo>
                    <a:pt x="1044702" y="963168"/>
                    <a:pt x="1065530" y="951484"/>
                    <a:pt x="1103376" y="951484"/>
                  </a:cubicBezTo>
                  <a:cubicBezTo>
                    <a:pt x="1184529" y="951484"/>
                    <a:pt x="1343787" y="1005205"/>
                    <a:pt x="1435989" y="1005205"/>
                  </a:cubicBezTo>
                  <a:cubicBezTo>
                    <a:pt x="1460246" y="1005205"/>
                    <a:pt x="1479804" y="1001522"/>
                    <a:pt x="1492123" y="992124"/>
                  </a:cubicBezTo>
                  <a:cubicBezTo>
                    <a:pt x="1594866" y="969899"/>
                    <a:pt x="1779270" y="791845"/>
                    <a:pt x="1690243" y="760095"/>
                  </a:cubicBezTo>
                  <a:cubicBezTo>
                    <a:pt x="1625600" y="780034"/>
                    <a:pt x="1558417" y="788670"/>
                    <a:pt x="1497838" y="788670"/>
                  </a:cubicBezTo>
                  <a:cubicBezTo>
                    <a:pt x="1327023" y="788670"/>
                    <a:pt x="1211072" y="720344"/>
                    <a:pt x="1366012" y="646811"/>
                  </a:cubicBezTo>
                  <a:cubicBezTo>
                    <a:pt x="1493139" y="598043"/>
                    <a:pt x="1648968" y="649986"/>
                    <a:pt x="1741170" y="534543"/>
                  </a:cubicBezTo>
                  <a:cubicBezTo>
                    <a:pt x="1781429" y="429641"/>
                    <a:pt x="1836547" y="245237"/>
                    <a:pt x="1797304" y="169037"/>
                  </a:cubicBezTo>
                  <a:cubicBezTo>
                    <a:pt x="1697609" y="117602"/>
                    <a:pt x="1585849" y="84328"/>
                    <a:pt x="1485519" y="84328"/>
                  </a:cubicBezTo>
                  <a:cubicBezTo>
                    <a:pt x="1341755" y="84328"/>
                    <a:pt x="1221359" y="152781"/>
                    <a:pt x="1193292" y="334391"/>
                  </a:cubicBezTo>
                  <a:cubicBezTo>
                    <a:pt x="1181100" y="381127"/>
                    <a:pt x="1155446" y="417449"/>
                    <a:pt x="1117727" y="417449"/>
                  </a:cubicBezTo>
                  <a:cubicBezTo>
                    <a:pt x="1103249" y="417449"/>
                    <a:pt x="1087120" y="412115"/>
                    <a:pt x="1069340" y="400177"/>
                  </a:cubicBezTo>
                  <a:cubicBezTo>
                    <a:pt x="971804" y="292100"/>
                    <a:pt x="1105408" y="158623"/>
                    <a:pt x="1128649" y="44069"/>
                  </a:cubicBezTo>
                  <a:cubicBezTo>
                    <a:pt x="1112012" y="12827"/>
                    <a:pt x="1084707" y="0"/>
                    <a:pt x="1052068" y="0"/>
                  </a:cubicBezTo>
                  <a:close/>
                </a:path>
              </a:pathLst>
            </a:custGeom>
            <a:solidFill>
              <a:srgbClr val="D74A2E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210403" y="-177800"/>
            <a:ext cx="667063" cy="625750"/>
            <a:chOff x="0" y="0"/>
            <a:chExt cx="1334125" cy="125150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34135" cy="1251458"/>
            </a:xfrm>
            <a:custGeom>
              <a:avLst/>
              <a:gdLst/>
              <a:ahLst/>
              <a:cxnLst/>
              <a:rect l="l" t="t" r="r" b="b"/>
              <a:pathLst>
                <a:path w="1334135" h="1251458">
                  <a:moveTo>
                    <a:pt x="866775" y="0"/>
                  </a:moveTo>
                  <a:cubicBezTo>
                    <a:pt x="752348" y="167386"/>
                    <a:pt x="734314" y="403733"/>
                    <a:pt x="822325" y="602996"/>
                  </a:cubicBezTo>
                  <a:cubicBezTo>
                    <a:pt x="731139" y="647573"/>
                    <a:pt x="621030" y="705739"/>
                    <a:pt x="520319" y="762000"/>
                  </a:cubicBezTo>
                  <a:cubicBezTo>
                    <a:pt x="353949" y="575564"/>
                    <a:pt x="352933" y="403860"/>
                    <a:pt x="411226" y="201422"/>
                  </a:cubicBezTo>
                  <a:cubicBezTo>
                    <a:pt x="322199" y="378333"/>
                    <a:pt x="366776" y="612521"/>
                    <a:pt x="511937" y="766191"/>
                  </a:cubicBezTo>
                  <a:cubicBezTo>
                    <a:pt x="447294" y="802259"/>
                    <a:pt x="360426" y="853059"/>
                    <a:pt x="284099" y="899668"/>
                  </a:cubicBezTo>
                  <a:cubicBezTo>
                    <a:pt x="90043" y="846709"/>
                    <a:pt x="1016" y="625221"/>
                    <a:pt x="19050" y="429133"/>
                  </a:cubicBezTo>
                  <a:cubicBezTo>
                    <a:pt x="0" y="447167"/>
                    <a:pt x="11684" y="496951"/>
                    <a:pt x="10541" y="543560"/>
                  </a:cubicBezTo>
                  <a:cubicBezTo>
                    <a:pt x="23241" y="687705"/>
                    <a:pt x="112268" y="858266"/>
                    <a:pt x="272288" y="906018"/>
                  </a:cubicBezTo>
                  <a:cubicBezTo>
                    <a:pt x="260604" y="922909"/>
                    <a:pt x="170561" y="950468"/>
                    <a:pt x="173736" y="978027"/>
                  </a:cubicBezTo>
                  <a:cubicBezTo>
                    <a:pt x="202311" y="959993"/>
                    <a:pt x="248920" y="931418"/>
                    <a:pt x="294513" y="903859"/>
                  </a:cubicBezTo>
                  <a:cubicBezTo>
                    <a:pt x="226695" y="1007745"/>
                    <a:pt x="278638" y="1225931"/>
                    <a:pt x="389890" y="1251458"/>
                  </a:cubicBezTo>
                  <a:cubicBezTo>
                    <a:pt x="241554" y="1156081"/>
                    <a:pt x="217170" y="896493"/>
                    <a:pt x="417449" y="830834"/>
                  </a:cubicBezTo>
                  <a:cubicBezTo>
                    <a:pt x="612267" y="903478"/>
                    <a:pt x="763143" y="1145540"/>
                    <a:pt x="994791" y="1145540"/>
                  </a:cubicBezTo>
                  <a:cubicBezTo>
                    <a:pt x="996315" y="1145540"/>
                    <a:pt x="997839" y="1145540"/>
                    <a:pt x="999363" y="1145540"/>
                  </a:cubicBezTo>
                  <a:cubicBezTo>
                    <a:pt x="778891" y="1118997"/>
                    <a:pt x="632587" y="921893"/>
                    <a:pt x="427101" y="825500"/>
                  </a:cubicBezTo>
                  <a:cubicBezTo>
                    <a:pt x="555244" y="751332"/>
                    <a:pt x="690880" y="678180"/>
                    <a:pt x="831850" y="608203"/>
                  </a:cubicBezTo>
                  <a:lnTo>
                    <a:pt x="898652" y="575437"/>
                  </a:lnTo>
                  <a:cubicBezTo>
                    <a:pt x="990981" y="623443"/>
                    <a:pt x="1128903" y="740156"/>
                    <a:pt x="1239139" y="740156"/>
                  </a:cubicBezTo>
                  <a:cubicBezTo>
                    <a:pt x="1257935" y="740156"/>
                    <a:pt x="1275969" y="736727"/>
                    <a:pt x="1292860" y="729107"/>
                  </a:cubicBezTo>
                  <a:cubicBezTo>
                    <a:pt x="1281938" y="730504"/>
                    <a:pt x="1271143" y="731139"/>
                    <a:pt x="1260475" y="731139"/>
                  </a:cubicBezTo>
                  <a:cubicBezTo>
                    <a:pt x="1132840" y="731139"/>
                    <a:pt x="1024636" y="636651"/>
                    <a:pt x="908177" y="570103"/>
                  </a:cubicBezTo>
                  <a:cubicBezTo>
                    <a:pt x="1036447" y="508635"/>
                    <a:pt x="1301242" y="371983"/>
                    <a:pt x="1334135" y="249047"/>
                  </a:cubicBezTo>
                  <a:cubicBezTo>
                    <a:pt x="1275842" y="335915"/>
                    <a:pt x="1187958" y="406908"/>
                    <a:pt x="1090422" y="464185"/>
                  </a:cubicBezTo>
                  <a:cubicBezTo>
                    <a:pt x="1066927" y="431292"/>
                    <a:pt x="1162050" y="193421"/>
                    <a:pt x="1153922" y="193421"/>
                  </a:cubicBezTo>
                  <a:cubicBezTo>
                    <a:pt x="1152906" y="193421"/>
                    <a:pt x="1150239" y="197104"/>
                    <a:pt x="1145540" y="205613"/>
                  </a:cubicBezTo>
                  <a:cubicBezTo>
                    <a:pt x="987679" y="510794"/>
                    <a:pt x="1240917" y="406908"/>
                    <a:pt x="829691" y="598678"/>
                  </a:cubicBezTo>
                  <a:cubicBezTo>
                    <a:pt x="730123" y="378333"/>
                    <a:pt x="782066" y="174879"/>
                    <a:pt x="866775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333148" y="-428800"/>
            <a:ext cx="1022888" cy="1385635"/>
            <a:chOff x="0" y="0"/>
            <a:chExt cx="2045776" cy="277126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45716" cy="2771267"/>
            </a:xfrm>
            <a:custGeom>
              <a:avLst/>
              <a:gdLst/>
              <a:ahLst/>
              <a:cxnLst/>
              <a:rect l="l" t="t" r="r" b="b"/>
              <a:pathLst>
                <a:path w="2045716" h="2771267">
                  <a:moveTo>
                    <a:pt x="1421257" y="0"/>
                  </a:moveTo>
                  <a:cubicBezTo>
                    <a:pt x="1170940" y="303403"/>
                    <a:pt x="959866" y="707898"/>
                    <a:pt x="1023747" y="1123061"/>
                  </a:cubicBezTo>
                  <a:lnTo>
                    <a:pt x="1011301" y="1140841"/>
                  </a:lnTo>
                  <a:cubicBezTo>
                    <a:pt x="986409" y="1181608"/>
                    <a:pt x="961644" y="1222375"/>
                    <a:pt x="940308" y="1265047"/>
                  </a:cubicBezTo>
                  <a:cubicBezTo>
                    <a:pt x="908431" y="915543"/>
                    <a:pt x="853440" y="566039"/>
                    <a:pt x="775335" y="223647"/>
                  </a:cubicBezTo>
                  <a:cubicBezTo>
                    <a:pt x="667131" y="583819"/>
                    <a:pt x="722122" y="975868"/>
                    <a:pt x="926084" y="1291717"/>
                  </a:cubicBezTo>
                  <a:cubicBezTo>
                    <a:pt x="883539" y="1375156"/>
                    <a:pt x="846328" y="1458468"/>
                    <a:pt x="812546" y="1547241"/>
                  </a:cubicBezTo>
                  <a:cubicBezTo>
                    <a:pt x="711327" y="1217295"/>
                    <a:pt x="560578" y="850011"/>
                    <a:pt x="312166" y="601599"/>
                  </a:cubicBezTo>
                  <a:cubicBezTo>
                    <a:pt x="450469" y="922782"/>
                    <a:pt x="525018" y="1313180"/>
                    <a:pt x="801878" y="1577467"/>
                  </a:cubicBezTo>
                  <a:cubicBezTo>
                    <a:pt x="787654" y="1613027"/>
                    <a:pt x="775208" y="1648460"/>
                    <a:pt x="764540" y="1685798"/>
                  </a:cubicBezTo>
                  <a:cubicBezTo>
                    <a:pt x="486029" y="1527810"/>
                    <a:pt x="342265" y="1251077"/>
                    <a:pt x="177292" y="997331"/>
                  </a:cubicBezTo>
                  <a:cubicBezTo>
                    <a:pt x="244729" y="1293622"/>
                    <a:pt x="383159" y="1691005"/>
                    <a:pt x="748665" y="1737233"/>
                  </a:cubicBezTo>
                  <a:cubicBezTo>
                    <a:pt x="737997" y="1772666"/>
                    <a:pt x="732663" y="1788668"/>
                    <a:pt x="716788" y="1852549"/>
                  </a:cubicBezTo>
                  <a:cubicBezTo>
                    <a:pt x="464947" y="1767205"/>
                    <a:pt x="191643" y="1689100"/>
                    <a:pt x="0" y="1460246"/>
                  </a:cubicBezTo>
                  <a:cubicBezTo>
                    <a:pt x="9398" y="1751965"/>
                    <a:pt x="310769" y="1894078"/>
                    <a:pt x="593217" y="1894078"/>
                  </a:cubicBezTo>
                  <a:cubicBezTo>
                    <a:pt x="632079" y="1894078"/>
                    <a:pt x="670560" y="1891411"/>
                    <a:pt x="707898" y="1886077"/>
                  </a:cubicBezTo>
                  <a:cubicBezTo>
                    <a:pt x="699008" y="1921637"/>
                    <a:pt x="690118" y="1955292"/>
                    <a:pt x="683006" y="1990725"/>
                  </a:cubicBezTo>
                  <a:cubicBezTo>
                    <a:pt x="547624" y="2001012"/>
                    <a:pt x="412242" y="2015109"/>
                    <a:pt x="271272" y="2015109"/>
                  </a:cubicBezTo>
                  <a:cubicBezTo>
                    <a:pt x="194056" y="2015109"/>
                    <a:pt x="115189" y="2010918"/>
                    <a:pt x="33655" y="1999615"/>
                  </a:cubicBezTo>
                  <a:cubicBezTo>
                    <a:pt x="127127" y="2065528"/>
                    <a:pt x="235331" y="2086610"/>
                    <a:pt x="348234" y="2086610"/>
                  </a:cubicBezTo>
                  <a:cubicBezTo>
                    <a:pt x="453771" y="2086610"/>
                    <a:pt x="563372" y="2068195"/>
                    <a:pt x="668909" y="2051050"/>
                  </a:cubicBezTo>
                  <a:cubicBezTo>
                    <a:pt x="661797" y="2081276"/>
                    <a:pt x="656463" y="2109724"/>
                    <a:pt x="651256" y="2139823"/>
                  </a:cubicBezTo>
                  <a:cubicBezTo>
                    <a:pt x="475615" y="2168271"/>
                    <a:pt x="317627" y="2287143"/>
                    <a:pt x="134874" y="2347468"/>
                  </a:cubicBezTo>
                  <a:cubicBezTo>
                    <a:pt x="162179" y="2355469"/>
                    <a:pt x="190881" y="2359025"/>
                    <a:pt x="220345" y="2359025"/>
                  </a:cubicBezTo>
                  <a:cubicBezTo>
                    <a:pt x="361061" y="2359025"/>
                    <a:pt x="520319" y="2276094"/>
                    <a:pt x="640588" y="2189480"/>
                  </a:cubicBezTo>
                  <a:cubicBezTo>
                    <a:pt x="561848" y="2625471"/>
                    <a:pt x="543052" y="2771267"/>
                    <a:pt x="551307" y="2771267"/>
                  </a:cubicBezTo>
                  <a:cubicBezTo>
                    <a:pt x="564642" y="2771267"/>
                    <a:pt x="648335" y="2390394"/>
                    <a:pt x="663702" y="2239137"/>
                  </a:cubicBezTo>
                  <a:cubicBezTo>
                    <a:pt x="697357" y="2368677"/>
                    <a:pt x="823341" y="2537206"/>
                    <a:pt x="974217" y="2544318"/>
                  </a:cubicBezTo>
                  <a:cubicBezTo>
                    <a:pt x="858901" y="2448560"/>
                    <a:pt x="834136" y="2255139"/>
                    <a:pt x="677926" y="2166493"/>
                  </a:cubicBezTo>
                  <a:cubicBezTo>
                    <a:pt x="685038" y="2129155"/>
                    <a:pt x="692150" y="2090166"/>
                    <a:pt x="701040" y="2051177"/>
                  </a:cubicBezTo>
                  <a:cubicBezTo>
                    <a:pt x="787908" y="2232152"/>
                    <a:pt x="1078865" y="2335149"/>
                    <a:pt x="1266952" y="2374138"/>
                  </a:cubicBezTo>
                  <a:cubicBezTo>
                    <a:pt x="1082421" y="2278380"/>
                    <a:pt x="945769" y="2033524"/>
                    <a:pt x="713359" y="1999869"/>
                  </a:cubicBezTo>
                  <a:cubicBezTo>
                    <a:pt x="720471" y="1960753"/>
                    <a:pt x="731139" y="1923542"/>
                    <a:pt x="740029" y="1886331"/>
                  </a:cubicBezTo>
                  <a:cubicBezTo>
                    <a:pt x="917956" y="1991741"/>
                    <a:pt x="1143127" y="2074418"/>
                    <a:pt x="1366139" y="2074418"/>
                  </a:cubicBezTo>
                  <a:cubicBezTo>
                    <a:pt x="1454531" y="2074418"/>
                    <a:pt x="1542542" y="2061464"/>
                    <a:pt x="1627124" y="2031746"/>
                  </a:cubicBezTo>
                  <a:cubicBezTo>
                    <a:pt x="1617853" y="2032254"/>
                    <a:pt x="1608709" y="2032508"/>
                    <a:pt x="1599438" y="2032508"/>
                  </a:cubicBezTo>
                  <a:cubicBezTo>
                    <a:pt x="1343152" y="2032508"/>
                    <a:pt x="1090168" y="1841246"/>
                    <a:pt x="819277" y="1841246"/>
                  </a:cubicBezTo>
                  <a:cubicBezTo>
                    <a:pt x="796544" y="1841246"/>
                    <a:pt x="773684" y="1842516"/>
                    <a:pt x="750570" y="1845564"/>
                  </a:cubicBezTo>
                  <a:cubicBezTo>
                    <a:pt x="757682" y="1813687"/>
                    <a:pt x="766572" y="1781683"/>
                    <a:pt x="784225" y="1721358"/>
                  </a:cubicBezTo>
                  <a:cubicBezTo>
                    <a:pt x="969137" y="1767840"/>
                    <a:pt x="1184783" y="1812544"/>
                    <a:pt x="1368044" y="1812544"/>
                  </a:cubicBezTo>
                  <a:cubicBezTo>
                    <a:pt x="1492504" y="1812544"/>
                    <a:pt x="1601978" y="1791843"/>
                    <a:pt x="1676654" y="1737360"/>
                  </a:cubicBezTo>
                  <a:cubicBezTo>
                    <a:pt x="1626870" y="1745488"/>
                    <a:pt x="1576832" y="1748790"/>
                    <a:pt x="1526667" y="1748790"/>
                  </a:cubicBezTo>
                  <a:cubicBezTo>
                    <a:pt x="1322578" y="1748790"/>
                    <a:pt x="1116203" y="1694561"/>
                    <a:pt x="912368" y="1694561"/>
                  </a:cubicBezTo>
                  <a:cubicBezTo>
                    <a:pt x="871855" y="1694561"/>
                    <a:pt x="831469" y="1696720"/>
                    <a:pt x="791210" y="1701800"/>
                  </a:cubicBezTo>
                  <a:cubicBezTo>
                    <a:pt x="803656" y="1661033"/>
                    <a:pt x="817880" y="1620139"/>
                    <a:pt x="831977" y="1579372"/>
                  </a:cubicBezTo>
                  <a:cubicBezTo>
                    <a:pt x="958469" y="1627378"/>
                    <a:pt x="1090549" y="1650873"/>
                    <a:pt x="1222121" y="1650873"/>
                  </a:cubicBezTo>
                  <a:cubicBezTo>
                    <a:pt x="1411732" y="1650873"/>
                    <a:pt x="1600200" y="1601851"/>
                    <a:pt x="1768856" y="1506601"/>
                  </a:cubicBezTo>
                  <a:cubicBezTo>
                    <a:pt x="1657858" y="1546352"/>
                    <a:pt x="1539875" y="1559179"/>
                    <a:pt x="1419225" y="1559179"/>
                  </a:cubicBezTo>
                  <a:cubicBezTo>
                    <a:pt x="1233170" y="1559179"/>
                    <a:pt x="1040257" y="1528572"/>
                    <a:pt x="855091" y="1518920"/>
                  </a:cubicBezTo>
                  <a:cubicBezTo>
                    <a:pt x="879983" y="1456817"/>
                    <a:pt x="883539" y="1446149"/>
                    <a:pt x="933196" y="1343279"/>
                  </a:cubicBezTo>
                  <a:cubicBezTo>
                    <a:pt x="994791" y="1354074"/>
                    <a:pt x="1060450" y="1359916"/>
                    <a:pt x="1127379" y="1359916"/>
                  </a:cubicBezTo>
                  <a:cubicBezTo>
                    <a:pt x="1392428" y="1359916"/>
                    <a:pt x="1678813" y="1268603"/>
                    <a:pt x="1820418" y="1029335"/>
                  </a:cubicBezTo>
                  <a:cubicBezTo>
                    <a:pt x="1563116" y="1220978"/>
                    <a:pt x="1233170" y="1220978"/>
                    <a:pt x="945769" y="1316736"/>
                  </a:cubicBezTo>
                  <a:cubicBezTo>
                    <a:pt x="977646" y="1254633"/>
                    <a:pt x="1011428" y="1192530"/>
                    <a:pt x="1050417" y="1133983"/>
                  </a:cubicBezTo>
                  <a:cubicBezTo>
                    <a:pt x="1449578" y="1068324"/>
                    <a:pt x="1925066" y="752475"/>
                    <a:pt x="2010283" y="539623"/>
                  </a:cubicBezTo>
                  <a:cubicBezTo>
                    <a:pt x="1728216" y="747141"/>
                    <a:pt x="1389253" y="919353"/>
                    <a:pt x="1075309" y="1101979"/>
                  </a:cubicBezTo>
                  <a:cubicBezTo>
                    <a:pt x="1302385" y="775589"/>
                    <a:pt x="1976628" y="401193"/>
                    <a:pt x="2045716" y="71120"/>
                  </a:cubicBezTo>
                  <a:cubicBezTo>
                    <a:pt x="1912620" y="218440"/>
                    <a:pt x="1736979" y="321310"/>
                    <a:pt x="1579118" y="440182"/>
                  </a:cubicBezTo>
                  <a:cubicBezTo>
                    <a:pt x="1332484" y="607060"/>
                    <a:pt x="1243838" y="858901"/>
                    <a:pt x="1048639" y="1084326"/>
                  </a:cubicBezTo>
                  <a:cubicBezTo>
                    <a:pt x="1116076" y="713232"/>
                    <a:pt x="1350264" y="388620"/>
                    <a:pt x="1421257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1946308" y="-743751"/>
            <a:ext cx="1487891" cy="2015543"/>
            <a:chOff x="0" y="0"/>
            <a:chExt cx="2975781" cy="4031085"/>
          </a:xfrm>
        </p:grpSpPr>
        <p:sp>
          <p:nvSpPr>
            <p:cNvPr id="18" name="Freeform 18"/>
            <p:cNvSpPr/>
            <p:nvPr/>
          </p:nvSpPr>
          <p:spPr>
            <a:xfrm>
              <a:off x="-127" y="0"/>
              <a:ext cx="2975864" cy="4030980"/>
            </a:xfrm>
            <a:custGeom>
              <a:avLst/>
              <a:gdLst/>
              <a:ahLst/>
              <a:cxnLst/>
              <a:rect l="l" t="t" r="r" b="b"/>
              <a:pathLst>
                <a:path w="2975864" h="4030980">
                  <a:moveTo>
                    <a:pt x="2067433" y="0"/>
                  </a:moveTo>
                  <a:cubicBezTo>
                    <a:pt x="1703451" y="441452"/>
                    <a:pt x="1396365" y="1029843"/>
                    <a:pt x="1489329" y="1633728"/>
                  </a:cubicBezTo>
                  <a:lnTo>
                    <a:pt x="1471168" y="1659509"/>
                  </a:lnTo>
                  <a:cubicBezTo>
                    <a:pt x="1435100" y="1718818"/>
                    <a:pt x="1398905" y="1778127"/>
                    <a:pt x="1367917" y="1840103"/>
                  </a:cubicBezTo>
                  <a:cubicBezTo>
                    <a:pt x="1321435" y="1331722"/>
                    <a:pt x="1241552" y="823341"/>
                    <a:pt x="1128014" y="325247"/>
                  </a:cubicBezTo>
                  <a:cubicBezTo>
                    <a:pt x="970661" y="849249"/>
                    <a:pt x="1050544" y="1419479"/>
                    <a:pt x="1347343" y="1878838"/>
                  </a:cubicBezTo>
                  <a:cubicBezTo>
                    <a:pt x="1285367" y="2000123"/>
                    <a:pt x="1231265" y="2121408"/>
                    <a:pt x="1182243" y="2250440"/>
                  </a:cubicBezTo>
                  <a:cubicBezTo>
                    <a:pt x="1035050" y="1770380"/>
                    <a:pt x="815721" y="1236218"/>
                    <a:pt x="454406" y="874776"/>
                  </a:cubicBezTo>
                  <a:cubicBezTo>
                    <a:pt x="655701" y="1342009"/>
                    <a:pt x="764032" y="1909826"/>
                    <a:pt x="1166622" y="2294255"/>
                  </a:cubicBezTo>
                  <a:cubicBezTo>
                    <a:pt x="1145921" y="2345944"/>
                    <a:pt x="1127887" y="2397506"/>
                    <a:pt x="1112393" y="2451735"/>
                  </a:cubicBezTo>
                  <a:cubicBezTo>
                    <a:pt x="707263" y="2221992"/>
                    <a:pt x="498221" y="1819402"/>
                    <a:pt x="258064" y="1450340"/>
                  </a:cubicBezTo>
                  <a:cubicBezTo>
                    <a:pt x="356108" y="1881378"/>
                    <a:pt x="557403" y="2459355"/>
                    <a:pt x="1089152" y="2526538"/>
                  </a:cubicBezTo>
                  <a:cubicBezTo>
                    <a:pt x="1073658" y="2578100"/>
                    <a:pt x="1065911" y="2601341"/>
                    <a:pt x="1042670" y="2694305"/>
                  </a:cubicBezTo>
                  <a:cubicBezTo>
                    <a:pt x="676275" y="2570480"/>
                    <a:pt x="278765" y="2456815"/>
                    <a:pt x="0" y="2123948"/>
                  </a:cubicBezTo>
                  <a:cubicBezTo>
                    <a:pt x="13589" y="2548255"/>
                    <a:pt x="451993" y="2755011"/>
                    <a:pt x="862965" y="2755011"/>
                  </a:cubicBezTo>
                  <a:cubicBezTo>
                    <a:pt x="919353" y="2755011"/>
                    <a:pt x="975487" y="2751074"/>
                    <a:pt x="1029716" y="2743327"/>
                  </a:cubicBezTo>
                  <a:cubicBezTo>
                    <a:pt x="1016762" y="2795016"/>
                    <a:pt x="1003935" y="2844038"/>
                    <a:pt x="993648" y="2895600"/>
                  </a:cubicBezTo>
                  <a:cubicBezTo>
                    <a:pt x="796671" y="2910586"/>
                    <a:pt x="599948" y="2931033"/>
                    <a:pt x="394589" y="2931033"/>
                  </a:cubicBezTo>
                  <a:cubicBezTo>
                    <a:pt x="282321" y="2931033"/>
                    <a:pt x="167640" y="2924937"/>
                    <a:pt x="49022" y="2908554"/>
                  </a:cubicBezTo>
                  <a:cubicBezTo>
                    <a:pt x="185039" y="3004566"/>
                    <a:pt x="342392" y="3035046"/>
                    <a:pt x="506476" y="3035046"/>
                  </a:cubicBezTo>
                  <a:cubicBezTo>
                    <a:pt x="660019" y="3035046"/>
                    <a:pt x="819531" y="3008376"/>
                    <a:pt x="972947" y="2983357"/>
                  </a:cubicBezTo>
                  <a:cubicBezTo>
                    <a:pt x="962660" y="3027299"/>
                    <a:pt x="954913" y="3068574"/>
                    <a:pt x="947293" y="3112389"/>
                  </a:cubicBezTo>
                  <a:cubicBezTo>
                    <a:pt x="691769" y="3153664"/>
                    <a:pt x="462026" y="3326638"/>
                    <a:pt x="196215" y="3414395"/>
                  </a:cubicBezTo>
                  <a:cubicBezTo>
                    <a:pt x="235966" y="3425952"/>
                    <a:pt x="277622" y="3431159"/>
                    <a:pt x="320548" y="3431159"/>
                  </a:cubicBezTo>
                  <a:cubicBezTo>
                    <a:pt x="525272" y="3431159"/>
                    <a:pt x="756793" y="3310636"/>
                    <a:pt x="931799" y="3184652"/>
                  </a:cubicBezTo>
                  <a:cubicBezTo>
                    <a:pt x="817372" y="3818890"/>
                    <a:pt x="790067" y="4030980"/>
                    <a:pt x="802005" y="4030980"/>
                  </a:cubicBezTo>
                  <a:cubicBezTo>
                    <a:pt x="821309" y="4030980"/>
                    <a:pt x="943102" y="3477006"/>
                    <a:pt x="965454" y="3256915"/>
                  </a:cubicBezTo>
                  <a:cubicBezTo>
                    <a:pt x="1014476" y="3445383"/>
                    <a:pt x="1197737" y="3690493"/>
                    <a:pt x="1417066" y="3700780"/>
                  </a:cubicBezTo>
                  <a:cubicBezTo>
                    <a:pt x="1249299" y="3561461"/>
                    <a:pt x="1213231" y="3280156"/>
                    <a:pt x="986028" y="3151124"/>
                  </a:cubicBezTo>
                  <a:cubicBezTo>
                    <a:pt x="996442" y="3096895"/>
                    <a:pt x="1006729" y="3040126"/>
                    <a:pt x="1019683" y="2983357"/>
                  </a:cubicBezTo>
                  <a:cubicBezTo>
                    <a:pt x="1146048" y="3246628"/>
                    <a:pt x="1569339" y="3396361"/>
                    <a:pt x="1842897" y="3453130"/>
                  </a:cubicBezTo>
                  <a:cubicBezTo>
                    <a:pt x="1574546" y="3313811"/>
                    <a:pt x="1375791" y="2957703"/>
                    <a:pt x="1037717" y="2908681"/>
                  </a:cubicBezTo>
                  <a:cubicBezTo>
                    <a:pt x="1048004" y="2851785"/>
                    <a:pt x="1063498" y="2797683"/>
                    <a:pt x="1076452" y="2743454"/>
                  </a:cubicBezTo>
                  <a:cubicBezTo>
                    <a:pt x="1335278" y="2896870"/>
                    <a:pt x="1662811" y="3017139"/>
                    <a:pt x="1987296" y="3017139"/>
                  </a:cubicBezTo>
                  <a:cubicBezTo>
                    <a:pt x="2115820" y="3017139"/>
                    <a:pt x="2243836" y="2998343"/>
                    <a:pt x="2366899" y="2955036"/>
                  </a:cubicBezTo>
                  <a:cubicBezTo>
                    <a:pt x="2353437" y="2955798"/>
                    <a:pt x="2340102" y="2956179"/>
                    <a:pt x="2326640" y="2956179"/>
                  </a:cubicBezTo>
                  <a:cubicBezTo>
                    <a:pt x="1953768" y="2956179"/>
                    <a:pt x="1585976" y="2677922"/>
                    <a:pt x="1191895" y="2677922"/>
                  </a:cubicBezTo>
                  <a:cubicBezTo>
                    <a:pt x="1158748" y="2677922"/>
                    <a:pt x="1125601" y="2679827"/>
                    <a:pt x="1092073" y="2684145"/>
                  </a:cubicBezTo>
                  <a:cubicBezTo>
                    <a:pt x="1102360" y="2637663"/>
                    <a:pt x="1115314" y="2591181"/>
                    <a:pt x="1141095" y="2503424"/>
                  </a:cubicBezTo>
                  <a:cubicBezTo>
                    <a:pt x="1410081" y="2571115"/>
                    <a:pt x="1723771" y="2636012"/>
                    <a:pt x="1990344" y="2636012"/>
                  </a:cubicBezTo>
                  <a:cubicBezTo>
                    <a:pt x="2171319" y="2636012"/>
                    <a:pt x="2330704" y="2606040"/>
                    <a:pt x="2439289" y="2526792"/>
                  </a:cubicBezTo>
                  <a:cubicBezTo>
                    <a:pt x="2366899" y="2538603"/>
                    <a:pt x="2294128" y="2543429"/>
                    <a:pt x="2221103" y="2543429"/>
                  </a:cubicBezTo>
                  <a:cubicBezTo>
                    <a:pt x="1924177" y="2543429"/>
                    <a:pt x="1624076" y="2464562"/>
                    <a:pt x="1327658" y="2464562"/>
                  </a:cubicBezTo>
                  <a:cubicBezTo>
                    <a:pt x="1268730" y="2464562"/>
                    <a:pt x="1209929" y="2467610"/>
                    <a:pt x="1151382" y="2475230"/>
                  </a:cubicBezTo>
                  <a:cubicBezTo>
                    <a:pt x="1169543" y="2415921"/>
                    <a:pt x="1190117" y="2356485"/>
                    <a:pt x="1210691" y="2297049"/>
                  </a:cubicBezTo>
                  <a:cubicBezTo>
                    <a:pt x="1394587" y="2366772"/>
                    <a:pt x="1586865" y="2401062"/>
                    <a:pt x="1778127" y="2401062"/>
                  </a:cubicBezTo>
                  <a:cubicBezTo>
                    <a:pt x="2053971" y="2401062"/>
                    <a:pt x="2328037" y="2329815"/>
                    <a:pt x="2573401" y="2191258"/>
                  </a:cubicBezTo>
                  <a:cubicBezTo>
                    <a:pt x="2411857" y="2249043"/>
                    <a:pt x="2240407" y="2267839"/>
                    <a:pt x="2064766" y="2267839"/>
                  </a:cubicBezTo>
                  <a:cubicBezTo>
                    <a:pt x="1794129" y="2267839"/>
                    <a:pt x="1513459" y="2223389"/>
                    <a:pt x="1244219" y="2209292"/>
                  </a:cubicBezTo>
                  <a:cubicBezTo>
                    <a:pt x="1280414" y="2118995"/>
                    <a:pt x="1285494" y="2103501"/>
                    <a:pt x="1357757" y="1953768"/>
                  </a:cubicBezTo>
                  <a:cubicBezTo>
                    <a:pt x="1447292" y="1969389"/>
                    <a:pt x="1542796" y="1977898"/>
                    <a:pt x="1640205" y="1977898"/>
                  </a:cubicBezTo>
                  <a:cubicBezTo>
                    <a:pt x="2025650" y="1977898"/>
                    <a:pt x="2442210" y="1845056"/>
                    <a:pt x="2648331" y="1496949"/>
                  </a:cubicBezTo>
                  <a:cubicBezTo>
                    <a:pt x="2274062" y="1775587"/>
                    <a:pt x="1794002" y="1775587"/>
                    <a:pt x="1376045" y="1915033"/>
                  </a:cubicBezTo>
                  <a:cubicBezTo>
                    <a:pt x="1422527" y="1824736"/>
                    <a:pt x="1471549" y="1734439"/>
                    <a:pt x="1528191" y="1649222"/>
                  </a:cubicBezTo>
                  <a:cubicBezTo>
                    <a:pt x="2108835" y="1553718"/>
                    <a:pt x="2800477" y="1094359"/>
                    <a:pt x="2924429" y="784606"/>
                  </a:cubicBezTo>
                  <a:cubicBezTo>
                    <a:pt x="2514219" y="1086485"/>
                    <a:pt x="2021078" y="1336929"/>
                    <a:pt x="1564386" y="1602613"/>
                  </a:cubicBezTo>
                  <a:cubicBezTo>
                    <a:pt x="1894459" y="1127887"/>
                    <a:pt x="2875153" y="583311"/>
                    <a:pt x="2975864" y="103251"/>
                  </a:cubicBezTo>
                  <a:cubicBezTo>
                    <a:pt x="2782316" y="317500"/>
                    <a:pt x="2526665" y="467106"/>
                    <a:pt x="2297049" y="640080"/>
                  </a:cubicBezTo>
                  <a:cubicBezTo>
                    <a:pt x="1938274" y="882777"/>
                    <a:pt x="1809369" y="1249172"/>
                    <a:pt x="1525397" y="1576959"/>
                  </a:cubicBezTo>
                  <a:cubicBezTo>
                    <a:pt x="1623568" y="1037463"/>
                    <a:pt x="1964182" y="565277"/>
                    <a:pt x="2067433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393207" y="6866364"/>
            <a:ext cx="434625" cy="160220"/>
            <a:chOff x="0" y="0"/>
            <a:chExt cx="869250" cy="3204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69315" cy="320421"/>
            </a:xfrm>
            <a:custGeom>
              <a:avLst/>
              <a:gdLst/>
              <a:ahLst/>
              <a:cxnLst/>
              <a:rect l="l" t="t" r="r" b="b"/>
              <a:pathLst>
                <a:path w="869315" h="320421">
                  <a:moveTo>
                    <a:pt x="178689" y="0"/>
                  </a:moveTo>
                  <a:lnTo>
                    <a:pt x="181102" y="2413"/>
                  </a:lnTo>
                  <a:cubicBezTo>
                    <a:pt x="370205" y="148590"/>
                    <a:pt x="592455" y="243078"/>
                    <a:pt x="827024" y="278765"/>
                  </a:cubicBezTo>
                  <a:cubicBezTo>
                    <a:pt x="868299" y="308102"/>
                    <a:pt x="869315" y="320421"/>
                    <a:pt x="843915" y="320421"/>
                  </a:cubicBezTo>
                  <a:cubicBezTo>
                    <a:pt x="722630" y="320421"/>
                    <a:pt x="0" y="40640"/>
                    <a:pt x="178689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662374" y="6273161"/>
            <a:ext cx="1063937" cy="936399"/>
            <a:chOff x="0" y="0"/>
            <a:chExt cx="2127875" cy="187279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127758" cy="1872742"/>
            </a:xfrm>
            <a:custGeom>
              <a:avLst/>
              <a:gdLst/>
              <a:ahLst/>
              <a:cxnLst/>
              <a:rect l="l" t="t" r="r" b="b"/>
              <a:pathLst>
                <a:path w="2127758" h="1872742">
                  <a:moveTo>
                    <a:pt x="395986" y="284607"/>
                  </a:moveTo>
                  <a:cubicBezTo>
                    <a:pt x="336677" y="284607"/>
                    <a:pt x="325247" y="359664"/>
                    <a:pt x="426085" y="430149"/>
                  </a:cubicBezTo>
                  <a:cubicBezTo>
                    <a:pt x="449326" y="445135"/>
                    <a:pt x="470027" y="451612"/>
                    <a:pt x="486791" y="451612"/>
                  </a:cubicBezTo>
                  <a:cubicBezTo>
                    <a:pt x="539877" y="451612"/>
                    <a:pt x="552958" y="386207"/>
                    <a:pt x="480187" y="320802"/>
                  </a:cubicBezTo>
                  <a:cubicBezTo>
                    <a:pt x="447548" y="295275"/>
                    <a:pt x="418338" y="284607"/>
                    <a:pt x="396113" y="284607"/>
                  </a:cubicBezTo>
                  <a:close/>
                  <a:moveTo>
                    <a:pt x="1120013" y="476123"/>
                  </a:moveTo>
                  <a:cubicBezTo>
                    <a:pt x="1117600" y="476123"/>
                    <a:pt x="1115060" y="476377"/>
                    <a:pt x="1112520" y="476758"/>
                  </a:cubicBezTo>
                  <a:cubicBezTo>
                    <a:pt x="1046099" y="492125"/>
                    <a:pt x="1083945" y="687451"/>
                    <a:pt x="1158494" y="687451"/>
                  </a:cubicBezTo>
                  <a:cubicBezTo>
                    <a:pt x="1161161" y="687451"/>
                    <a:pt x="1163828" y="687197"/>
                    <a:pt x="1166495" y="686689"/>
                  </a:cubicBezTo>
                  <a:cubicBezTo>
                    <a:pt x="1234313" y="672465"/>
                    <a:pt x="1196086" y="476123"/>
                    <a:pt x="1120013" y="476123"/>
                  </a:cubicBezTo>
                  <a:close/>
                  <a:moveTo>
                    <a:pt x="1187069" y="1028065"/>
                  </a:moveTo>
                  <a:cubicBezTo>
                    <a:pt x="1166876" y="1028065"/>
                    <a:pt x="1143508" y="1032510"/>
                    <a:pt x="1117473" y="1042670"/>
                  </a:cubicBezTo>
                  <a:cubicBezTo>
                    <a:pt x="996823" y="1102995"/>
                    <a:pt x="1017778" y="1199515"/>
                    <a:pt x="1110234" y="1199515"/>
                  </a:cubicBezTo>
                  <a:cubicBezTo>
                    <a:pt x="1130681" y="1199515"/>
                    <a:pt x="1154684" y="1194816"/>
                    <a:pt x="1181354" y="1183894"/>
                  </a:cubicBezTo>
                  <a:cubicBezTo>
                    <a:pt x="1302639" y="1124331"/>
                    <a:pt x="1280795" y="1028065"/>
                    <a:pt x="1187069" y="1028065"/>
                  </a:cubicBezTo>
                  <a:close/>
                  <a:moveTo>
                    <a:pt x="976630" y="1245489"/>
                  </a:moveTo>
                  <a:cubicBezTo>
                    <a:pt x="938784" y="1245489"/>
                    <a:pt x="886841" y="1274064"/>
                    <a:pt x="896366" y="1315339"/>
                  </a:cubicBezTo>
                  <a:cubicBezTo>
                    <a:pt x="901573" y="1327277"/>
                    <a:pt x="915543" y="1332611"/>
                    <a:pt x="932053" y="1332611"/>
                  </a:cubicBezTo>
                  <a:cubicBezTo>
                    <a:pt x="969899" y="1332611"/>
                    <a:pt x="1021207" y="1304417"/>
                    <a:pt x="1011809" y="1262507"/>
                  </a:cubicBezTo>
                  <a:cubicBezTo>
                    <a:pt x="1006729" y="1250696"/>
                    <a:pt x="993013" y="1245362"/>
                    <a:pt x="976757" y="1245362"/>
                  </a:cubicBezTo>
                  <a:close/>
                  <a:moveTo>
                    <a:pt x="908812" y="0"/>
                  </a:moveTo>
                  <a:cubicBezTo>
                    <a:pt x="1052449" y="0"/>
                    <a:pt x="1286383" y="213995"/>
                    <a:pt x="1275715" y="307340"/>
                  </a:cubicBezTo>
                  <a:cubicBezTo>
                    <a:pt x="1319149" y="403606"/>
                    <a:pt x="1244219" y="756539"/>
                    <a:pt x="1292225" y="756539"/>
                  </a:cubicBezTo>
                  <a:cubicBezTo>
                    <a:pt x="1306703" y="756539"/>
                    <a:pt x="1332103" y="724789"/>
                    <a:pt x="1375156" y="644906"/>
                  </a:cubicBezTo>
                  <a:cubicBezTo>
                    <a:pt x="1478280" y="321945"/>
                    <a:pt x="1246251" y="168529"/>
                    <a:pt x="1323594" y="99822"/>
                  </a:cubicBezTo>
                  <a:cubicBezTo>
                    <a:pt x="1893316" y="310515"/>
                    <a:pt x="1462278" y="982218"/>
                    <a:pt x="1582420" y="982218"/>
                  </a:cubicBezTo>
                  <a:cubicBezTo>
                    <a:pt x="1584706" y="982218"/>
                    <a:pt x="1587246" y="981964"/>
                    <a:pt x="1590040" y="981456"/>
                  </a:cubicBezTo>
                  <a:cubicBezTo>
                    <a:pt x="1944878" y="800989"/>
                    <a:pt x="1750822" y="489077"/>
                    <a:pt x="1829435" y="439928"/>
                  </a:cubicBezTo>
                  <a:cubicBezTo>
                    <a:pt x="2043049" y="449707"/>
                    <a:pt x="2127758" y="873379"/>
                    <a:pt x="2062734" y="1005967"/>
                  </a:cubicBezTo>
                  <a:cubicBezTo>
                    <a:pt x="2012442" y="1153287"/>
                    <a:pt x="1874901" y="1272413"/>
                    <a:pt x="1720215" y="1282192"/>
                  </a:cubicBezTo>
                  <a:cubicBezTo>
                    <a:pt x="1809750" y="1585468"/>
                    <a:pt x="1558163" y="1727835"/>
                    <a:pt x="1500378" y="1765935"/>
                  </a:cubicBezTo>
                  <a:cubicBezTo>
                    <a:pt x="1361821" y="1845183"/>
                    <a:pt x="1243838" y="1872742"/>
                    <a:pt x="1147953" y="1872742"/>
                  </a:cubicBezTo>
                  <a:cubicBezTo>
                    <a:pt x="1035812" y="1872742"/>
                    <a:pt x="953897" y="1834896"/>
                    <a:pt x="905002" y="1797939"/>
                  </a:cubicBezTo>
                  <a:cubicBezTo>
                    <a:pt x="798195" y="1705864"/>
                    <a:pt x="885317" y="1721866"/>
                    <a:pt x="1081786" y="1699641"/>
                  </a:cubicBezTo>
                  <a:cubicBezTo>
                    <a:pt x="1313815" y="1691132"/>
                    <a:pt x="1439164" y="1479931"/>
                    <a:pt x="1366647" y="1409954"/>
                  </a:cubicBezTo>
                  <a:cubicBezTo>
                    <a:pt x="1356614" y="1408303"/>
                    <a:pt x="1346454" y="1407541"/>
                    <a:pt x="1336040" y="1407541"/>
                  </a:cubicBezTo>
                  <a:cubicBezTo>
                    <a:pt x="1176782" y="1407541"/>
                    <a:pt x="971042" y="1583563"/>
                    <a:pt x="763016" y="1583563"/>
                  </a:cubicBezTo>
                  <a:cubicBezTo>
                    <a:pt x="702564" y="1583563"/>
                    <a:pt x="641858" y="1568704"/>
                    <a:pt x="582041" y="1530223"/>
                  </a:cubicBezTo>
                  <a:cubicBezTo>
                    <a:pt x="496062" y="1486027"/>
                    <a:pt x="315595" y="1359535"/>
                    <a:pt x="369570" y="1321562"/>
                  </a:cubicBezTo>
                  <a:cubicBezTo>
                    <a:pt x="416560" y="1327531"/>
                    <a:pt x="463169" y="1330452"/>
                    <a:pt x="508254" y="1330452"/>
                  </a:cubicBezTo>
                  <a:cubicBezTo>
                    <a:pt x="703961" y="1330452"/>
                    <a:pt x="869061" y="1273556"/>
                    <a:pt x="905002" y="1155700"/>
                  </a:cubicBezTo>
                  <a:cubicBezTo>
                    <a:pt x="917575" y="1115949"/>
                    <a:pt x="893445" y="1102360"/>
                    <a:pt x="849503" y="1102360"/>
                  </a:cubicBezTo>
                  <a:cubicBezTo>
                    <a:pt x="755523" y="1102360"/>
                    <a:pt x="570992" y="1164590"/>
                    <a:pt x="464185" y="1164590"/>
                  </a:cubicBezTo>
                  <a:cubicBezTo>
                    <a:pt x="436118" y="1164590"/>
                    <a:pt x="413512" y="1160272"/>
                    <a:pt x="399161" y="1149477"/>
                  </a:cubicBezTo>
                  <a:cubicBezTo>
                    <a:pt x="280035" y="1123696"/>
                    <a:pt x="66421" y="917448"/>
                    <a:pt x="169545" y="880618"/>
                  </a:cubicBezTo>
                  <a:cubicBezTo>
                    <a:pt x="244348" y="903732"/>
                    <a:pt x="322326" y="913638"/>
                    <a:pt x="392430" y="913638"/>
                  </a:cubicBezTo>
                  <a:cubicBezTo>
                    <a:pt x="590296" y="913638"/>
                    <a:pt x="724789" y="834517"/>
                    <a:pt x="545211" y="749173"/>
                  </a:cubicBezTo>
                  <a:cubicBezTo>
                    <a:pt x="397891" y="692658"/>
                    <a:pt x="217424" y="752856"/>
                    <a:pt x="110617" y="618998"/>
                  </a:cubicBezTo>
                  <a:cubicBezTo>
                    <a:pt x="63881" y="497586"/>
                    <a:pt x="0" y="283972"/>
                    <a:pt x="45466" y="195580"/>
                  </a:cubicBezTo>
                  <a:cubicBezTo>
                    <a:pt x="161036" y="136017"/>
                    <a:pt x="290449" y="97409"/>
                    <a:pt x="406781" y="97409"/>
                  </a:cubicBezTo>
                  <a:cubicBezTo>
                    <a:pt x="573405" y="97409"/>
                    <a:pt x="712851" y="176657"/>
                    <a:pt x="745363" y="387096"/>
                  </a:cubicBezTo>
                  <a:cubicBezTo>
                    <a:pt x="759587" y="441325"/>
                    <a:pt x="789178" y="483235"/>
                    <a:pt x="832866" y="483235"/>
                  </a:cubicBezTo>
                  <a:cubicBezTo>
                    <a:pt x="849630" y="483235"/>
                    <a:pt x="868299" y="477139"/>
                    <a:pt x="889000" y="463169"/>
                  </a:cubicBezTo>
                  <a:cubicBezTo>
                    <a:pt x="1002030" y="337947"/>
                    <a:pt x="847217" y="183261"/>
                    <a:pt x="820293" y="50673"/>
                  </a:cubicBezTo>
                  <a:cubicBezTo>
                    <a:pt x="839343" y="14859"/>
                    <a:pt x="870966" y="0"/>
                    <a:pt x="908812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871700" y="6353760"/>
            <a:ext cx="772918" cy="725049"/>
            <a:chOff x="0" y="0"/>
            <a:chExt cx="1545836" cy="145009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45971" cy="1450086"/>
            </a:xfrm>
            <a:custGeom>
              <a:avLst/>
              <a:gdLst/>
              <a:ahLst/>
              <a:cxnLst/>
              <a:rect l="l" t="t" r="r" b="b"/>
              <a:pathLst>
                <a:path w="1545971" h="1450086">
                  <a:moveTo>
                    <a:pt x="541528" y="0"/>
                  </a:moveTo>
                  <a:cubicBezTo>
                    <a:pt x="674116" y="194056"/>
                    <a:pt x="694944" y="467868"/>
                    <a:pt x="593090" y="698627"/>
                  </a:cubicBezTo>
                  <a:cubicBezTo>
                    <a:pt x="698627" y="750189"/>
                    <a:pt x="826389" y="817753"/>
                    <a:pt x="943102" y="882777"/>
                  </a:cubicBezTo>
                  <a:cubicBezTo>
                    <a:pt x="1135761" y="666750"/>
                    <a:pt x="1136904" y="467868"/>
                    <a:pt x="1069467" y="233299"/>
                  </a:cubicBezTo>
                  <a:cubicBezTo>
                    <a:pt x="1172591" y="438404"/>
                    <a:pt x="1121029" y="709676"/>
                    <a:pt x="952881" y="887730"/>
                  </a:cubicBezTo>
                  <a:cubicBezTo>
                    <a:pt x="1027811" y="929513"/>
                    <a:pt x="1128395" y="988441"/>
                    <a:pt x="1216914" y="1042416"/>
                  </a:cubicBezTo>
                  <a:cubicBezTo>
                    <a:pt x="1441577" y="980948"/>
                    <a:pt x="1544701" y="724408"/>
                    <a:pt x="1523873" y="497332"/>
                  </a:cubicBezTo>
                  <a:cubicBezTo>
                    <a:pt x="1545971" y="518160"/>
                    <a:pt x="1532382" y="575945"/>
                    <a:pt x="1533652" y="629920"/>
                  </a:cubicBezTo>
                  <a:cubicBezTo>
                    <a:pt x="1518920" y="796925"/>
                    <a:pt x="1415796" y="994537"/>
                    <a:pt x="1230376" y="1049909"/>
                  </a:cubicBezTo>
                  <a:cubicBezTo>
                    <a:pt x="1243838" y="1069467"/>
                    <a:pt x="1348232" y="1101471"/>
                    <a:pt x="1344549" y="1133348"/>
                  </a:cubicBezTo>
                  <a:cubicBezTo>
                    <a:pt x="1311402" y="1112520"/>
                    <a:pt x="1257427" y="1079373"/>
                    <a:pt x="1204595" y="1047369"/>
                  </a:cubicBezTo>
                  <a:cubicBezTo>
                    <a:pt x="1283208" y="1167638"/>
                    <a:pt x="1223010" y="1420622"/>
                    <a:pt x="1094105" y="1450086"/>
                  </a:cubicBezTo>
                  <a:cubicBezTo>
                    <a:pt x="1265936" y="1339596"/>
                    <a:pt x="1294257" y="1038733"/>
                    <a:pt x="1062101" y="962660"/>
                  </a:cubicBezTo>
                  <a:cubicBezTo>
                    <a:pt x="836422" y="1046861"/>
                    <a:pt x="661670" y="1327404"/>
                    <a:pt x="393319" y="1327404"/>
                  </a:cubicBezTo>
                  <a:cubicBezTo>
                    <a:pt x="391541" y="1327404"/>
                    <a:pt x="389890" y="1327404"/>
                    <a:pt x="388112" y="1327404"/>
                  </a:cubicBezTo>
                  <a:cubicBezTo>
                    <a:pt x="643382" y="1296670"/>
                    <a:pt x="812800" y="1068197"/>
                    <a:pt x="1051052" y="956437"/>
                  </a:cubicBezTo>
                  <a:cubicBezTo>
                    <a:pt x="902462" y="870458"/>
                    <a:pt x="745363" y="785876"/>
                    <a:pt x="582041" y="704723"/>
                  </a:cubicBezTo>
                  <a:lnTo>
                    <a:pt x="504698" y="666623"/>
                  </a:lnTo>
                  <a:cubicBezTo>
                    <a:pt x="397637" y="722376"/>
                    <a:pt x="237744" y="857631"/>
                    <a:pt x="110109" y="857631"/>
                  </a:cubicBezTo>
                  <a:cubicBezTo>
                    <a:pt x="88265" y="857631"/>
                    <a:pt x="67437" y="853694"/>
                    <a:pt x="47879" y="844804"/>
                  </a:cubicBezTo>
                  <a:cubicBezTo>
                    <a:pt x="60579" y="846328"/>
                    <a:pt x="73025" y="847090"/>
                    <a:pt x="85344" y="847090"/>
                  </a:cubicBezTo>
                  <a:cubicBezTo>
                    <a:pt x="233299" y="847090"/>
                    <a:pt x="358648" y="737616"/>
                    <a:pt x="493522" y="660527"/>
                  </a:cubicBezTo>
                  <a:cubicBezTo>
                    <a:pt x="345059" y="589407"/>
                    <a:pt x="38100" y="431038"/>
                    <a:pt x="0" y="288544"/>
                  </a:cubicBezTo>
                  <a:cubicBezTo>
                    <a:pt x="67564" y="389255"/>
                    <a:pt x="169418" y="471551"/>
                    <a:pt x="282448" y="537845"/>
                  </a:cubicBezTo>
                  <a:cubicBezTo>
                    <a:pt x="309753" y="499618"/>
                    <a:pt x="199390" y="224155"/>
                    <a:pt x="208788" y="224155"/>
                  </a:cubicBezTo>
                  <a:cubicBezTo>
                    <a:pt x="209931" y="224155"/>
                    <a:pt x="213106" y="228473"/>
                    <a:pt x="218567" y="238252"/>
                  </a:cubicBezTo>
                  <a:cubicBezTo>
                    <a:pt x="401574" y="591820"/>
                    <a:pt x="108077" y="471551"/>
                    <a:pt x="584454" y="693674"/>
                  </a:cubicBezTo>
                  <a:cubicBezTo>
                    <a:pt x="699897" y="438404"/>
                    <a:pt x="639699" y="202565"/>
                    <a:pt x="541528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95050" y="1862370"/>
            <a:ext cx="4173757" cy="3060805"/>
            <a:chOff x="0" y="0"/>
            <a:chExt cx="8347515" cy="612161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347837" cy="6121781"/>
            </a:xfrm>
            <a:custGeom>
              <a:avLst/>
              <a:gdLst/>
              <a:ahLst/>
              <a:cxnLst/>
              <a:rect l="l" t="t" r="r" b="b"/>
              <a:pathLst>
                <a:path w="8347837" h="6121781">
                  <a:moveTo>
                    <a:pt x="490474" y="2104263"/>
                  </a:moveTo>
                  <a:cubicBezTo>
                    <a:pt x="486410" y="2105025"/>
                    <a:pt x="481965" y="2107057"/>
                    <a:pt x="477393" y="2110613"/>
                  </a:cubicBezTo>
                  <a:cubicBezTo>
                    <a:pt x="481838" y="2108454"/>
                    <a:pt x="486283" y="2106295"/>
                    <a:pt x="490474" y="2104263"/>
                  </a:cubicBezTo>
                  <a:close/>
                  <a:moveTo>
                    <a:pt x="707517" y="5375656"/>
                  </a:moveTo>
                  <a:cubicBezTo>
                    <a:pt x="707136" y="5375656"/>
                    <a:pt x="706755" y="5375656"/>
                    <a:pt x="706374" y="5375656"/>
                  </a:cubicBezTo>
                  <a:cubicBezTo>
                    <a:pt x="706755" y="5375656"/>
                    <a:pt x="707136" y="5375656"/>
                    <a:pt x="707517" y="5375656"/>
                  </a:cubicBezTo>
                  <a:close/>
                  <a:moveTo>
                    <a:pt x="8011033" y="0"/>
                  </a:moveTo>
                  <a:cubicBezTo>
                    <a:pt x="7991475" y="0"/>
                    <a:pt x="7968614" y="12065"/>
                    <a:pt x="7942707" y="38354"/>
                  </a:cubicBezTo>
                  <a:cubicBezTo>
                    <a:pt x="5422138" y="733806"/>
                    <a:pt x="2996565" y="844804"/>
                    <a:pt x="490347" y="2104263"/>
                  </a:cubicBezTo>
                  <a:cubicBezTo>
                    <a:pt x="492252" y="2103501"/>
                    <a:pt x="493903" y="2103501"/>
                    <a:pt x="495554" y="2103501"/>
                  </a:cubicBezTo>
                  <a:cubicBezTo>
                    <a:pt x="511429" y="2103501"/>
                    <a:pt x="525399" y="2120519"/>
                    <a:pt x="539369" y="2147570"/>
                  </a:cubicBezTo>
                  <a:cubicBezTo>
                    <a:pt x="443865" y="2147570"/>
                    <a:pt x="324485" y="2330323"/>
                    <a:pt x="176657" y="2624074"/>
                  </a:cubicBezTo>
                  <a:lnTo>
                    <a:pt x="529844" y="2624074"/>
                  </a:lnTo>
                  <a:cubicBezTo>
                    <a:pt x="509524" y="2646807"/>
                    <a:pt x="485648" y="2653284"/>
                    <a:pt x="459740" y="2653284"/>
                  </a:cubicBezTo>
                  <a:cubicBezTo>
                    <a:pt x="431419" y="2653284"/>
                    <a:pt x="400558" y="2646172"/>
                    <a:pt x="369443" y="2646172"/>
                  </a:cubicBezTo>
                  <a:cubicBezTo>
                    <a:pt x="270256" y="2646172"/>
                    <a:pt x="167894" y="2719451"/>
                    <a:pt x="129032" y="3339592"/>
                  </a:cubicBezTo>
                  <a:cubicBezTo>
                    <a:pt x="116459" y="3331083"/>
                    <a:pt x="105283" y="3326130"/>
                    <a:pt x="95377" y="3326130"/>
                  </a:cubicBezTo>
                  <a:cubicBezTo>
                    <a:pt x="20828" y="3326130"/>
                    <a:pt x="9652" y="3577844"/>
                    <a:pt x="9652" y="4257040"/>
                  </a:cubicBezTo>
                  <a:cubicBezTo>
                    <a:pt x="9652" y="4330319"/>
                    <a:pt x="4826" y="4403598"/>
                    <a:pt x="0" y="4403598"/>
                  </a:cubicBezTo>
                  <a:lnTo>
                    <a:pt x="28702" y="4403598"/>
                  </a:lnTo>
                  <a:cubicBezTo>
                    <a:pt x="30861" y="5087747"/>
                    <a:pt x="120142" y="5263388"/>
                    <a:pt x="245110" y="5263388"/>
                  </a:cubicBezTo>
                  <a:cubicBezTo>
                    <a:pt x="376301" y="5263388"/>
                    <a:pt x="546989" y="5069967"/>
                    <a:pt x="697611" y="5069967"/>
                  </a:cubicBezTo>
                  <a:cubicBezTo>
                    <a:pt x="718566" y="5069967"/>
                    <a:pt x="739013" y="5073523"/>
                    <a:pt x="759079" y="5082032"/>
                  </a:cubicBezTo>
                  <a:cubicBezTo>
                    <a:pt x="740410" y="5244211"/>
                    <a:pt x="726186" y="5370703"/>
                    <a:pt x="707644" y="5375783"/>
                  </a:cubicBezTo>
                  <a:cubicBezTo>
                    <a:pt x="998347" y="5338826"/>
                    <a:pt x="1284478" y="5265547"/>
                    <a:pt x="1575308" y="5210810"/>
                  </a:cubicBezTo>
                  <a:cubicBezTo>
                    <a:pt x="1160145" y="5394325"/>
                    <a:pt x="716153" y="5668772"/>
                    <a:pt x="234061" y="5889244"/>
                  </a:cubicBezTo>
                  <a:cubicBezTo>
                    <a:pt x="760095" y="6052820"/>
                    <a:pt x="1296162" y="6121781"/>
                    <a:pt x="1838325" y="6121781"/>
                  </a:cubicBezTo>
                  <a:cubicBezTo>
                    <a:pt x="3844798" y="6121781"/>
                    <a:pt x="5930138" y="5183759"/>
                    <a:pt x="7861808" y="4678807"/>
                  </a:cubicBezTo>
                  <a:cubicBezTo>
                    <a:pt x="7875270" y="4670933"/>
                    <a:pt x="7891780" y="4669536"/>
                    <a:pt x="7909560" y="4669536"/>
                  </a:cubicBezTo>
                  <a:cubicBezTo>
                    <a:pt x="7920482" y="4669536"/>
                    <a:pt x="7932166" y="4669536"/>
                    <a:pt x="7943850" y="4669536"/>
                  </a:cubicBezTo>
                  <a:cubicBezTo>
                    <a:pt x="8046974" y="4669536"/>
                    <a:pt x="8169783" y="4626102"/>
                    <a:pt x="8114919" y="3779901"/>
                  </a:cubicBezTo>
                  <a:cubicBezTo>
                    <a:pt x="8133588" y="3796919"/>
                    <a:pt x="8150860" y="3805555"/>
                    <a:pt x="8166989" y="3805555"/>
                  </a:cubicBezTo>
                  <a:cubicBezTo>
                    <a:pt x="8269097" y="3805555"/>
                    <a:pt x="8313039" y="3450717"/>
                    <a:pt x="8267700" y="2753106"/>
                  </a:cubicBezTo>
                  <a:cubicBezTo>
                    <a:pt x="8274304" y="2767330"/>
                    <a:pt x="8280273" y="2773680"/>
                    <a:pt x="8285480" y="2773680"/>
                  </a:cubicBezTo>
                  <a:cubicBezTo>
                    <a:pt x="8347837" y="2773680"/>
                    <a:pt x="8313674" y="1841373"/>
                    <a:pt x="8291576" y="1689227"/>
                  </a:cubicBezTo>
                  <a:lnTo>
                    <a:pt x="7952740" y="1780921"/>
                  </a:lnTo>
                  <a:cubicBezTo>
                    <a:pt x="7957566" y="1542034"/>
                    <a:pt x="7952740" y="1322197"/>
                    <a:pt x="7943088" y="1102487"/>
                  </a:cubicBezTo>
                  <a:cubicBezTo>
                    <a:pt x="7957312" y="1134491"/>
                    <a:pt x="7971409" y="1148715"/>
                    <a:pt x="7985252" y="1148715"/>
                  </a:cubicBezTo>
                  <a:cubicBezTo>
                    <a:pt x="8108569" y="1148715"/>
                    <a:pt x="8205343" y="254"/>
                    <a:pt x="8011287" y="254"/>
                  </a:cubicBezTo>
                  <a:close/>
                </a:path>
              </a:pathLst>
            </a:custGeom>
            <a:solidFill>
              <a:srgbClr val="F7BA9C">
                <a:alpha val="34510"/>
              </a:srgbClr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6132667" y="2444216"/>
            <a:ext cx="4604115" cy="2428833"/>
            <a:chOff x="0" y="0"/>
            <a:chExt cx="9208229" cy="485766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208135" cy="4857496"/>
            </a:xfrm>
            <a:custGeom>
              <a:avLst/>
              <a:gdLst/>
              <a:ahLst/>
              <a:cxnLst/>
              <a:rect l="l" t="t" r="r" b="b"/>
              <a:pathLst>
                <a:path w="9208135" h="4857496">
                  <a:moveTo>
                    <a:pt x="8667242" y="1669796"/>
                  </a:moveTo>
                  <a:cubicBezTo>
                    <a:pt x="8671687" y="1670304"/>
                    <a:pt x="8676640" y="1672082"/>
                    <a:pt x="8681720" y="1674876"/>
                  </a:cubicBezTo>
                  <a:cubicBezTo>
                    <a:pt x="8676767" y="1673225"/>
                    <a:pt x="8671941" y="1671447"/>
                    <a:pt x="8667242" y="1669796"/>
                  </a:cubicBezTo>
                  <a:close/>
                  <a:moveTo>
                    <a:pt x="8427720" y="4265676"/>
                  </a:moveTo>
                  <a:cubicBezTo>
                    <a:pt x="8428101" y="4265676"/>
                    <a:pt x="8428482" y="4265676"/>
                    <a:pt x="8428989" y="4265676"/>
                  </a:cubicBezTo>
                  <a:cubicBezTo>
                    <a:pt x="8428609" y="4265676"/>
                    <a:pt x="8428227" y="4265676"/>
                    <a:pt x="8427720" y="4265676"/>
                  </a:cubicBezTo>
                  <a:close/>
                  <a:moveTo>
                    <a:pt x="371221" y="0"/>
                  </a:moveTo>
                  <a:cubicBezTo>
                    <a:pt x="392811" y="0"/>
                    <a:pt x="417957" y="9652"/>
                    <a:pt x="446532" y="30480"/>
                  </a:cubicBezTo>
                  <a:cubicBezTo>
                    <a:pt x="3226943" y="582422"/>
                    <a:pt x="5902706" y="670433"/>
                    <a:pt x="8667242" y="1669796"/>
                  </a:cubicBezTo>
                  <a:cubicBezTo>
                    <a:pt x="8665210" y="1669288"/>
                    <a:pt x="8663305" y="1669288"/>
                    <a:pt x="8661527" y="1669288"/>
                  </a:cubicBezTo>
                  <a:cubicBezTo>
                    <a:pt x="8644001" y="1669288"/>
                    <a:pt x="8628634" y="1682877"/>
                    <a:pt x="8613140" y="1704213"/>
                  </a:cubicBezTo>
                  <a:cubicBezTo>
                    <a:pt x="8718550" y="1704213"/>
                    <a:pt x="8850122" y="1849247"/>
                    <a:pt x="9013317" y="2082292"/>
                  </a:cubicBezTo>
                  <a:lnTo>
                    <a:pt x="8623681" y="2082292"/>
                  </a:lnTo>
                  <a:cubicBezTo>
                    <a:pt x="8646161" y="2100326"/>
                    <a:pt x="8672450" y="2105406"/>
                    <a:pt x="8701025" y="2105406"/>
                  </a:cubicBezTo>
                  <a:cubicBezTo>
                    <a:pt x="8732266" y="2105406"/>
                    <a:pt x="8766302" y="2099818"/>
                    <a:pt x="8800592" y="2099818"/>
                  </a:cubicBezTo>
                  <a:cubicBezTo>
                    <a:pt x="8910066" y="2099818"/>
                    <a:pt x="9022969" y="2157984"/>
                    <a:pt x="9065768" y="2649982"/>
                  </a:cubicBezTo>
                  <a:cubicBezTo>
                    <a:pt x="9079612" y="2643251"/>
                    <a:pt x="9091930" y="2639314"/>
                    <a:pt x="9102979" y="2639314"/>
                  </a:cubicBezTo>
                  <a:cubicBezTo>
                    <a:pt x="9185275" y="2639314"/>
                    <a:pt x="9197467" y="2839085"/>
                    <a:pt x="9197467" y="3377946"/>
                  </a:cubicBezTo>
                  <a:cubicBezTo>
                    <a:pt x="9197467" y="3436112"/>
                    <a:pt x="9202801" y="3494151"/>
                    <a:pt x="9208136" y="3494151"/>
                  </a:cubicBezTo>
                  <a:lnTo>
                    <a:pt x="9176513" y="3494151"/>
                  </a:lnTo>
                  <a:cubicBezTo>
                    <a:pt x="9174100" y="4037076"/>
                    <a:pt x="9075675" y="4176395"/>
                    <a:pt x="8937879" y="4176395"/>
                  </a:cubicBezTo>
                  <a:cubicBezTo>
                    <a:pt x="8793100" y="4176395"/>
                    <a:pt x="8604886" y="4022852"/>
                    <a:pt x="8438769" y="4022852"/>
                  </a:cubicBezTo>
                  <a:cubicBezTo>
                    <a:pt x="8415655" y="4022852"/>
                    <a:pt x="8393050" y="4025646"/>
                    <a:pt x="8370951" y="4032504"/>
                  </a:cubicBezTo>
                  <a:cubicBezTo>
                    <a:pt x="8391525" y="4161155"/>
                    <a:pt x="8407274" y="4261612"/>
                    <a:pt x="8427720" y="4265549"/>
                  </a:cubicBezTo>
                  <a:cubicBezTo>
                    <a:pt x="8107045" y="4236212"/>
                    <a:pt x="7791324" y="4178046"/>
                    <a:pt x="7470649" y="4134612"/>
                  </a:cubicBezTo>
                  <a:cubicBezTo>
                    <a:pt x="7928611" y="4280154"/>
                    <a:pt x="8418323" y="4498086"/>
                    <a:pt x="8950199" y="4672965"/>
                  </a:cubicBezTo>
                  <a:cubicBezTo>
                    <a:pt x="8369936" y="4802759"/>
                    <a:pt x="7778497" y="4857496"/>
                    <a:pt x="7180580" y="4857496"/>
                  </a:cubicBezTo>
                  <a:cubicBezTo>
                    <a:pt x="4967224" y="4857496"/>
                    <a:pt x="2666746" y="4113149"/>
                    <a:pt x="535940" y="3712464"/>
                  </a:cubicBezTo>
                  <a:cubicBezTo>
                    <a:pt x="521081" y="3706241"/>
                    <a:pt x="502920" y="3705098"/>
                    <a:pt x="483235" y="3705098"/>
                  </a:cubicBezTo>
                  <a:cubicBezTo>
                    <a:pt x="471170" y="3705098"/>
                    <a:pt x="458343" y="3705098"/>
                    <a:pt x="445516" y="3705098"/>
                  </a:cubicBezTo>
                  <a:cubicBezTo>
                    <a:pt x="331851" y="3705098"/>
                    <a:pt x="196215" y="3670681"/>
                    <a:pt x="256921" y="2999105"/>
                  </a:cubicBezTo>
                  <a:cubicBezTo>
                    <a:pt x="236347" y="3012694"/>
                    <a:pt x="217297" y="3019425"/>
                    <a:pt x="199517" y="3019425"/>
                  </a:cubicBezTo>
                  <a:cubicBezTo>
                    <a:pt x="86868" y="3019425"/>
                    <a:pt x="38481" y="2737866"/>
                    <a:pt x="88392" y="2184273"/>
                  </a:cubicBezTo>
                  <a:cubicBezTo>
                    <a:pt x="81026" y="2195576"/>
                    <a:pt x="74549" y="2200656"/>
                    <a:pt x="68834" y="2200656"/>
                  </a:cubicBezTo>
                  <a:cubicBezTo>
                    <a:pt x="0" y="2200656"/>
                    <a:pt x="37846" y="1460881"/>
                    <a:pt x="62103" y="1340104"/>
                  </a:cubicBezTo>
                  <a:lnTo>
                    <a:pt x="435864" y="1412875"/>
                  </a:lnTo>
                  <a:cubicBezTo>
                    <a:pt x="430530" y="1223264"/>
                    <a:pt x="435864" y="1048893"/>
                    <a:pt x="446532" y="874522"/>
                  </a:cubicBezTo>
                  <a:cubicBezTo>
                    <a:pt x="430784" y="899922"/>
                    <a:pt x="415290" y="911225"/>
                    <a:pt x="399923" y="911225"/>
                  </a:cubicBezTo>
                  <a:cubicBezTo>
                    <a:pt x="264033" y="911352"/>
                    <a:pt x="157226" y="0"/>
                    <a:pt x="371221" y="0"/>
                  </a:cubicBezTo>
                  <a:close/>
                </a:path>
              </a:pathLst>
            </a:custGeom>
            <a:solidFill>
              <a:srgbClr val="00C3B1">
                <a:alpha val="15294"/>
              </a:srgbClr>
            </a:solidFill>
          </p:spPr>
          <p:txBody>
            <a:bodyPr/>
            <a:lstStyle/>
            <a:p>
              <a:endParaRPr lang="es-EC" sz="1200"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34949" y="1984952"/>
            <a:ext cx="5022778" cy="2888097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1231059" y="2327360"/>
            <a:ext cx="4701739" cy="2512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41"/>
              </a:lnSpc>
            </a:pPr>
            <a:r>
              <a:rPr lang="en-US" sz="6600" dirty="0" err="1">
                <a:solidFill>
                  <a:srgbClr val="981D04"/>
                </a:solidFill>
                <a:latin typeface="Amasis MT Pro Medium" panose="020F0502020204030204" pitchFamily="18" charset="0"/>
              </a:rPr>
              <a:t>Técnicas</a:t>
            </a:r>
            <a:r>
              <a:rPr lang="en-US" sz="6600" dirty="0">
                <a:solidFill>
                  <a:srgbClr val="981D04"/>
                </a:solidFill>
                <a:latin typeface="Amasis MT Pro Medium" panose="020F0502020204030204" pitchFamily="18" charset="0"/>
              </a:rPr>
              <a:t> de </a:t>
            </a:r>
            <a:r>
              <a:rPr lang="en-US" sz="6600" dirty="0" err="1">
                <a:solidFill>
                  <a:srgbClr val="981D04"/>
                </a:solidFill>
                <a:latin typeface="Amasis MT Pro Medium" panose="020F0502020204030204" pitchFamily="18" charset="0"/>
              </a:rPr>
              <a:t>Exposición</a:t>
            </a:r>
            <a:endParaRPr lang="en-US" sz="6600" dirty="0">
              <a:solidFill>
                <a:srgbClr val="981D04"/>
              </a:solidFill>
              <a:latin typeface="Amasis MT Pro Medium" panose="020F050202020403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 sz="1200"/>
          </a:p>
        </p:txBody>
      </p:sp>
      <p:grpSp>
        <p:nvGrpSpPr>
          <p:cNvPr id="3" name="Group 3"/>
          <p:cNvGrpSpPr/>
          <p:nvPr/>
        </p:nvGrpSpPr>
        <p:grpSpPr>
          <a:xfrm>
            <a:off x="-441011" y="2584756"/>
            <a:ext cx="1265947" cy="1714889"/>
            <a:chOff x="0" y="0"/>
            <a:chExt cx="2531893" cy="34297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31999" cy="3429635"/>
            </a:xfrm>
            <a:custGeom>
              <a:avLst/>
              <a:gdLst/>
              <a:ahLst/>
              <a:cxnLst/>
              <a:rect l="l" t="t" r="r" b="b"/>
              <a:pathLst>
                <a:path w="2531999" h="3429635">
                  <a:moveTo>
                    <a:pt x="1758950" y="0"/>
                  </a:moveTo>
                  <a:cubicBezTo>
                    <a:pt x="1449197" y="375539"/>
                    <a:pt x="1187958" y="876173"/>
                    <a:pt x="1267079" y="1390015"/>
                  </a:cubicBezTo>
                  <a:lnTo>
                    <a:pt x="1251712" y="1411986"/>
                  </a:lnTo>
                  <a:cubicBezTo>
                    <a:pt x="1220978" y="1462532"/>
                    <a:pt x="1190244" y="1512951"/>
                    <a:pt x="1163828" y="1565656"/>
                  </a:cubicBezTo>
                  <a:cubicBezTo>
                    <a:pt x="1124331" y="1133094"/>
                    <a:pt x="1056259" y="700532"/>
                    <a:pt x="959612" y="276733"/>
                  </a:cubicBezTo>
                  <a:cubicBezTo>
                    <a:pt x="825627" y="722503"/>
                    <a:pt x="893699" y="1207770"/>
                    <a:pt x="1146302" y="1598676"/>
                  </a:cubicBezTo>
                  <a:cubicBezTo>
                    <a:pt x="1093597" y="1701927"/>
                    <a:pt x="1047496" y="1805051"/>
                    <a:pt x="1005840" y="1914906"/>
                  </a:cubicBezTo>
                  <a:cubicBezTo>
                    <a:pt x="880618" y="1506474"/>
                    <a:pt x="693928" y="1051941"/>
                    <a:pt x="386588" y="744474"/>
                  </a:cubicBezTo>
                  <a:cubicBezTo>
                    <a:pt x="557784" y="1141984"/>
                    <a:pt x="649986" y="1625092"/>
                    <a:pt x="992632" y="1952244"/>
                  </a:cubicBezTo>
                  <a:cubicBezTo>
                    <a:pt x="974979" y="1996186"/>
                    <a:pt x="959739" y="2040128"/>
                    <a:pt x="946531" y="2086229"/>
                  </a:cubicBezTo>
                  <a:cubicBezTo>
                    <a:pt x="601853" y="1890776"/>
                    <a:pt x="423926" y="1548257"/>
                    <a:pt x="219710" y="1234186"/>
                  </a:cubicBezTo>
                  <a:cubicBezTo>
                    <a:pt x="303149" y="1600835"/>
                    <a:pt x="474472" y="2092706"/>
                    <a:pt x="926846" y="2149856"/>
                  </a:cubicBezTo>
                  <a:cubicBezTo>
                    <a:pt x="913638" y="2193671"/>
                    <a:pt x="907034" y="2213483"/>
                    <a:pt x="887349" y="2292604"/>
                  </a:cubicBezTo>
                  <a:cubicBezTo>
                    <a:pt x="575437" y="2187067"/>
                    <a:pt x="237236" y="2090420"/>
                    <a:pt x="0" y="1807210"/>
                  </a:cubicBezTo>
                  <a:cubicBezTo>
                    <a:pt x="11557" y="2168144"/>
                    <a:pt x="384556" y="2344166"/>
                    <a:pt x="734187" y="2344166"/>
                  </a:cubicBezTo>
                  <a:cubicBezTo>
                    <a:pt x="782193" y="2344166"/>
                    <a:pt x="829945" y="2340864"/>
                    <a:pt x="876173" y="2334260"/>
                  </a:cubicBezTo>
                  <a:cubicBezTo>
                    <a:pt x="865251" y="2378202"/>
                    <a:pt x="854202" y="2419858"/>
                    <a:pt x="845439" y="2463800"/>
                  </a:cubicBezTo>
                  <a:cubicBezTo>
                    <a:pt x="677926" y="2476627"/>
                    <a:pt x="510413" y="2493899"/>
                    <a:pt x="335788" y="2493899"/>
                  </a:cubicBezTo>
                  <a:cubicBezTo>
                    <a:pt x="240284" y="2493899"/>
                    <a:pt x="142748" y="2488692"/>
                    <a:pt x="41656" y="2474722"/>
                  </a:cubicBezTo>
                  <a:cubicBezTo>
                    <a:pt x="157353" y="2556383"/>
                    <a:pt x="291338" y="2582291"/>
                    <a:pt x="430911" y="2582291"/>
                  </a:cubicBezTo>
                  <a:cubicBezTo>
                    <a:pt x="561467" y="2582291"/>
                    <a:pt x="697230" y="2559558"/>
                    <a:pt x="827786" y="2538222"/>
                  </a:cubicBezTo>
                  <a:cubicBezTo>
                    <a:pt x="819023" y="2575560"/>
                    <a:pt x="812419" y="2610739"/>
                    <a:pt x="805942" y="2648077"/>
                  </a:cubicBezTo>
                  <a:cubicBezTo>
                    <a:pt x="588518" y="2683256"/>
                    <a:pt x="393065" y="2830322"/>
                    <a:pt x="166878" y="2904998"/>
                  </a:cubicBezTo>
                  <a:cubicBezTo>
                    <a:pt x="200660" y="2914904"/>
                    <a:pt x="236220" y="2919349"/>
                    <a:pt x="272669" y="2919349"/>
                  </a:cubicBezTo>
                  <a:cubicBezTo>
                    <a:pt x="446913" y="2919349"/>
                    <a:pt x="643890" y="2816733"/>
                    <a:pt x="792734" y="2709545"/>
                  </a:cubicBezTo>
                  <a:cubicBezTo>
                    <a:pt x="695325" y="3249168"/>
                    <a:pt x="672084" y="3429635"/>
                    <a:pt x="682244" y="3429635"/>
                  </a:cubicBezTo>
                  <a:cubicBezTo>
                    <a:pt x="698627" y="3429635"/>
                    <a:pt x="802259" y="2958338"/>
                    <a:pt x="821309" y="2771140"/>
                  </a:cubicBezTo>
                  <a:cubicBezTo>
                    <a:pt x="862965" y="2931414"/>
                    <a:pt x="1018921" y="3140075"/>
                    <a:pt x="1205484" y="3148838"/>
                  </a:cubicBezTo>
                  <a:cubicBezTo>
                    <a:pt x="1062736" y="3030347"/>
                    <a:pt x="1032002" y="2790952"/>
                    <a:pt x="838835" y="2681224"/>
                  </a:cubicBezTo>
                  <a:cubicBezTo>
                    <a:pt x="847725" y="2635123"/>
                    <a:pt x="856488" y="2586863"/>
                    <a:pt x="867410" y="2538476"/>
                  </a:cubicBezTo>
                  <a:cubicBezTo>
                    <a:pt x="974979" y="2762504"/>
                    <a:pt x="1335024" y="2889885"/>
                    <a:pt x="1567815" y="2938145"/>
                  </a:cubicBezTo>
                  <a:cubicBezTo>
                    <a:pt x="1339469" y="2819654"/>
                    <a:pt x="1170432" y="2516632"/>
                    <a:pt x="882650" y="2474849"/>
                  </a:cubicBezTo>
                  <a:cubicBezTo>
                    <a:pt x="891413" y="2426462"/>
                    <a:pt x="904621" y="2380488"/>
                    <a:pt x="915543" y="2334260"/>
                  </a:cubicBezTo>
                  <a:cubicBezTo>
                    <a:pt x="1135761" y="2464816"/>
                    <a:pt x="1414526" y="2567178"/>
                    <a:pt x="1690497" y="2567178"/>
                  </a:cubicBezTo>
                  <a:cubicBezTo>
                    <a:pt x="1799844" y="2567178"/>
                    <a:pt x="1908810" y="2551176"/>
                    <a:pt x="2013458" y="2514346"/>
                  </a:cubicBezTo>
                  <a:cubicBezTo>
                    <a:pt x="2002028" y="2514981"/>
                    <a:pt x="1990598" y="2515235"/>
                    <a:pt x="1979295" y="2515235"/>
                  </a:cubicBezTo>
                  <a:cubicBezTo>
                    <a:pt x="1662049" y="2515235"/>
                    <a:pt x="1349121" y="2278507"/>
                    <a:pt x="1013841" y="2278507"/>
                  </a:cubicBezTo>
                  <a:cubicBezTo>
                    <a:pt x="985647" y="2278507"/>
                    <a:pt x="957453" y="2280158"/>
                    <a:pt x="928878" y="2283841"/>
                  </a:cubicBezTo>
                  <a:cubicBezTo>
                    <a:pt x="937641" y="2244344"/>
                    <a:pt x="948690" y="2204720"/>
                    <a:pt x="970534" y="2130044"/>
                  </a:cubicBezTo>
                  <a:cubicBezTo>
                    <a:pt x="1199388" y="2187575"/>
                    <a:pt x="1466342" y="2242820"/>
                    <a:pt x="1693164" y="2242820"/>
                  </a:cubicBezTo>
                  <a:cubicBezTo>
                    <a:pt x="1847215" y="2242820"/>
                    <a:pt x="1982724" y="2217293"/>
                    <a:pt x="2075053" y="2149856"/>
                  </a:cubicBezTo>
                  <a:cubicBezTo>
                    <a:pt x="2013458" y="2159889"/>
                    <a:pt x="1951482" y="2163953"/>
                    <a:pt x="1889506" y="2163953"/>
                  </a:cubicBezTo>
                  <a:cubicBezTo>
                    <a:pt x="1636903" y="2163953"/>
                    <a:pt x="1381506" y="2096897"/>
                    <a:pt x="1129284" y="2096897"/>
                  </a:cubicBezTo>
                  <a:cubicBezTo>
                    <a:pt x="1079119" y="2096897"/>
                    <a:pt x="1029208" y="2099564"/>
                    <a:pt x="979297" y="2105914"/>
                  </a:cubicBezTo>
                  <a:cubicBezTo>
                    <a:pt x="994664" y="2055368"/>
                    <a:pt x="1012190" y="2004822"/>
                    <a:pt x="1029843" y="1954403"/>
                  </a:cubicBezTo>
                  <a:cubicBezTo>
                    <a:pt x="1186307" y="2013712"/>
                    <a:pt x="1349883" y="2042922"/>
                    <a:pt x="1512697" y="2042922"/>
                  </a:cubicBezTo>
                  <a:cubicBezTo>
                    <a:pt x="1747393" y="2042922"/>
                    <a:pt x="1980565" y="1982343"/>
                    <a:pt x="2189353" y="1864360"/>
                  </a:cubicBezTo>
                  <a:cubicBezTo>
                    <a:pt x="2051939" y="1913509"/>
                    <a:pt x="1906016" y="1929511"/>
                    <a:pt x="1756537" y="1929511"/>
                  </a:cubicBezTo>
                  <a:cubicBezTo>
                    <a:pt x="1526286" y="1929511"/>
                    <a:pt x="1287526" y="1891665"/>
                    <a:pt x="1058418" y="1879727"/>
                  </a:cubicBezTo>
                  <a:cubicBezTo>
                    <a:pt x="1089279" y="1802892"/>
                    <a:pt x="1093597" y="1789684"/>
                    <a:pt x="1155065" y="1662303"/>
                  </a:cubicBezTo>
                  <a:cubicBezTo>
                    <a:pt x="1231265" y="1675638"/>
                    <a:pt x="1312545" y="1682877"/>
                    <a:pt x="1395349" y="1682877"/>
                  </a:cubicBezTo>
                  <a:cubicBezTo>
                    <a:pt x="1723263" y="1682877"/>
                    <a:pt x="2077720" y="1569847"/>
                    <a:pt x="2253107" y="1273683"/>
                  </a:cubicBezTo>
                  <a:cubicBezTo>
                    <a:pt x="1934718" y="1510792"/>
                    <a:pt x="1526286" y="1510792"/>
                    <a:pt x="1170559" y="1629410"/>
                  </a:cubicBezTo>
                  <a:cubicBezTo>
                    <a:pt x="1210056" y="1552575"/>
                    <a:pt x="1251839" y="1475740"/>
                    <a:pt x="1300099" y="1403223"/>
                  </a:cubicBezTo>
                  <a:cubicBezTo>
                    <a:pt x="1794129" y="1321943"/>
                    <a:pt x="2382647" y="931164"/>
                    <a:pt x="2488057" y="667639"/>
                  </a:cubicBezTo>
                  <a:cubicBezTo>
                    <a:pt x="2138934" y="924560"/>
                    <a:pt x="1719453" y="1137539"/>
                    <a:pt x="1330960" y="1363599"/>
                  </a:cubicBezTo>
                  <a:cubicBezTo>
                    <a:pt x="1612011" y="959612"/>
                    <a:pt x="2446401" y="496316"/>
                    <a:pt x="2531999" y="87884"/>
                  </a:cubicBezTo>
                  <a:cubicBezTo>
                    <a:pt x="2367280" y="270129"/>
                    <a:pt x="2149856" y="397510"/>
                    <a:pt x="1954530" y="544576"/>
                  </a:cubicBezTo>
                  <a:cubicBezTo>
                    <a:pt x="1649349" y="751078"/>
                    <a:pt x="1539621" y="1062863"/>
                    <a:pt x="1298067" y="1341755"/>
                  </a:cubicBezTo>
                  <a:cubicBezTo>
                    <a:pt x="1381252" y="882777"/>
                    <a:pt x="1671066" y="480949"/>
                    <a:pt x="1758950" y="0"/>
                  </a:cubicBezTo>
                  <a:close/>
                </a:path>
              </a:pathLst>
            </a:custGeom>
            <a:solidFill>
              <a:srgbClr val="F7BA9C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82755" y="4727178"/>
            <a:ext cx="546918" cy="201593"/>
            <a:chOff x="0" y="0"/>
            <a:chExt cx="1093835" cy="4031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3851" cy="403098"/>
            </a:xfrm>
            <a:custGeom>
              <a:avLst/>
              <a:gdLst/>
              <a:ahLst/>
              <a:cxnLst/>
              <a:rect l="l" t="t" r="r" b="b"/>
              <a:pathLst>
                <a:path w="1093851" h="403098">
                  <a:moveTo>
                    <a:pt x="869061" y="0"/>
                  </a:moveTo>
                  <a:lnTo>
                    <a:pt x="865886" y="3048"/>
                  </a:lnTo>
                  <a:cubicBezTo>
                    <a:pt x="628015" y="186944"/>
                    <a:pt x="348361" y="305943"/>
                    <a:pt x="53213" y="350774"/>
                  </a:cubicBezTo>
                  <a:cubicBezTo>
                    <a:pt x="1270" y="387731"/>
                    <a:pt x="0" y="403098"/>
                    <a:pt x="32004" y="403098"/>
                  </a:cubicBezTo>
                  <a:cubicBezTo>
                    <a:pt x="184531" y="403098"/>
                    <a:pt x="1093851" y="51181"/>
                    <a:pt x="869061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555004" y="3980793"/>
            <a:ext cx="1338824" cy="1178203"/>
            <a:chOff x="0" y="0"/>
            <a:chExt cx="2677647" cy="23564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77668" cy="2356485"/>
            </a:xfrm>
            <a:custGeom>
              <a:avLst/>
              <a:gdLst/>
              <a:ahLst/>
              <a:cxnLst/>
              <a:rect l="l" t="t" r="r" b="b"/>
              <a:pathLst>
                <a:path w="2677668" h="2356485">
                  <a:moveTo>
                    <a:pt x="2179320" y="358140"/>
                  </a:moveTo>
                  <a:cubicBezTo>
                    <a:pt x="2253996" y="358140"/>
                    <a:pt x="2268220" y="452501"/>
                    <a:pt x="2141474" y="541147"/>
                  </a:cubicBezTo>
                  <a:cubicBezTo>
                    <a:pt x="2112264" y="560070"/>
                    <a:pt x="2086229" y="568198"/>
                    <a:pt x="2065147" y="568198"/>
                  </a:cubicBezTo>
                  <a:cubicBezTo>
                    <a:pt x="1998345" y="568198"/>
                    <a:pt x="1981835" y="485902"/>
                    <a:pt x="2073529" y="403606"/>
                  </a:cubicBezTo>
                  <a:cubicBezTo>
                    <a:pt x="2114550" y="371475"/>
                    <a:pt x="2151253" y="358140"/>
                    <a:pt x="2179447" y="358140"/>
                  </a:cubicBezTo>
                  <a:close/>
                  <a:moveTo>
                    <a:pt x="1268349" y="599059"/>
                  </a:moveTo>
                  <a:cubicBezTo>
                    <a:pt x="1271524" y="599059"/>
                    <a:pt x="1274572" y="599313"/>
                    <a:pt x="1277874" y="599948"/>
                  </a:cubicBezTo>
                  <a:cubicBezTo>
                    <a:pt x="1361440" y="619379"/>
                    <a:pt x="1313815" y="865124"/>
                    <a:pt x="1219962" y="865124"/>
                  </a:cubicBezTo>
                  <a:cubicBezTo>
                    <a:pt x="1216660" y="865124"/>
                    <a:pt x="1213358" y="864743"/>
                    <a:pt x="1209929" y="864108"/>
                  </a:cubicBezTo>
                  <a:cubicBezTo>
                    <a:pt x="1124585" y="846201"/>
                    <a:pt x="1172718" y="599059"/>
                    <a:pt x="1268476" y="599059"/>
                  </a:cubicBezTo>
                  <a:close/>
                  <a:moveTo>
                    <a:pt x="1184148" y="1293622"/>
                  </a:moveTo>
                  <a:cubicBezTo>
                    <a:pt x="1209548" y="1293622"/>
                    <a:pt x="1239012" y="1299210"/>
                    <a:pt x="1271778" y="1312037"/>
                  </a:cubicBezTo>
                  <a:cubicBezTo>
                    <a:pt x="1423543" y="1387983"/>
                    <a:pt x="1397254" y="1509395"/>
                    <a:pt x="1280922" y="1509395"/>
                  </a:cubicBezTo>
                  <a:cubicBezTo>
                    <a:pt x="1255141" y="1509395"/>
                    <a:pt x="1225042" y="1503426"/>
                    <a:pt x="1191387" y="1489710"/>
                  </a:cubicBezTo>
                  <a:cubicBezTo>
                    <a:pt x="1038860" y="1414653"/>
                    <a:pt x="1066292" y="1293622"/>
                    <a:pt x="1184148" y="1293622"/>
                  </a:cubicBezTo>
                  <a:close/>
                  <a:moveTo>
                    <a:pt x="1448816" y="1567180"/>
                  </a:moveTo>
                  <a:cubicBezTo>
                    <a:pt x="1496441" y="1567180"/>
                    <a:pt x="1561719" y="1603121"/>
                    <a:pt x="1549908" y="1655064"/>
                  </a:cubicBezTo>
                  <a:cubicBezTo>
                    <a:pt x="1543304" y="1670050"/>
                    <a:pt x="1525778" y="1676781"/>
                    <a:pt x="1505077" y="1676781"/>
                  </a:cubicBezTo>
                  <a:cubicBezTo>
                    <a:pt x="1457452" y="1676781"/>
                    <a:pt x="1392809" y="1641348"/>
                    <a:pt x="1404747" y="1588643"/>
                  </a:cubicBezTo>
                  <a:cubicBezTo>
                    <a:pt x="1411224" y="1573784"/>
                    <a:pt x="1428369" y="1567180"/>
                    <a:pt x="1448943" y="1567180"/>
                  </a:cubicBezTo>
                  <a:close/>
                  <a:moveTo>
                    <a:pt x="1534033" y="0"/>
                  </a:moveTo>
                  <a:cubicBezTo>
                    <a:pt x="1353185" y="0"/>
                    <a:pt x="1058799" y="269367"/>
                    <a:pt x="1072388" y="386715"/>
                  </a:cubicBezTo>
                  <a:cubicBezTo>
                    <a:pt x="1017651" y="507873"/>
                    <a:pt x="1112012" y="951992"/>
                    <a:pt x="1051560" y="951992"/>
                  </a:cubicBezTo>
                  <a:cubicBezTo>
                    <a:pt x="1033399" y="951992"/>
                    <a:pt x="1001395" y="912114"/>
                    <a:pt x="947166" y="811530"/>
                  </a:cubicBezTo>
                  <a:cubicBezTo>
                    <a:pt x="817372" y="405257"/>
                    <a:pt x="1109472" y="212090"/>
                    <a:pt x="1012063" y="125603"/>
                  </a:cubicBezTo>
                  <a:cubicBezTo>
                    <a:pt x="295148" y="390779"/>
                    <a:pt x="837565" y="1235837"/>
                    <a:pt x="686308" y="1235837"/>
                  </a:cubicBezTo>
                  <a:cubicBezTo>
                    <a:pt x="683387" y="1235837"/>
                    <a:pt x="680212" y="1235456"/>
                    <a:pt x="676783" y="1234821"/>
                  </a:cubicBezTo>
                  <a:cubicBezTo>
                    <a:pt x="230251" y="1007745"/>
                    <a:pt x="474345" y="615315"/>
                    <a:pt x="375539" y="553593"/>
                  </a:cubicBezTo>
                  <a:cubicBezTo>
                    <a:pt x="106680" y="565912"/>
                    <a:pt x="0" y="1098804"/>
                    <a:pt x="81915" y="1265809"/>
                  </a:cubicBezTo>
                  <a:cubicBezTo>
                    <a:pt x="145288" y="1451102"/>
                    <a:pt x="318262" y="1600962"/>
                    <a:pt x="512953" y="1613408"/>
                  </a:cubicBezTo>
                  <a:cubicBezTo>
                    <a:pt x="400177" y="1995043"/>
                    <a:pt x="716915" y="2174240"/>
                    <a:pt x="789559" y="2222119"/>
                  </a:cubicBezTo>
                  <a:cubicBezTo>
                    <a:pt x="963930" y="2321814"/>
                    <a:pt x="1112393" y="2356485"/>
                    <a:pt x="1233170" y="2356485"/>
                  </a:cubicBezTo>
                  <a:cubicBezTo>
                    <a:pt x="1374267" y="2356485"/>
                    <a:pt x="1477264" y="2308987"/>
                    <a:pt x="1538986" y="2262378"/>
                  </a:cubicBezTo>
                  <a:cubicBezTo>
                    <a:pt x="1673479" y="2146427"/>
                    <a:pt x="1563751" y="2166620"/>
                    <a:pt x="1316609" y="2138807"/>
                  </a:cubicBezTo>
                  <a:cubicBezTo>
                    <a:pt x="1024509" y="2128012"/>
                    <a:pt x="866902" y="1862328"/>
                    <a:pt x="958088" y="1774317"/>
                  </a:cubicBezTo>
                  <a:cubicBezTo>
                    <a:pt x="970661" y="1772285"/>
                    <a:pt x="983488" y="1771269"/>
                    <a:pt x="996569" y="1771269"/>
                  </a:cubicBezTo>
                  <a:cubicBezTo>
                    <a:pt x="1196975" y="1771269"/>
                    <a:pt x="1455928" y="1992757"/>
                    <a:pt x="1717675" y="1992757"/>
                  </a:cubicBezTo>
                  <a:cubicBezTo>
                    <a:pt x="1793875" y="1992757"/>
                    <a:pt x="1870202" y="1973961"/>
                    <a:pt x="1945386" y="1925574"/>
                  </a:cubicBezTo>
                  <a:cubicBezTo>
                    <a:pt x="2053590" y="1869948"/>
                    <a:pt x="2280666" y="1710817"/>
                    <a:pt x="2212721" y="1662938"/>
                  </a:cubicBezTo>
                  <a:cubicBezTo>
                    <a:pt x="2153539" y="1670431"/>
                    <a:pt x="2094865" y="1674241"/>
                    <a:pt x="2038223" y="1674241"/>
                  </a:cubicBezTo>
                  <a:cubicBezTo>
                    <a:pt x="1791970" y="1674241"/>
                    <a:pt x="1584198" y="1602613"/>
                    <a:pt x="1538986" y="1454404"/>
                  </a:cubicBezTo>
                  <a:cubicBezTo>
                    <a:pt x="1523111" y="1404366"/>
                    <a:pt x="1553591" y="1387348"/>
                    <a:pt x="1608836" y="1387348"/>
                  </a:cubicBezTo>
                  <a:cubicBezTo>
                    <a:pt x="1727200" y="1387348"/>
                    <a:pt x="1959229" y="1465707"/>
                    <a:pt x="2093722" y="1465707"/>
                  </a:cubicBezTo>
                  <a:cubicBezTo>
                    <a:pt x="2129028" y="1465707"/>
                    <a:pt x="2157476" y="1460373"/>
                    <a:pt x="2175510" y="1446657"/>
                  </a:cubicBezTo>
                  <a:cubicBezTo>
                    <a:pt x="2325370" y="1414145"/>
                    <a:pt x="2594229" y="1154684"/>
                    <a:pt x="2464435" y="1108329"/>
                  </a:cubicBezTo>
                  <a:cubicBezTo>
                    <a:pt x="2370201" y="1137412"/>
                    <a:pt x="2272157" y="1149858"/>
                    <a:pt x="2183892" y="1149858"/>
                  </a:cubicBezTo>
                  <a:cubicBezTo>
                    <a:pt x="1934972" y="1149858"/>
                    <a:pt x="1765681" y="1050290"/>
                    <a:pt x="1991614" y="942975"/>
                  </a:cubicBezTo>
                  <a:cubicBezTo>
                    <a:pt x="2177034" y="871982"/>
                    <a:pt x="2404110" y="947674"/>
                    <a:pt x="2538603" y="779145"/>
                  </a:cubicBezTo>
                  <a:cubicBezTo>
                    <a:pt x="2597277" y="626237"/>
                    <a:pt x="2677668" y="357505"/>
                    <a:pt x="2620518" y="246253"/>
                  </a:cubicBezTo>
                  <a:cubicBezTo>
                    <a:pt x="2475103" y="171323"/>
                    <a:pt x="2312162" y="122682"/>
                    <a:pt x="2165858" y="122682"/>
                  </a:cubicBezTo>
                  <a:cubicBezTo>
                    <a:pt x="1956308" y="122682"/>
                    <a:pt x="1780794" y="222377"/>
                    <a:pt x="1739773" y="487172"/>
                  </a:cubicBezTo>
                  <a:cubicBezTo>
                    <a:pt x="1721866" y="555371"/>
                    <a:pt x="1684655" y="608203"/>
                    <a:pt x="1629664" y="608203"/>
                  </a:cubicBezTo>
                  <a:cubicBezTo>
                    <a:pt x="1608582" y="608203"/>
                    <a:pt x="1585087" y="600456"/>
                    <a:pt x="1559052" y="582930"/>
                  </a:cubicBezTo>
                  <a:cubicBezTo>
                    <a:pt x="1416939" y="425323"/>
                    <a:pt x="1611630" y="230759"/>
                    <a:pt x="1645539" y="63881"/>
                  </a:cubicBezTo>
                  <a:cubicBezTo>
                    <a:pt x="1621409" y="18796"/>
                    <a:pt x="1581658" y="127"/>
                    <a:pt x="1534033" y="127"/>
                  </a:cubicBezTo>
                  <a:close/>
                </a:path>
              </a:pathLst>
            </a:custGeom>
            <a:solidFill>
              <a:srgbClr val="029083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452204" y="4082204"/>
            <a:ext cx="972615" cy="912277"/>
            <a:chOff x="0" y="0"/>
            <a:chExt cx="1945229" cy="18245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45513" cy="1824482"/>
            </a:xfrm>
            <a:custGeom>
              <a:avLst/>
              <a:gdLst/>
              <a:ahLst/>
              <a:cxnLst/>
              <a:rect l="l" t="t" r="r" b="b"/>
              <a:pathLst>
                <a:path w="1945513" h="1824482">
                  <a:moveTo>
                    <a:pt x="1263904" y="0"/>
                  </a:moveTo>
                  <a:cubicBezTo>
                    <a:pt x="1097026" y="244094"/>
                    <a:pt x="1070737" y="588645"/>
                    <a:pt x="1199007" y="879094"/>
                  </a:cubicBezTo>
                  <a:cubicBezTo>
                    <a:pt x="1066165" y="943991"/>
                    <a:pt x="905510" y="1028954"/>
                    <a:pt x="758571" y="1110869"/>
                  </a:cubicBezTo>
                  <a:cubicBezTo>
                    <a:pt x="516001" y="838962"/>
                    <a:pt x="514477" y="588645"/>
                    <a:pt x="599440" y="293624"/>
                  </a:cubicBezTo>
                  <a:cubicBezTo>
                    <a:pt x="469773" y="551561"/>
                    <a:pt x="534670" y="892937"/>
                    <a:pt x="746252" y="1116965"/>
                  </a:cubicBezTo>
                  <a:cubicBezTo>
                    <a:pt x="652018" y="1169543"/>
                    <a:pt x="525272" y="1243711"/>
                    <a:pt x="414020" y="1311656"/>
                  </a:cubicBezTo>
                  <a:cubicBezTo>
                    <a:pt x="131318" y="1234313"/>
                    <a:pt x="1524" y="911479"/>
                    <a:pt x="27813" y="625729"/>
                  </a:cubicBezTo>
                  <a:cubicBezTo>
                    <a:pt x="0" y="651891"/>
                    <a:pt x="17018" y="724535"/>
                    <a:pt x="15494" y="792480"/>
                  </a:cubicBezTo>
                  <a:cubicBezTo>
                    <a:pt x="34036" y="1002665"/>
                    <a:pt x="163830" y="1251331"/>
                    <a:pt x="397129" y="1320800"/>
                  </a:cubicBezTo>
                  <a:cubicBezTo>
                    <a:pt x="380238" y="1345438"/>
                    <a:pt x="248920" y="1385697"/>
                    <a:pt x="253492" y="1425829"/>
                  </a:cubicBezTo>
                  <a:cubicBezTo>
                    <a:pt x="295148" y="1399540"/>
                    <a:pt x="363220" y="1357884"/>
                    <a:pt x="429641" y="1317752"/>
                  </a:cubicBezTo>
                  <a:cubicBezTo>
                    <a:pt x="330708" y="1469136"/>
                    <a:pt x="406400" y="1787398"/>
                    <a:pt x="568706" y="1824482"/>
                  </a:cubicBezTo>
                  <a:cubicBezTo>
                    <a:pt x="352425" y="1685417"/>
                    <a:pt x="316865" y="1306957"/>
                    <a:pt x="608965" y="1211199"/>
                  </a:cubicBezTo>
                  <a:cubicBezTo>
                    <a:pt x="892937" y="1317117"/>
                    <a:pt x="1112901" y="1670050"/>
                    <a:pt x="1450594" y="1670050"/>
                  </a:cubicBezTo>
                  <a:cubicBezTo>
                    <a:pt x="1452753" y="1670050"/>
                    <a:pt x="1454912" y="1670050"/>
                    <a:pt x="1457198" y="1670050"/>
                  </a:cubicBezTo>
                  <a:cubicBezTo>
                    <a:pt x="1135761" y="1631442"/>
                    <a:pt x="922528" y="1344041"/>
                    <a:pt x="622935" y="1203452"/>
                  </a:cubicBezTo>
                  <a:cubicBezTo>
                    <a:pt x="809879" y="1095375"/>
                    <a:pt x="1007618" y="988822"/>
                    <a:pt x="1213104" y="886714"/>
                  </a:cubicBezTo>
                  <a:lnTo>
                    <a:pt x="1310513" y="838835"/>
                  </a:lnTo>
                  <a:cubicBezTo>
                    <a:pt x="1445133" y="908812"/>
                    <a:pt x="1646301" y="1078992"/>
                    <a:pt x="1806956" y="1078992"/>
                  </a:cubicBezTo>
                  <a:cubicBezTo>
                    <a:pt x="1834388" y="1078992"/>
                    <a:pt x="1860677" y="1074039"/>
                    <a:pt x="1885188" y="1062863"/>
                  </a:cubicBezTo>
                  <a:cubicBezTo>
                    <a:pt x="1869313" y="1064895"/>
                    <a:pt x="1853438" y="1065784"/>
                    <a:pt x="1837944" y="1065784"/>
                  </a:cubicBezTo>
                  <a:cubicBezTo>
                    <a:pt x="1651762" y="1065784"/>
                    <a:pt x="1494028" y="928116"/>
                    <a:pt x="1324356" y="831088"/>
                  </a:cubicBezTo>
                  <a:cubicBezTo>
                    <a:pt x="1511300" y="741426"/>
                    <a:pt x="1897507" y="542163"/>
                    <a:pt x="1945513" y="362966"/>
                  </a:cubicBezTo>
                  <a:cubicBezTo>
                    <a:pt x="1860550" y="489712"/>
                    <a:pt x="1732280" y="593217"/>
                    <a:pt x="1590167" y="676656"/>
                  </a:cubicBezTo>
                  <a:cubicBezTo>
                    <a:pt x="1555877" y="628650"/>
                    <a:pt x="1694688" y="281940"/>
                    <a:pt x="1682750" y="281940"/>
                  </a:cubicBezTo>
                  <a:cubicBezTo>
                    <a:pt x="1681226" y="281940"/>
                    <a:pt x="1677416" y="287401"/>
                    <a:pt x="1670431" y="299720"/>
                  </a:cubicBezTo>
                  <a:cubicBezTo>
                    <a:pt x="1440180" y="744601"/>
                    <a:pt x="1809496" y="593217"/>
                    <a:pt x="1209929" y="872871"/>
                  </a:cubicBezTo>
                  <a:cubicBezTo>
                    <a:pt x="1064514" y="551561"/>
                    <a:pt x="1140206" y="254889"/>
                    <a:pt x="1263904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50136" y="4264856"/>
            <a:ext cx="1466579" cy="1986672"/>
            <a:chOff x="0" y="0"/>
            <a:chExt cx="2933157" cy="39733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33065" cy="3973068"/>
            </a:xfrm>
            <a:custGeom>
              <a:avLst/>
              <a:gdLst/>
              <a:ahLst/>
              <a:cxnLst/>
              <a:rect l="l" t="t" r="r" b="b"/>
              <a:pathLst>
                <a:path w="2933065" h="3973068">
                  <a:moveTo>
                    <a:pt x="2037715" y="0"/>
                  </a:moveTo>
                  <a:cubicBezTo>
                    <a:pt x="1678940" y="435102"/>
                    <a:pt x="1376299" y="1014984"/>
                    <a:pt x="1467866" y="1610233"/>
                  </a:cubicBezTo>
                  <a:lnTo>
                    <a:pt x="1449959" y="1635633"/>
                  </a:lnTo>
                  <a:cubicBezTo>
                    <a:pt x="1414399" y="1694180"/>
                    <a:pt x="1378712" y="1752600"/>
                    <a:pt x="1348232" y="1813687"/>
                  </a:cubicBezTo>
                  <a:cubicBezTo>
                    <a:pt x="1302512" y="1312545"/>
                    <a:pt x="1223645" y="811530"/>
                    <a:pt x="1111758" y="320421"/>
                  </a:cubicBezTo>
                  <a:cubicBezTo>
                    <a:pt x="956564" y="836803"/>
                    <a:pt x="1035431" y="1399032"/>
                    <a:pt x="1327912" y="1851787"/>
                  </a:cubicBezTo>
                  <a:cubicBezTo>
                    <a:pt x="1266825" y="1971294"/>
                    <a:pt x="1213485" y="2090928"/>
                    <a:pt x="1165225" y="2218055"/>
                  </a:cubicBezTo>
                  <a:cubicBezTo>
                    <a:pt x="1020064" y="1745107"/>
                    <a:pt x="803910" y="1218565"/>
                    <a:pt x="447802" y="862330"/>
                  </a:cubicBezTo>
                  <a:cubicBezTo>
                    <a:pt x="646176" y="1322832"/>
                    <a:pt x="752983" y="1882521"/>
                    <a:pt x="1149858" y="2261489"/>
                  </a:cubicBezTo>
                  <a:cubicBezTo>
                    <a:pt x="1129411" y="2312416"/>
                    <a:pt x="1111631" y="2363216"/>
                    <a:pt x="1096391" y="2416683"/>
                  </a:cubicBezTo>
                  <a:cubicBezTo>
                    <a:pt x="696976" y="2190242"/>
                    <a:pt x="490982" y="1793367"/>
                    <a:pt x="254381" y="1429639"/>
                  </a:cubicBezTo>
                  <a:cubicBezTo>
                    <a:pt x="351028" y="1854454"/>
                    <a:pt x="549529" y="2424303"/>
                    <a:pt x="1073531" y="2490470"/>
                  </a:cubicBezTo>
                  <a:cubicBezTo>
                    <a:pt x="1058291" y="2541270"/>
                    <a:pt x="1050671" y="2564130"/>
                    <a:pt x="1027811" y="2655824"/>
                  </a:cubicBezTo>
                  <a:cubicBezTo>
                    <a:pt x="666623" y="2533650"/>
                    <a:pt x="274828" y="2421763"/>
                    <a:pt x="0" y="2093595"/>
                  </a:cubicBezTo>
                  <a:cubicBezTo>
                    <a:pt x="13462" y="2511806"/>
                    <a:pt x="445516" y="2715641"/>
                    <a:pt x="850646" y="2715641"/>
                  </a:cubicBezTo>
                  <a:cubicBezTo>
                    <a:pt x="906272" y="2715641"/>
                    <a:pt x="961517" y="2711831"/>
                    <a:pt x="1015111" y="2704084"/>
                  </a:cubicBezTo>
                  <a:cubicBezTo>
                    <a:pt x="1002411" y="2755011"/>
                    <a:pt x="989711" y="2803271"/>
                    <a:pt x="979551" y="2854198"/>
                  </a:cubicBezTo>
                  <a:cubicBezTo>
                    <a:pt x="785495" y="2868930"/>
                    <a:pt x="591439" y="2889123"/>
                    <a:pt x="389128" y="2889123"/>
                  </a:cubicBezTo>
                  <a:cubicBezTo>
                    <a:pt x="278511" y="2889123"/>
                    <a:pt x="165481" y="2883154"/>
                    <a:pt x="48387" y="2866898"/>
                  </a:cubicBezTo>
                  <a:cubicBezTo>
                    <a:pt x="182372" y="2961513"/>
                    <a:pt x="337566" y="2991612"/>
                    <a:pt x="499364" y="2991612"/>
                  </a:cubicBezTo>
                  <a:cubicBezTo>
                    <a:pt x="650621" y="2991612"/>
                    <a:pt x="807847" y="2965323"/>
                    <a:pt x="959104" y="2940558"/>
                  </a:cubicBezTo>
                  <a:cubicBezTo>
                    <a:pt x="948944" y="2983865"/>
                    <a:pt x="941324" y="3024632"/>
                    <a:pt x="933704" y="3067812"/>
                  </a:cubicBezTo>
                  <a:cubicBezTo>
                    <a:pt x="681736" y="3108579"/>
                    <a:pt x="455422" y="3279013"/>
                    <a:pt x="193421" y="3365500"/>
                  </a:cubicBezTo>
                  <a:cubicBezTo>
                    <a:pt x="232537" y="3376930"/>
                    <a:pt x="273685" y="3382010"/>
                    <a:pt x="315976" y="3382010"/>
                  </a:cubicBezTo>
                  <a:cubicBezTo>
                    <a:pt x="517779" y="3382010"/>
                    <a:pt x="745998" y="3263138"/>
                    <a:pt x="918464" y="3138932"/>
                  </a:cubicBezTo>
                  <a:cubicBezTo>
                    <a:pt x="805688" y="3764026"/>
                    <a:pt x="778764" y="3973068"/>
                    <a:pt x="790448" y="3973068"/>
                  </a:cubicBezTo>
                  <a:cubicBezTo>
                    <a:pt x="809498" y="3973068"/>
                    <a:pt x="929513" y="3427095"/>
                    <a:pt x="951484" y="3210179"/>
                  </a:cubicBezTo>
                  <a:cubicBezTo>
                    <a:pt x="999871" y="3395853"/>
                    <a:pt x="1180465" y="3637534"/>
                    <a:pt x="1396619" y="3647694"/>
                  </a:cubicBezTo>
                  <a:cubicBezTo>
                    <a:pt x="1231265" y="3510407"/>
                    <a:pt x="1195705" y="3233039"/>
                    <a:pt x="971804" y="3105912"/>
                  </a:cubicBezTo>
                  <a:cubicBezTo>
                    <a:pt x="982091" y="3052445"/>
                    <a:pt x="992251" y="2996565"/>
                    <a:pt x="1004951" y="2940558"/>
                  </a:cubicBezTo>
                  <a:cubicBezTo>
                    <a:pt x="1129538" y="3200019"/>
                    <a:pt x="1546733" y="3347593"/>
                    <a:pt x="1816354" y="3403600"/>
                  </a:cubicBezTo>
                  <a:cubicBezTo>
                    <a:pt x="1551813" y="3266313"/>
                    <a:pt x="1355979" y="2915285"/>
                    <a:pt x="1022604" y="2866898"/>
                  </a:cubicBezTo>
                  <a:cubicBezTo>
                    <a:pt x="1032764" y="2810891"/>
                    <a:pt x="1048004" y="2757551"/>
                    <a:pt x="1060831" y="2704084"/>
                  </a:cubicBezTo>
                  <a:cubicBezTo>
                    <a:pt x="1315847" y="2855341"/>
                    <a:pt x="1638808" y="2973832"/>
                    <a:pt x="1958594" y="2973832"/>
                  </a:cubicBezTo>
                  <a:cubicBezTo>
                    <a:pt x="2085213" y="2973832"/>
                    <a:pt x="2211451" y="2955290"/>
                    <a:pt x="2332736" y="2912618"/>
                  </a:cubicBezTo>
                  <a:cubicBezTo>
                    <a:pt x="2319528" y="2913253"/>
                    <a:pt x="2306320" y="2913761"/>
                    <a:pt x="2293112" y="2913761"/>
                  </a:cubicBezTo>
                  <a:cubicBezTo>
                    <a:pt x="1925574" y="2913761"/>
                    <a:pt x="1562989" y="2639441"/>
                    <a:pt x="1174623" y="2639441"/>
                  </a:cubicBezTo>
                  <a:cubicBezTo>
                    <a:pt x="1141984" y="2639441"/>
                    <a:pt x="1109218" y="2641346"/>
                    <a:pt x="1076198" y="2645537"/>
                  </a:cubicBezTo>
                  <a:cubicBezTo>
                    <a:pt x="1086358" y="2599817"/>
                    <a:pt x="1099058" y="2553970"/>
                    <a:pt x="1124585" y="2467356"/>
                  </a:cubicBezTo>
                  <a:cubicBezTo>
                    <a:pt x="1389761" y="2534031"/>
                    <a:pt x="1698879" y="2598039"/>
                    <a:pt x="1961642" y="2598039"/>
                  </a:cubicBezTo>
                  <a:cubicBezTo>
                    <a:pt x="2140077" y="2598039"/>
                    <a:pt x="2297049" y="2568448"/>
                    <a:pt x="2404110" y="2490343"/>
                  </a:cubicBezTo>
                  <a:cubicBezTo>
                    <a:pt x="2332736" y="2502027"/>
                    <a:pt x="2260981" y="2506726"/>
                    <a:pt x="2189099" y="2506726"/>
                  </a:cubicBezTo>
                  <a:cubicBezTo>
                    <a:pt x="1896491" y="2506726"/>
                    <a:pt x="1600708" y="2429002"/>
                    <a:pt x="1308354" y="2429002"/>
                  </a:cubicBezTo>
                  <a:cubicBezTo>
                    <a:pt x="1250315" y="2429002"/>
                    <a:pt x="1192403" y="2432050"/>
                    <a:pt x="1134618" y="2439416"/>
                  </a:cubicBezTo>
                  <a:cubicBezTo>
                    <a:pt x="1152525" y="2380869"/>
                    <a:pt x="1172845" y="2322322"/>
                    <a:pt x="1193165" y="2263902"/>
                  </a:cubicBezTo>
                  <a:cubicBezTo>
                    <a:pt x="1374394" y="2332609"/>
                    <a:pt x="1563878" y="2366518"/>
                    <a:pt x="1752473" y="2366518"/>
                  </a:cubicBezTo>
                  <a:cubicBezTo>
                    <a:pt x="2024253" y="2366518"/>
                    <a:pt x="2294509" y="2296287"/>
                    <a:pt x="2536317" y="2159635"/>
                  </a:cubicBezTo>
                  <a:cubicBezTo>
                    <a:pt x="2377186" y="2216658"/>
                    <a:pt x="2208022" y="2235073"/>
                    <a:pt x="2034921" y="2235073"/>
                  </a:cubicBezTo>
                  <a:cubicBezTo>
                    <a:pt x="1768094" y="2235073"/>
                    <a:pt x="1491488" y="2191258"/>
                    <a:pt x="1226185" y="2177415"/>
                  </a:cubicBezTo>
                  <a:cubicBezTo>
                    <a:pt x="1261872" y="2088388"/>
                    <a:pt x="1266952" y="2073148"/>
                    <a:pt x="1338072" y="1925574"/>
                  </a:cubicBezTo>
                  <a:cubicBezTo>
                    <a:pt x="1426337" y="1940941"/>
                    <a:pt x="1520444" y="1949323"/>
                    <a:pt x="1616456" y="1949323"/>
                  </a:cubicBezTo>
                  <a:cubicBezTo>
                    <a:pt x="1996440" y="1949323"/>
                    <a:pt x="2407031" y="1818386"/>
                    <a:pt x="2610104" y="1475232"/>
                  </a:cubicBezTo>
                  <a:cubicBezTo>
                    <a:pt x="2241169" y="1749933"/>
                    <a:pt x="1768094" y="1749933"/>
                    <a:pt x="1355979" y="1887347"/>
                  </a:cubicBezTo>
                  <a:cubicBezTo>
                    <a:pt x="1401699" y="1798320"/>
                    <a:pt x="1450086" y="1709293"/>
                    <a:pt x="1505966" y="1625346"/>
                  </a:cubicBezTo>
                  <a:cubicBezTo>
                    <a:pt x="2078355" y="1531112"/>
                    <a:pt x="2760091" y="1078484"/>
                    <a:pt x="2882138" y="773176"/>
                  </a:cubicBezTo>
                  <a:cubicBezTo>
                    <a:pt x="2477770" y="1070737"/>
                    <a:pt x="1991741" y="1317498"/>
                    <a:pt x="1541653" y="1579499"/>
                  </a:cubicBezTo>
                  <a:cubicBezTo>
                    <a:pt x="1867281" y="1111758"/>
                    <a:pt x="2833878" y="574929"/>
                    <a:pt x="2933065" y="101727"/>
                  </a:cubicBezTo>
                  <a:cubicBezTo>
                    <a:pt x="2742311" y="312928"/>
                    <a:pt x="2490343" y="460375"/>
                    <a:pt x="2264029" y="630809"/>
                  </a:cubicBezTo>
                  <a:cubicBezTo>
                    <a:pt x="1910461" y="869950"/>
                    <a:pt x="1783334" y="1231138"/>
                    <a:pt x="1503426" y="1554353"/>
                  </a:cubicBezTo>
                  <a:cubicBezTo>
                    <a:pt x="1600073" y="1022604"/>
                    <a:pt x="1935861" y="557149"/>
                    <a:pt x="2037715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66336" y="6103724"/>
            <a:ext cx="833655" cy="1129295"/>
            <a:chOff x="0" y="0"/>
            <a:chExt cx="1667309" cy="225858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67383" cy="2258441"/>
            </a:xfrm>
            <a:custGeom>
              <a:avLst/>
              <a:gdLst/>
              <a:ahLst/>
              <a:cxnLst/>
              <a:rect l="l" t="t" r="r" b="b"/>
              <a:pathLst>
                <a:path w="1667383" h="2258441">
                  <a:moveTo>
                    <a:pt x="509016" y="0"/>
                  </a:moveTo>
                  <a:cubicBezTo>
                    <a:pt x="712978" y="247269"/>
                    <a:pt x="884936" y="576961"/>
                    <a:pt x="832866" y="915289"/>
                  </a:cubicBezTo>
                  <a:lnTo>
                    <a:pt x="843026" y="929767"/>
                  </a:lnTo>
                  <a:cubicBezTo>
                    <a:pt x="863219" y="963041"/>
                    <a:pt x="883539" y="996315"/>
                    <a:pt x="900938" y="1030986"/>
                  </a:cubicBezTo>
                  <a:cubicBezTo>
                    <a:pt x="926973" y="746125"/>
                    <a:pt x="971804" y="461264"/>
                    <a:pt x="1035431" y="182245"/>
                  </a:cubicBezTo>
                  <a:cubicBezTo>
                    <a:pt x="1123569" y="475869"/>
                    <a:pt x="1078865" y="795274"/>
                    <a:pt x="912495" y="1052703"/>
                  </a:cubicBezTo>
                  <a:cubicBezTo>
                    <a:pt x="947166" y="1120648"/>
                    <a:pt x="977519" y="1188593"/>
                    <a:pt x="1004951" y="1260983"/>
                  </a:cubicBezTo>
                  <a:cubicBezTo>
                    <a:pt x="1087501" y="991997"/>
                    <a:pt x="1210310" y="692658"/>
                    <a:pt x="1412748" y="490220"/>
                  </a:cubicBezTo>
                  <a:cubicBezTo>
                    <a:pt x="1299972" y="751967"/>
                    <a:pt x="1239266" y="1070102"/>
                    <a:pt x="1013714" y="1285494"/>
                  </a:cubicBezTo>
                  <a:cubicBezTo>
                    <a:pt x="1025271" y="1314450"/>
                    <a:pt x="1035431" y="1343406"/>
                    <a:pt x="1044067" y="1373759"/>
                  </a:cubicBezTo>
                  <a:cubicBezTo>
                    <a:pt x="1271143" y="1244981"/>
                    <a:pt x="1388237" y="1019429"/>
                    <a:pt x="1522730" y="812673"/>
                  </a:cubicBezTo>
                  <a:cubicBezTo>
                    <a:pt x="1467739" y="1054100"/>
                    <a:pt x="1354963" y="1378077"/>
                    <a:pt x="1057148" y="1415669"/>
                  </a:cubicBezTo>
                  <a:cubicBezTo>
                    <a:pt x="1065784" y="1444498"/>
                    <a:pt x="1070102" y="1457579"/>
                    <a:pt x="1083183" y="1509649"/>
                  </a:cubicBezTo>
                  <a:cubicBezTo>
                    <a:pt x="1288542" y="1440180"/>
                    <a:pt x="1511173" y="1376553"/>
                    <a:pt x="1667383" y="1190117"/>
                  </a:cubicBezTo>
                  <a:cubicBezTo>
                    <a:pt x="1659763" y="1427861"/>
                    <a:pt x="1414145" y="1543685"/>
                    <a:pt x="1183894" y="1543685"/>
                  </a:cubicBezTo>
                  <a:cubicBezTo>
                    <a:pt x="1152271" y="1543685"/>
                    <a:pt x="1120902" y="1541526"/>
                    <a:pt x="1090422" y="1537081"/>
                  </a:cubicBezTo>
                  <a:cubicBezTo>
                    <a:pt x="1097661" y="1566037"/>
                    <a:pt x="1104900" y="1593469"/>
                    <a:pt x="1110615" y="1622425"/>
                  </a:cubicBezTo>
                  <a:cubicBezTo>
                    <a:pt x="1220978" y="1630807"/>
                    <a:pt x="1331214" y="1642237"/>
                    <a:pt x="1446276" y="1642237"/>
                  </a:cubicBezTo>
                  <a:cubicBezTo>
                    <a:pt x="1509141" y="1642237"/>
                    <a:pt x="1573403" y="1638808"/>
                    <a:pt x="1639951" y="1629664"/>
                  </a:cubicBezTo>
                  <a:cubicBezTo>
                    <a:pt x="1563751" y="1683385"/>
                    <a:pt x="1475613" y="1700530"/>
                    <a:pt x="1383665" y="1700530"/>
                  </a:cubicBezTo>
                  <a:cubicBezTo>
                    <a:pt x="1297686" y="1700530"/>
                    <a:pt x="1208278" y="1685544"/>
                    <a:pt x="1122299" y="1671574"/>
                  </a:cubicBezTo>
                  <a:cubicBezTo>
                    <a:pt x="1128014" y="1696212"/>
                    <a:pt x="1132332" y="1719326"/>
                    <a:pt x="1136650" y="1743837"/>
                  </a:cubicBezTo>
                  <a:cubicBezTo>
                    <a:pt x="1279906" y="1766951"/>
                    <a:pt x="1408557" y="1863852"/>
                    <a:pt x="1557528" y="1913001"/>
                  </a:cubicBezTo>
                  <a:cubicBezTo>
                    <a:pt x="1535303" y="1919478"/>
                    <a:pt x="1511935" y="1922399"/>
                    <a:pt x="1487932" y="1922399"/>
                  </a:cubicBezTo>
                  <a:cubicBezTo>
                    <a:pt x="1373251" y="1922399"/>
                    <a:pt x="1243457" y="1854835"/>
                    <a:pt x="1145413" y="1784223"/>
                  </a:cubicBezTo>
                  <a:cubicBezTo>
                    <a:pt x="1209548" y="2139569"/>
                    <a:pt x="1224915" y="2258441"/>
                    <a:pt x="1218184" y="2258441"/>
                  </a:cubicBezTo>
                  <a:cubicBezTo>
                    <a:pt x="1207389" y="2258441"/>
                    <a:pt x="1139190" y="1948053"/>
                    <a:pt x="1126617" y="1824736"/>
                  </a:cubicBezTo>
                  <a:cubicBezTo>
                    <a:pt x="1099185" y="1930273"/>
                    <a:pt x="996442" y="2067687"/>
                    <a:pt x="873633" y="2073402"/>
                  </a:cubicBezTo>
                  <a:cubicBezTo>
                    <a:pt x="967613" y="1995297"/>
                    <a:pt x="987806" y="1837690"/>
                    <a:pt x="1115060" y="1765427"/>
                  </a:cubicBezTo>
                  <a:cubicBezTo>
                    <a:pt x="1109218" y="1735074"/>
                    <a:pt x="1103503" y="1703197"/>
                    <a:pt x="1096264" y="1671447"/>
                  </a:cubicBezTo>
                  <a:cubicBezTo>
                    <a:pt x="1025398" y="1819021"/>
                    <a:pt x="788289" y="1902841"/>
                    <a:pt x="635000" y="1934591"/>
                  </a:cubicBezTo>
                  <a:cubicBezTo>
                    <a:pt x="785368" y="1856486"/>
                    <a:pt x="896747" y="1656969"/>
                    <a:pt x="1086231" y="1629537"/>
                  </a:cubicBezTo>
                  <a:cubicBezTo>
                    <a:pt x="1080516" y="1597660"/>
                    <a:pt x="1071753" y="1567307"/>
                    <a:pt x="1064514" y="1536954"/>
                  </a:cubicBezTo>
                  <a:cubicBezTo>
                    <a:pt x="919480" y="1622933"/>
                    <a:pt x="735965" y="1690243"/>
                    <a:pt x="554228" y="1690243"/>
                  </a:cubicBezTo>
                  <a:cubicBezTo>
                    <a:pt x="482219" y="1690243"/>
                    <a:pt x="410464" y="1679702"/>
                    <a:pt x="341630" y="1655445"/>
                  </a:cubicBezTo>
                  <a:cubicBezTo>
                    <a:pt x="349123" y="1655826"/>
                    <a:pt x="356616" y="1656080"/>
                    <a:pt x="364109" y="1656080"/>
                  </a:cubicBezTo>
                  <a:cubicBezTo>
                    <a:pt x="573024" y="1656080"/>
                    <a:pt x="779145" y="1500124"/>
                    <a:pt x="999871" y="1500124"/>
                  </a:cubicBezTo>
                  <a:cubicBezTo>
                    <a:pt x="1018413" y="1500124"/>
                    <a:pt x="1037082" y="1501140"/>
                    <a:pt x="1055878" y="1503553"/>
                  </a:cubicBezTo>
                  <a:cubicBezTo>
                    <a:pt x="1050163" y="1477518"/>
                    <a:pt x="1042924" y="1451483"/>
                    <a:pt x="1028446" y="1402334"/>
                  </a:cubicBezTo>
                  <a:cubicBezTo>
                    <a:pt x="877697" y="1440180"/>
                    <a:pt x="701929" y="1476629"/>
                    <a:pt x="552577" y="1476629"/>
                  </a:cubicBezTo>
                  <a:cubicBezTo>
                    <a:pt x="451104" y="1476629"/>
                    <a:pt x="361950" y="1459865"/>
                    <a:pt x="301117" y="1415415"/>
                  </a:cubicBezTo>
                  <a:cubicBezTo>
                    <a:pt x="341757" y="1422019"/>
                    <a:pt x="382524" y="1424686"/>
                    <a:pt x="423291" y="1424686"/>
                  </a:cubicBezTo>
                  <a:cubicBezTo>
                    <a:pt x="589661" y="1424686"/>
                    <a:pt x="757809" y="1380490"/>
                    <a:pt x="923925" y="1380490"/>
                  </a:cubicBezTo>
                  <a:cubicBezTo>
                    <a:pt x="956945" y="1380490"/>
                    <a:pt x="989838" y="1382268"/>
                    <a:pt x="1022604" y="1386459"/>
                  </a:cubicBezTo>
                  <a:cubicBezTo>
                    <a:pt x="1012444" y="1353185"/>
                    <a:pt x="1000887" y="1319911"/>
                    <a:pt x="989330" y="1286637"/>
                  </a:cubicBezTo>
                  <a:cubicBezTo>
                    <a:pt x="886333" y="1325753"/>
                    <a:pt x="778637" y="1344930"/>
                    <a:pt x="671322" y="1344930"/>
                  </a:cubicBezTo>
                  <a:cubicBezTo>
                    <a:pt x="516763" y="1344930"/>
                    <a:pt x="363220" y="1305052"/>
                    <a:pt x="225806" y="1227328"/>
                  </a:cubicBezTo>
                  <a:cubicBezTo>
                    <a:pt x="316357" y="1259713"/>
                    <a:pt x="412369" y="1270254"/>
                    <a:pt x="510794" y="1270254"/>
                  </a:cubicBezTo>
                  <a:cubicBezTo>
                    <a:pt x="662432" y="1270254"/>
                    <a:pt x="819658" y="1245362"/>
                    <a:pt x="970534" y="1237488"/>
                  </a:cubicBezTo>
                  <a:cubicBezTo>
                    <a:pt x="950214" y="1186942"/>
                    <a:pt x="947420" y="1178179"/>
                    <a:pt x="906907" y="1094359"/>
                  </a:cubicBezTo>
                  <a:cubicBezTo>
                    <a:pt x="856742" y="1103122"/>
                    <a:pt x="803275" y="1107821"/>
                    <a:pt x="748665" y="1107821"/>
                  </a:cubicBezTo>
                  <a:cubicBezTo>
                    <a:pt x="532638" y="1107821"/>
                    <a:pt x="299339" y="1033399"/>
                    <a:pt x="183896" y="838327"/>
                  </a:cubicBezTo>
                  <a:cubicBezTo>
                    <a:pt x="393319" y="994791"/>
                    <a:pt x="662305" y="994791"/>
                    <a:pt x="896620" y="1072896"/>
                  </a:cubicBezTo>
                  <a:cubicBezTo>
                    <a:pt x="870585" y="1022223"/>
                    <a:pt x="843153" y="971677"/>
                    <a:pt x="811403" y="923925"/>
                  </a:cubicBezTo>
                  <a:cubicBezTo>
                    <a:pt x="485902" y="870458"/>
                    <a:pt x="98425" y="613156"/>
                    <a:pt x="28956" y="439674"/>
                  </a:cubicBezTo>
                  <a:cubicBezTo>
                    <a:pt x="258826" y="608838"/>
                    <a:pt x="535051" y="749046"/>
                    <a:pt x="790956" y="898017"/>
                  </a:cubicBezTo>
                  <a:cubicBezTo>
                    <a:pt x="605917" y="631952"/>
                    <a:pt x="56515" y="326771"/>
                    <a:pt x="0" y="57912"/>
                  </a:cubicBezTo>
                  <a:cubicBezTo>
                    <a:pt x="108458" y="177927"/>
                    <a:pt x="251587" y="261747"/>
                    <a:pt x="380238" y="358648"/>
                  </a:cubicBezTo>
                  <a:cubicBezTo>
                    <a:pt x="581406" y="494538"/>
                    <a:pt x="653669" y="699897"/>
                    <a:pt x="812673" y="883539"/>
                  </a:cubicBezTo>
                  <a:cubicBezTo>
                    <a:pt x="757682" y="581279"/>
                    <a:pt x="566928" y="316738"/>
                    <a:pt x="509016" y="0"/>
                  </a:cubicBezTo>
                  <a:close/>
                </a:path>
              </a:pathLst>
            </a:custGeom>
            <a:solidFill>
              <a:srgbClr val="D74A2E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10554447" y="-889619"/>
            <a:ext cx="1570167" cy="2127129"/>
            <a:chOff x="0" y="0"/>
            <a:chExt cx="3140333" cy="4254259"/>
          </a:xfrm>
        </p:grpSpPr>
        <p:sp>
          <p:nvSpPr>
            <p:cNvPr id="16" name="Freeform 16"/>
            <p:cNvSpPr/>
            <p:nvPr/>
          </p:nvSpPr>
          <p:spPr>
            <a:xfrm>
              <a:off x="127" y="0"/>
              <a:ext cx="3140075" cy="4254500"/>
            </a:xfrm>
            <a:custGeom>
              <a:avLst/>
              <a:gdLst/>
              <a:ahLst/>
              <a:cxnLst/>
              <a:rect l="l" t="t" r="r" b="b"/>
              <a:pathLst>
                <a:path w="3140075" h="4254500">
                  <a:moveTo>
                    <a:pt x="958596" y="0"/>
                  </a:moveTo>
                  <a:cubicBezTo>
                    <a:pt x="1342644" y="465836"/>
                    <a:pt x="1666748" y="1086739"/>
                    <a:pt x="1568704" y="1724152"/>
                  </a:cubicBezTo>
                  <a:lnTo>
                    <a:pt x="1587881" y="1751457"/>
                  </a:lnTo>
                  <a:cubicBezTo>
                    <a:pt x="1625981" y="1814068"/>
                    <a:pt x="1664081" y="1876679"/>
                    <a:pt x="1696847" y="1942084"/>
                  </a:cubicBezTo>
                  <a:cubicBezTo>
                    <a:pt x="1745869" y="1405509"/>
                    <a:pt x="1830197" y="869061"/>
                    <a:pt x="1950085" y="343281"/>
                  </a:cubicBezTo>
                  <a:cubicBezTo>
                    <a:pt x="2116201" y="896239"/>
                    <a:pt x="2031873" y="1498092"/>
                    <a:pt x="1718564" y="1982978"/>
                  </a:cubicBezTo>
                  <a:cubicBezTo>
                    <a:pt x="1783969" y="2110994"/>
                    <a:pt x="1841119" y="2239010"/>
                    <a:pt x="1892808" y="2375154"/>
                  </a:cubicBezTo>
                  <a:cubicBezTo>
                    <a:pt x="2048129" y="1868551"/>
                    <a:pt x="2279650" y="1304671"/>
                    <a:pt x="2660777" y="923417"/>
                  </a:cubicBezTo>
                  <a:cubicBezTo>
                    <a:pt x="2448433" y="1416431"/>
                    <a:pt x="2334006" y="2015744"/>
                    <a:pt x="1909064" y="2421509"/>
                  </a:cubicBezTo>
                  <a:cubicBezTo>
                    <a:pt x="1930908" y="2475992"/>
                    <a:pt x="1949958" y="2530475"/>
                    <a:pt x="1966341" y="2587752"/>
                  </a:cubicBezTo>
                  <a:cubicBezTo>
                    <a:pt x="2393950" y="2345309"/>
                    <a:pt x="2614549" y="1920367"/>
                    <a:pt x="2867787" y="1530985"/>
                  </a:cubicBezTo>
                  <a:cubicBezTo>
                    <a:pt x="2764282" y="1985772"/>
                    <a:pt x="2551811" y="2595880"/>
                    <a:pt x="1990725" y="2666746"/>
                  </a:cubicBezTo>
                  <a:cubicBezTo>
                    <a:pt x="2007108" y="2721102"/>
                    <a:pt x="2015236" y="2745613"/>
                    <a:pt x="2039747" y="2843784"/>
                  </a:cubicBezTo>
                  <a:cubicBezTo>
                    <a:pt x="2426462" y="2713101"/>
                    <a:pt x="2845943" y="2593213"/>
                    <a:pt x="3140075" y="2241804"/>
                  </a:cubicBezTo>
                  <a:cubicBezTo>
                    <a:pt x="3125724" y="2689606"/>
                    <a:pt x="2663063" y="2907919"/>
                    <a:pt x="2229358" y="2907919"/>
                  </a:cubicBezTo>
                  <a:cubicBezTo>
                    <a:pt x="2169795" y="2907919"/>
                    <a:pt x="2110613" y="2903855"/>
                    <a:pt x="2053336" y="2895600"/>
                  </a:cubicBezTo>
                  <a:cubicBezTo>
                    <a:pt x="2066925" y="2950083"/>
                    <a:pt x="2080641" y="3001899"/>
                    <a:pt x="2091436" y="3056382"/>
                  </a:cubicBezTo>
                  <a:cubicBezTo>
                    <a:pt x="2299208" y="3072257"/>
                    <a:pt x="2506980" y="3093720"/>
                    <a:pt x="2723515" y="3093720"/>
                  </a:cubicBezTo>
                  <a:cubicBezTo>
                    <a:pt x="2842006" y="3093720"/>
                    <a:pt x="2963037" y="3087243"/>
                    <a:pt x="3088259" y="3069971"/>
                  </a:cubicBezTo>
                  <a:cubicBezTo>
                    <a:pt x="2944749" y="3171190"/>
                    <a:pt x="2778633" y="3203448"/>
                    <a:pt x="2605405" y="3203448"/>
                  </a:cubicBezTo>
                  <a:cubicBezTo>
                    <a:pt x="2443353" y="3203448"/>
                    <a:pt x="2275078" y="3175254"/>
                    <a:pt x="2113153" y="3148838"/>
                  </a:cubicBezTo>
                  <a:cubicBezTo>
                    <a:pt x="2124075" y="3195193"/>
                    <a:pt x="2132203" y="3238754"/>
                    <a:pt x="2140331" y="3285109"/>
                  </a:cubicBezTo>
                  <a:cubicBezTo>
                    <a:pt x="2410079" y="3328670"/>
                    <a:pt x="2652395" y="3511169"/>
                    <a:pt x="2932938" y="3603879"/>
                  </a:cubicBezTo>
                  <a:cubicBezTo>
                    <a:pt x="2891028" y="3616071"/>
                    <a:pt x="2846959" y="3621659"/>
                    <a:pt x="2801747" y="3621659"/>
                  </a:cubicBezTo>
                  <a:cubicBezTo>
                    <a:pt x="2585720" y="3621659"/>
                    <a:pt x="2341372" y="3494405"/>
                    <a:pt x="2156587" y="3361436"/>
                  </a:cubicBezTo>
                  <a:cubicBezTo>
                    <a:pt x="2277364" y="4030726"/>
                    <a:pt x="2306193" y="4254500"/>
                    <a:pt x="2293620" y="4254500"/>
                  </a:cubicBezTo>
                  <a:cubicBezTo>
                    <a:pt x="2273300" y="4254500"/>
                    <a:pt x="2144776" y="3669919"/>
                    <a:pt x="2121154" y="3437636"/>
                  </a:cubicBezTo>
                  <a:cubicBezTo>
                    <a:pt x="2069465" y="3636518"/>
                    <a:pt x="1876044" y="3895217"/>
                    <a:pt x="1644523" y="3906139"/>
                  </a:cubicBezTo>
                  <a:cubicBezTo>
                    <a:pt x="1821561" y="3759073"/>
                    <a:pt x="1859661" y="3462147"/>
                    <a:pt x="2099310" y="3326003"/>
                  </a:cubicBezTo>
                  <a:cubicBezTo>
                    <a:pt x="2088388" y="3268726"/>
                    <a:pt x="2077466" y="3208909"/>
                    <a:pt x="2063877" y="3148838"/>
                  </a:cubicBezTo>
                  <a:cubicBezTo>
                    <a:pt x="1930527" y="3426714"/>
                    <a:pt x="1483868" y="3584702"/>
                    <a:pt x="1195070" y="3644519"/>
                  </a:cubicBezTo>
                  <a:cubicBezTo>
                    <a:pt x="1478280" y="3497453"/>
                    <a:pt x="1687957" y="3121660"/>
                    <a:pt x="2044827" y="3069971"/>
                  </a:cubicBezTo>
                  <a:cubicBezTo>
                    <a:pt x="2033905" y="3010027"/>
                    <a:pt x="2017522" y="2952877"/>
                    <a:pt x="2003933" y="2895600"/>
                  </a:cubicBezTo>
                  <a:cubicBezTo>
                    <a:pt x="1730883" y="3057525"/>
                    <a:pt x="1385062" y="3184398"/>
                    <a:pt x="1042797" y="3184398"/>
                  </a:cubicBezTo>
                  <a:cubicBezTo>
                    <a:pt x="907161" y="3184398"/>
                    <a:pt x="772033" y="3164586"/>
                    <a:pt x="642239" y="3118866"/>
                  </a:cubicBezTo>
                  <a:cubicBezTo>
                    <a:pt x="656336" y="3119628"/>
                    <a:pt x="670560" y="3120009"/>
                    <a:pt x="684657" y="3120009"/>
                  </a:cubicBezTo>
                  <a:cubicBezTo>
                    <a:pt x="1078103" y="3120009"/>
                    <a:pt x="1466342" y="2826258"/>
                    <a:pt x="1882140" y="2826258"/>
                  </a:cubicBezTo>
                  <a:cubicBezTo>
                    <a:pt x="1917065" y="2826258"/>
                    <a:pt x="1952117" y="2828290"/>
                    <a:pt x="1987550" y="2832862"/>
                  </a:cubicBezTo>
                  <a:cubicBezTo>
                    <a:pt x="1976628" y="2783840"/>
                    <a:pt x="1963039" y="2734691"/>
                    <a:pt x="1935861" y="2642108"/>
                  </a:cubicBezTo>
                  <a:cubicBezTo>
                    <a:pt x="1652016" y="2713482"/>
                    <a:pt x="1320927" y="2782062"/>
                    <a:pt x="1039622" y="2782062"/>
                  </a:cubicBezTo>
                  <a:cubicBezTo>
                    <a:pt x="848614" y="2782062"/>
                    <a:pt x="680466" y="2750439"/>
                    <a:pt x="565912" y="2666746"/>
                  </a:cubicBezTo>
                  <a:cubicBezTo>
                    <a:pt x="642366" y="2679192"/>
                    <a:pt x="719201" y="2684272"/>
                    <a:pt x="796163" y="2684272"/>
                  </a:cubicBezTo>
                  <a:cubicBezTo>
                    <a:pt x="1109472" y="2684272"/>
                    <a:pt x="1426210" y="2601087"/>
                    <a:pt x="1739011" y="2601087"/>
                  </a:cubicBezTo>
                  <a:cubicBezTo>
                    <a:pt x="1801241" y="2601087"/>
                    <a:pt x="1863217" y="2604389"/>
                    <a:pt x="1924939" y="2612263"/>
                  </a:cubicBezTo>
                  <a:cubicBezTo>
                    <a:pt x="1905762" y="2549652"/>
                    <a:pt x="1884045" y="2486914"/>
                    <a:pt x="1862328" y="2424303"/>
                  </a:cubicBezTo>
                  <a:cubicBezTo>
                    <a:pt x="1668272" y="2497963"/>
                    <a:pt x="1465326" y="2534158"/>
                    <a:pt x="1263523" y="2534158"/>
                  </a:cubicBezTo>
                  <a:cubicBezTo>
                    <a:pt x="972439" y="2534158"/>
                    <a:pt x="683260" y="2458974"/>
                    <a:pt x="424307" y="2312670"/>
                  </a:cubicBezTo>
                  <a:cubicBezTo>
                    <a:pt x="594741" y="2373757"/>
                    <a:pt x="775716" y="2393442"/>
                    <a:pt x="961009" y="2393442"/>
                  </a:cubicBezTo>
                  <a:cubicBezTo>
                    <a:pt x="1246632" y="2393442"/>
                    <a:pt x="1542796" y="2346579"/>
                    <a:pt x="1826895" y="2331720"/>
                  </a:cubicBezTo>
                  <a:cubicBezTo>
                    <a:pt x="1788668" y="2236470"/>
                    <a:pt x="1783334" y="2220087"/>
                    <a:pt x="1707007" y="2062099"/>
                  </a:cubicBezTo>
                  <a:cubicBezTo>
                    <a:pt x="1612519" y="2078609"/>
                    <a:pt x="1511808" y="2087499"/>
                    <a:pt x="1409065" y="2087499"/>
                  </a:cubicBezTo>
                  <a:cubicBezTo>
                    <a:pt x="1002284" y="2087499"/>
                    <a:pt x="562737" y="1947418"/>
                    <a:pt x="345313" y="1580007"/>
                  </a:cubicBezTo>
                  <a:cubicBezTo>
                    <a:pt x="740283" y="1874139"/>
                    <a:pt x="1246759" y="1874139"/>
                    <a:pt x="1687957" y="2021205"/>
                  </a:cubicBezTo>
                  <a:cubicBezTo>
                    <a:pt x="1638935" y="1925828"/>
                    <a:pt x="1587246" y="1830578"/>
                    <a:pt x="1527302" y="1740662"/>
                  </a:cubicBezTo>
                  <a:cubicBezTo>
                    <a:pt x="915162" y="1639697"/>
                    <a:pt x="185166" y="1154938"/>
                    <a:pt x="54483" y="828040"/>
                  </a:cubicBezTo>
                  <a:cubicBezTo>
                    <a:pt x="487426" y="1146683"/>
                    <a:pt x="1007745" y="1410843"/>
                    <a:pt x="1489710" y="1691386"/>
                  </a:cubicBezTo>
                  <a:cubicBezTo>
                    <a:pt x="1141095" y="1190244"/>
                    <a:pt x="106172" y="615569"/>
                    <a:pt x="0" y="108966"/>
                  </a:cubicBezTo>
                  <a:cubicBezTo>
                    <a:pt x="204216" y="335026"/>
                    <a:pt x="473964" y="493014"/>
                    <a:pt x="716280" y="675386"/>
                  </a:cubicBezTo>
                  <a:cubicBezTo>
                    <a:pt x="1094867" y="931545"/>
                    <a:pt x="1231011" y="1318260"/>
                    <a:pt x="1530604" y="1664208"/>
                  </a:cubicBezTo>
                  <a:cubicBezTo>
                    <a:pt x="1427099" y="1094867"/>
                    <a:pt x="1067562" y="596519"/>
                    <a:pt x="958596" y="0"/>
                  </a:cubicBezTo>
                  <a:close/>
                </a:path>
              </a:pathLst>
            </a:custGeom>
            <a:solidFill>
              <a:srgbClr val="029083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12195294" y="1157752"/>
            <a:ext cx="471995" cy="173997"/>
            <a:chOff x="0" y="0"/>
            <a:chExt cx="943991" cy="3479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43991" cy="347980"/>
            </a:xfrm>
            <a:custGeom>
              <a:avLst/>
              <a:gdLst/>
              <a:ahLst/>
              <a:cxnLst/>
              <a:rect l="l" t="t" r="r" b="b"/>
              <a:pathLst>
                <a:path w="943991" h="347980">
                  <a:moveTo>
                    <a:pt x="749935" y="0"/>
                  </a:moveTo>
                  <a:lnTo>
                    <a:pt x="747268" y="2667"/>
                  </a:lnTo>
                  <a:cubicBezTo>
                    <a:pt x="541909" y="161417"/>
                    <a:pt x="300609" y="264033"/>
                    <a:pt x="45847" y="302641"/>
                  </a:cubicBezTo>
                  <a:cubicBezTo>
                    <a:pt x="1143" y="334645"/>
                    <a:pt x="0" y="347980"/>
                    <a:pt x="27559" y="347980"/>
                  </a:cubicBezTo>
                  <a:cubicBezTo>
                    <a:pt x="159258" y="347980"/>
                    <a:pt x="943991" y="44196"/>
                    <a:pt x="749935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11628947" y="1101037"/>
            <a:ext cx="839375" cy="787391"/>
            <a:chOff x="0" y="0"/>
            <a:chExt cx="1678751" cy="157478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78940" cy="1574800"/>
            </a:xfrm>
            <a:custGeom>
              <a:avLst/>
              <a:gdLst/>
              <a:ahLst/>
              <a:cxnLst/>
              <a:rect l="l" t="t" r="r" b="b"/>
              <a:pathLst>
                <a:path w="1678940" h="1574800">
                  <a:moveTo>
                    <a:pt x="1090676" y="0"/>
                  </a:moveTo>
                  <a:cubicBezTo>
                    <a:pt x="946785" y="210693"/>
                    <a:pt x="924052" y="508000"/>
                    <a:pt x="1034669" y="758698"/>
                  </a:cubicBezTo>
                  <a:cubicBezTo>
                    <a:pt x="919988" y="814705"/>
                    <a:pt x="781304" y="888111"/>
                    <a:pt x="654685" y="958723"/>
                  </a:cubicBezTo>
                  <a:cubicBezTo>
                    <a:pt x="445389" y="724027"/>
                    <a:pt x="443992" y="508000"/>
                    <a:pt x="517398" y="253365"/>
                  </a:cubicBezTo>
                  <a:cubicBezTo>
                    <a:pt x="405384" y="475996"/>
                    <a:pt x="461391" y="770763"/>
                    <a:pt x="644017" y="964057"/>
                  </a:cubicBezTo>
                  <a:cubicBezTo>
                    <a:pt x="562737" y="1009396"/>
                    <a:pt x="453390" y="1073404"/>
                    <a:pt x="357378" y="1132078"/>
                  </a:cubicBezTo>
                  <a:cubicBezTo>
                    <a:pt x="113284" y="1065403"/>
                    <a:pt x="1397" y="786765"/>
                    <a:pt x="24003" y="540004"/>
                  </a:cubicBezTo>
                  <a:cubicBezTo>
                    <a:pt x="0" y="562737"/>
                    <a:pt x="14732" y="625348"/>
                    <a:pt x="13335" y="684022"/>
                  </a:cubicBezTo>
                  <a:cubicBezTo>
                    <a:pt x="29337" y="865378"/>
                    <a:pt x="141351" y="1080008"/>
                    <a:pt x="342646" y="1140079"/>
                  </a:cubicBezTo>
                  <a:cubicBezTo>
                    <a:pt x="328041" y="1161415"/>
                    <a:pt x="214630" y="1196086"/>
                    <a:pt x="218694" y="1230757"/>
                  </a:cubicBezTo>
                  <a:cubicBezTo>
                    <a:pt x="254635" y="1208151"/>
                    <a:pt x="313309" y="1172083"/>
                    <a:pt x="370713" y="1137412"/>
                  </a:cubicBezTo>
                  <a:cubicBezTo>
                    <a:pt x="285369" y="1268095"/>
                    <a:pt x="350647" y="1542796"/>
                    <a:pt x="490728" y="1574800"/>
                  </a:cubicBezTo>
                  <a:cubicBezTo>
                    <a:pt x="304038" y="1454785"/>
                    <a:pt x="273431" y="1128141"/>
                    <a:pt x="525399" y="1045464"/>
                  </a:cubicBezTo>
                  <a:cubicBezTo>
                    <a:pt x="770509" y="1136904"/>
                    <a:pt x="960247" y="1441577"/>
                    <a:pt x="1251712" y="1441577"/>
                  </a:cubicBezTo>
                  <a:cubicBezTo>
                    <a:pt x="1253617" y="1441577"/>
                    <a:pt x="1255522" y="1441577"/>
                    <a:pt x="1257427" y="1441577"/>
                  </a:cubicBezTo>
                  <a:cubicBezTo>
                    <a:pt x="980059" y="1408303"/>
                    <a:pt x="796036" y="1160272"/>
                    <a:pt x="537464" y="1038860"/>
                  </a:cubicBezTo>
                  <a:cubicBezTo>
                    <a:pt x="698754" y="945388"/>
                    <a:pt x="869442" y="853440"/>
                    <a:pt x="1046734" y="765429"/>
                  </a:cubicBezTo>
                  <a:lnTo>
                    <a:pt x="1130808" y="724154"/>
                  </a:lnTo>
                  <a:cubicBezTo>
                    <a:pt x="1247013" y="784479"/>
                    <a:pt x="1420622" y="931418"/>
                    <a:pt x="1559306" y="931418"/>
                  </a:cubicBezTo>
                  <a:cubicBezTo>
                    <a:pt x="1582928" y="931418"/>
                    <a:pt x="1605661" y="927100"/>
                    <a:pt x="1626870" y="917448"/>
                  </a:cubicBezTo>
                  <a:cubicBezTo>
                    <a:pt x="1613154" y="919099"/>
                    <a:pt x="1599565" y="919988"/>
                    <a:pt x="1586103" y="919988"/>
                  </a:cubicBezTo>
                  <a:cubicBezTo>
                    <a:pt x="1425448" y="919988"/>
                    <a:pt x="1289304" y="801116"/>
                    <a:pt x="1142873" y="717423"/>
                  </a:cubicBezTo>
                  <a:cubicBezTo>
                    <a:pt x="1304290" y="640080"/>
                    <a:pt x="1637538" y="468122"/>
                    <a:pt x="1678940" y="313436"/>
                  </a:cubicBezTo>
                  <a:cubicBezTo>
                    <a:pt x="1605534" y="422783"/>
                    <a:pt x="1494917" y="512064"/>
                    <a:pt x="1372235" y="584200"/>
                  </a:cubicBezTo>
                  <a:cubicBezTo>
                    <a:pt x="1342644" y="542798"/>
                    <a:pt x="1462405" y="243586"/>
                    <a:pt x="1452118" y="243586"/>
                  </a:cubicBezTo>
                  <a:cubicBezTo>
                    <a:pt x="1450848" y="243586"/>
                    <a:pt x="1447419" y="248285"/>
                    <a:pt x="1441577" y="258826"/>
                  </a:cubicBezTo>
                  <a:cubicBezTo>
                    <a:pt x="1242949" y="642874"/>
                    <a:pt x="1561592" y="512191"/>
                    <a:pt x="1044194" y="753491"/>
                  </a:cubicBezTo>
                  <a:cubicBezTo>
                    <a:pt x="918845" y="476123"/>
                    <a:pt x="984250" y="220091"/>
                    <a:pt x="1090930" y="127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250118" y="6200374"/>
            <a:ext cx="406567" cy="149877"/>
            <a:chOff x="0" y="0"/>
            <a:chExt cx="813134" cy="29975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3181" cy="299720"/>
            </a:xfrm>
            <a:custGeom>
              <a:avLst/>
              <a:gdLst/>
              <a:ahLst/>
              <a:cxnLst/>
              <a:rect l="l" t="t" r="r" b="b"/>
              <a:pathLst>
                <a:path w="813181" h="299720">
                  <a:moveTo>
                    <a:pt x="646049" y="0"/>
                  </a:moveTo>
                  <a:lnTo>
                    <a:pt x="643763" y="2286"/>
                  </a:lnTo>
                  <a:cubicBezTo>
                    <a:pt x="466852" y="138938"/>
                    <a:pt x="258953" y="227457"/>
                    <a:pt x="39497" y="260731"/>
                  </a:cubicBezTo>
                  <a:cubicBezTo>
                    <a:pt x="889" y="288163"/>
                    <a:pt x="0" y="299720"/>
                    <a:pt x="23749" y="299720"/>
                  </a:cubicBezTo>
                  <a:cubicBezTo>
                    <a:pt x="137160" y="299720"/>
                    <a:pt x="813181" y="37973"/>
                    <a:pt x="646049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155150" y="5645467"/>
            <a:ext cx="995253" cy="875948"/>
            <a:chOff x="0" y="0"/>
            <a:chExt cx="1990505" cy="175189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90598" cy="1751838"/>
            </a:xfrm>
            <a:custGeom>
              <a:avLst/>
              <a:gdLst/>
              <a:ahLst/>
              <a:cxnLst/>
              <a:rect l="l" t="t" r="r" b="b"/>
              <a:pathLst>
                <a:path w="1990598" h="1751838">
                  <a:moveTo>
                    <a:pt x="1620139" y="266319"/>
                  </a:moveTo>
                  <a:cubicBezTo>
                    <a:pt x="1675638" y="266319"/>
                    <a:pt x="1686306" y="336550"/>
                    <a:pt x="1591945" y="402463"/>
                  </a:cubicBezTo>
                  <a:cubicBezTo>
                    <a:pt x="1570228" y="416433"/>
                    <a:pt x="1550797" y="422529"/>
                    <a:pt x="1535176" y="422529"/>
                  </a:cubicBezTo>
                  <a:cubicBezTo>
                    <a:pt x="1485519" y="422529"/>
                    <a:pt x="1473200" y="361315"/>
                    <a:pt x="1541399" y="300228"/>
                  </a:cubicBezTo>
                  <a:cubicBezTo>
                    <a:pt x="1571879" y="276352"/>
                    <a:pt x="1599184" y="266446"/>
                    <a:pt x="1620139" y="266446"/>
                  </a:cubicBezTo>
                  <a:close/>
                  <a:moveTo>
                    <a:pt x="942848" y="445389"/>
                  </a:moveTo>
                  <a:cubicBezTo>
                    <a:pt x="945134" y="445389"/>
                    <a:pt x="947420" y="445643"/>
                    <a:pt x="949833" y="446024"/>
                  </a:cubicBezTo>
                  <a:cubicBezTo>
                    <a:pt x="1011936" y="460502"/>
                    <a:pt x="976503" y="643128"/>
                    <a:pt x="906780" y="643128"/>
                  </a:cubicBezTo>
                  <a:cubicBezTo>
                    <a:pt x="904367" y="643128"/>
                    <a:pt x="901827" y="642874"/>
                    <a:pt x="899287" y="642366"/>
                  </a:cubicBezTo>
                  <a:cubicBezTo>
                    <a:pt x="835914" y="629031"/>
                    <a:pt x="871601" y="445389"/>
                    <a:pt x="942848" y="445389"/>
                  </a:cubicBezTo>
                  <a:close/>
                  <a:moveTo>
                    <a:pt x="880110" y="961771"/>
                  </a:moveTo>
                  <a:cubicBezTo>
                    <a:pt x="898906" y="961771"/>
                    <a:pt x="920877" y="965962"/>
                    <a:pt x="945261" y="975487"/>
                  </a:cubicBezTo>
                  <a:cubicBezTo>
                    <a:pt x="1058037" y="1031875"/>
                    <a:pt x="1038479" y="1122172"/>
                    <a:pt x="952119" y="1122172"/>
                  </a:cubicBezTo>
                  <a:cubicBezTo>
                    <a:pt x="932942" y="1122172"/>
                    <a:pt x="910590" y="1117727"/>
                    <a:pt x="885571" y="1107567"/>
                  </a:cubicBezTo>
                  <a:cubicBezTo>
                    <a:pt x="772160" y="1051814"/>
                    <a:pt x="792480" y="961771"/>
                    <a:pt x="880237" y="961771"/>
                  </a:cubicBezTo>
                  <a:close/>
                  <a:moveTo>
                    <a:pt x="1076960" y="1165098"/>
                  </a:moveTo>
                  <a:cubicBezTo>
                    <a:pt x="1112393" y="1165098"/>
                    <a:pt x="1160907" y="1191895"/>
                    <a:pt x="1152144" y="1230503"/>
                  </a:cubicBezTo>
                  <a:cubicBezTo>
                    <a:pt x="1147191" y="1241679"/>
                    <a:pt x="1134237" y="1246632"/>
                    <a:pt x="1118743" y="1246632"/>
                  </a:cubicBezTo>
                  <a:cubicBezTo>
                    <a:pt x="1083310" y="1246632"/>
                    <a:pt x="1035304" y="1220216"/>
                    <a:pt x="1044194" y="1181100"/>
                  </a:cubicBezTo>
                  <a:cubicBezTo>
                    <a:pt x="1049020" y="1170051"/>
                    <a:pt x="1061847" y="1165098"/>
                    <a:pt x="1076960" y="1165098"/>
                  </a:cubicBezTo>
                  <a:close/>
                  <a:moveTo>
                    <a:pt x="1140333" y="0"/>
                  </a:moveTo>
                  <a:cubicBezTo>
                    <a:pt x="1005967" y="0"/>
                    <a:pt x="787146" y="200279"/>
                    <a:pt x="797179" y="287528"/>
                  </a:cubicBezTo>
                  <a:cubicBezTo>
                    <a:pt x="756539" y="377571"/>
                    <a:pt x="826643" y="707771"/>
                    <a:pt x="781685" y="707771"/>
                  </a:cubicBezTo>
                  <a:cubicBezTo>
                    <a:pt x="768223" y="707771"/>
                    <a:pt x="744347" y="678053"/>
                    <a:pt x="704088" y="603377"/>
                  </a:cubicBezTo>
                  <a:cubicBezTo>
                    <a:pt x="607568" y="301371"/>
                    <a:pt x="824738" y="157734"/>
                    <a:pt x="752348" y="93472"/>
                  </a:cubicBezTo>
                  <a:cubicBezTo>
                    <a:pt x="219456" y="290576"/>
                    <a:pt x="622681" y="918718"/>
                    <a:pt x="510159" y="918718"/>
                  </a:cubicBezTo>
                  <a:cubicBezTo>
                    <a:pt x="508000" y="918718"/>
                    <a:pt x="505587" y="918464"/>
                    <a:pt x="503047" y="917956"/>
                  </a:cubicBezTo>
                  <a:cubicBezTo>
                    <a:pt x="171196" y="749173"/>
                    <a:pt x="352679" y="457454"/>
                    <a:pt x="279146" y="411480"/>
                  </a:cubicBezTo>
                  <a:cubicBezTo>
                    <a:pt x="79248" y="420751"/>
                    <a:pt x="0" y="816991"/>
                    <a:pt x="60960" y="941070"/>
                  </a:cubicBezTo>
                  <a:cubicBezTo>
                    <a:pt x="107950" y="1078865"/>
                    <a:pt x="236601" y="1190244"/>
                    <a:pt x="381381" y="1199388"/>
                  </a:cubicBezTo>
                  <a:cubicBezTo>
                    <a:pt x="297561" y="1483106"/>
                    <a:pt x="533019" y="1616329"/>
                    <a:pt x="586994" y="1651889"/>
                  </a:cubicBezTo>
                  <a:cubicBezTo>
                    <a:pt x="716661" y="1725930"/>
                    <a:pt x="827024" y="1751838"/>
                    <a:pt x="916686" y="1751838"/>
                  </a:cubicBezTo>
                  <a:cubicBezTo>
                    <a:pt x="1021588" y="1751838"/>
                    <a:pt x="1098169" y="1716532"/>
                    <a:pt x="1144016" y="1681861"/>
                  </a:cubicBezTo>
                  <a:cubicBezTo>
                    <a:pt x="1243965" y="1595628"/>
                    <a:pt x="1162431" y="1610614"/>
                    <a:pt x="978662" y="1589913"/>
                  </a:cubicBezTo>
                  <a:cubicBezTo>
                    <a:pt x="761619" y="1581912"/>
                    <a:pt x="644398" y="1384300"/>
                    <a:pt x="712216" y="1318895"/>
                  </a:cubicBezTo>
                  <a:cubicBezTo>
                    <a:pt x="721614" y="1317371"/>
                    <a:pt x="731139" y="1316609"/>
                    <a:pt x="740791" y="1316609"/>
                  </a:cubicBezTo>
                  <a:cubicBezTo>
                    <a:pt x="889762" y="1316609"/>
                    <a:pt x="1082294" y="1481328"/>
                    <a:pt x="1276858" y="1481328"/>
                  </a:cubicBezTo>
                  <a:cubicBezTo>
                    <a:pt x="1333500" y="1481328"/>
                    <a:pt x="1390269" y="1467358"/>
                    <a:pt x="1446149" y="1431417"/>
                  </a:cubicBezTo>
                  <a:cubicBezTo>
                    <a:pt x="1526540" y="1390142"/>
                    <a:pt x="1695450" y="1271778"/>
                    <a:pt x="1644904" y="1236218"/>
                  </a:cubicBezTo>
                  <a:cubicBezTo>
                    <a:pt x="1600962" y="1241806"/>
                    <a:pt x="1557274" y="1244600"/>
                    <a:pt x="1515237" y="1244600"/>
                  </a:cubicBezTo>
                  <a:cubicBezTo>
                    <a:pt x="1332103" y="1244600"/>
                    <a:pt x="1177798" y="1191387"/>
                    <a:pt x="1144143" y="1081151"/>
                  </a:cubicBezTo>
                  <a:cubicBezTo>
                    <a:pt x="1132332" y="1043940"/>
                    <a:pt x="1155065" y="1031240"/>
                    <a:pt x="1196086" y="1031240"/>
                  </a:cubicBezTo>
                  <a:cubicBezTo>
                    <a:pt x="1284097" y="1031240"/>
                    <a:pt x="1456563" y="1089533"/>
                    <a:pt x="1556639" y="1089533"/>
                  </a:cubicBezTo>
                  <a:cubicBezTo>
                    <a:pt x="1582928" y="1089533"/>
                    <a:pt x="1604010" y="1085469"/>
                    <a:pt x="1617472" y="1075436"/>
                  </a:cubicBezTo>
                  <a:cubicBezTo>
                    <a:pt x="1728851" y="1051306"/>
                    <a:pt x="1928749" y="858393"/>
                    <a:pt x="1832229" y="823849"/>
                  </a:cubicBezTo>
                  <a:cubicBezTo>
                    <a:pt x="1762252" y="845439"/>
                    <a:pt x="1689227" y="854710"/>
                    <a:pt x="1623695" y="854710"/>
                  </a:cubicBezTo>
                  <a:cubicBezTo>
                    <a:pt x="1438656" y="854710"/>
                    <a:pt x="1312799" y="780669"/>
                    <a:pt x="1480693" y="700913"/>
                  </a:cubicBezTo>
                  <a:cubicBezTo>
                    <a:pt x="1618488" y="648081"/>
                    <a:pt x="1787398" y="704342"/>
                    <a:pt x="1887220" y="579120"/>
                  </a:cubicBezTo>
                  <a:cubicBezTo>
                    <a:pt x="1930908" y="465455"/>
                    <a:pt x="1990598" y="265557"/>
                    <a:pt x="1948053" y="182880"/>
                  </a:cubicBezTo>
                  <a:cubicBezTo>
                    <a:pt x="1839976" y="127127"/>
                    <a:pt x="1718818" y="91059"/>
                    <a:pt x="1610106" y="91059"/>
                  </a:cubicBezTo>
                  <a:cubicBezTo>
                    <a:pt x="1454277" y="91059"/>
                    <a:pt x="1323848" y="165227"/>
                    <a:pt x="1293368" y="362077"/>
                  </a:cubicBezTo>
                  <a:cubicBezTo>
                    <a:pt x="1280160" y="412750"/>
                    <a:pt x="1252347" y="451993"/>
                    <a:pt x="1211453" y="451993"/>
                  </a:cubicBezTo>
                  <a:cubicBezTo>
                    <a:pt x="1195832" y="451993"/>
                    <a:pt x="1178306" y="446278"/>
                    <a:pt x="1159002" y="433197"/>
                  </a:cubicBezTo>
                  <a:cubicBezTo>
                    <a:pt x="1053338" y="315976"/>
                    <a:pt x="1198118" y="171323"/>
                    <a:pt x="1223264" y="47244"/>
                  </a:cubicBezTo>
                  <a:cubicBezTo>
                    <a:pt x="1205357" y="13843"/>
                    <a:pt x="1175766" y="0"/>
                    <a:pt x="1140333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78731" y="5720861"/>
            <a:ext cx="723021" cy="678243"/>
            <a:chOff x="0" y="0"/>
            <a:chExt cx="1446041" cy="135648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46149" cy="1356487"/>
            </a:xfrm>
            <a:custGeom>
              <a:avLst/>
              <a:gdLst/>
              <a:ahLst/>
              <a:cxnLst/>
              <a:rect l="l" t="t" r="r" b="b"/>
              <a:pathLst>
                <a:path w="1446149" h="1356487">
                  <a:moveTo>
                    <a:pt x="939546" y="0"/>
                  </a:moveTo>
                  <a:cubicBezTo>
                    <a:pt x="815467" y="181483"/>
                    <a:pt x="795909" y="437642"/>
                    <a:pt x="891286" y="653542"/>
                  </a:cubicBezTo>
                  <a:cubicBezTo>
                    <a:pt x="792480" y="701802"/>
                    <a:pt x="673100" y="764921"/>
                    <a:pt x="563880" y="825881"/>
                  </a:cubicBezTo>
                  <a:cubicBezTo>
                    <a:pt x="383540" y="623697"/>
                    <a:pt x="382397" y="437642"/>
                    <a:pt x="445643" y="218313"/>
                  </a:cubicBezTo>
                  <a:cubicBezTo>
                    <a:pt x="349123" y="410083"/>
                    <a:pt x="397383" y="663956"/>
                    <a:pt x="554736" y="830453"/>
                  </a:cubicBezTo>
                  <a:cubicBezTo>
                    <a:pt x="484632" y="869569"/>
                    <a:pt x="390525" y="924687"/>
                    <a:pt x="307848" y="975233"/>
                  </a:cubicBezTo>
                  <a:cubicBezTo>
                    <a:pt x="97663" y="917702"/>
                    <a:pt x="1143" y="677672"/>
                    <a:pt x="20701" y="465201"/>
                  </a:cubicBezTo>
                  <a:cubicBezTo>
                    <a:pt x="0" y="484759"/>
                    <a:pt x="12700" y="538734"/>
                    <a:pt x="11430" y="589280"/>
                  </a:cubicBezTo>
                  <a:cubicBezTo>
                    <a:pt x="25273" y="745490"/>
                    <a:pt x="121793" y="930402"/>
                    <a:pt x="295148" y="982091"/>
                  </a:cubicBezTo>
                  <a:cubicBezTo>
                    <a:pt x="282575" y="1000379"/>
                    <a:pt x="184912" y="1030351"/>
                    <a:pt x="188341" y="1060196"/>
                  </a:cubicBezTo>
                  <a:cubicBezTo>
                    <a:pt x="219329" y="1040638"/>
                    <a:pt x="269875" y="1009650"/>
                    <a:pt x="319278" y="979805"/>
                  </a:cubicBezTo>
                  <a:cubicBezTo>
                    <a:pt x="245745" y="1092327"/>
                    <a:pt x="302006" y="1328928"/>
                    <a:pt x="422656" y="1356487"/>
                  </a:cubicBezTo>
                  <a:cubicBezTo>
                    <a:pt x="261874" y="1253109"/>
                    <a:pt x="235458" y="971677"/>
                    <a:pt x="452501" y="900557"/>
                  </a:cubicBezTo>
                  <a:cubicBezTo>
                    <a:pt x="663575" y="979297"/>
                    <a:pt x="827151" y="1241679"/>
                    <a:pt x="1078103" y="1241679"/>
                  </a:cubicBezTo>
                  <a:cubicBezTo>
                    <a:pt x="1079754" y="1241679"/>
                    <a:pt x="1081405" y="1241679"/>
                    <a:pt x="1083056" y="1241679"/>
                  </a:cubicBezTo>
                  <a:cubicBezTo>
                    <a:pt x="844169" y="1212850"/>
                    <a:pt x="685673" y="999236"/>
                    <a:pt x="462915" y="894715"/>
                  </a:cubicBezTo>
                  <a:cubicBezTo>
                    <a:pt x="601853" y="814324"/>
                    <a:pt x="748919" y="735076"/>
                    <a:pt x="901700" y="659257"/>
                  </a:cubicBezTo>
                  <a:lnTo>
                    <a:pt x="974090" y="623697"/>
                  </a:lnTo>
                  <a:cubicBezTo>
                    <a:pt x="1074166" y="675767"/>
                    <a:pt x="1223645" y="802259"/>
                    <a:pt x="1343152" y="802259"/>
                  </a:cubicBezTo>
                  <a:cubicBezTo>
                    <a:pt x="1363599" y="802259"/>
                    <a:pt x="1383030" y="798576"/>
                    <a:pt x="1401318" y="790194"/>
                  </a:cubicBezTo>
                  <a:cubicBezTo>
                    <a:pt x="1389507" y="791718"/>
                    <a:pt x="1377823" y="792353"/>
                    <a:pt x="1366266" y="792353"/>
                  </a:cubicBezTo>
                  <a:cubicBezTo>
                    <a:pt x="1227963" y="792353"/>
                    <a:pt x="1110615" y="689991"/>
                    <a:pt x="984377" y="617855"/>
                  </a:cubicBezTo>
                  <a:cubicBezTo>
                    <a:pt x="1123315" y="551180"/>
                    <a:pt x="1410462" y="403098"/>
                    <a:pt x="1446149" y="269875"/>
                  </a:cubicBezTo>
                  <a:cubicBezTo>
                    <a:pt x="1382903" y="364109"/>
                    <a:pt x="1287653" y="441071"/>
                    <a:pt x="1181989" y="503047"/>
                  </a:cubicBezTo>
                  <a:cubicBezTo>
                    <a:pt x="1156462" y="467360"/>
                    <a:pt x="1259713" y="209677"/>
                    <a:pt x="1250823" y="209677"/>
                  </a:cubicBezTo>
                  <a:cubicBezTo>
                    <a:pt x="1249680" y="209677"/>
                    <a:pt x="1246759" y="213741"/>
                    <a:pt x="1241679" y="222885"/>
                  </a:cubicBezTo>
                  <a:cubicBezTo>
                    <a:pt x="1070483" y="553593"/>
                    <a:pt x="1344930" y="441071"/>
                    <a:pt x="899287" y="648970"/>
                  </a:cubicBezTo>
                  <a:cubicBezTo>
                    <a:pt x="791337" y="410083"/>
                    <a:pt x="847598" y="189484"/>
                    <a:pt x="939546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02983" y="3122943"/>
            <a:ext cx="3725963" cy="2552285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976408" y="812801"/>
            <a:ext cx="9729263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312"/>
              </a:lnSpc>
            </a:pPr>
            <a:r>
              <a:rPr lang="en-US" sz="4800" dirty="0" err="1">
                <a:solidFill>
                  <a:srgbClr val="981D04"/>
                </a:solidFill>
                <a:latin typeface="STZhongsong" panose="020B0503020204020204" pitchFamily="2" charset="-122"/>
                <a:ea typeface="STZhongsong" panose="020B0503020204020204" pitchFamily="2" charset="-122"/>
              </a:rPr>
              <a:t>Exposición</a:t>
            </a:r>
            <a:r>
              <a:rPr lang="en-US" sz="4800" dirty="0">
                <a:solidFill>
                  <a:srgbClr val="981D04"/>
                </a:solidFill>
                <a:latin typeface="STZhongsong" panose="020B0503020204020204" pitchFamily="2" charset="-122"/>
                <a:ea typeface="STZhongsong" panose="020B0503020204020204" pitchFamily="2" charset="-122"/>
              </a:rPr>
              <a:t> oral y </a:t>
            </a:r>
            <a:r>
              <a:rPr lang="en-US" sz="4800" dirty="0" err="1">
                <a:solidFill>
                  <a:srgbClr val="981D04"/>
                </a:solidFill>
                <a:latin typeface="STZhongsong" panose="020B0503020204020204" pitchFamily="2" charset="-122"/>
                <a:ea typeface="STZhongsong" panose="020B0503020204020204" pitchFamily="2" charset="-122"/>
              </a:rPr>
              <a:t>su</a:t>
            </a:r>
            <a:r>
              <a:rPr lang="en-US" sz="4800" dirty="0">
                <a:solidFill>
                  <a:srgbClr val="981D04"/>
                </a:solidFill>
                <a:latin typeface="STZhongsong" panose="020B0503020204020204" pitchFamily="2" charset="-122"/>
                <a:ea typeface="STZhongsong" panose="020B0503020204020204" pitchFamily="2" charset="-122"/>
              </a:rPr>
              <a:t> </a:t>
            </a:r>
            <a:r>
              <a:rPr lang="en-US" sz="4800" dirty="0" err="1">
                <a:solidFill>
                  <a:srgbClr val="981D04"/>
                </a:solidFill>
                <a:latin typeface="STZhongsong" panose="020B0503020204020204" pitchFamily="2" charset="-122"/>
                <a:ea typeface="STZhongsong" panose="020B0503020204020204" pitchFamily="2" charset="-122"/>
              </a:rPr>
              <a:t>estructura</a:t>
            </a:r>
            <a:endParaRPr lang="en-US" sz="4800" dirty="0">
              <a:solidFill>
                <a:srgbClr val="981D04"/>
              </a:solidFill>
              <a:latin typeface="STZhongsong" panose="020B0503020204020204" pitchFamily="2" charset="-122"/>
              <a:ea typeface="STZhongsong" panose="020B0503020204020204" pitchFamily="2" charset="-122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47812" y="3282021"/>
            <a:ext cx="7272883" cy="239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0"/>
              </a:lnSpc>
              <a:spcBef>
                <a:spcPct val="0"/>
              </a:spcBef>
            </a:pPr>
            <a:r>
              <a:rPr lang="en-US" sz="1921" dirty="0">
                <a:solidFill>
                  <a:srgbClr val="000000"/>
                </a:solidFill>
                <a:latin typeface="Boriboon 1 Bold"/>
              </a:rPr>
              <a:t>ESTRUCTURA</a:t>
            </a:r>
          </a:p>
          <a:p>
            <a:pPr>
              <a:lnSpc>
                <a:spcPts val="2690"/>
              </a:lnSpc>
            </a:pPr>
            <a:r>
              <a:rPr lang="en-US" sz="1921" dirty="0">
                <a:solidFill>
                  <a:srgbClr val="000000"/>
                </a:solidFill>
                <a:latin typeface="Boriboon 1"/>
              </a:rPr>
              <a:t>Una </a:t>
            </a:r>
            <a:r>
              <a:rPr lang="en-US" sz="1921" dirty="0" err="1">
                <a:solidFill>
                  <a:srgbClr val="000000"/>
                </a:solidFill>
                <a:latin typeface="Boriboon 1"/>
              </a:rPr>
              <a:t>exposición</a:t>
            </a:r>
            <a:r>
              <a:rPr lang="en-US" sz="1921" dirty="0">
                <a:solidFill>
                  <a:srgbClr val="000000"/>
                </a:solidFill>
                <a:latin typeface="Boriboon 1"/>
              </a:rPr>
              <a:t> oral </a:t>
            </a:r>
            <a:r>
              <a:rPr lang="en-US" sz="1921" dirty="0" err="1">
                <a:solidFill>
                  <a:srgbClr val="000000"/>
                </a:solidFill>
                <a:latin typeface="Boriboon 1"/>
              </a:rPr>
              <a:t>está</a:t>
            </a:r>
            <a:r>
              <a:rPr lang="en-US" sz="1921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921" dirty="0" err="1">
                <a:solidFill>
                  <a:srgbClr val="000000"/>
                </a:solidFill>
                <a:latin typeface="Boriboon 1"/>
              </a:rPr>
              <a:t>compuesta</a:t>
            </a:r>
            <a:r>
              <a:rPr lang="en-US" sz="1921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921" dirty="0" err="1">
                <a:solidFill>
                  <a:srgbClr val="000000"/>
                </a:solidFill>
                <a:latin typeface="Boriboon 1"/>
              </a:rPr>
              <a:t>por</a:t>
            </a:r>
            <a:r>
              <a:rPr lang="en-US" sz="1921" dirty="0">
                <a:solidFill>
                  <a:srgbClr val="000000"/>
                </a:solidFill>
                <a:latin typeface="Boriboon 1"/>
              </a:rPr>
              <a:t> cuatro partes </a:t>
            </a:r>
            <a:r>
              <a:rPr lang="en-US" sz="1921" dirty="0" err="1">
                <a:solidFill>
                  <a:srgbClr val="000000"/>
                </a:solidFill>
                <a:latin typeface="Boriboon 1"/>
              </a:rPr>
              <a:t>importantes</a:t>
            </a:r>
            <a:r>
              <a:rPr lang="en-US" sz="1921" dirty="0">
                <a:solidFill>
                  <a:srgbClr val="000000"/>
                </a:solidFill>
                <a:latin typeface="Boriboon 1"/>
              </a:rPr>
              <a:t>, que son:</a:t>
            </a:r>
          </a:p>
          <a:p>
            <a:pPr marL="414934" lvl="1" indent="-207467">
              <a:lnSpc>
                <a:spcPts val="2690"/>
              </a:lnSpc>
              <a:buFont typeface="Arial"/>
              <a:buChar char="•"/>
            </a:pPr>
            <a:r>
              <a:rPr lang="en-US" sz="1921" dirty="0">
                <a:solidFill>
                  <a:srgbClr val="000000"/>
                </a:solidFill>
                <a:latin typeface="Boriboon 1"/>
              </a:rPr>
              <a:t> La </a:t>
            </a:r>
            <a:r>
              <a:rPr lang="en-US" sz="1921" dirty="0" err="1">
                <a:solidFill>
                  <a:srgbClr val="000000"/>
                </a:solidFill>
                <a:latin typeface="Boriboon 1"/>
              </a:rPr>
              <a:t>introducción</a:t>
            </a:r>
            <a:endParaRPr lang="en-US" sz="1921" dirty="0">
              <a:solidFill>
                <a:srgbClr val="000000"/>
              </a:solidFill>
              <a:latin typeface="Boriboon 1"/>
            </a:endParaRPr>
          </a:p>
          <a:p>
            <a:pPr marL="414934" lvl="1" indent="-207467">
              <a:lnSpc>
                <a:spcPts val="2690"/>
              </a:lnSpc>
              <a:buFont typeface="Arial"/>
              <a:buChar char="•"/>
            </a:pPr>
            <a:r>
              <a:rPr lang="en-US" sz="1921" dirty="0">
                <a:solidFill>
                  <a:srgbClr val="000000"/>
                </a:solidFill>
                <a:latin typeface="Boriboon 1"/>
              </a:rPr>
              <a:t>El </a:t>
            </a:r>
            <a:r>
              <a:rPr lang="en-US" sz="1921" dirty="0" err="1">
                <a:solidFill>
                  <a:srgbClr val="000000"/>
                </a:solidFill>
                <a:latin typeface="Boriboon 1"/>
              </a:rPr>
              <a:t>desarrollo</a:t>
            </a:r>
            <a:endParaRPr lang="en-US" sz="1921" dirty="0">
              <a:solidFill>
                <a:srgbClr val="000000"/>
              </a:solidFill>
              <a:latin typeface="Boriboon 1"/>
            </a:endParaRPr>
          </a:p>
          <a:p>
            <a:pPr marL="414934" lvl="1" indent="-207467">
              <a:lnSpc>
                <a:spcPts val="2690"/>
              </a:lnSpc>
              <a:buFont typeface="Arial"/>
              <a:buChar char="•"/>
            </a:pPr>
            <a:r>
              <a:rPr lang="en-US" sz="1921" dirty="0">
                <a:solidFill>
                  <a:srgbClr val="000000"/>
                </a:solidFill>
                <a:latin typeface="Boriboon 1"/>
              </a:rPr>
              <a:t>La </a:t>
            </a:r>
            <a:r>
              <a:rPr lang="en-US" sz="1921" dirty="0" err="1">
                <a:solidFill>
                  <a:srgbClr val="000000"/>
                </a:solidFill>
                <a:latin typeface="Boriboon 1"/>
              </a:rPr>
              <a:t>finalización</a:t>
            </a:r>
            <a:r>
              <a:rPr lang="en-US" sz="1921" dirty="0">
                <a:solidFill>
                  <a:srgbClr val="000000"/>
                </a:solidFill>
                <a:latin typeface="Boriboon 1"/>
              </a:rPr>
              <a:t> o </a:t>
            </a:r>
            <a:r>
              <a:rPr lang="en-US" sz="1921" dirty="0" err="1">
                <a:solidFill>
                  <a:srgbClr val="000000"/>
                </a:solidFill>
                <a:latin typeface="Boriboon 1"/>
              </a:rPr>
              <a:t>conclusión</a:t>
            </a:r>
            <a:endParaRPr lang="en-US" sz="1921" dirty="0">
              <a:solidFill>
                <a:srgbClr val="000000"/>
              </a:solidFill>
              <a:latin typeface="Boriboon 1"/>
            </a:endParaRPr>
          </a:p>
          <a:p>
            <a:pPr marL="414934" lvl="1" indent="-207467">
              <a:lnSpc>
                <a:spcPts val="2690"/>
              </a:lnSpc>
              <a:buFont typeface="Arial"/>
              <a:buChar char="•"/>
            </a:pPr>
            <a:r>
              <a:rPr lang="en-US" sz="1921" dirty="0">
                <a:solidFill>
                  <a:srgbClr val="000000"/>
                </a:solidFill>
                <a:latin typeface="Boriboon 1"/>
              </a:rPr>
              <a:t>El </a:t>
            </a:r>
            <a:r>
              <a:rPr lang="en-US" sz="1921" dirty="0" err="1">
                <a:solidFill>
                  <a:srgbClr val="000000"/>
                </a:solidFill>
                <a:latin typeface="Boriboon 1"/>
              </a:rPr>
              <a:t>plenario</a:t>
            </a:r>
            <a:r>
              <a:rPr lang="en-US" sz="1921" dirty="0">
                <a:solidFill>
                  <a:srgbClr val="000000"/>
                </a:solidFill>
                <a:latin typeface="Boriboon 1"/>
              </a:rPr>
              <a:t> o </a:t>
            </a:r>
            <a:r>
              <a:rPr lang="en-US" sz="1921" dirty="0" err="1">
                <a:solidFill>
                  <a:srgbClr val="000000"/>
                </a:solidFill>
                <a:latin typeface="Boriboon 1"/>
              </a:rPr>
              <a:t>también</a:t>
            </a:r>
            <a:r>
              <a:rPr lang="en-US" sz="1921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921" dirty="0" err="1">
                <a:solidFill>
                  <a:srgbClr val="000000"/>
                </a:solidFill>
                <a:latin typeface="Boriboon 1"/>
              </a:rPr>
              <a:t>llamado</a:t>
            </a:r>
            <a:r>
              <a:rPr lang="en-US" sz="1921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921" dirty="0" err="1">
                <a:solidFill>
                  <a:srgbClr val="000000"/>
                </a:solidFill>
                <a:latin typeface="Boriboon 1"/>
              </a:rPr>
              <a:t>coloquio</a:t>
            </a:r>
            <a:r>
              <a:rPr lang="en-US" sz="1921" dirty="0">
                <a:solidFill>
                  <a:srgbClr val="000000"/>
                </a:solidFill>
                <a:latin typeface="Boriboon 1"/>
              </a:rPr>
              <a:t> (</a:t>
            </a:r>
            <a:r>
              <a:rPr lang="en-US" sz="1921" dirty="0" err="1">
                <a:solidFill>
                  <a:srgbClr val="000000"/>
                </a:solidFill>
                <a:latin typeface="Boriboon 1"/>
              </a:rPr>
              <a:t>aclarar</a:t>
            </a:r>
            <a:r>
              <a:rPr lang="en-US" sz="1921" dirty="0">
                <a:solidFill>
                  <a:srgbClr val="000000"/>
                </a:solidFill>
                <a:latin typeface="Boriboon 1"/>
              </a:rPr>
              <a:t> las </a:t>
            </a:r>
            <a:r>
              <a:rPr lang="en-US" sz="1921" dirty="0" err="1">
                <a:solidFill>
                  <a:srgbClr val="000000"/>
                </a:solidFill>
                <a:latin typeface="Boriboon 1"/>
              </a:rPr>
              <a:t>dudas</a:t>
            </a:r>
            <a:r>
              <a:rPr lang="en-US" sz="1921" dirty="0">
                <a:solidFill>
                  <a:srgbClr val="000000"/>
                </a:solidFill>
                <a:latin typeface="Boriboon 1"/>
              </a:rPr>
              <a:t>).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76409" y="2139583"/>
            <a:ext cx="10196540" cy="97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13"/>
              </a:lnSpc>
              <a:spcBef>
                <a:spcPct val="0"/>
              </a:spcBef>
            </a:pPr>
            <a:r>
              <a:rPr lang="en-US" sz="1866" dirty="0">
                <a:solidFill>
                  <a:srgbClr val="000000"/>
                </a:solidFill>
                <a:latin typeface="Boriboon 1"/>
              </a:rPr>
              <a:t>La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exposición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oral es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así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mismo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un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trabajo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o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ejercicio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académico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de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carácter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práctico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realizado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por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una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persona.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Dicho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ejercicio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consiste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en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una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representación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hablada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,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basada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en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el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modelo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de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comunicación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de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conocimiento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del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mencionado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Boriboon 1"/>
              </a:rPr>
              <a:t>trabajo</a:t>
            </a:r>
            <a:r>
              <a:rPr lang="en-US" sz="1866" dirty="0">
                <a:solidFill>
                  <a:srgbClr val="000000"/>
                </a:solidFill>
                <a:latin typeface="Boriboon 1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542" y="114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 sz="1200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8909495" y="-472444"/>
            <a:ext cx="1232937" cy="1670175"/>
            <a:chOff x="0" y="0"/>
            <a:chExt cx="2465875" cy="3340349"/>
          </a:xfrm>
        </p:grpSpPr>
        <p:sp>
          <p:nvSpPr>
            <p:cNvPr id="4" name="Freeform 4"/>
            <p:cNvSpPr/>
            <p:nvPr/>
          </p:nvSpPr>
          <p:spPr>
            <a:xfrm>
              <a:off x="127" y="0"/>
              <a:ext cx="2465959" cy="3340100"/>
            </a:xfrm>
            <a:custGeom>
              <a:avLst/>
              <a:gdLst/>
              <a:ahLst/>
              <a:cxnLst/>
              <a:rect l="l" t="t" r="r" b="b"/>
              <a:pathLst>
                <a:path w="2465959" h="3340100">
                  <a:moveTo>
                    <a:pt x="752729" y="0"/>
                  </a:moveTo>
                  <a:cubicBezTo>
                    <a:pt x="1054227" y="365760"/>
                    <a:pt x="1308735" y="853313"/>
                    <a:pt x="1231773" y="1353693"/>
                  </a:cubicBezTo>
                  <a:lnTo>
                    <a:pt x="1246759" y="1375029"/>
                  </a:lnTo>
                  <a:cubicBezTo>
                    <a:pt x="1276731" y="1424178"/>
                    <a:pt x="1306576" y="1473327"/>
                    <a:pt x="1332357" y="1524762"/>
                  </a:cubicBezTo>
                  <a:cubicBezTo>
                    <a:pt x="1370838" y="1103503"/>
                    <a:pt x="1437132" y="682244"/>
                    <a:pt x="1531239" y="269494"/>
                  </a:cubicBezTo>
                  <a:cubicBezTo>
                    <a:pt x="1661668" y="703707"/>
                    <a:pt x="1595374" y="1176274"/>
                    <a:pt x="1349502" y="1556893"/>
                  </a:cubicBezTo>
                  <a:cubicBezTo>
                    <a:pt x="1400810" y="1657350"/>
                    <a:pt x="1445641" y="1757934"/>
                    <a:pt x="1486281" y="1864868"/>
                  </a:cubicBezTo>
                  <a:cubicBezTo>
                    <a:pt x="1608201" y="1467104"/>
                    <a:pt x="1790065" y="1024382"/>
                    <a:pt x="2089404" y="724916"/>
                  </a:cubicBezTo>
                  <a:cubicBezTo>
                    <a:pt x="1922653" y="1112012"/>
                    <a:pt x="1832864" y="1582547"/>
                    <a:pt x="1499235" y="1901190"/>
                  </a:cubicBezTo>
                  <a:cubicBezTo>
                    <a:pt x="1516380" y="1943989"/>
                    <a:pt x="1531366" y="1986788"/>
                    <a:pt x="1544193" y="2031746"/>
                  </a:cubicBezTo>
                  <a:cubicBezTo>
                    <a:pt x="1879981" y="1841373"/>
                    <a:pt x="2053209" y="1507744"/>
                    <a:pt x="2252091" y="1201928"/>
                  </a:cubicBezTo>
                  <a:cubicBezTo>
                    <a:pt x="2170811" y="1559052"/>
                    <a:pt x="2003933" y="2038096"/>
                    <a:pt x="1563497" y="2093722"/>
                  </a:cubicBezTo>
                  <a:cubicBezTo>
                    <a:pt x="1576324" y="2136394"/>
                    <a:pt x="1582674" y="2155698"/>
                    <a:pt x="1601978" y="2232660"/>
                  </a:cubicBezTo>
                  <a:cubicBezTo>
                    <a:pt x="1905635" y="2130044"/>
                    <a:pt x="2234946" y="2035937"/>
                    <a:pt x="2465959" y="1759966"/>
                  </a:cubicBezTo>
                  <a:cubicBezTo>
                    <a:pt x="2454656" y="2111502"/>
                    <a:pt x="2091436" y="2282952"/>
                    <a:pt x="1750822" y="2282952"/>
                  </a:cubicBezTo>
                  <a:cubicBezTo>
                    <a:pt x="1704086" y="2282952"/>
                    <a:pt x="1657604" y="2279777"/>
                    <a:pt x="1612646" y="2273300"/>
                  </a:cubicBezTo>
                  <a:cubicBezTo>
                    <a:pt x="1623314" y="2316099"/>
                    <a:pt x="1633982" y="2356739"/>
                    <a:pt x="1642618" y="2399538"/>
                  </a:cubicBezTo>
                  <a:cubicBezTo>
                    <a:pt x="1805813" y="2411984"/>
                    <a:pt x="1968881" y="2428875"/>
                    <a:pt x="2138934" y="2428875"/>
                  </a:cubicBezTo>
                  <a:cubicBezTo>
                    <a:pt x="2232025" y="2428875"/>
                    <a:pt x="2327021" y="2423795"/>
                    <a:pt x="2425319" y="2410206"/>
                  </a:cubicBezTo>
                  <a:cubicBezTo>
                    <a:pt x="2312670" y="2489708"/>
                    <a:pt x="2182241" y="2514981"/>
                    <a:pt x="2046224" y="2514981"/>
                  </a:cubicBezTo>
                  <a:cubicBezTo>
                    <a:pt x="1918970" y="2514981"/>
                    <a:pt x="1786890" y="2492883"/>
                    <a:pt x="1659763" y="2472055"/>
                  </a:cubicBezTo>
                  <a:cubicBezTo>
                    <a:pt x="1668272" y="2508504"/>
                    <a:pt x="1674749" y="2542667"/>
                    <a:pt x="1681099" y="2578989"/>
                  </a:cubicBezTo>
                  <a:cubicBezTo>
                    <a:pt x="1892935" y="2613279"/>
                    <a:pt x="2083181" y="2756535"/>
                    <a:pt x="2303526" y="2829179"/>
                  </a:cubicBezTo>
                  <a:cubicBezTo>
                    <a:pt x="2270633" y="2838831"/>
                    <a:pt x="2236089" y="2843149"/>
                    <a:pt x="2200529" y="2843149"/>
                  </a:cubicBezTo>
                  <a:cubicBezTo>
                    <a:pt x="2030857" y="2843149"/>
                    <a:pt x="1838960" y="2743200"/>
                    <a:pt x="1693926" y="2638806"/>
                  </a:cubicBezTo>
                  <a:cubicBezTo>
                    <a:pt x="1788795" y="3164332"/>
                    <a:pt x="1811401" y="3340100"/>
                    <a:pt x="1801495" y="3340100"/>
                  </a:cubicBezTo>
                  <a:cubicBezTo>
                    <a:pt x="1785493" y="3340100"/>
                    <a:pt x="1684528" y="2880995"/>
                    <a:pt x="1666113" y="2698750"/>
                  </a:cubicBezTo>
                  <a:cubicBezTo>
                    <a:pt x="1625473" y="2854833"/>
                    <a:pt x="1473708" y="3058033"/>
                    <a:pt x="1291844" y="3066542"/>
                  </a:cubicBezTo>
                  <a:cubicBezTo>
                    <a:pt x="1430782" y="2951099"/>
                    <a:pt x="1460754" y="2717927"/>
                    <a:pt x="1648968" y="2611120"/>
                  </a:cubicBezTo>
                  <a:cubicBezTo>
                    <a:pt x="1640332" y="2566162"/>
                    <a:pt x="1631823" y="2519172"/>
                    <a:pt x="1621155" y="2472055"/>
                  </a:cubicBezTo>
                  <a:cubicBezTo>
                    <a:pt x="1516380" y="2690241"/>
                    <a:pt x="1165733" y="2814320"/>
                    <a:pt x="938911" y="2861310"/>
                  </a:cubicBezTo>
                  <a:cubicBezTo>
                    <a:pt x="1161288" y="2745867"/>
                    <a:pt x="1326007" y="2450719"/>
                    <a:pt x="1606169" y="2410079"/>
                  </a:cubicBezTo>
                  <a:cubicBezTo>
                    <a:pt x="1597660" y="2362962"/>
                    <a:pt x="1584833" y="2318131"/>
                    <a:pt x="1574038" y="2273173"/>
                  </a:cubicBezTo>
                  <a:cubicBezTo>
                    <a:pt x="1359662" y="2400300"/>
                    <a:pt x="1088136" y="2499995"/>
                    <a:pt x="819277" y="2499995"/>
                  </a:cubicBezTo>
                  <a:cubicBezTo>
                    <a:pt x="712851" y="2499995"/>
                    <a:pt x="606679" y="2484374"/>
                    <a:pt x="504698" y="2448560"/>
                  </a:cubicBezTo>
                  <a:cubicBezTo>
                    <a:pt x="515747" y="2449195"/>
                    <a:pt x="526923" y="2449449"/>
                    <a:pt x="537972" y="2449449"/>
                  </a:cubicBezTo>
                  <a:cubicBezTo>
                    <a:pt x="846963" y="2449449"/>
                    <a:pt x="1151763" y="2218817"/>
                    <a:pt x="1478280" y="2218817"/>
                  </a:cubicBezTo>
                  <a:cubicBezTo>
                    <a:pt x="1505712" y="2218817"/>
                    <a:pt x="1533271" y="2220341"/>
                    <a:pt x="1561084" y="2223897"/>
                  </a:cubicBezTo>
                  <a:cubicBezTo>
                    <a:pt x="1552575" y="2185416"/>
                    <a:pt x="1541907" y="2146808"/>
                    <a:pt x="1520444" y="2074164"/>
                  </a:cubicBezTo>
                  <a:cubicBezTo>
                    <a:pt x="1297559" y="2130171"/>
                    <a:pt x="1037590" y="2184019"/>
                    <a:pt x="816737" y="2184019"/>
                  </a:cubicBezTo>
                  <a:cubicBezTo>
                    <a:pt x="666750" y="2184019"/>
                    <a:pt x="534670" y="2159127"/>
                    <a:pt x="444754" y="2093468"/>
                  </a:cubicBezTo>
                  <a:cubicBezTo>
                    <a:pt x="504825" y="2103247"/>
                    <a:pt x="565023" y="2107184"/>
                    <a:pt x="625475" y="2107184"/>
                  </a:cubicBezTo>
                  <a:cubicBezTo>
                    <a:pt x="871474" y="2107184"/>
                    <a:pt x="1120140" y="2041906"/>
                    <a:pt x="1365885" y="2041906"/>
                  </a:cubicBezTo>
                  <a:cubicBezTo>
                    <a:pt x="1414780" y="2041906"/>
                    <a:pt x="1463421" y="2044446"/>
                    <a:pt x="1511935" y="2050669"/>
                  </a:cubicBezTo>
                  <a:cubicBezTo>
                    <a:pt x="1496949" y="2001520"/>
                    <a:pt x="1479804" y="1952244"/>
                    <a:pt x="1462786" y="1903095"/>
                  </a:cubicBezTo>
                  <a:cubicBezTo>
                    <a:pt x="1310386" y="1960880"/>
                    <a:pt x="1151128" y="1989328"/>
                    <a:pt x="992505" y="1989328"/>
                  </a:cubicBezTo>
                  <a:cubicBezTo>
                    <a:pt x="764032" y="1989328"/>
                    <a:pt x="536829" y="1930273"/>
                    <a:pt x="333502" y="1815465"/>
                  </a:cubicBezTo>
                  <a:cubicBezTo>
                    <a:pt x="467360" y="1863344"/>
                    <a:pt x="609473" y="1878838"/>
                    <a:pt x="755015" y="1878838"/>
                  </a:cubicBezTo>
                  <a:cubicBezTo>
                    <a:pt x="979297" y="1878838"/>
                    <a:pt x="1211834" y="1842008"/>
                    <a:pt x="1434973" y="1830324"/>
                  </a:cubicBezTo>
                  <a:cubicBezTo>
                    <a:pt x="1405001" y="1755521"/>
                    <a:pt x="1400683" y="1742694"/>
                    <a:pt x="1340866" y="1618615"/>
                  </a:cubicBezTo>
                  <a:cubicBezTo>
                    <a:pt x="1266698" y="1631569"/>
                    <a:pt x="1187577" y="1638554"/>
                    <a:pt x="1106805" y="1638554"/>
                  </a:cubicBezTo>
                  <a:cubicBezTo>
                    <a:pt x="787400" y="1638554"/>
                    <a:pt x="442214" y="1528572"/>
                    <a:pt x="271526" y="1240028"/>
                  </a:cubicBezTo>
                  <a:cubicBezTo>
                    <a:pt x="581660" y="1470914"/>
                    <a:pt x="979424" y="1470914"/>
                    <a:pt x="1325880" y="1586484"/>
                  </a:cubicBezTo>
                  <a:cubicBezTo>
                    <a:pt x="1287399" y="1511554"/>
                    <a:pt x="1246759" y="1436751"/>
                    <a:pt x="1199769" y="1366266"/>
                  </a:cubicBezTo>
                  <a:cubicBezTo>
                    <a:pt x="718566" y="1287018"/>
                    <a:pt x="145415" y="906526"/>
                    <a:pt x="42799" y="649859"/>
                  </a:cubicBezTo>
                  <a:cubicBezTo>
                    <a:pt x="382778" y="900049"/>
                    <a:pt x="791337" y="1107440"/>
                    <a:pt x="1169797" y="1327785"/>
                  </a:cubicBezTo>
                  <a:cubicBezTo>
                    <a:pt x="895985" y="934593"/>
                    <a:pt x="83312" y="483362"/>
                    <a:pt x="0" y="85598"/>
                  </a:cubicBezTo>
                  <a:cubicBezTo>
                    <a:pt x="160401" y="263144"/>
                    <a:pt x="372110" y="387096"/>
                    <a:pt x="562483" y="530352"/>
                  </a:cubicBezTo>
                  <a:cubicBezTo>
                    <a:pt x="859663" y="731393"/>
                    <a:pt x="966597" y="1035050"/>
                    <a:pt x="1201801" y="1306703"/>
                  </a:cubicBezTo>
                  <a:cubicBezTo>
                    <a:pt x="1120521" y="859663"/>
                    <a:pt x="838327" y="468376"/>
                    <a:pt x="752729" y="0"/>
                  </a:cubicBezTo>
                  <a:close/>
                </a:path>
              </a:pathLst>
            </a:custGeom>
            <a:solidFill>
              <a:srgbClr val="F7BA9C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280039" y="5667998"/>
            <a:ext cx="356416" cy="131389"/>
            <a:chOff x="0" y="0"/>
            <a:chExt cx="712831" cy="2627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51" cy="262763"/>
            </a:xfrm>
            <a:custGeom>
              <a:avLst/>
              <a:gdLst/>
              <a:ahLst/>
              <a:cxnLst/>
              <a:rect l="l" t="t" r="r" b="b"/>
              <a:pathLst>
                <a:path w="712851" h="262763">
                  <a:moveTo>
                    <a:pt x="146558" y="0"/>
                  </a:moveTo>
                  <a:lnTo>
                    <a:pt x="148590" y="2032"/>
                  </a:lnTo>
                  <a:cubicBezTo>
                    <a:pt x="303530" y="121793"/>
                    <a:pt x="485775" y="199390"/>
                    <a:pt x="678180" y="228600"/>
                  </a:cubicBezTo>
                  <a:cubicBezTo>
                    <a:pt x="712089" y="252730"/>
                    <a:pt x="712851" y="262763"/>
                    <a:pt x="692023" y="262763"/>
                  </a:cubicBezTo>
                  <a:cubicBezTo>
                    <a:pt x="592582" y="262763"/>
                    <a:pt x="0" y="33401"/>
                    <a:pt x="146558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-88431" y="4753212"/>
            <a:ext cx="872485" cy="767897"/>
            <a:chOff x="0" y="0"/>
            <a:chExt cx="1744971" cy="15357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4853" cy="1535938"/>
            </a:xfrm>
            <a:custGeom>
              <a:avLst/>
              <a:gdLst/>
              <a:ahLst/>
              <a:cxnLst/>
              <a:rect l="l" t="t" r="r" b="b"/>
              <a:pathLst>
                <a:path w="1744853" h="1535938">
                  <a:moveTo>
                    <a:pt x="324739" y="233426"/>
                  </a:moveTo>
                  <a:cubicBezTo>
                    <a:pt x="276098" y="233426"/>
                    <a:pt x="266827" y="294894"/>
                    <a:pt x="349377" y="352679"/>
                  </a:cubicBezTo>
                  <a:cubicBezTo>
                    <a:pt x="368427" y="364998"/>
                    <a:pt x="385445" y="370332"/>
                    <a:pt x="399161" y="370332"/>
                  </a:cubicBezTo>
                  <a:cubicBezTo>
                    <a:pt x="442722" y="370332"/>
                    <a:pt x="453517" y="316738"/>
                    <a:pt x="393700" y="263144"/>
                  </a:cubicBezTo>
                  <a:cubicBezTo>
                    <a:pt x="366903" y="242189"/>
                    <a:pt x="343027" y="233426"/>
                    <a:pt x="324739" y="233426"/>
                  </a:cubicBezTo>
                  <a:close/>
                  <a:moveTo>
                    <a:pt x="918464" y="390398"/>
                  </a:moveTo>
                  <a:cubicBezTo>
                    <a:pt x="916432" y="390398"/>
                    <a:pt x="914400" y="390652"/>
                    <a:pt x="912241" y="390906"/>
                  </a:cubicBezTo>
                  <a:cubicBezTo>
                    <a:pt x="857758" y="403606"/>
                    <a:pt x="888873" y="563753"/>
                    <a:pt x="949960" y="563753"/>
                  </a:cubicBezTo>
                  <a:cubicBezTo>
                    <a:pt x="952119" y="563753"/>
                    <a:pt x="954278" y="563499"/>
                    <a:pt x="956564" y="563118"/>
                  </a:cubicBezTo>
                  <a:cubicBezTo>
                    <a:pt x="1012190" y="551434"/>
                    <a:pt x="980821" y="390398"/>
                    <a:pt x="918464" y="390398"/>
                  </a:cubicBezTo>
                  <a:close/>
                  <a:moveTo>
                    <a:pt x="973455" y="843026"/>
                  </a:moveTo>
                  <a:cubicBezTo>
                    <a:pt x="956945" y="843026"/>
                    <a:pt x="937768" y="846709"/>
                    <a:pt x="916305" y="855091"/>
                  </a:cubicBezTo>
                  <a:cubicBezTo>
                    <a:pt x="817372" y="904494"/>
                    <a:pt x="834517" y="983742"/>
                    <a:pt x="910336" y="983742"/>
                  </a:cubicBezTo>
                  <a:cubicBezTo>
                    <a:pt x="927100" y="983742"/>
                    <a:pt x="946785" y="979805"/>
                    <a:pt x="968756" y="970915"/>
                  </a:cubicBezTo>
                  <a:cubicBezTo>
                    <a:pt x="1068197" y="922020"/>
                    <a:pt x="1050290" y="843153"/>
                    <a:pt x="973455" y="843153"/>
                  </a:cubicBezTo>
                  <a:close/>
                  <a:moveTo>
                    <a:pt x="800862" y="1021334"/>
                  </a:moveTo>
                  <a:cubicBezTo>
                    <a:pt x="769747" y="1021334"/>
                    <a:pt x="727329" y="1044829"/>
                    <a:pt x="734949" y="1078611"/>
                  </a:cubicBezTo>
                  <a:cubicBezTo>
                    <a:pt x="739267" y="1088390"/>
                    <a:pt x="750697" y="1092835"/>
                    <a:pt x="764159" y="1092835"/>
                  </a:cubicBezTo>
                  <a:cubicBezTo>
                    <a:pt x="795147" y="1092835"/>
                    <a:pt x="837311" y="1069721"/>
                    <a:pt x="829564" y="1035431"/>
                  </a:cubicBezTo>
                  <a:cubicBezTo>
                    <a:pt x="825373" y="1025779"/>
                    <a:pt x="814197" y="1021461"/>
                    <a:pt x="800735" y="1021461"/>
                  </a:cubicBezTo>
                  <a:close/>
                  <a:moveTo>
                    <a:pt x="745363" y="0"/>
                  </a:moveTo>
                  <a:cubicBezTo>
                    <a:pt x="863219" y="0"/>
                    <a:pt x="1054989" y="175514"/>
                    <a:pt x="1046226" y="252095"/>
                  </a:cubicBezTo>
                  <a:cubicBezTo>
                    <a:pt x="1081913" y="331089"/>
                    <a:pt x="1020445" y="620522"/>
                    <a:pt x="1059815" y="620522"/>
                  </a:cubicBezTo>
                  <a:cubicBezTo>
                    <a:pt x="1071626" y="620522"/>
                    <a:pt x="1092581" y="594487"/>
                    <a:pt x="1127760" y="528955"/>
                  </a:cubicBezTo>
                  <a:cubicBezTo>
                    <a:pt x="1212342" y="264160"/>
                    <a:pt x="1022096" y="138303"/>
                    <a:pt x="1085469" y="81915"/>
                  </a:cubicBezTo>
                  <a:cubicBezTo>
                    <a:pt x="1552702" y="254762"/>
                    <a:pt x="1199134" y="805434"/>
                    <a:pt x="1297686" y="805434"/>
                  </a:cubicBezTo>
                  <a:cubicBezTo>
                    <a:pt x="1299591" y="805434"/>
                    <a:pt x="1301623" y="805180"/>
                    <a:pt x="1303909" y="804799"/>
                  </a:cubicBezTo>
                  <a:cubicBezTo>
                    <a:pt x="1594866" y="656717"/>
                    <a:pt x="1435735" y="401066"/>
                    <a:pt x="1500251" y="360807"/>
                  </a:cubicBezTo>
                  <a:cubicBezTo>
                    <a:pt x="1675511" y="368808"/>
                    <a:pt x="1744853" y="716280"/>
                    <a:pt x="1691513" y="824992"/>
                  </a:cubicBezTo>
                  <a:cubicBezTo>
                    <a:pt x="1650238" y="945769"/>
                    <a:pt x="1537462" y="1043432"/>
                    <a:pt x="1410589" y="1051560"/>
                  </a:cubicBezTo>
                  <a:cubicBezTo>
                    <a:pt x="1484122" y="1300226"/>
                    <a:pt x="1277620" y="1417066"/>
                    <a:pt x="1230376" y="1448308"/>
                  </a:cubicBezTo>
                  <a:cubicBezTo>
                    <a:pt x="1116711" y="1513332"/>
                    <a:pt x="1019937" y="1535938"/>
                    <a:pt x="941324" y="1535938"/>
                  </a:cubicBezTo>
                  <a:cubicBezTo>
                    <a:pt x="849376" y="1535938"/>
                    <a:pt x="782193" y="1504950"/>
                    <a:pt x="742061" y="1474597"/>
                  </a:cubicBezTo>
                  <a:cubicBezTo>
                    <a:pt x="654431" y="1399032"/>
                    <a:pt x="725932" y="1412113"/>
                    <a:pt x="886968" y="1394079"/>
                  </a:cubicBezTo>
                  <a:cubicBezTo>
                    <a:pt x="1077341" y="1387094"/>
                    <a:pt x="1179957" y="1213866"/>
                    <a:pt x="1120521" y="1156462"/>
                  </a:cubicBezTo>
                  <a:cubicBezTo>
                    <a:pt x="1112266" y="1155192"/>
                    <a:pt x="1104011" y="1154557"/>
                    <a:pt x="1095502" y="1154557"/>
                  </a:cubicBezTo>
                  <a:cubicBezTo>
                    <a:pt x="964946" y="1154557"/>
                    <a:pt x="796163" y="1298956"/>
                    <a:pt x="625602" y="1298956"/>
                  </a:cubicBezTo>
                  <a:cubicBezTo>
                    <a:pt x="575945" y="1298956"/>
                    <a:pt x="526161" y="1286764"/>
                    <a:pt x="477266" y="1255141"/>
                  </a:cubicBezTo>
                  <a:cubicBezTo>
                    <a:pt x="406781" y="1218946"/>
                    <a:pt x="258699" y="1115187"/>
                    <a:pt x="303022" y="1083945"/>
                  </a:cubicBezTo>
                  <a:cubicBezTo>
                    <a:pt x="341630" y="1088771"/>
                    <a:pt x="379857" y="1091311"/>
                    <a:pt x="416687" y="1091311"/>
                  </a:cubicBezTo>
                  <a:cubicBezTo>
                    <a:pt x="577215" y="1091311"/>
                    <a:pt x="712470" y="1044702"/>
                    <a:pt x="742061" y="948055"/>
                  </a:cubicBezTo>
                  <a:cubicBezTo>
                    <a:pt x="752348" y="915416"/>
                    <a:pt x="732536" y="904367"/>
                    <a:pt x="696595" y="904367"/>
                  </a:cubicBezTo>
                  <a:cubicBezTo>
                    <a:pt x="619506" y="904367"/>
                    <a:pt x="468249" y="955421"/>
                    <a:pt x="380619" y="955421"/>
                  </a:cubicBezTo>
                  <a:cubicBezTo>
                    <a:pt x="357632" y="955421"/>
                    <a:pt x="339090" y="951865"/>
                    <a:pt x="327279" y="943102"/>
                  </a:cubicBezTo>
                  <a:cubicBezTo>
                    <a:pt x="229616" y="921893"/>
                    <a:pt x="54483" y="752856"/>
                    <a:pt x="138938" y="722630"/>
                  </a:cubicBezTo>
                  <a:cubicBezTo>
                    <a:pt x="200406" y="741172"/>
                    <a:pt x="264287" y="749300"/>
                    <a:pt x="321818" y="749300"/>
                  </a:cubicBezTo>
                  <a:cubicBezTo>
                    <a:pt x="484124" y="749300"/>
                    <a:pt x="594360" y="684403"/>
                    <a:pt x="447167" y="614426"/>
                  </a:cubicBezTo>
                  <a:cubicBezTo>
                    <a:pt x="326390" y="568071"/>
                    <a:pt x="178308" y="617474"/>
                    <a:pt x="90678" y="507746"/>
                  </a:cubicBezTo>
                  <a:cubicBezTo>
                    <a:pt x="52451" y="408051"/>
                    <a:pt x="0" y="232918"/>
                    <a:pt x="37338" y="160401"/>
                  </a:cubicBezTo>
                  <a:cubicBezTo>
                    <a:pt x="132080" y="111633"/>
                    <a:pt x="238252" y="79883"/>
                    <a:pt x="333502" y="79883"/>
                  </a:cubicBezTo>
                  <a:cubicBezTo>
                    <a:pt x="470154" y="79883"/>
                    <a:pt x="584454" y="144907"/>
                    <a:pt x="611124" y="317500"/>
                  </a:cubicBezTo>
                  <a:cubicBezTo>
                    <a:pt x="622808" y="361950"/>
                    <a:pt x="647065" y="396367"/>
                    <a:pt x="682879" y="396367"/>
                  </a:cubicBezTo>
                  <a:cubicBezTo>
                    <a:pt x="696595" y="396367"/>
                    <a:pt x="711962" y="391287"/>
                    <a:pt x="728853" y="379984"/>
                  </a:cubicBezTo>
                  <a:cubicBezTo>
                    <a:pt x="821436" y="277241"/>
                    <a:pt x="694563" y="150368"/>
                    <a:pt x="672465" y="41656"/>
                  </a:cubicBezTo>
                  <a:cubicBezTo>
                    <a:pt x="688340" y="12192"/>
                    <a:pt x="714248" y="0"/>
                    <a:pt x="745363" y="0"/>
                  </a:cubicBezTo>
                  <a:close/>
                </a:path>
              </a:pathLst>
            </a:custGeom>
            <a:solidFill>
              <a:srgbClr val="F7BA9C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61027" y="4871677"/>
            <a:ext cx="633834" cy="594579"/>
            <a:chOff x="0" y="0"/>
            <a:chExt cx="1267668" cy="11891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67714" cy="1189101"/>
            </a:xfrm>
            <a:custGeom>
              <a:avLst/>
              <a:gdLst/>
              <a:ahLst/>
              <a:cxnLst/>
              <a:rect l="l" t="t" r="r" b="b"/>
              <a:pathLst>
                <a:path w="1267714" h="1189101">
                  <a:moveTo>
                    <a:pt x="443992" y="0"/>
                  </a:moveTo>
                  <a:cubicBezTo>
                    <a:pt x="552704" y="159131"/>
                    <a:pt x="569849" y="383667"/>
                    <a:pt x="486283" y="572897"/>
                  </a:cubicBezTo>
                  <a:cubicBezTo>
                    <a:pt x="572897" y="615188"/>
                    <a:pt x="677672" y="670560"/>
                    <a:pt x="773303" y="723900"/>
                  </a:cubicBezTo>
                  <a:cubicBezTo>
                    <a:pt x="931418" y="546735"/>
                    <a:pt x="932307" y="383540"/>
                    <a:pt x="876935" y="191262"/>
                  </a:cubicBezTo>
                  <a:cubicBezTo>
                    <a:pt x="961517" y="359410"/>
                    <a:pt x="919226" y="581914"/>
                    <a:pt x="781304" y="727964"/>
                  </a:cubicBezTo>
                  <a:cubicBezTo>
                    <a:pt x="842772" y="762254"/>
                    <a:pt x="925322" y="810514"/>
                    <a:pt x="997839" y="854837"/>
                  </a:cubicBezTo>
                  <a:cubicBezTo>
                    <a:pt x="1182116" y="804418"/>
                    <a:pt x="1266698" y="594106"/>
                    <a:pt x="1249553" y="407797"/>
                  </a:cubicBezTo>
                  <a:cubicBezTo>
                    <a:pt x="1267714" y="424942"/>
                    <a:pt x="1256538" y="472186"/>
                    <a:pt x="1257554" y="516509"/>
                  </a:cubicBezTo>
                  <a:cubicBezTo>
                    <a:pt x="1245489" y="653415"/>
                    <a:pt x="1160907" y="815594"/>
                    <a:pt x="1008888" y="860933"/>
                  </a:cubicBezTo>
                  <a:cubicBezTo>
                    <a:pt x="1019937" y="877062"/>
                    <a:pt x="1105535" y="903224"/>
                    <a:pt x="1102487" y="929386"/>
                  </a:cubicBezTo>
                  <a:cubicBezTo>
                    <a:pt x="1075309" y="912241"/>
                    <a:pt x="1030986" y="885063"/>
                    <a:pt x="987679" y="858901"/>
                  </a:cubicBezTo>
                  <a:cubicBezTo>
                    <a:pt x="1052195" y="957580"/>
                    <a:pt x="1002792" y="1164971"/>
                    <a:pt x="897128" y="1189101"/>
                  </a:cubicBezTo>
                  <a:cubicBezTo>
                    <a:pt x="1038098" y="1098550"/>
                    <a:pt x="1061212" y="851789"/>
                    <a:pt x="870966" y="789432"/>
                  </a:cubicBezTo>
                  <a:cubicBezTo>
                    <a:pt x="685927" y="858520"/>
                    <a:pt x="542544" y="1088517"/>
                    <a:pt x="322453" y="1088517"/>
                  </a:cubicBezTo>
                  <a:cubicBezTo>
                    <a:pt x="321056" y="1088517"/>
                    <a:pt x="319659" y="1088517"/>
                    <a:pt x="318135" y="1088517"/>
                  </a:cubicBezTo>
                  <a:cubicBezTo>
                    <a:pt x="527558" y="1063371"/>
                    <a:pt x="666496" y="876046"/>
                    <a:pt x="861822" y="784479"/>
                  </a:cubicBezTo>
                  <a:cubicBezTo>
                    <a:pt x="740029" y="713994"/>
                    <a:pt x="611124" y="644525"/>
                    <a:pt x="477139" y="578104"/>
                  </a:cubicBezTo>
                  <a:lnTo>
                    <a:pt x="413639" y="546862"/>
                  </a:lnTo>
                  <a:cubicBezTo>
                    <a:pt x="326136" y="592328"/>
                    <a:pt x="194945" y="703326"/>
                    <a:pt x="90297" y="703326"/>
                  </a:cubicBezTo>
                  <a:cubicBezTo>
                    <a:pt x="72390" y="703326"/>
                    <a:pt x="55372" y="700024"/>
                    <a:pt x="39370" y="692785"/>
                  </a:cubicBezTo>
                  <a:cubicBezTo>
                    <a:pt x="49784" y="694055"/>
                    <a:pt x="60071" y="694690"/>
                    <a:pt x="70104" y="694690"/>
                  </a:cubicBezTo>
                  <a:cubicBezTo>
                    <a:pt x="191389" y="694690"/>
                    <a:pt x="294259" y="604901"/>
                    <a:pt x="404876" y="541782"/>
                  </a:cubicBezTo>
                  <a:cubicBezTo>
                    <a:pt x="282956" y="483362"/>
                    <a:pt x="31242" y="353441"/>
                    <a:pt x="0" y="236601"/>
                  </a:cubicBezTo>
                  <a:cubicBezTo>
                    <a:pt x="55372" y="319151"/>
                    <a:pt x="138938" y="386588"/>
                    <a:pt x="231648" y="441071"/>
                  </a:cubicBezTo>
                  <a:cubicBezTo>
                    <a:pt x="254000" y="409702"/>
                    <a:pt x="163576" y="183896"/>
                    <a:pt x="171323" y="183896"/>
                  </a:cubicBezTo>
                  <a:cubicBezTo>
                    <a:pt x="172339" y="183896"/>
                    <a:pt x="174879" y="187452"/>
                    <a:pt x="179324" y="195453"/>
                  </a:cubicBezTo>
                  <a:cubicBezTo>
                    <a:pt x="329311" y="485394"/>
                    <a:pt x="88646" y="386715"/>
                    <a:pt x="479298" y="568833"/>
                  </a:cubicBezTo>
                  <a:cubicBezTo>
                    <a:pt x="573913" y="359537"/>
                    <a:pt x="524637" y="166116"/>
                    <a:pt x="443992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0609494" y="-320732"/>
            <a:ext cx="532676" cy="196343"/>
            <a:chOff x="0" y="0"/>
            <a:chExt cx="1065352" cy="3926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65403" cy="392684"/>
            </a:xfrm>
            <a:custGeom>
              <a:avLst/>
              <a:gdLst/>
              <a:ahLst/>
              <a:cxnLst/>
              <a:rect l="l" t="t" r="r" b="b"/>
              <a:pathLst>
                <a:path w="1065403" h="392684">
                  <a:moveTo>
                    <a:pt x="218948" y="0"/>
                  </a:moveTo>
                  <a:lnTo>
                    <a:pt x="221996" y="2921"/>
                  </a:lnTo>
                  <a:cubicBezTo>
                    <a:pt x="453644" y="182118"/>
                    <a:pt x="726059" y="297942"/>
                    <a:pt x="1013587" y="341630"/>
                  </a:cubicBezTo>
                  <a:cubicBezTo>
                    <a:pt x="1064133" y="377571"/>
                    <a:pt x="1065403" y="392684"/>
                    <a:pt x="1034288" y="392684"/>
                  </a:cubicBezTo>
                  <a:cubicBezTo>
                    <a:pt x="885698" y="392684"/>
                    <a:pt x="0" y="49784"/>
                    <a:pt x="218948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9972494" y="-286254"/>
            <a:ext cx="1303961" cy="1147519"/>
            <a:chOff x="0" y="0"/>
            <a:chExt cx="2607922" cy="22950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07691" cy="2295017"/>
            </a:xfrm>
            <a:custGeom>
              <a:avLst/>
              <a:gdLst/>
              <a:ahLst/>
              <a:cxnLst/>
              <a:rect l="l" t="t" r="r" b="b"/>
              <a:pathLst>
                <a:path w="2607691" h="2295017">
                  <a:moveTo>
                    <a:pt x="485267" y="348869"/>
                  </a:moveTo>
                  <a:cubicBezTo>
                    <a:pt x="412496" y="348869"/>
                    <a:pt x="398653" y="440817"/>
                    <a:pt x="522097" y="527177"/>
                  </a:cubicBezTo>
                  <a:cubicBezTo>
                    <a:pt x="550545" y="545592"/>
                    <a:pt x="575945" y="553466"/>
                    <a:pt x="596392" y="553466"/>
                  </a:cubicBezTo>
                  <a:cubicBezTo>
                    <a:pt x="661543" y="553466"/>
                    <a:pt x="677545" y="473329"/>
                    <a:pt x="588264" y="393192"/>
                  </a:cubicBezTo>
                  <a:cubicBezTo>
                    <a:pt x="548259" y="361950"/>
                    <a:pt x="512572" y="348869"/>
                    <a:pt x="485140" y="348869"/>
                  </a:cubicBezTo>
                  <a:close/>
                  <a:moveTo>
                    <a:pt x="1372362" y="583565"/>
                  </a:moveTo>
                  <a:cubicBezTo>
                    <a:pt x="1369314" y="583565"/>
                    <a:pt x="1366266" y="583819"/>
                    <a:pt x="1363091" y="584327"/>
                  </a:cubicBezTo>
                  <a:cubicBezTo>
                    <a:pt x="1281684" y="603250"/>
                    <a:pt x="1328039" y="842518"/>
                    <a:pt x="1419479" y="842518"/>
                  </a:cubicBezTo>
                  <a:cubicBezTo>
                    <a:pt x="1422654" y="842518"/>
                    <a:pt x="1425956" y="842137"/>
                    <a:pt x="1429258" y="841629"/>
                  </a:cubicBezTo>
                  <a:cubicBezTo>
                    <a:pt x="1512316" y="824103"/>
                    <a:pt x="1465580" y="583565"/>
                    <a:pt x="1372235" y="583565"/>
                  </a:cubicBezTo>
                  <a:close/>
                  <a:moveTo>
                    <a:pt x="1454404" y="1259967"/>
                  </a:moveTo>
                  <a:cubicBezTo>
                    <a:pt x="1429766" y="1259967"/>
                    <a:pt x="1401064" y="1265428"/>
                    <a:pt x="1369060" y="1277874"/>
                  </a:cubicBezTo>
                  <a:cubicBezTo>
                    <a:pt x="1221232" y="1351788"/>
                    <a:pt x="1246886" y="1470152"/>
                    <a:pt x="1360170" y="1470152"/>
                  </a:cubicBezTo>
                  <a:cubicBezTo>
                    <a:pt x="1385316" y="1470152"/>
                    <a:pt x="1414653" y="1464310"/>
                    <a:pt x="1447419" y="1450975"/>
                  </a:cubicBezTo>
                  <a:cubicBezTo>
                    <a:pt x="1596009" y="1377950"/>
                    <a:pt x="1569339" y="1259967"/>
                    <a:pt x="1454531" y="1259967"/>
                  </a:cubicBezTo>
                  <a:close/>
                  <a:moveTo>
                    <a:pt x="1196721" y="1526286"/>
                  </a:moveTo>
                  <a:cubicBezTo>
                    <a:pt x="1150239" y="1526286"/>
                    <a:pt x="1086739" y="1561338"/>
                    <a:pt x="1098296" y="1611884"/>
                  </a:cubicBezTo>
                  <a:cubicBezTo>
                    <a:pt x="1104773" y="1626489"/>
                    <a:pt x="1121791" y="1633093"/>
                    <a:pt x="1141984" y="1633093"/>
                  </a:cubicBezTo>
                  <a:cubicBezTo>
                    <a:pt x="1188339" y="1633093"/>
                    <a:pt x="1251204" y="1598549"/>
                    <a:pt x="1239774" y="1547241"/>
                  </a:cubicBezTo>
                  <a:cubicBezTo>
                    <a:pt x="1233424" y="1532763"/>
                    <a:pt x="1216787" y="1526286"/>
                    <a:pt x="1196721" y="1526286"/>
                  </a:cubicBezTo>
                  <a:close/>
                  <a:moveTo>
                    <a:pt x="1113917" y="0"/>
                  </a:moveTo>
                  <a:cubicBezTo>
                    <a:pt x="1290066" y="0"/>
                    <a:pt x="1576705" y="262255"/>
                    <a:pt x="1563497" y="376682"/>
                  </a:cubicBezTo>
                  <a:cubicBezTo>
                    <a:pt x="1616710" y="494665"/>
                    <a:pt x="1524889" y="927227"/>
                    <a:pt x="1583690" y="927227"/>
                  </a:cubicBezTo>
                  <a:cubicBezTo>
                    <a:pt x="1601343" y="927227"/>
                    <a:pt x="1632585" y="888365"/>
                    <a:pt x="1685290" y="790448"/>
                  </a:cubicBezTo>
                  <a:cubicBezTo>
                    <a:pt x="1811782" y="394716"/>
                    <a:pt x="1527302" y="206629"/>
                    <a:pt x="1622044" y="122428"/>
                  </a:cubicBezTo>
                  <a:cubicBezTo>
                    <a:pt x="2320290" y="380746"/>
                    <a:pt x="1791970" y="1203706"/>
                    <a:pt x="1939290" y="1203706"/>
                  </a:cubicBezTo>
                  <a:cubicBezTo>
                    <a:pt x="1942211" y="1203706"/>
                    <a:pt x="1945259" y="1203325"/>
                    <a:pt x="1948688" y="1202817"/>
                  </a:cubicBezTo>
                  <a:cubicBezTo>
                    <a:pt x="2383536" y="981583"/>
                    <a:pt x="2145792" y="599440"/>
                    <a:pt x="2242058" y="539242"/>
                  </a:cubicBezTo>
                  <a:cubicBezTo>
                    <a:pt x="2503932" y="551307"/>
                    <a:pt x="2607691" y="1070356"/>
                    <a:pt x="2527935" y="1232916"/>
                  </a:cubicBezTo>
                  <a:cubicBezTo>
                    <a:pt x="2466213" y="1413383"/>
                    <a:pt x="2297684" y="1559433"/>
                    <a:pt x="2108073" y="1571371"/>
                  </a:cubicBezTo>
                  <a:cubicBezTo>
                    <a:pt x="2217928" y="1943100"/>
                    <a:pt x="1909445" y="2117598"/>
                    <a:pt x="1838706" y="2164207"/>
                  </a:cubicBezTo>
                  <a:cubicBezTo>
                    <a:pt x="1668907" y="2261235"/>
                    <a:pt x="1524254" y="2295017"/>
                    <a:pt x="1406652" y="2295017"/>
                  </a:cubicBezTo>
                  <a:cubicBezTo>
                    <a:pt x="1269238" y="2295017"/>
                    <a:pt x="1168908" y="2248662"/>
                    <a:pt x="1108837" y="2203323"/>
                  </a:cubicBezTo>
                  <a:cubicBezTo>
                    <a:pt x="977900" y="2090420"/>
                    <a:pt x="1084707" y="2109978"/>
                    <a:pt x="1325499" y="2082927"/>
                  </a:cubicBezTo>
                  <a:cubicBezTo>
                    <a:pt x="1609979" y="2072386"/>
                    <a:pt x="1763395" y="1813687"/>
                    <a:pt x="1674622" y="1727835"/>
                  </a:cubicBezTo>
                  <a:cubicBezTo>
                    <a:pt x="1662430" y="1725803"/>
                    <a:pt x="1649857" y="1724914"/>
                    <a:pt x="1637157" y="1724914"/>
                  </a:cubicBezTo>
                  <a:cubicBezTo>
                    <a:pt x="1441958" y="1724914"/>
                    <a:pt x="1189736" y="1940687"/>
                    <a:pt x="934847" y="1940687"/>
                  </a:cubicBezTo>
                  <a:cubicBezTo>
                    <a:pt x="860679" y="1940687"/>
                    <a:pt x="786257" y="1922399"/>
                    <a:pt x="713105" y="1875282"/>
                  </a:cubicBezTo>
                  <a:cubicBezTo>
                    <a:pt x="607695" y="1821180"/>
                    <a:pt x="386588" y="1666113"/>
                    <a:pt x="452755" y="1619504"/>
                  </a:cubicBezTo>
                  <a:cubicBezTo>
                    <a:pt x="510413" y="1626743"/>
                    <a:pt x="567563" y="1630426"/>
                    <a:pt x="622681" y="1630426"/>
                  </a:cubicBezTo>
                  <a:cubicBezTo>
                    <a:pt x="862584" y="1630426"/>
                    <a:pt x="1064895" y="1560703"/>
                    <a:pt x="1108837" y="1416304"/>
                  </a:cubicBezTo>
                  <a:cubicBezTo>
                    <a:pt x="1124204" y="1367536"/>
                    <a:pt x="1094613" y="1351026"/>
                    <a:pt x="1040892" y="1351026"/>
                  </a:cubicBezTo>
                  <a:cubicBezTo>
                    <a:pt x="925703" y="1351026"/>
                    <a:pt x="699516" y="1427353"/>
                    <a:pt x="568579" y="1427353"/>
                  </a:cubicBezTo>
                  <a:cubicBezTo>
                    <a:pt x="534162" y="1427353"/>
                    <a:pt x="506476" y="1422146"/>
                    <a:pt x="488823" y="1408811"/>
                  </a:cubicBezTo>
                  <a:cubicBezTo>
                    <a:pt x="343154" y="1377188"/>
                    <a:pt x="81280" y="1124458"/>
                    <a:pt x="207772" y="1079246"/>
                  </a:cubicBezTo>
                  <a:cubicBezTo>
                    <a:pt x="299466" y="1107567"/>
                    <a:pt x="395097" y="1119759"/>
                    <a:pt x="480949" y="1119759"/>
                  </a:cubicBezTo>
                  <a:cubicBezTo>
                    <a:pt x="723392" y="1119759"/>
                    <a:pt x="888238" y="1022731"/>
                    <a:pt x="668274" y="918210"/>
                  </a:cubicBezTo>
                  <a:cubicBezTo>
                    <a:pt x="487680" y="848995"/>
                    <a:pt x="266446" y="922782"/>
                    <a:pt x="135509" y="758698"/>
                  </a:cubicBezTo>
                  <a:cubicBezTo>
                    <a:pt x="78359" y="609854"/>
                    <a:pt x="0" y="348107"/>
                    <a:pt x="55753" y="239776"/>
                  </a:cubicBezTo>
                  <a:cubicBezTo>
                    <a:pt x="197358" y="166751"/>
                    <a:pt x="355981" y="119380"/>
                    <a:pt x="498475" y="119380"/>
                  </a:cubicBezTo>
                  <a:cubicBezTo>
                    <a:pt x="702691" y="119380"/>
                    <a:pt x="873506" y="216535"/>
                    <a:pt x="913384" y="474345"/>
                  </a:cubicBezTo>
                  <a:cubicBezTo>
                    <a:pt x="930783" y="540766"/>
                    <a:pt x="967105" y="592201"/>
                    <a:pt x="1020572" y="592201"/>
                  </a:cubicBezTo>
                  <a:cubicBezTo>
                    <a:pt x="1041019" y="592201"/>
                    <a:pt x="1064006" y="584708"/>
                    <a:pt x="1089406" y="567690"/>
                  </a:cubicBezTo>
                  <a:cubicBezTo>
                    <a:pt x="1227836" y="414147"/>
                    <a:pt x="1038225" y="224663"/>
                    <a:pt x="1005205" y="62103"/>
                  </a:cubicBezTo>
                  <a:cubicBezTo>
                    <a:pt x="1028827" y="18161"/>
                    <a:pt x="1067562" y="0"/>
                    <a:pt x="1113917" y="0"/>
                  </a:cubicBezTo>
                  <a:close/>
                </a:path>
              </a:pathLst>
            </a:custGeom>
            <a:solidFill>
              <a:srgbClr val="029083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10120099" y="-234966"/>
            <a:ext cx="947288" cy="888518"/>
            <a:chOff x="0" y="0"/>
            <a:chExt cx="1894575" cy="17770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94332" cy="1777111"/>
            </a:xfrm>
            <a:custGeom>
              <a:avLst/>
              <a:gdLst/>
              <a:ahLst/>
              <a:cxnLst/>
              <a:rect l="l" t="t" r="r" b="b"/>
              <a:pathLst>
                <a:path w="1894332" h="1777111">
                  <a:moveTo>
                    <a:pt x="663575" y="0"/>
                  </a:moveTo>
                  <a:cubicBezTo>
                    <a:pt x="826008" y="237744"/>
                    <a:pt x="851662" y="573278"/>
                    <a:pt x="726821" y="856107"/>
                  </a:cubicBezTo>
                  <a:cubicBezTo>
                    <a:pt x="856234" y="919353"/>
                    <a:pt x="1012698" y="1002157"/>
                    <a:pt x="1155700" y="1081913"/>
                  </a:cubicBezTo>
                  <a:cubicBezTo>
                    <a:pt x="1391920" y="817118"/>
                    <a:pt x="1393444" y="573405"/>
                    <a:pt x="1310640" y="286004"/>
                  </a:cubicBezTo>
                  <a:cubicBezTo>
                    <a:pt x="1437005" y="537337"/>
                    <a:pt x="1373886" y="869823"/>
                    <a:pt x="1167638" y="1088009"/>
                  </a:cubicBezTo>
                  <a:cubicBezTo>
                    <a:pt x="1259459" y="1139190"/>
                    <a:pt x="1382776" y="1211453"/>
                    <a:pt x="1491107" y="1277620"/>
                  </a:cubicBezTo>
                  <a:cubicBezTo>
                    <a:pt x="1766443" y="1202309"/>
                    <a:pt x="1892935" y="887857"/>
                    <a:pt x="1867281" y="609600"/>
                  </a:cubicBezTo>
                  <a:cubicBezTo>
                    <a:pt x="1894332" y="635127"/>
                    <a:pt x="1877822" y="705866"/>
                    <a:pt x="1879346" y="772033"/>
                  </a:cubicBezTo>
                  <a:cubicBezTo>
                    <a:pt x="1861312" y="976630"/>
                    <a:pt x="1734820" y="1218946"/>
                    <a:pt x="1507617" y="1286637"/>
                  </a:cubicBezTo>
                  <a:cubicBezTo>
                    <a:pt x="1524127" y="1310640"/>
                    <a:pt x="1652016" y="1349756"/>
                    <a:pt x="1647571" y="1388872"/>
                  </a:cubicBezTo>
                  <a:cubicBezTo>
                    <a:pt x="1606931" y="1363345"/>
                    <a:pt x="1540764" y="1322705"/>
                    <a:pt x="1475994" y="1283589"/>
                  </a:cubicBezTo>
                  <a:cubicBezTo>
                    <a:pt x="1572387" y="1431036"/>
                    <a:pt x="1498600" y="1740916"/>
                    <a:pt x="1340612" y="1777111"/>
                  </a:cubicBezTo>
                  <a:cubicBezTo>
                    <a:pt x="1551305" y="1641729"/>
                    <a:pt x="1585849" y="1273048"/>
                    <a:pt x="1301496" y="1179830"/>
                  </a:cubicBezTo>
                  <a:cubicBezTo>
                    <a:pt x="1024890" y="1283081"/>
                    <a:pt x="810641" y="1626743"/>
                    <a:pt x="481838" y="1626743"/>
                  </a:cubicBezTo>
                  <a:cubicBezTo>
                    <a:pt x="479679" y="1626743"/>
                    <a:pt x="477520" y="1626743"/>
                    <a:pt x="475361" y="1626743"/>
                  </a:cubicBezTo>
                  <a:cubicBezTo>
                    <a:pt x="788416" y="1589151"/>
                    <a:pt x="996061" y="1309243"/>
                    <a:pt x="1287907" y="1172337"/>
                  </a:cubicBezTo>
                  <a:cubicBezTo>
                    <a:pt x="1106043" y="1066800"/>
                    <a:pt x="913384" y="963041"/>
                    <a:pt x="713232" y="863727"/>
                  </a:cubicBezTo>
                  <a:lnTo>
                    <a:pt x="618490" y="816991"/>
                  </a:lnTo>
                  <a:cubicBezTo>
                    <a:pt x="487426" y="885190"/>
                    <a:pt x="291465" y="1051052"/>
                    <a:pt x="134874" y="1051052"/>
                  </a:cubicBezTo>
                  <a:cubicBezTo>
                    <a:pt x="108204" y="1051052"/>
                    <a:pt x="82550" y="1046226"/>
                    <a:pt x="58674" y="1035304"/>
                  </a:cubicBezTo>
                  <a:cubicBezTo>
                    <a:pt x="74168" y="1037209"/>
                    <a:pt x="89535" y="1038225"/>
                    <a:pt x="104648" y="1038225"/>
                  </a:cubicBezTo>
                  <a:cubicBezTo>
                    <a:pt x="285877" y="1038225"/>
                    <a:pt x="439674" y="904113"/>
                    <a:pt x="604901" y="809625"/>
                  </a:cubicBezTo>
                  <a:cubicBezTo>
                    <a:pt x="422783" y="722249"/>
                    <a:pt x="46736" y="528193"/>
                    <a:pt x="0" y="353568"/>
                  </a:cubicBezTo>
                  <a:cubicBezTo>
                    <a:pt x="82804" y="477012"/>
                    <a:pt x="207645" y="577850"/>
                    <a:pt x="346075" y="659130"/>
                  </a:cubicBezTo>
                  <a:cubicBezTo>
                    <a:pt x="379476" y="612394"/>
                    <a:pt x="244348" y="274701"/>
                    <a:pt x="255905" y="274701"/>
                  </a:cubicBezTo>
                  <a:cubicBezTo>
                    <a:pt x="257302" y="274701"/>
                    <a:pt x="261112" y="280035"/>
                    <a:pt x="267843" y="291973"/>
                  </a:cubicBezTo>
                  <a:cubicBezTo>
                    <a:pt x="492125" y="725297"/>
                    <a:pt x="132461" y="577850"/>
                    <a:pt x="716280" y="850138"/>
                  </a:cubicBezTo>
                  <a:cubicBezTo>
                    <a:pt x="857758" y="537210"/>
                    <a:pt x="783971" y="248285"/>
                    <a:pt x="663575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832198" y="-438656"/>
            <a:ext cx="1232937" cy="1670175"/>
            <a:chOff x="0" y="0"/>
            <a:chExt cx="2465875" cy="3340349"/>
          </a:xfrm>
        </p:grpSpPr>
        <p:sp>
          <p:nvSpPr>
            <p:cNvPr id="18" name="Freeform 18"/>
            <p:cNvSpPr/>
            <p:nvPr/>
          </p:nvSpPr>
          <p:spPr>
            <a:xfrm>
              <a:off x="127" y="0"/>
              <a:ext cx="2465959" cy="3340100"/>
            </a:xfrm>
            <a:custGeom>
              <a:avLst/>
              <a:gdLst/>
              <a:ahLst/>
              <a:cxnLst/>
              <a:rect l="l" t="t" r="r" b="b"/>
              <a:pathLst>
                <a:path w="2465959" h="3340100">
                  <a:moveTo>
                    <a:pt x="752729" y="0"/>
                  </a:moveTo>
                  <a:cubicBezTo>
                    <a:pt x="1054227" y="365760"/>
                    <a:pt x="1308735" y="853313"/>
                    <a:pt x="1231773" y="1353693"/>
                  </a:cubicBezTo>
                  <a:lnTo>
                    <a:pt x="1246759" y="1375029"/>
                  </a:lnTo>
                  <a:cubicBezTo>
                    <a:pt x="1276731" y="1424178"/>
                    <a:pt x="1306576" y="1473327"/>
                    <a:pt x="1332357" y="1524762"/>
                  </a:cubicBezTo>
                  <a:cubicBezTo>
                    <a:pt x="1370838" y="1103503"/>
                    <a:pt x="1437132" y="682244"/>
                    <a:pt x="1531239" y="269494"/>
                  </a:cubicBezTo>
                  <a:cubicBezTo>
                    <a:pt x="1661668" y="703707"/>
                    <a:pt x="1595374" y="1176274"/>
                    <a:pt x="1349502" y="1556893"/>
                  </a:cubicBezTo>
                  <a:cubicBezTo>
                    <a:pt x="1400810" y="1657350"/>
                    <a:pt x="1445641" y="1757934"/>
                    <a:pt x="1486281" y="1864868"/>
                  </a:cubicBezTo>
                  <a:cubicBezTo>
                    <a:pt x="1608201" y="1467104"/>
                    <a:pt x="1790065" y="1024382"/>
                    <a:pt x="2089404" y="724916"/>
                  </a:cubicBezTo>
                  <a:cubicBezTo>
                    <a:pt x="1922653" y="1112012"/>
                    <a:pt x="1832864" y="1582547"/>
                    <a:pt x="1499235" y="1901190"/>
                  </a:cubicBezTo>
                  <a:cubicBezTo>
                    <a:pt x="1516380" y="1943989"/>
                    <a:pt x="1531366" y="1986788"/>
                    <a:pt x="1544193" y="2031746"/>
                  </a:cubicBezTo>
                  <a:cubicBezTo>
                    <a:pt x="1879981" y="1841373"/>
                    <a:pt x="2053209" y="1507744"/>
                    <a:pt x="2252091" y="1201928"/>
                  </a:cubicBezTo>
                  <a:cubicBezTo>
                    <a:pt x="2170811" y="1559052"/>
                    <a:pt x="2003933" y="2038096"/>
                    <a:pt x="1563497" y="2093722"/>
                  </a:cubicBezTo>
                  <a:cubicBezTo>
                    <a:pt x="1576324" y="2136394"/>
                    <a:pt x="1582674" y="2155698"/>
                    <a:pt x="1601978" y="2232660"/>
                  </a:cubicBezTo>
                  <a:cubicBezTo>
                    <a:pt x="1905635" y="2130044"/>
                    <a:pt x="2234946" y="2035937"/>
                    <a:pt x="2465959" y="1759966"/>
                  </a:cubicBezTo>
                  <a:cubicBezTo>
                    <a:pt x="2454656" y="2111502"/>
                    <a:pt x="2091436" y="2282952"/>
                    <a:pt x="1750822" y="2282952"/>
                  </a:cubicBezTo>
                  <a:cubicBezTo>
                    <a:pt x="1704086" y="2282952"/>
                    <a:pt x="1657604" y="2279777"/>
                    <a:pt x="1612646" y="2273300"/>
                  </a:cubicBezTo>
                  <a:cubicBezTo>
                    <a:pt x="1623314" y="2316099"/>
                    <a:pt x="1633982" y="2356739"/>
                    <a:pt x="1642618" y="2399538"/>
                  </a:cubicBezTo>
                  <a:cubicBezTo>
                    <a:pt x="1805813" y="2411984"/>
                    <a:pt x="1968881" y="2428875"/>
                    <a:pt x="2138934" y="2428875"/>
                  </a:cubicBezTo>
                  <a:cubicBezTo>
                    <a:pt x="2232025" y="2428875"/>
                    <a:pt x="2327021" y="2423795"/>
                    <a:pt x="2425319" y="2410206"/>
                  </a:cubicBezTo>
                  <a:cubicBezTo>
                    <a:pt x="2312670" y="2489708"/>
                    <a:pt x="2182241" y="2514981"/>
                    <a:pt x="2046224" y="2514981"/>
                  </a:cubicBezTo>
                  <a:cubicBezTo>
                    <a:pt x="1918970" y="2514981"/>
                    <a:pt x="1786890" y="2492883"/>
                    <a:pt x="1659763" y="2472055"/>
                  </a:cubicBezTo>
                  <a:cubicBezTo>
                    <a:pt x="1668272" y="2508504"/>
                    <a:pt x="1674749" y="2542667"/>
                    <a:pt x="1681099" y="2578989"/>
                  </a:cubicBezTo>
                  <a:cubicBezTo>
                    <a:pt x="1892935" y="2613279"/>
                    <a:pt x="2083181" y="2756535"/>
                    <a:pt x="2303526" y="2829179"/>
                  </a:cubicBezTo>
                  <a:cubicBezTo>
                    <a:pt x="2270633" y="2838831"/>
                    <a:pt x="2236089" y="2843149"/>
                    <a:pt x="2200529" y="2843149"/>
                  </a:cubicBezTo>
                  <a:cubicBezTo>
                    <a:pt x="2030857" y="2843149"/>
                    <a:pt x="1838960" y="2743200"/>
                    <a:pt x="1693926" y="2638806"/>
                  </a:cubicBezTo>
                  <a:cubicBezTo>
                    <a:pt x="1788795" y="3164332"/>
                    <a:pt x="1811401" y="3340100"/>
                    <a:pt x="1801495" y="3340100"/>
                  </a:cubicBezTo>
                  <a:cubicBezTo>
                    <a:pt x="1785493" y="3340100"/>
                    <a:pt x="1684528" y="2880995"/>
                    <a:pt x="1666113" y="2698750"/>
                  </a:cubicBezTo>
                  <a:cubicBezTo>
                    <a:pt x="1625473" y="2854833"/>
                    <a:pt x="1473708" y="3058033"/>
                    <a:pt x="1291844" y="3066542"/>
                  </a:cubicBezTo>
                  <a:cubicBezTo>
                    <a:pt x="1430782" y="2951099"/>
                    <a:pt x="1460754" y="2717927"/>
                    <a:pt x="1648968" y="2611120"/>
                  </a:cubicBezTo>
                  <a:cubicBezTo>
                    <a:pt x="1640332" y="2566162"/>
                    <a:pt x="1631823" y="2519172"/>
                    <a:pt x="1621155" y="2472055"/>
                  </a:cubicBezTo>
                  <a:cubicBezTo>
                    <a:pt x="1516380" y="2690241"/>
                    <a:pt x="1165733" y="2814320"/>
                    <a:pt x="938911" y="2861310"/>
                  </a:cubicBezTo>
                  <a:cubicBezTo>
                    <a:pt x="1161288" y="2745867"/>
                    <a:pt x="1326007" y="2450719"/>
                    <a:pt x="1606169" y="2410079"/>
                  </a:cubicBezTo>
                  <a:cubicBezTo>
                    <a:pt x="1597660" y="2362962"/>
                    <a:pt x="1584833" y="2318131"/>
                    <a:pt x="1574038" y="2273173"/>
                  </a:cubicBezTo>
                  <a:cubicBezTo>
                    <a:pt x="1359662" y="2400300"/>
                    <a:pt x="1088136" y="2499995"/>
                    <a:pt x="819277" y="2499995"/>
                  </a:cubicBezTo>
                  <a:cubicBezTo>
                    <a:pt x="712851" y="2499995"/>
                    <a:pt x="606679" y="2484374"/>
                    <a:pt x="504698" y="2448560"/>
                  </a:cubicBezTo>
                  <a:cubicBezTo>
                    <a:pt x="515747" y="2449195"/>
                    <a:pt x="526923" y="2449449"/>
                    <a:pt x="537972" y="2449449"/>
                  </a:cubicBezTo>
                  <a:cubicBezTo>
                    <a:pt x="846963" y="2449449"/>
                    <a:pt x="1151763" y="2218817"/>
                    <a:pt x="1478280" y="2218817"/>
                  </a:cubicBezTo>
                  <a:cubicBezTo>
                    <a:pt x="1505712" y="2218817"/>
                    <a:pt x="1533271" y="2220341"/>
                    <a:pt x="1561084" y="2223897"/>
                  </a:cubicBezTo>
                  <a:cubicBezTo>
                    <a:pt x="1552575" y="2185416"/>
                    <a:pt x="1541907" y="2146808"/>
                    <a:pt x="1520444" y="2074164"/>
                  </a:cubicBezTo>
                  <a:cubicBezTo>
                    <a:pt x="1297559" y="2130171"/>
                    <a:pt x="1037590" y="2184019"/>
                    <a:pt x="816737" y="2184019"/>
                  </a:cubicBezTo>
                  <a:cubicBezTo>
                    <a:pt x="666750" y="2184019"/>
                    <a:pt x="534670" y="2159127"/>
                    <a:pt x="444754" y="2093468"/>
                  </a:cubicBezTo>
                  <a:cubicBezTo>
                    <a:pt x="504825" y="2103247"/>
                    <a:pt x="565023" y="2107184"/>
                    <a:pt x="625475" y="2107184"/>
                  </a:cubicBezTo>
                  <a:cubicBezTo>
                    <a:pt x="871474" y="2107184"/>
                    <a:pt x="1120140" y="2041906"/>
                    <a:pt x="1365885" y="2041906"/>
                  </a:cubicBezTo>
                  <a:cubicBezTo>
                    <a:pt x="1414780" y="2041906"/>
                    <a:pt x="1463421" y="2044446"/>
                    <a:pt x="1511935" y="2050669"/>
                  </a:cubicBezTo>
                  <a:cubicBezTo>
                    <a:pt x="1496949" y="2001520"/>
                    <a:pt x="1479804" y="1952244"/>
                    <a:pt x="1462786" y="1903095"/>
                  </a:cubicBezTo>
                  <a:cubicBezTo>
                    <a:pt x="1310386" y="1960880"/>
                    <a:pt x="1151128" y="1989328"/>
                    <a:pt x="992505" y="1989328"/>
                  </a:cubicBezTo>
                  <a:cubicBezTo>
                    <a:pt x="764032" y="1989328"/>
                    <a:pt x="536829" y="1930273"/>
                    <a:pt x="333502" y="1815465"/>
                  </a:cubicBezTo>
                  <a:cubicBezTo>
                    <a:pt x="467360" y="1863344"/>
                    <a:pt x="609473" y="1878838"/>
                    <a:pt x="755015" y="1878838"/>
                  </a:cubicBezTo>
                  <a:cubicBezTo>
                    <a:pt x="979297" y="1878838"/>
                    <a:pt x="1211834" y="1842008"/>
                    <a:pt x="1434973" y="1830324"/>
                  </a:cubicBezTo>
                  <a:cubicBezTo>
                    <a:pt x="1405001" y="1755521"/>
                    <a:pt x="1400683" y="1742694"/>
                    <a:pt x="1340866" y="1618615"/>
                  </a:cubicBezTo>
                  <a:cubicBezTo>
                    <a:pt x="1266698" y="1631569"/>
                    <a:pt x="1187577" y="1638554"/>
                    <a:pt x="1106805" y="1638554"/>
                  </a:cubicBezTo>
                  <a:cubicBezTo>
                    <a:pt x="787400" y="1638554"/>
                    <a:pt x="442214" y="1528572"/>
                    <a:pt x="271526" y="1240028"/>
                  </a:cubicBezTo>
                  <a:cubicBezTo>
                    <a:pt x="581660" y="1470914"/>
                    <a:pt x="979424" y="1470914"/>
                    <a:pt x="1325880" y="1586484"/>
                  </a:cubicBezTo>
                  <a:cubicBezTo>
                    <a:pt x="1287399" y="1511554"/>
                    <a:pt x="1246759" y="1436751"/>
                    <a:pt x="1199769" y="1366266"/>
                  </a:cubicBezTo>
                  <a:cubicBezTo>
                    <a:pt x="718566" y="1287018"/>
                    <a:pt x="145415" y="906526"/>
                    <a:pt x="42799" y="649859"/>
                  </a:cubicBezTo>
                  <a:cubicBezTo>
                    <a:pt x="382778" y="900049"/>
                    <a:pt x="791337" y="1107440"/>
                    <a:pt x="1169797" y="1327785"/>
                  </a:cubicBezTo>
                  <a:cubicBezTo>
                    <a:pt x="895985" y="934593"/>
                    <a:pt x="83312" y="483362"/>
                    <a:pt x="0" y="85598"/>
                  </a:cubicBezTo>
                  <a:cubicBezTo>
                    <a:pt x="160401" y="263144"/>
                    <a:pt x="372110" y="387096"/>
                    <a:pt x="562483" y="530352"/>
                  </a:cubicBezTo>
                  <a:cubicBezTo>
                    <a:pt x="859663" y="731393"/>
                    <a:pt x="966597" y="1035050"/>
                    <a:pt x="1201801" y="1306703"/>
                  </a:cubicBezTo>
                  <a:cubicBezTo>
                    <a:pt x="1120521" y="859663"/>
                    <a:pt x="838327" y="468376"/>
                    <a:pt x="752729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11591092" y="262129"/>
            <a:ext cx="811848" cy="1099888"/>
            <a:chOff x="0" y="0"/>
            <a:chExt cx="1623696" cy="2199776"/>
          </a:xfrm>
        </p:grpSpPr>
        <p:sp>
          <p:nvSpPr>
            <p:cNvPr id="20" name="Freeform 20"/>
            <p:cNvSpPr/>
            <p:nvPr/>
          </p:nvSpPr>
          <p:spPr>
            <a:xfrm>
              <a:off x="-127" y="0"/>
              <a:ext cx="1623822" cy="2199767"/>
            </a:xfrm>
            <a:custGeom>
              <a:avLst/>
              <a:gdLst/>
              <a:ahLst/>
              <a:cxnLst/>
              <a:rect l="l" t="t" r="r" b="b"/>
              <a:pathLst>
                <a:path w="1623822" h="2199767">
                  <a:moveTo>
                    <a:pt x="1128141" y="0"/>
                  </a:moveTo>
                  <a:cubicBezTo>
                    <a:pt x="929513" y="240919"/>
                    <a:pt x="762000" y="561975"/>
                    <a:pt x="812673" y="891540"/>
                  </a:cubicBezTo>
                  <a:lnTo>
                    <a:pt x="802767" y="905637"/>
                  </a:lnTo>
                  <a:cubicBezTo>
                    <a:pt x="783082" y="938022"/>
                    <a:pt x="763397" y="970407"/>
                    <a:pt x="746379" y="1004189"/>
                  </a:cubicBezTo>
                  <a:cubicBezTo>
                    <a:pt x="721106" y="726694"/>
                    <a:pt x="677418" y="449326"/>
                    <a:pt x="615442" y="177546"/>
                  </a:cubicBezTo>
                  <a:cubicBezTo>
                    <a:pt x="529590" y="463423"/>
                    <a:pt x="573151" y="774700"/>
                    <a:pt x="735076" y="1025398"/>
                  </a:cubicBezTo>
                  <a:cubicBezTo>
                    <a:pt x="701294" y="1091565"/>
                    <a:pt x="671703" y="1157732"/>
                    <a:pt x="645033" y="1228217"/>
                  </a:cubicBezTo>
                  <a:cubicBezTo>
                    <a:pt x="564769" y="966216"/>
                    <a:pt x="445008" y="674751"/>
                    <a:pt x="247904" y="477520"/>
                  </a:cubicBezTo>
                  <a:cubicBezTo>
                    <a:pt x="357759" y="732536"/>
                    <a:pt x="416814" y="1042289"/>
                    <a:pt x="636524" y="1252093"/>
                  </a:cubicBezTo>
                  <a:cubicBezTo>
                    <a:pt x="625221" y="1280287"/>
                    <a:pt x="615442" y="1308481"/>
                    <a:pt x="606933" y="1338072"/>
                  </a:cubicBezTo>
                  <a:cubicBezTo>
                    <a:pt x="385826" y="1212723"/>
                    <a:pt x="271780" y="993013"/>
                    <a:pt x="140843" y="791591"/>
                  </a:cubicBezTo>
                  <a:cubicBezTo>
                    <a:pt x="194310" y="1026795"/>
                    <a:pt x="304165" y="1342263"/>
                    <a:pt x="594233" y="1378839"/>
                  </a:cubicBezTo>
                  <a:cubicBezTo>
                    <a:pt x="585724" y="1406906"/>
                    <a:pt x="581533" y="1419606"/>
                    <a:pt x="568960" y="1470406"/>
                  </a:cubicBezTo>
                  <a:cubicBezTo>
                    <a:pt x="369062" y="1402842"/>
                    <a:pt x="152146" y="1340866"/>
                    <a:pt x="0" y="1159129"/>
                  </a:cubicBezTo>
                  <a:cubicBezTo>
                    <a:pt x="7366" y="1390650"/>
                    <a:pt x="246634" y="1503553"/>
                    <a:pt x="470916" y="1503553"/>
                  </a:cubicBezTo>
                  <a:cubicBezTo>
                    <a:pt x="501650" y="1503553"/>
                    <a:pt x="532257" y="1501394"/>
                    <a:pt x="561975" y="1497203"/>
                  </a:cubicBezTo>
                  <a:cubicBezTo>
                    <a:pt x="554990" y="1525397"/>
                    <a:pt x="547878" y="1552194"/>
                    <a:pt x="542290" y="1580261"/>
                  </a:cubicBezTo>
                  <a:cubicBezTo>
                    <a:pt x="434848" y="1588389"/>
                    <a:pt x="327406" y="1599565"/>
                    <a:pt x="215392" y="1599565"/>
                  </a:cubicBezTo>
                  <a:cubicBezTo>
                    <a:pt x="154178" y="1599565"/>
                    <a:pt x="91567" y="1596263"/>
                    <a:pt x="26797" y="1587246"/>
                  </a:cubicBezTo>
                  <a:cubicBezTo>
                    <a:pt x="100965" y="1639570"/>
                    <a:pt x="186944" y="1656207"/>
                    <a:pt x="276479" y="1656207"/>
                  </a:cubicBezTo>
                  <a:cubicBezTo>
                    <a:pt x="360172" y="1656207"/>
                    <a:pt x="447294" y="1641602"/>
                    <a:pt x="530987" y="1628013"/>
                  </a:cubicBezTo>
                  <a:cubicBezTo>
                    <a:pt x="525399" y="1652016"/>
                    <a:pt x="521208" y="1674495"/>
                    <a:pt x="517017" y="1698498"/>
                  </a:cubicBezTo>
                  <a:cubicBezTo>
                    <a:pt x="377571" y="1721104"/>
                    <a:pt x="252222" y="1815465"/>
                    <a:pt x="107188" y="1863344"/>
                  </a:cubicBezTo>
                  <a:cubicBezTo>
                    <a:pt x="128905" y="1869694"/>
                    <a:pt x="151638" y="1872488"/>
                    <a:pt x="175006" y="1872488"/>
                  </a:cubicBezTo>
                  <a:cubicBezTo>
                    <a:pt x="286766" y="1872488"/>
                    <a:pt x="413004" y="1806702"/>
                    <a:pt x="508508" y="1737995"/>
                  </a:cubicBezTo>
                  <a:cubicBezTo>
                    <a:pt x="446024" y="2084070"/>
                    <a:pt x="431165" y="2199767"/>
                    <a:pt x="437642" y="2199767"/>
                  </a:cubicBezTo>
                  <a:cubicBezTo>
                    <a:pt x="448183" y="2199767"/>
                    <a:pt x="514604" y="1897507"/>
                    <a:pt x="526796" y="1777365"/>
                  </a:cubicBezTo>
                  <a:cubicBezTo>
                    <a:pt x="553593" y="1880235"/>
                    <a:pt x="653542" y="2013966"/>
                    <a:pt x="773176" y="2019554"/>
                  </a:cubicBezTo>
                  <a:cubicBezTo>
                    <a:pt x="681609" y="1943481"/>
                    <a:pt x="661924" y="1789938"/>
                    <a:pt x="537972" y="1719580"/>
                  </a:cubicBezTo>
                  <a:cubicBezTo>
                    <a:pt x="543687" y="1689989"/>
                    <a:pt x="549275" y="1659001"/>
                    <a:pt x="556260" y="1628013"/>
                  </a:cubicBezTo>
                  <a:cubicBezTo>
                    <a:pt x="625221" y="1771650"/>
                    <a:pt x="856234" y="1853438"/>
                    <a:pt x="1005459" y="1884299"/>
                  </a:cubicBezTo>
                  <a:cubicBezTo>
                    <a:pt x="859028" y="1808226"/>
                    <a:pt x="750570" y="1613916"/>
                    <a:pt x="566039" y="1587246"/>
                  </a:cubicBezTo>
                  <a:cubicBezTo>
                    <a:pt x="571627" y="1556258"/>
                    <a:pt x="580136" y="1526667"/>
                    <a:pt x="587121" y="1497076"/>
                  </a:cubicBezTo>
                  <a:cubicBezTo>
                    <a:pt x="728345" y="1580769"/>
                    <a:pt x="907034" y="1646428"/>
                    <a:pt x="1084072" y="1646428"/>
                  </a:cubicBezTo>
                  <a:cubicBezTo>
                    <a:pt x="1154176" y="1646428"/>
                    <a:pt x="1224026" y="1636141"/>
                    <a:pt x="1291209" y="1612519"/>
                  </a:cubicBezTo>
                  <a:cubicBezTo>
                    <a:pt x="1283843" y="1612900"/>
                    <a:pt x="1276604" y="1613154"/>
                    <a:pt x="1269238" y="1613154"/>
                  </a:cubicBezTo>
                  <a:cubicBezTo>
                    <a:pt x="1065784" y="1613154"/>
                    <a:pt x="865124" y="1461262"/>
                    <a:pt x="650113" y="1461262"/>
                  </a:cubicBezTo>
                  <a:cubicBezTo>
                    <a:pt x="632079" y="1461262"/>
                    <a:pt x="613918" y="1462278"/>
                    <a:pt x="595630" y="1464691"/>
                  </a:cubicBezTo>
                  <a:cubicBezTo>
                    <a:pt x="601218" y="1439291"/>
                    <a:pt x="608330" y="1414018"/>
                    <a:pt x="622427" y="1366012"/>
                  </a:cubicBezTo>
                  <a:cubicBezTo>
                    <a:pt x="769239" y="1402969"/>
                    <a:pt x="940308" y="1438402"/>
                    <a:pt x="1085850" y="1438402"/>
                  </a:cubicBezTo>
                  <a:cubicBezTo>
                    <a:pt x="1184656" y="1438402"/>
                    <a:pt x="1271524" y="1422019"/>
                    <a:pt x="1330833" y="1378712"/>
                  </a:cubicBezTo>
                  <a:cubicBezTo>
                    <a:pt x="1291336" y="1385189"/>
                    <a:pt x="1251585" y="1387729"/>
                    <a:pt x="1211834" y="1387729"/>
                  </a:cubicBezTo>
                  <a:cubicBezTo>
                    <a:pt x="1049782" y="1387729"/>
                    <a:pt x="886079" y="1344676"/>
                    <a:pt x="724281" y="1344676"/>
                  </a:cubicBezTo>
                  <a:cubicBezTo>
                    <a:pt x="692150" y="1344676"/>
                    <a:pt x="660019" y="1346327"/>
                    <a:pt x="628142" y="1350518"/>
                  </a:cubicBezTo>
                  <a:cubicBezTo>
                    <a:pt x="638048" y="1318133"/>
                    <a:pt x="649224" y="1285748"/>
                    <a:pt x="660527" y="1253363"/>
                  </a:cubicBezTo>
                  <a:cubicBezTo>
                    <a:pt x="760857" y="1291463"/>
                    <a:pt x="865759" y="1310132"/>
                    <a:pt x="970153" y="1310132"/>
                  </a:cubicBezTo>
                  <a:cubicBezTo>
                    <a:pt x="1120648" y="1310132"/>
                    <a:pt x="1270127" y="1271270"/>
                    <a:pt x="1404112" y="1195578"/>
                  </a:cubicBezTo>
                  <a:cubicBezTo>
                    <a:pt x="1315974" y="1227201"/>
                    <a:pt x="1222375" y="1237361"/>
                    <a:pt x="1126617" y="1237361"/>
                  </a:cubicBezTo>
                  <a:cubicBezTo>
                    <a:pt x="978916" y="1237361"/>
                    <a:pt x="825881" y="1213104"/>
                    <a:pt x="678942" y="1205357"/>
                  </a:cubicBezTo>
                  <a:cubicBezTo>
                    <a:pt x="698754" y="1156081"/>
                    <a:pt x="701548" y="1147699"/>
                    <a:pt x="740918" y="1065911"/>
                  </a:cubicBezTo>
                  <a:cubicBezTo>
                    <a:pt x="789813" y="1074420"/>
                    <a:pt x="841883" y="1079119"/>
                    <a:pt x="894969" y="1079119"/>
                  </a:cubicBezTo>
                  <a:cubicBezTo>
                    <a:pt x="1105281" y="1079119"/>
                    <a:pt x="1332611" y="1006602"/>
                    <a:pt x="1445006" y="816737"/>
                  </a:cubicBezTo>
                  <a:cubicBezTo>
                    <a:pt x="1240790" y="968883"/>
                    <a:pt x="978789" y="968883"/>
                    <a:pt x="750697" y="1044956"/>
                  </a:cubicBezTo>
                  <a:cubicBezTo>
                    <a:pt x="775970" y="995680"/>
                    <a:pt x="802767" y="946404"/>
                    <a:pt x="833755" y="899922"/>
                  </a:cubicBezTo>
                  <a:cubicBezTo>
                    <a:pt x="1150620" y="847725"/>
                    <a:pt x="1527937" y="597154"/>
                    <a:pt x="1595628" y="428117"/>
                  </a:cubicBezTo>
                  <a:cubicBezTo>
                    <a:pt x="1371727" y="592963"/>
                    <a:pt x="1102741" y="729488"/>
                    <a:pt x="853567" y="874522"/>
                  </a:cubicBezTo>
                  <a:cubicBezTo>
                    <a:pt x="1033780" y="615442"/>
                    <a:pt x="1568831" y="318262"/>
                    <a:pt x="1623822" y="56261"/>
                  </a:cubicBezTo>
                  <a:cubicBezTo>
                    <a:pt x="1518285" y="173228"/>
                    <a:pt x="1378839" y="254762"/>
                    <a:pt x="1253490" y="349123"/>
                  </a:cubicBezTo>
                  <a:cubicBezTo>
                    <a:pt x="1057656" y="481711"/>
                    <a:pt x="987298" y="681609"/>
                    <a:pt x="832358" y="860552"/>
                  </a:cubicBezTo>
                  <a:cubicBezTo>
                    <a:pt x="885952" y="566166"/>
                    <a:pt x="1071753" y="308483"/>
                    <a:pt x="1128141" y="0"/>
                  </a:cubicBezTo>
                  <a:close/>
                </a:path>
              </a:pathLst>
            </a:custGeom>
            <a:solidFill>
              <a:srgbClr val="D74A2E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173" y="5296988"/>
            <a:ext cx="1067000" cy="1445389"/>
            <a:chOff x="0" y="0"/>
            <a:chExt cx="2134000" cy="2890779"/>
          </a:xfrm>
        </p:grpSpPr>
        <p:sp>
          <p:nvSpPr>
            <p:cNvPr id="22" name="Freeform 22"/>
            <p:cNvSpPr/>
            <p:nvPr/>
          </p:nvSpPr>
          <p:spPr>
            <a:xfrm>
              <a:off x="127" y="0"/>
              <a:ext cx="2133854" cy="2890774"/>
            </a:xfrm>
            <a:custGeom>
              <a:avLst/>
              <a:gdLst/>
              <a:ahLst/>
              <a:cxnLst/>
              <a:rect l="l" t="t" r="r" b="b"/>
              <a:pathLst>
                <a:path w="2133854" h="2890774">
                  <a:moveTo>
                    <a:pt x="1482344" y="0"/>
                  </a:moveTo>
                  <a:cubicBezTo>
                    <a:pt x="1221359" y="316484"/>
                    <a:pt x="1001141" y="738505"/>
                    <a:pt x="1067816" y="1171575"/>
                  </a:cubicBezTo>
                  <a:lnTo>
                    <a:pt x="1054862" y="1190117"/>
                  </a:lnTo>
                  <a:cubicBezTo>
                    <a:pt x="1028954" y="1232662"/>
                    <a:pt x="1003046" y="1275207"/>
                    <a:pt x="980821" y="1319657"/>
                  </a:cubicBezTo>
                  <a:cubicBezTo>
                    <a:pt x="947420" y="955040"/>
                    <a:pt x="890143" y="590423"/>
                    <a:pt x="808736" y="233172"/>
                  </a:cubicBezTo>
                  <a:cubicBezTo>
                    <a:pt x="695833" y="608965"/>
                    <a:pt x="753237" y="1017905"/>
                    <a:pt x="966089" y="1347343"/>
                  </a:cubicBezTo>
                  <a:cubicBezTo>
                    <a:pt x="921639" y="1434338"/>
                    <a:pt x="882904" y="1521333"/>
                    <a:pt x="847725" y="1613916"/>
                  </a:cubicBezTo>
                  <a:cubicBezTo>
                    <a:pt x="742188" y="1269746"/>
                    <a:pt x="584835" y="886587"/>
                    <a:pt x="325755" y="627380"/>
                  </a:cubicBezTo>
                  <a:cubicBezTo>
                    <a:pt x="470027" y="962406"/>
                    <a:pt x="547751" y="1369568"/>
                    <a:pt x="836549" y="1645285"/>
                  </a:cubicBezTo>
                  <a:cubicBezTo>
                    <a:pt x="821690" y="1682369"/>
                    <a:pt x="808736" y="1719326"/>
                    <a:pt x="797687" y="1758188"/>
                  </a:cubicBezTo>
                  <a:cubicBezTo>
                    <a:pt x="507111" y="1593469"/>
                    <a:pt x="357251" y="1304798"/>
                    <a:pt x="185039" y="1040130"/>
                  </a:cubicBezTo>
                  <a:cubicBezTo>
                    <a:pt x="255397" y="1349248"/>
                    <a:pt x="399796" y="1763776"/>
                    <a:pt x="781050" y="1811909"/>
                  </a:cubicBezTo>
                  <a:cubicBezTo>
                    <a:pt x="769874" y="1848866"/>
                    <a:pt x="764413" y="1865503"/>
                    <a:pt x="747776" y="1932178"/>
                  </a:cubicBezTo>
                  <a:cubicBezTo>
                    <a:pt x="485013" y="1843278"/>
                    <a:pt x="199898" y="1761871"/>
                    <a:pt x="0" y="1523111"/>
                  </a:cubicBezTo>
                  <a:cubicBezTo>
                    <a:pt x="9779" y="1827403"/>
                    <a:pt x="324104" y="1975739"/>
                    <a:pt x="618871" y="1975739"/>
                  </a:cubicBezTo>
                  <a:cubicBezTo>
                    <a:pt x="659384" y="1975739"/>
                    <a:pt x="699516" y="1972945"/>
                    <a:pt x="738505" y="1967357"/>
                  </a:cubicBezTo>
                  <a:cubicBezTo>
                    <a:pt x="729234" y="2004441"/>
                    <a:pt x="719963" y="2039493"/>
                    <a:pt x="712597" y="2076577"/>
                  </a:cubicBezTo>
                  <a:cubicBezTo>
                    <a:pt x="571373" y="2087372"/>
                    <a:pt x="430276" y="2101977"/>
                    <a:pt x="283083" y="2101977"/>
                  </a:cubicBezTo>
                  <a:cubicBezTo>
                    <a:pt x="202565" y="2101977"/>
                    <a:pt x="120269" y="2097659"/>
                    <a:pt x="35179" y="2085848"/>
                  </a:cubicBezTo>
                  <a:cubicBezTo>
                    <a:pt x="132715" y="2154682"/>
                    <a:pt x="245618" y="2176526"/>
                    <a:pt x="363220" y="2176526"/>
                  </a:cubicBezTo>
                  <a:cubicBezTo>
                    <a:pt x="473329" y="2176526"/>
                    <a:pt x="587629" y="2157349"/>
                    <a:pt x="697738" y="2139442"/>
                  </a:cubicBezTo>
                  <a:cubicBezTo>
                    <a:pt x="690372" y="2170938"/>
                    <a:pt x="684784" y="2200529"/>
                    <a:pt x="679323" y="2232025"/>
                  </a:cubicBezTo>
                  <a:cubicBezTo>
                    <a:pt x="496062" y="2261616"/>
                    <a:pt x="331343" y="2385695"/>
                    <a:pt x="140716" y="2448560"/>
                  </a:cubicBezTo>
                  <a:cubicBezTo>
                    <a:pt x="169164" y="2456942"/>
                    <a:pt x="199136" y="2460625"/>
                    <a:pt x="229870" y="2460625"/>
                  </a:cubicBezTo>
                  <a:cubicBezTo>
                    <a:pt x="376682" y="2460625"/>
                    <a:pt x="542798" y="2374138"/>
                    <a:pt x="668274" y="2283841"/>
                  </a:cubicBezTo>
                  <a:cubicBezTo>
                    <a:pt x="586232" y="2738628"/>
                    <a:pt x="566547" y="2890774"/>
                    <a:pt x="575183" y="2890774"/>
                  </a:cubicBezTo>
                  <a:cubicBezTo>
                    <a:pt x="589026" y="2890774"/>
                    <a:pt x="676402" y="2493518"/>
                    <a:pt x="692404" y="2335657"/>
                  </a:cubicBezTo>
                  <a:cubicBezTo>
                    <a:pt x="727583" y="2470785"/>
                    <a:pt x="858901" y="2646553"/>
                    <a:pt x="1016254" y="2654046"/>
                  </a:cubicBezTo>
                  <a:cubicBezTo>
                    <a:pt x="895985" y="2554097"/>
                    <a:pt x="870077" y="2352421"/>
                    <a:pt x="707136" y="2259838"/>
                  </a:cubicBezTo>
                  <a:cubicBezTo>
                    <a:pt x="714629" y="2220976"/>
                    <a:pt x="721995" y="2180209"/>
                    <a:pt x="731266" y="2139442"/>
                  </a:cubicBezTo>
                  <a:cubicBezTo>
                    <a:pt x="821944" y="2328291"/>
                    <a:pt x="1125474" y="2435606"/>
                    <a:pt x="1321689" y="2476246"/>
                  </a:cubicBezTo>
                  <a:cubicBezTo>
                    <a:pt x="1129284" y="2376297"/>
                    <a:pt x="986663" y="2120900"/>
                    <a:pt x="744220" y="2085848"/>
                  </a:cubicBezTo>
                  <a:cubicBezTo>
                    <a:pt x="751586" y="2045081"/>
                    <a:pt x="762762" y="2006219"/>
                    <a:pt x="772033" y="1967357"/>
                  </a:cubicBezTo>
                  <a:cubicBezTo>
                    <a:pt x="957580" y="2077339"/>
                    <a:pt x="1192530" y="2163572"/>
                    <a:pt x="1425194" y="2163572"/>
                  </a:cubicBezTo>
                  <a:cubicBezTo>
                    <a:pt x="1517396" y="2163572"/>
                    <a:pt x="1609217" y="2150110"/>
                    <a:pt x="1697355" y="2119122"/>
                  </a:cubicBezTo>
                  <a:cubicBezTo>
                    <a:pt x="1687703" y="2119630"/>
                    <a:pt x="1678178" y="2119884"/>
                    <a:pt x="1668526" y="2119884"/>
                  </a:cubicBezTo>
                  <a:cubicBezTo>
                    <a:pt x="1401191" y="2119884"/>
                    <a:pt x="1137412" y="1920367"/>
                    <a:pt x="854710" y="1920367"/>
                  </a:cubicBezTo>
                  <a:cubicBezTo>
                    <a:pt x="830961" y="1920367"/>
                    <a:pt x="807085" y="1921764"/>
                    <a:pt x="783082" y="1924812"/>
                  </a:cubicBezTo>
                  <a:cubicBezTo>
                    <a:pt x="790448" y="1891538"/>
                    <a:pt x="799719" y="1858137"/>
                    <a:pt x="818261" y="1795272"/>
                  </a:cubicBezTo>
                  <a:cubicBezTo>
                    <a:pt x="1011174" y="1843786"/>
                    <a:pt x="1236091" y="1890395"/>
                    <a:pt x="1427226" y="1890395"/>
                  </a:cubicBezTo>
                  <a:cubicBezTo>
                    <a:pt x="1557020" y="1890395"/>
                    <a:pt x="1671320" y="1868805"/>
                    <a:pt x="1749171" y="1812036"/>
                  </a:cubicBezTo>
                  <a:cubicBezTo>
                    <a:pt x="1697228" y="1820545"/>
                    <a:pt x="1645031" y="1823974"/>
                    <a:pt x="1592707" y="1823974"/>
                  </a:cubicBezTo>
                  <a:cubicBezTo>
                    <a:pt x="1379855" y="1823974"/>
                    <a:pt x="1164590" y="1767459"/>
                    <a:pt x="951992" y="1767459"/>
                  </a:cubicBezTo>
                  <a:cubicBezTo>
                    <a:pt x="909701" y="1767459"/>
                    <a:pt x="867664" y="1769745"/>
                    <a:pt x="825627" y="1775079"/>
                  </a:cubicBezTo>
                  <a:cubicBezTo>
                    <a:pt x="838581" y="1732534"/>
                    <a:pt x="853440" y="1689862"/>
                    <a:pt x="868172" y="1647317"/>
                  </a:cubicBezTo>
                  <a:cubicBezTo>
                    <a:pt x="1000125" y="1697355"/>
                    <a:pt x="1137920" y="1721993"/>
                    <a:pt x="1275080" y="1721993"/>
                  </a:cubicBezTo>
                  <a:cubicBezTo>
                    <a:pt x="1472819" y="1721993"/>
                    <a:pt x="1669415" y="1670939"/>
                    <a:pt x="1845310" y="1571498"/>
                  </a:cubicBezTo>
                  <a:cubicBezTo>
                    <a:pt x="1729486" y="1613027"/>
                    <a:pt x="1606550" y="1626362"/>
                    <a:pt x="1480566" y="1626362"/>
                  </a:cubicBezTo>
                  <a:cubicBezTo>
                    <a:pt x="1286510" y="1626362"/>
                    <a:pt x="1085215" y="1594485"/>
                    <a:pt x="892175" y="1584325"/>
                  </a:cubicBezTo>
                  <a:cubicBezTo>
                    <a:pt x="918210" y="1519555"/>
                    <a:pt x="921766" y="1508506"/>
                    <a:pt x="973582" y="1401064"/>
                  </a:cubicBezTo>
                  <a:cubicBezTo>
                    <a:pt x="1037844" y="1412240"/>
                    <a:pt x="1106297" y="1418336"/>
                    <a:pt x="1176147" y="1418336"/>
                  </a:cubicBezTo>
                  <a:cubicBezTo>
                    <a:pt x="1452626" y="1418336"/>
                    <a:pt x="1751330" y="1323086"/>
                    <a:pt x="1899031" y="1073404"/>
                  </a:cubicBezTo>
                  <a:cubicBezTo>
                    <a:pt x="1630680" y="1273302"/>
                    <a:pt x="1286383" y="1273302"/>
                    <a:pt x="986663" y="1373251"/>
                  </a:cubicBezTo>
                  <a:cubicBezTo>
                    <a:pt x="1019937" y="1308481"/>
                    <a:pt x="1055116" y="1243711"/>
                    <a:pt x="1095756" y="1182624"/>
                  </a:cubicBezTo>
                  <a:cubicBezTo>
                    <a:pt x="1512189" y="1114044"/>
                    <a:pt x="2008124" y="784733"/>
                    <a:pt x="2097024" y="562610"/>
                  </a:cubicBezTo>
                  <a:cubicBezTo>
                    <a:pt x="1802511" y="779145"/>
                    <a:pt x="1448943" y="958723"/>
                    <a:pt x="1121537" y="1149350"/>
                  </a:cubicBezTo>
                  <a:cubicBezTo>
                    <a:pt x="1358392" y="808863"/>
                    <a:pt x="2061718" y="418338"/>
                    <a:pt x="2133854" y="74041"/>
                  </a:cubicBezTo>
                  <a:cubicBezTo>
                    <a:pt x="1995043" y="227711"/>
                    <a:pt x="1811782" y="334899"/>
                    <a:pt x="1647063" y="458978"/>
                  </a:cubicBezTo>
                  <a:cubicBezTo>
                    <a:pt x="1389761" y="632968"/>
                    <a:pt x="1297305" y="895731"/>
                    <a:pt x="1093724" y="1130808"/>
                  </a:cubicBezTo>
                  <a:cubicBezTo>
                    <a:pt x="1164082" y="743966"/>
                    <a:pt x="1408303" y="405384"/>
                    <a:pt x="1482344" y="0"/>
                  </a:cubicBezTo>
                  <a:close/>
                </a:path>
              </a:pathLst>
            </a:custGeom>
            <a:solidFill>
              <a:srgbClr val="029083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3" name="Group 23"/>
          <p:cNvGrpSpPr/>
          <p:nvPr/>
        </p:nvGrpSpPr>
        <p:grpSpPr>
          <a:xfrm rot="5400000">
            <a:off x="1330426" y="6412746"/>
            <a:ext cx="289405" cy="106686"/>
            <a:chOff x="0" y="0"/>
            <a:chExt cx="578811" cy="21337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78866" cy="213360"/>
            </a:xfrm>
            <a:custGeom>
              <a:avLst/>
              <a:gdLst/>
              <a:ahLst/>
              <a:cxnLst/>
              <a:rect l="l" t="t" r="r" b="b"/>
              <a:pathLst>
                <a:path w="578866" h="213360">
                  <a:moveTo>
                    <a:pt x="118999" y="0"/>
                  </a:moveTo>
                  <a:lnTo>
                    <a:pt x="120650" y="1651"/>
                  </a:lnTo>
                  <a:cubicBezTo>
                    <a:pt x="246507" y="98933"/>
                    <a:pt x="394462" y="161925"/>
                    <a:pt x="550672" y="185547"/>
                  </a:cubicBezTo>
                  <a:cubicBezTo>
                    <a:pt x="578104" y="205105"/>
                    <a:pt x="578866" y="213233"/>
                    <a:pt x="561848" y="213233"/>
                  </a:cubicBezTo>
                  <a:cubicBezTo>
                    <a:pt x="481203" y="213360"/>
                    <a:pt x="0" y="27051"/>
                    <a:pt x="118999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5" name="Group 25"/>
          <p:cNvGrpSpPr/>
          <p:nvPr/>
        </p:nvGrpSpPr>
        <p:grpSpPr>
          <a:xfrm rot="5400000">
            <a:off x="1257483" y="5877206"/>
            <a:ext cx="708448" cy="623523"/>
            <a:chOff x="0" y="0"/>
            <a:chExt cx="1416895" cy="124704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16812" cy="1247013"/>
            </a:xfrm>
            <a:custGeom>
              <a:avLst/>
              <a:gdLst/>
              <a:ahLst/>
              <a:cxnLst/>
              <a:rect l="l" t="t" r="r" b="b"/>
              <a:pathLst>
                <a:path w="1416812" h="1247013">
                  <a:moveTo>
                    <a:pt x="263652" y="189484"/>
                  </a:moveTo>
                  <a:cubicBezTo>
                    <a:pt x="224155" y="189484"/>
                    <a:pt x="216535" y="239395"/>
                    <a:pt x="283718" y="286385"/>
                  </a:cubicBezTo>
                  <a:cubicBezTo>
                    <a:pt x="299212" y="296418"/>
                    <a:pt x="312928" y="300736"/>
                    <a:pt x="324104" y="300736"/>
                  </a:cubicBezTo>
                  <a:cubicBezTo>
                    <a:pt x="359537" y="300736"/>
                    <a:pt x="368173" y="257175"/>
                    <a:pt x="319659" y="213614"/>
                  </a:cubicBezTo>
                  <a:cubicBezTo>
                    <a:pt x="297942" y="196596"/>
                    <a:pt x="278511" y="189484"/>
                    <a:pt x="263652" y="189484"/>
                  </a:cubicBezTo>
                  <a:close/>
                  <a:moveTo>
                    <a:pt x="745744" y="316992"/>
                  </a:moveTo>
                  <a:cubicBezTo>
                    <a:pt x="744093" y="316992"/>
                    <a:pt x="742442" y="317119"/>
                    <a:pt x="740791" y="317373"/>
                  </a:cubicBezTo>
                  <a:cubicBezTo>
                    <a:pt x="696595" y="327660"/>
                    <a:pt x="721741" y="457708"/>
                    <a:pt x="771398" y="457708"/>
                  </a:cubicBezTo>
                  <a:cubicBezTo>
                    <a:pt x="773176" y="457708"/>
                    <a:pt x="774954" y="457581"/>
                    <a:pt x="776732" y="457200"/>
                  </a:cubicBezTo>
                  <a:cubicBezTo>
                    <a:pt x="821817" y="447675"/>
                    <a:pt x="796417" y="316992"/>
                    <a:pt x="745744" y="316992"/>
                  </a:cubicBezTo>
                  <a:close/>
                  <a:moveTo>
                    <a:pt x="790321" y="684530"/>
                  </a:moveTo>
                  <a:cubicBezTo>
                    <a:pt x="776859" y="684530"/>
                    <a:pt x="761365" y="687451"/>
                    <a:pt x="743966" y="694309"/>
                  </a:cubicBezTo>
                  <a:cubicBezTo>
                    <a:pt x="663702" y="734441"/>
                    <a:pt x="677545" y="798703"/>
                    <a:pt x="739140" y="798703"/>
                  </a:cubicBezTo>
                  <a:cubicBezTo>
                    <a:pt x="752729" y="798703"/>
                    <a:pt x="768731" y="795528"/>
                    <a:pt x="786511" y="788289"/>
                  </a:cubicBezTo>
                  <a:cubicBezTo>
                    <a:pt x="867283" y="748538"/>
                    <a:pt x="852678" y="684530"/>
                    <a:pt x="790321" y="684530"/>
                  </a:cubicBezTo>
                  <a:close/>
                  <a:moveTo>
                    <a:pt x="650367" y="829310"/>
                  </a:moveTo>
                  <a:cubicBezTo>
                    <a:pt x="625094" y="829310"/>
                    <a:pt x="590550" y="848360"/>
                    <a:pt x="596900" y="875792"/>
                  </a:cubicBezTo>
                  <a:cubicBezTo>
                    <a:pt x="600329" y="883666"/>
                    <a:pt x="609727" y="887349"/>
                    <a:pt x="620649" y="887349"/>
                  </a:cubicBezTo>
                  <a:cubicBezTo>
                    <a:pt x="645795" y="887349"/>
                    <a:pt x="680085" y="868553"/>
                    <a:pt x="673735" y="840740"/>
                  </a:cubicBezTo>
                  <a:cubicBezTo>
                    <a:pt x="670306" y="832866"/>
                    <a:pt x="661162" y="829310"/>
                    <a:pt x="650367" y="829310"/>
                  </a:cubicBezTo>
                  <a:close/>
                  <a:moveTo>
                    <a:pt x="605155" y="0"/>
                  </a:moveTo>
                  <a:cubicBezTo>
                    <a:pt x="700786" y="0"/>
                    <a:pt x="856615" y="142494"/>
                    <a:pt x="849376" y="204597"/>
                  </a:cubicBezTo>
                  <a:cubicBezTo>
                    <a:pt x="878332" y="268732"/>
                    <a:pt x="828421" y="503682"/>
                    <a:pt x="860425" y="503682"/>
                  </a:cubicBezTo>
                  <a:cubicBezTo>
                    <a:pt x="870077" y="503682"/>
                    <a:pt x="886968" y="482600"/>
                    <a:pt x="915670" y="429387"/>
                  </a:cubicBezTo>
                  <a:cubicBezTo>
                    <a:pt x="984377" y="214376"/>
                    <a:pt x="829818" y="112141"/>
                    <a:pt x="881380" y="66421"/>
                  </a:cubicBezTo>
                  <a:cubicBezTo>
                    <a:pt x="1260729" y="206756"/>
                    <a:pt x="973709" y="654050"/>
                    <a:pt x="1053719" y="654050"/>
                  </a:cubicBezTo>
                  <a:cubicBezTo>
                    <a:pt x="1055243" y="654050"/>
                    <a:pt x="1056894" y="653923"/>
                    <a:pt x="1058799" y="653542"/>
                  </a:cubicBezTo>
                  <a:cubicBezTo>
                    <a:pt x="1295019" y="533273"/>
                    <a:pt x="1165860" y="325755"/>
                    <a:pt x="1218184" y="292989"/>
                  </a:cubicBezTo>
                  <a:cubicBezTo>
                    <a:pt x="1360424" y="299466"/>
                    <a:pt x="1416812" y="581533"/>
                    <a:pt x="1373505" y="669925"/>
                  </a:cubicBezTo>
                  <a:cubicBezTo>
                    <a:pt x="1339977" y="767969"/>
                    <a:pt x="1248410" y="847344"/>
                    <a:pt x="1145413" y="853821"/>
                  </a:cubicBezTo>
                  <a:cubicBezTo>
                    <a:pt x="1205103" y="1055751"/>
                    <a:pt x="1037463" y="1150620"/>
                    <a:pt x="999109" y="1175893"/>
                  </a:cubicBezTo>
                  <a:cubicBezTo>
                    <a:pt x="906780" y="1228598"/>
                    <a:pt x="828294" y="1247013"/>
                    <a:pt x="764413" y="1247013"/>
                  </a:cubicBezTo>
                  <a:cubicBezTo>
                    <a:pt x="689737" y="1247013"/>
                    <a:pt x="635254" y="1221867"/>
                    <a:pt x="602615" y="1197229"/>
                  </a:cubicBezTo>
                  <a:cubicBezTo>
                    <a:pt x="531495" y="1135888"/>
                    <a:pt x="589534" y="1146556"/>
                    <a:pt x="720344" y="1131824"/>
                  </a:cubicBezTo>
                  <a:cubicBezTo>
                    <a:pt x="874903" y="1126109"/>
                    <a:pt x="958342" y="985520"/>
                    <a:pt x="910082" y="938911"/>
                  </a:cubicBezTo>
                  <a:cubicBezTo>
                    <a:pt x="903478" y="937895"/>
                    <a:pt x="896620" y="937387"/>
                    <a:pt x="889762" y="937387"/>
                  </a:cubicBezTo>
                  <a:cubicBezTo>
                    <a:pt x="783717" y="937387"/>
                    <a:pt x="646684" y="1054608"/>
                    <a:pt x="508127" y="1054608"/>
                  </a:cubicBezTo>
                  <a:cubicBezTo>
                    <a:pt x="467868" y="1054608"/>
                    <a:pt x="427482" y="1044702"/>
                    <a:pt x="387604" y="1019048"/>
                  </a:cubicBezTo>
                  <a:cubicBezTo>
                    <a:pt x="330327" y="989584"/>
                    <a:pt x="210185" y="905383"/>
                    <a:pt x="246126" y="880110"/>
                  </a:cubicBezTo>
                  <a:cubicBezTo>
                    <a:pt x="277495" y="884047"/>
                    <a:pt x="308483" y="886079"/>
                    <a:pt x="338455" y="886079"/>
                  </a:cubicBezTo>
                  <a:cubicBezTo>
                    <a:pt x="468757" y="886079"/>
                    <a:pt x="578739" y="848233"/>
                    <a:pt x="602615" y="769747"/>
                  </a:cubicBezTo>
                  <a:cubicBezTo>
                    <a:pt x="610997" y="743331"/>
                    <a:pt x="594868" y="734187"/>
                    <a:pt x="565658" y="734187"/>
                  </a:cubicBezTo>
                  <a:cubicBezTo>
                    <a:pt x="503047" y="734187"/>
                    <a:pt x="380238" y="775589"/>
                    <a:pt x="308991" y="775589"/>
                  </a:cubicBezTo>
                  <a:cubicBezTo>
                    <a:pt x="290322" y="775589"/>
                    <a:pt x="275209" y="772795"/>
                    <a:pt x="265684" y="765556"/>
                  </a:cubicBezTo>
                  <a:cubicBezTo>
                    <a:pt x="186309" y="748411"/>
                    <a:pt x="44196" y="610997"/>
                    <a:pt x="112776" y="586486"/>
                  </a:cubicBezTo>
                  <a:cubicBezTo>
                    <a:pt x="162560" y="601853"/>
                    <a:pt x="214503" y="608457"/>
                    <a:pt x="261239" y="608457"/>
                  </a:cubicBezTo>
                  <a:cubicBezTo>
                    <a:pt x="392938" y="608457"/>
                    <a:pt x="482600" y="555752"/>
                    <a:pt x="362966" y="498983"/>
                  </a:cubicBezTo>
                  <a:cubicBezTo>
                    <a:pt x="264795" y="461391"/>
                    <a:pt x="144653" y="501396"/>
                    <a:pt x="73533" y="412369"/>
                  </a:cubicBezTo>
                  <a:cubicBezTo>
                    <a:pt x="42545" y="331343"/>
                    <a:pt x="0" y="189103"/>
                    <a:pt x="30226" y="130302"/>
                  </a:cubicBezTo>
                  <a:cubicBezTo>
                    <a:pt x="107188" y="90551"/>
                    <a:pt x="193421" y="64897"/>
                    <a:pt x="270891" y="64897"/>
                  </a:cubicBezTo>
                  <a:cubicBezTo>
                    <a:pt x="381762" y="64897"/>
                    <a:pt x="474599" y="117729"/>
                    <a:pt x="496316" y="257810"/>
                  </a:cubicBezTo>
                  <a:cubicBezTo>
                    <a:pt x="505714" y="293878"/>
                    <a:pt x="525526" y="321818"/>
                    <a:pt x="554609" y="321818"/>
                  </a:cubicBezTo>
                  <a:cubicBezTo>
                    <a:pt x="565785" y="321818"/>
                    <a:pt x="578231" y="317754"/>
                    <a:pt x="591947" y="308483"/>
                  </a:cubicBezTo>
                  <a:cubicBezTo>
                    <a:pt x="667131" y="225044"/>
                    <a:pt x="564134" y="122047"/>
                    <a:pt x="546100" y="33782"/>
                  </a:cubicBezTo>
                  <a:cubicBezTo>
                    <a:pt x="558927" y="9906"/>
                    <a:pt x="580009" y="0"/>
                    <a:pt x="605155" y="0"/>
                  </a:cubicBezTo>
                  <a:close/>
                </a:path>
              </a:pathLst>
            </a:custGeom>
            <a:solidFill>
              <a:srgbClr val="D74A2E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7" name="Group 27"/>
          <p:cNvGrpSpPr/>
          <p:nvPr/>
        </p:nvGrpSpPr>
        <p:grpSpPr>
          <a:xfrm rot="5400000">
            <a:off x="1371073" y="5990066"/>
            <a:ext cx="514665" cy="482791"/>
            <a:chOff x="0" y="0"/>
            <a:chExt cx="1029331" cy="96558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29208" cy="965581"/>
            </a:xfrm>
            <a:custGeom>
              <a:avLst/>
              <a:gdLst/>
              <a:ahLst/>
              <a:cxnLst/>
              <a:rect l="l" t="t" r="r" b="b"/>
              <a:pathLst>
                <a:path w="1029208" h="965581">
                  <a:moveTo>
                    <a:pt x="360553" y="0"/>
                  </a:moveTo>
                  <a:cubicBezTo>
                    <a:pt x="448818" y="129159"/>
                    <a:pt x="462788" y="311531"/>
                    <a:pt x="394843" y="465201"/>
                  </a:cubicBezTo>
                  <a:cubicBezTo>
                    <a:pt x="465201" y="499618"/>
                    <a:pt x="550164" y="544576"/>
                    <a:pt x="627888" y="587883"/>
                  </a:cubicBezTo>
                  <a:cubicBezTo>
                    <a:pt x="756285" y="443992"/>
                    <a:pt x="757047" y="311531"/>
                    <a:pt x="712089" y="155448"/>
                  </a:cubicBezTo>
                  <a:cubicBezTo>
                    <a:pt x="780796" y="291973"/>
                    <a:pt x="746379" y="472694"/>
                    <a:pt x="634365" y="591185"/>
                  </a:cubicBezTo>
                  <a:cubicBezTo>
                    <a:pt x="684276" y="618998"/>
                    <a:pt x="751332" y="658241"/>
                    <a:pt x="810133" y="694182"/>
                  </a:cubicBezTo>
                  <a:cubicBezTo>
                    <a:pt x="959739" y="653288"/>
                    <a:pt x="1028446" y="482473"/>
                    <a:pt x="1014476" y="331216"/>
                  </a:cubicBezTo>
                  <a:cubicBezTo>
                    <a:pt x="1029208" y="345059"/>
                    <a:pt x="1020191" y="383540"/>
                    <a:pt x="1020953" y="419481"/>
                  </a:cubicBezTo>
                  <a:cubicBezTo>
                    <a:pt x="1011174" y="530733"/>
                    <a:pt x="942467" y="662305"/>
                    <a:pt x="819023" y="699135"/>
                  </a:cubicBezTo>
                  <a:cubicBezTo>
                    <a:pt x="828040" y="712216"/>
                    <a:pt x="897509" y="733425"/>
                    <a:pt x="895096" y="754761"/>
                  </a:cubicBezTo>
                  <a:cubicBezTo>
                    <a:pt x="872998" y="740918"/>
                    <a:pt x="837057" y="718820"/>
                    <a:pt x="801878" y="697484"/>
                  </a:cubicBezTo>
                  <a:cubicBezTo>
                    <a:pt x="854202" y="777621"/>
                    <a:pt x="814197" y="946023"/>
                    <a:pt x="728345" y="965581"/>
                  </a:cubicBezTo>
                  <a:cubicBezTo>
                    <a:pt x="842772" y="892048"/>
                    <a:pt x="861568" y="691642"/>
                    <a:pt x="707136" y="640969"/>
                  </a:cubicBezTo>
                  <a:cubicBezTo>
                    <a:pt x="556895" y="697103"/>
                    <a:pt x="440436" y="883793"/>
                    <a:pt x="261747" y="883793"/>
                  </a:cubicBezTo>
                  <a:cubicBezTo>
                    <a:pt x="260604" y="883793"/>
                    <a:pt x="259461" y="883793"/>
                    <a:pt x="258318" y="883793"/>
                  </a:cubicBezTo>
                  <a:cubicBezTo>
                    <a:pt x="428371" y="863346"/>
                    <a:pt x="541147" y="711327"/>
                    <a:pt x="699770" y="636905"/>
                  </a:cubicBezTo>
                  <a:cubicBezTo>
                    <a:pt x="600837" y="579628"/>
                    <a:pt x="496189" y="523240"/>
                    <a:pt x="387477" y="469265"/>
                  </a:cubicBezTo>
                  <a:lnTo>
                    <a:pt x="335915" y="443992"/>
                  </a:lnTo>
                  <a:cubicBezTo>
                    <a:pt x="264795" y="480949"/>
                    <a:pt x="158369" y="571119"/>
                    <a:pt x="73279" y="571119"/>
                  </a:cubicBezTo>
                  <a:cubicBezTo>
                    <a:pt x="58801" y="571119"/>
                    <a:pt x="44831" y="568452"/>
                    <a:pt x="31877" y="562610"/>
                  </a:cubicBezTo>
                  <a:cubicBezTo>
                    <a:pt x="40259" y="563626"/>
                    <a:pt x="48641" y="564134"/>
                    <a:pt x="56896" y="564134"/>
                  </a:cubicBezTo>
                  <a:cubicBezTo>
                    <a:pt x="155448" y="564134"/>
                    <a:pt x="238887" y="491236"/>
                    <a:pt x="328676" y="439928"/>
                  </a:cubicBezTo>
                  <a:cubicBezTo>
                    <a:pt x="229743" y="392430"/>
                    <a:pt x="25400" y="287020"/>
                    <a:pt x="0" y="192151"/>
                  </a:cubicBezTo>
                  <a:cubicBezTo>
                    <a:pt x="44958" y="259207"/>
                    <a:pt x="112776" y="313944"/>
                    <a:pt x="188087" y="358140"/>
                  </a:cubicBezTo>
                  <a:cubicBezTo>
                    <a:pt x="206248" y="332740"/>
                    <a:pt x="132842" y="149225"/>
                    <a:pt x="139065" y="149225"/>
                  </a:cubicBezTo>
                  <a:cubicBezTo>
                    <a:pt x="139827" y="149225"/>
                    <a:pt x="141859" y="152146"/>
                    <a:pt x="145542" y="158623"/>
                  </a:cubicBezTo>
                  <a:cubicBezTo>
                    <a:pt x="267335" y="394081"/>
                    <a:pt x="72009" y="313944"/>
                    <a:pt x="389128" y="461899"/>
                  </a:cubicBezTo>
                  <a:cubicBezTo>
                    <a:pt x="465963" y="291846"/>
                    <a:pt x="425958" y="134874"/>
                    <a:pt x="360553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563305" y="5845703"/>
            <a:ext cx="789345" cy="1069272"/>
            <a:chOff x="0" y="0"/>
            <a:chExt cx="1578691" cy="213854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78864" cy="2138426"/>
            </a:xfrm>
            <a:custGeom>
              <a:avLst/>
              <a:gdLst/>
              <a:ahLst/>
              <a:cxnLst/>
              <a:rect l="l" t="t" r="r" b="b"/>
              <a:pathLst>
                <a:path w="1578864" h="2138426">
                  <a:moveTo>
                    <a:pt x="481965" y="0"/>
                  </a:moveTo>
                  <a:cubicBezTo>
                    <a:pt x="675005" y="234188"/>
                    <a:pt x="837946" y="546354"/>
                    <a:pt x="788670" y="866648"/>
                  </a:cubicBezTo>
                  <a:lnTo>
                    <a:pt x="798322" y="880364"/>
                  </a:lnTo>
                  <a:cubicBezTo>
                    <a:pt x="817499" y="911860"/>
                    <a:pt x="836676" y="943356"/>
                    <a:pt x="853059" y="976122"/>
                  </a:cubicBezTo>
                  <a:cubicBezTo>
                    <a:pt x="877697" y="706374"/>
                    <a:pt x="920115" y="436753"/>
                    <a:pt x="980313" y="172466"/>
                  </a:cubicBezTo>
                  <a:cubicBezTo>
                    <a:pt x="1063879" y="450469"/>
                    <a:pt x="1021461" y="752983"/>
                    <a:pt x="863981" y="996696"/>
                  </a:cubicBezTo>
                  <a:cubicBezTo>
                    <a:pt x="896874" y="1061085"/>
                    <a:pt x="925576" y="1125347"/>
                    <a:pt x="951611" y="1193800"/>
                  </a:cubicBezTo>
                  <a:cubicBezTo>
                    <a:pt x="1029716" y="939165"/>
                    <a:pt x="1146048" y="655701"/>
                    <a:pt x="1337691" y="464058"/>
                  </a:cubicBezTo>
                  <a:cubicBezTo>
                    <a:pt x="1230884" y="711962"/>
                    <a:pt x="1173480" y="1013206"/>
                    <a:pt x="959866" y="1217168"/>
                  </a:cubicBezTo>
                  <a:cubicBezTo>
                    <a:pt x="970915" y="1244600"/>
                    <a:pt x="980440" y="1271905"/>
                    <a:pt x="988695" y="1300734"/>
                  </a:cubicBezTo>
                  <a:cubicBezTo>
                    <a:pt x="1203706" y="1178814"/>
                    <a:pt x="1314577" y="965327"/>
                    <a:pt x="1441958" y="769493"/>
                  </a:cubicBezTo>
                  <a:cubicBezTo>
                    <a:pt x="1389888" y="998093"/>
                    <a:pt x="1283081" y="1304798"/>
                    <a:pt x="1001014" y="1340485"/>
                  </a:cubicBezTo>
                  <a:cubicBezTo>
                    <a:pt x="1009269" y="1367790"/>
                    <a:pt x="1013333" y="1380109"/>
                    <a:pt x="1025652" y="1429512"/>
                  </a:cubicBezTo>
                  <a:cubicBezTo>
                    <a:pt x="1220089" y="1363853"/>
                    <a:pt x="1430909" y="1303528"/>
                    <a:pt x="1578864" y="1126871"/>
                  </a:cubicBezTo>
                  <a:cubicBezTo>
                    <a:pt x="1571625" y="1351915"/>
                    <a:pt x="1339088" y="1461643"/>
                    <a:pt x="1121029" y="1461643"/>
                  </a:cubicBezTo>
                  <a:cubicBezTo>
                    <a:pt x="1091057" y="1461643"/>
                    <a:pt x="1061339" y="1459611"/>
                    <a:pt x="1032510" y="1455420"/>
                  </a:cubicBezTo>
                  <a:cubicBezTo>
                    <a:pt x="1039368" y="1482852"/>
                    <a:pt x="1046226" y="1508887"/>
                    <a:pt x="1051687" y="1536192"/>
                  </a:cubicBezTo>
                  <a:cubicBezTo>
                    <a:pt x="1156208" y="1544193"/>
                    <a:pt x="1260602" y="1554988"/>
                    <a:pt x="1369441" y="1554988"/>
                  </a:cubicBezTo>
                  <a:cubicBezTo>
                    <a:pt x="1429004" y="1554988"/>
                    <a:pt x="1489837" y="1551813"/>
                    <a:pt x="1552829" y="1543050"/>
                  </a:cubicBezTo>
                  <a:cubicBezTo>
                    <a:pt x="1480693" y="1593977"/>
                    <a:pt x="1397127" y="1610106"/>
                    <a:pt x="1310132" y="1610106"/>
                  </a:cubicBezTo>
                  <a:cubicBezTo>
                    <a:pt x="1228725" y="1610106"/>
                    <a:pt x="1144016" y="1595882"/>
                    <a:pt x="1062736" y="1582674"/>
                  </a:cubicBezTo>
                  <a:cubicBezTo>
                    <a:pt x="1068197" y="1606042"/>
                    <a:pt x="1072261" y="1627886"/>
                    <a:pt x="1076325" y="1651127"/>
                  </a:cubicBezTo>
                  <a:cubicBezTo>
                    <a:pt x="1211961" y="1673098"/>
                    <a:pt x="1333754" y="1764792"/>
                    <a:pt x="1474851" y="1811401"/>
                  </a:cubicBezTo>
                  <a:cubicBezTo>
                    <a:pt x="1453769" y="1817497"/>
                    <a:pt x="1431671" y="1820291"/>
                    <a:pt x="1408938" y="1820291"/>
                  </a:cubicBezTo>
                  <a:cubicBezTo>
                    <a:pt x="1300353" y="1820291"/>
                    <a:pt x="1177417" y="1756283"/>
                    <a:pt x="1084580" y="1689481"/>
                  </a:cubicBezTo>
                  <a:cubicBezTo>
                    <a:pt x="1145286" y="2025904"/>
                    <a:pt x="1159764" y="2138426"/>
                    <a:pt x="1153541" y="2138426"/>
                  </a:cubicBezTo>
                  <a:cubicBezTo>
                    <a:pt x="1143254" y="2138426"/>
                    <a:pt x="1078738" y="1844548"/>
                    <a:pt x="1066800" y="1727835"/>
                  </a:cubicBezTo>
                  <a:cubicBezTo>
                    <a:pt x="1040765" y="1827784"/>
                    <a:pt x="943610" y="1957832"/>
                    <a:pt x="827278" y="1963293"/>
                  </a:cubicBezTo>
                  <a:cubicBezTo>
                    <a:pt x="916305" y="1889379"/>
                    <a:pt x="935355" y="1740154"/>
                    <a:pt x="1055878" y="1671701"/>
                  </a:cubicBezTo>
                  <a:cubicBezTo>
                    <a:pt x="1050417" y="1642872"/>
                    <a:pt x="1044829" y="1612773"/>
                    <a:pt x="1038098" y="1582674"/>
                  </a:cubicBezTo>
                  <a:cubicBezTo>
                    <a:pt x="971042" y="1722374"/>
                    <a:pt x="746506" y="1801749"/>
                    <a:pt x="601345" y="1831848"/>
                  </a:cubicBezTo>
                  <a:cubicBezTo>
                    <a:pt x="743712" y="1757934"/>
                    <a:pt x="849122" y="1568958"/>
                    <a:pt x="1028573" y="1543050"/>
                  </a:cubicBezTo>
                  <a:cubicBezTo>
                    <a:pt x="1023112" y="1512951"/>
                    <a:pt x="1014857" y="1484122"/>
                    <a:pt x="1007999" y="1455420"/>
                  </a:cubicBezTo>
                  <a:cubicBezTo>
                    <a:pt x="870712" y="1536827"/>
                    <a:pt x="696849" y="1600581"/>
                    <a:pt x="524764" y="1600581"/>
                  </a:cubicBezTo>
                  <a:cubicBezTo>
                    <a:pt x="456565" y="1600581"/>
                    <a:pt x="388620" y="1590548"/>
                    <a:pt x="323469" y="1567688"/>
                  </a:cubicBezTo>
                  <a:cubicBezTo>
                    <a:pt x="330581" y="1568069"/>
                    <a:pt x="337693" y="1568323"/>
                    <a:pt x="344805" y="1568323"/>
                  </a:cubicBezTo>
                  <a:cubicBezTo>
                    <a:pt x="542544" y="1568323"/>
                    <a:pt x="737743" y="1420749"/>
                    <a:pt x="946785" y="1420749"/>
                  </a:cubicBezTo>
                  <a:cubicBezTo>
                    <a:pt x="964311" y="1420749"/>
                    <a:pt x="981964" y="1421765"/>
                    <a:pt x="999744" y="1424051"/>
                  </a:cubicBezTo>
                  <a:cubicBezTo>
                    <a:pt x="994283" y="1399413"/>
                    <a:pt x="987425" y="1374775"/>
                    <a:pt x="973709" y="1328166"/>
                  </a:cubicBezTo>
                  <a:cubicBezTo>
                    <a:pt x="830961" y="1364107"/>
                    <a:pt x="664591" y="1398524"/>
                    <a:pt x="523113" y="1398524"/>
                  </a:cubicBezTo>
                  <a:cubicBezTo>
                    <a:pt x="427101" y="1398524"/>
                    <a:pt x="342519" y="1382649"/>
                    <a:pt x="284988" y="1340612"/>
                  </a:cubicBezTo>
                  <a:cubicBezTo>
                    <a:pt x="323469" y="1346835"/>
                    <a:pt x="362077" y="1349375"/>
                    <a:pt x="400685" y="1349375"/>
                  </a:cubicBezTo>
                  <a:cubicBezTo>
                    <a:pt x="558165" y="1349375"/>
                    <a:pt x="717423" y="1307592"/>
                    <a:pt x="874649" y="1307592"/>
                  </a:cubicBezTo>
                  <a:cubicBezTo>
                    <a:pt x="905891" y="1307592"/>
                    <a:pt x="937133" y="1309243"/>
                    <a:pt x="968121" y="1313180"/>
                  </a:cubicBezTo>
                  <a:cubicBezTo>
                    <a:pt x="958469" y="1281684"/>
                    <a:pt x="947547" y="1250188"/>
                    <a:pt x="936625" y="1218692"/>
                  </a:cubicBezTo>
                  <a:cubicBezTo>
                    <a:pt x="839089" y="1255649"/>
                    <a:pt x="737108" y="1273937"/>
                    <a:pt x="635508" y="1273937"/>
                  </a:cubicBezTo>
                  <a:cubicBezTo>
                    <a:pt x="489204" y="1273937"/>
                    <a:pt x="343789" y="1236091"/>
                    <a:pt x="213614" y="1162558"/>
                  </a:cubicBezTo>
                  <a:cubicBezTo>
                    <a:pt x="299339" y="1193292"/>
                    <a:pt x="390271" y="1203198"/>
                    <a:pt x="483489" y="1203198"/>
                  </a:cubicBezTo>
                  <a:cubicBezTo>
                    <a:pt x="627126" y="1203198"/>
                    <a:pt x="775970" y="1179576"/>
                    <a:pt x="918845" y="1172083"/>
                  </a:cubicBezTo>
                  <a:cubicBezTo>
                    <a:pt x="899668" y="1124204"/>
                    <a:pt x="896874" y="1115949"/>
                    <a:pt x="858647" y="1036574"/>
                  </a:cubicBezTo>
                  <a:cubicBezTo>
                    <a:pt x="811149" y="1044829"/>
                    <a:pt x="760476" y="1049401"/>
                    <a:pt x="708787" y="1049401"/>
                  </a:cubicBezTo>
                  <a:cubicBezTo>
                    <a:pt x="504317" y="1049401"/>
                    <a:pt x="283337" y="978916"/>
                    <a:pt x="173990" y="794258"/>
                  </a:cubicBezTo>
                  <a:cubicBezTo>
                    <a:pt x="372491" y="941959"/>
                    <a:pt x="627126" y="941959"/>
                    <a:pt x="848868" y="1015873"/>
                  </a:cubicBezTo>
                  <a:cubicBezTo>
                    <a:pt x="824230" y="967994"/>
                    <a:pt x="798195" y="920115"/>
                    <a:pt x="768096" y="874903"/>
                  </a:cubicBezTo>
                  <a:cubicBezTo>
                    <a:pt x="460121" y="824230"/>
                    <a:pt x="93218" y="580517"/>
                    <a:pt x="27432" y="416306"/>
                  </a:cubicBezTo>
                  <a:cubicBezTo>
                    <a:pt x="245110" y="576453"/>
                    <a:pt x="506603" y="709295"/>
                    <a:pt x="748919" y="850265"/>
                  </a:cubicBezTo>
                  <a:cubicBezTo>
                    <a:pt x="573659" y="598297"/>
                    <a:pt x="53467" y="309499"/>
                    <a:pt x="0" y="54737"/>
                  </a:cubicBezTo>
                  <a:cubicBezTo>
                    <a:pt x="102616" y="168402"/>
                    <a:pt x="238252" y="247777"/>
                    <a:pt x="360045" y="339471"/>
                  </a:cubicBezTo>
                  <a:cubicBezTo>
                    <a:pt x="550418" y="468249"/>
                    <a:pt x="618871" y="662686"/>
                    <a:pt x="769493" y="836549"/>
                  </a:cubicBezTo>
                  <a:cubicBezTo>
                    <a:pt x="717423" y="550418"/>
                    <a:pt x="536702" y="299847"/>
                    <a:pt x="481965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31" name="Group 31"/>
          <p:cNvGrpSpPr/>
          <p:nvPr/>
        </p:nvGrpSpPr>
        <p:grpSpPr>
          <a:xfrm rot="5400000">
            <a:off x="1808166" y="5602652"/>
            <a:ext cx="1148184" cy="1555365"/>
            <a:chOff x="0" y="0"/>
            <a:chExt cx="2296368" cy="3110731"/>
          </a:xfrm>
        </p:grpSpPr>
        <p:sp>
          <p:nvSpPr>
            <p:cNvPr id="32" name="Freeform 32"/>
            <p:cNvSpPr/>
            <p:nvPr/>
          </p:nvSpPr>
          <p:spPr>
            <a:xfrm>
              <a:off x="127" y="0"/>
              <a:ext cx="2296160" cy="3110357"/>
            </a:xfrm>
            <a:custGeom>
              <a:avLst/>
              <a:gdLst/>
              <a:ahLst/>
              <a:cxnLst/>
              <a:rect l="l" t="t" r="r" b="b"/>
              <a:pathLst>
                <a:path w="2296160" h="3110357">
                  <a:moveTo>
                    <a:pt x="700913" y="0"/>
                  </a:moveTo>
                  <a:cubicBezTo>
                    <a:pt x="981837" y="340614"/>
                    <a:pt x="1218819" y="794639"/>
                    <a:pt x="1147064" y="1260729"/>
                  </a:cubicBezTo>
                  <a:lnTo>
                    <a:pt x="1161034" y="1280668"/>
                  </a:lnTo>
                  <a:cubicBezTo>
                    <a:pt x="1188847" y="1326515"/>
                    <a:pt x="1216787" y="1372235"/>
                    <a:pt x="1240663" y="1419987"/>
                  </a:cubicBezTo>
                  <a:cubicBezTo>
                    <a:pt x="1276477" y="1027684"/>
                    <a:pt x="1338199" y="635381"/>
                    <a:pt x="1425829" y="250952"/>
                  </a:cubicBezTo>
                  <a:cubicBezTo>
                    <a:pt x="1547241" y="655320"/>
                    <a:pt x="1485646" y="1095375"/>
                    <a:pt x="1256538" y="1449832"/>
                  </a:cubicBezTo>
                  <a:cubicBezTo>
                    <a:pt x="1304290" y="1543431"/>
                    <a:pt x="1346073" y="1637030"/>
                    <a:pt x="1383919" y="1736598"/>
                  </a:cubicBezTo>
                  <a:cubicBezTo>
                    <a:pt x="1497457" y="1366139"/>
                    <a:pt x="1666748" y="953897"/>
                    <a:pt x="1945513" y="675005"/>
                  </a:cubicBezTo>
                  <a:cubicBezTo>
                    <a:pt x="1790192" y="1035558"/>
                    <a:pt x="1706626" y="1473708"/>
                    <a:pt x="1395857" y="1770380"/>
                  </a:cubicBezTo>
                  <a:cubicBezTo>
                    <a:pt x="1411859" y="1810258"/>
                    <a:pt x="1425702" y="1850009"/>
                    <a:pt x="1437767" y="1891919"/>
                  </a:cubicBezTo>
                  <a:cubicBezTo>
                    <a:pt x="1750441" y="1714627"/>
                    <a:pt x="1911731" y="1403985"/>
                    <a:pt x="2097024" y="1119124"/>
                  </a:cubicBezTo>
                  <a:cubicBezTo>
                    <a:pt x="2021332" y="1451737"/>
                    <a:pt x="1866011" y="1897761"/>
                    <a:pt x="1455674" y="1949577"/>
                  </a:cubicBezTo>
                  <a:cubicBezTo>
                    <a:pt x="1467612" y="1989328"/>
                    <a:pt x="1473581" y="2007235"/>
                    <a:pt x="1491488" y="2078990"/>
                  </a:cubicBezTo>
                  <a:cubicBezTo>
                    <a:pt x="1774317" y="1983359"/>
                    <a:pt x="2081022" y="1895729"/>
                    <a:pt x="2296160" y="1638808"/>
                  </a:cubicBezTo>
                  <a:cubicBezTo>
                    <a:pt x="2285619" y="1966214"/>
                    <a:pt x="1947418" y="2125853"/>
                    <a:pt x="1630172" y="2125853"/>
                  </a:cubicBezTo>
                  <a:cubicBezTo>
                    <a:pt x="1586611" y="2125853"/>
                    <a:pt x="1543431" y="2122805"/>
                    <a:pt x="1501394" y="2116836"/>
                  </a:cubicBezTo>
                  <a:cubicBezTo>
                    <a:pt x="1511300" y="2156714"/>
                    <a:pt x="1521333" y="2194560"/>
                    <a:pt x="1529207" y="2234311"/>
                  </a:cubicBezTo>
                  <a:cubicBezTo>
                    <a:pt x="1681226" y="2245868"/>
                    <a:pt x="1833118" y="2261616"/>
                    <a:pt x="1991487" y="2261616"/>
                  </a:cubicBezTo>
                  <a:cubicBezTo>
                    <a:pt x="2078101" y="2261616"/>
                    <a:pt x="2166620" y="2256917"/>
                    <a:pt x="2258187" y="2244217"/>
                  </a:cubicBezTo>
                  <a:cubicBezTo>
                    <a:pt x="2153285" y="2318258"/>
                    <a:pt x="2031746" y="2341880"/>
                    <a:pt x="1905127" y="2341880"/>
                  </a:cubicBezTo>
                  <a:cubicBezTo>
                    <a:pt x="1786636" y="2341880"/>
                    <a:pt x="1663573" y="2321306"/>
                    <a:pt x="1545209" y="2302002"/>
                  </a:cubicBezTo>
                  <a:cubicBezTo>
                    <a:pt x="1553210" y="2335911"/>
                    <a:pt x="1559052" y="2367788"/>
                    <a:pt x="1565021" y="2401570"/>
                  </a:cubicBezTo>
                  <a:cubicBezTo>
                    <a:pt x="1762252" y="2433447"/>
                    <a:pt x="1939417" y="2566924"/>
                    <a:pt x="2144649" y="2634615"/>
                  </a:cubicBezTo>
                  <a:cubicBezTo>
                    <a:pt x="2114042" y="2643632"/>
                    <a:pt x="2081784" y="2647569"/>
                    <a:pt x="2048764" y="2647569"/>
                  </a:cubicBezTo>
                  <a:cubicBezTo>
                    <a:pt x="1890776" y="2647569"/>
                    <a:pt x="1712087" y="2554478"/>
                    <a:pt x="1577086" y="2457323"/>
                  </a:cubicBezTo>
                  <a:cubicBezTo>
                    <a:pt x="1665478" y="2946781"/>
                    <a:pt x="1686560" y="3110357"/>
                    <a:pt x="1677289" y="3110357"/>
                  </a:cubicBezTo>
                  <a:cubicBezTo>
                    <a:pt x="1662430" y="3110357"/>
                    <a:pt x="1568450" y="2682875"/>
                    <a:pt x="1551178" y="2513076"/>
                  </a:cubicBezTo>
                  <a:cubicBezTo>
                    <a:pt x="1513332" y="2658491"/>
                    <a:pt x="1371981" y="2847721"/>
                    <a:pt x="1202690" y="2855595"/>
                  </a:cubicBezTo>
                  <a:cubicBezTo>
                    <a:pt x="1332103" y="2748153"/>
                    <a:pt x="1360043" y="2530983"/>
                    <a:pt x="1535303" y="2431415"/>
                  </a:cubicBezTo>
                  <a:cubicBezTo>
                    <a:pt x="1527302" y="2389505"/>
                    <a:pt x="1519301" y="2345817"/>
                    <a:pt x="1509395" y="2301875"/>
                  </a:cubicBezTo>
                  <a:cubicBezTo>
                    <a:pt x="1411859" y="2505075"/>
                    <a:pt x="1085215" y="2620518"/>
                    <a:pt x="874141" y="2664333"/>
                  </a:cubicBezTo>
                  <a:cubicBezTo>
                    <a:pt x="1081278" y="2556891"/>
                    <a:pt x="1234567" y="2282063"/>
                    <a:pt x="1495552" y="2244217"/>
                  </a:cubicBezTo>
                  <a:cubicBezTo>
                    <a:pt x="1487551" y="2200402"/>
                    <a:pt x="1475613" y="2158619"/>
                    <a:pt x="1465707" y="2116709"/>
                  </a:cubicBezTo>
                  <a:cubicBezTo>
                    <a:pt x="1266063" y="2235073"/>
                    <a:pt x="1013206" y="2327910"/>
                    <a:pt x="762889" y="2327910"/>
                  </a:cubicBezTo>
                  <a:cubicBezTo>
                    <a:pt x="663702" y="2327910"/>
                    <a:pt x="564896" y="2313432"/>
                    <a:pt x="470027" y="2280031"/>
                  </a:cubicBezTo>
                  <a:cubicBezTo>
                    <a:pt x="480314" y="2280539"/>
                    <a:pt x="490728" y="2280920"/>
                    <a:pt x="501015" y="2280920"/>
                  </a:cubicBezTo>
                  <a:cubicBezTo>
                    <a:pt x="788797" y="2280920"/>
                    <a:pt x="1072642" y="2066163"/>
                    <a:pt x="1376680" y="2066163"/>
                  </a:cubicBezTo>
                  <a:cubicBezTo>
                    <a:pt x="1402207" y="2066163"/>
                    <a:pt x="1427861" y="2067687"/>
                    <a:pt x="1453769" y="2070989"/>
                  </a:cubicBezTo>
                  <a:cubicBezTo>
                    <a:pt x="1445768" y="2035175"/>
                    <a:pt x="1435862" y="1999234"/>
                    <a:pt x="1415923" y="1931543"/>
                  </a:cubicBezTo>
                  <a:cubicBezTo>
                    <a:pt x="1208405" y="1983740"/>
                    <a:pt x="966216" y="2033905"/>
                    <a:pt x="760603" y="2033905"/>
                  </a:cubicBezTo>
                  <a:cubicBezTo>
                    <a:pt x="620903" y="2033905"/>
                    <a:pt x="497967" y="2010791"/>
                    <a:pt x="414147" y="1949577"/>
                  </a:cubicBezTo>
                  <a:cubicBezTo>
                    <a:pt x="470027" y="1958721"/>
                    <a:pt x="526161" y="1962404"/>
                    <a:pt x="582549" y="1962404"/>
                  </a:cubicBezTo>
                  <a:cubicBezTo>
                    <a:pt x="811657" y="1962404"/>
                    <a:pt x="1043305" y="1901571"/>
                    <a:pt x="1272032" y="1901571"/>
                  </a:cubicBezTo>
                  <a:cubicBezTo>
                    <a:pt x="1317498" y="1901571"/>
                    <a:pt x="1362837" y="1903984"/>
                    <a:pt x="1408049" y="1909699"/>
                  </a:cubicBezTo>
                  <a:cubicBezTo>
                    <a:pt x="1394079" y="1863852"/>
                    <a:pt x="1378204" y="1818005"/>
                    <a:pt x="1362202" y="1772285"/>
                  </a:cubicBezTo>
                  <a:cubicBezTo>
                    <a:pt x="1220216" y="1826133"/>
                    <a:pt x="1071880" y="1852549"/>
                    <a:pt x="924306" y="1852549"/>
                  </a:cubicBezTo>
                  <a:cubicBezTo>
                    <a:pt x="711454" y="1852549"/>
                    <a:pt x="499999" y="1797558"/>
                    <a:pt x="310642" y="1690624"/>
                  </a:cubicBezTo>
                  <a:cubicBezTo>
                    <a:pt x="435229" y="1735201"/>
                    <a:pt x="567690" y="1749679"/>
                    <a:pt x="703199" y="1749679"/>
                  </a:cubicBezTo>
                  <a:cubicBezTo>
                    <a:pt x="912114" y="1749679"/>
                    <a:pt x="1128649" y="1715389"/>
                    <a:pt x="1336421" y="1704467"/>
                  </a:cubicBezTo>
                  <a:cubicBezTo>
                    <a:pt x="1308481" y="1634871"/>
                    <a:pt x="1304544" y="1622806"/>
                    <a:pt x="1248791" y="1507363"/>
                  </a:cubicBezTo>
                  <a:cubicBezTo>
                    <a:pt x="1179703" y="1519428"/>
                    <a:pt x="1106043" y="1526032"/>
                    <a:pt x="1030859" y="1526032"/>
                  </a:cubicBezTo>
                  <a:cubicBezTo>
                    <a:pt x="733425" y="1526032"/>
                    <a:pt x="411988" y="1423543"/>
                    <a:pt x="252984" y="1154938"/>
                  </a:cubicBezTo>
                  <a:cubicBezTo>
                    <a:pt x="541782" y="1369949"/>
                    <a:pt x="912241" y="1369949"/>
                    <a:pt x="1234821" y="1477518"/>
                  </a:cubicBezTo>
                  <a:cubicBezTo>
                    <a:pt x="1199007" y="1407795"/>
                    <a:pt x="1161161" y="1338199"/>
                    <a:pt x="1117346" y="1272413"/>
                  </a:cubicBezTo>
                  <a:cubicBezTo>
                    <a:pt x="669163" y="1198880"/>
                    <a:pt x="135382" y="844423"/>
                    <a:pt x="39751" y="605536"/>
                  </a:cubicBezTo>
                  <a:cubicBezTo>
                    <a:pt x="356362" y="838454"/>
                    <a:pt x="736854" y="1031621"/>
                    <a:pt x="1089279" y="1236726"/>
                  </a:cubicBezTo>
                  <a:cubicBezTo>
                    <a:pt x="834390" y="870331"/>
                    <a:pt x="77597" y="450088"/>
                    <a:pt x="0" y="79629"/>
                  </a:cubicBezTo>
                  <a:cubicBezTo>
                    <a:pt x="149352" y="244983"/>
                    <a:pt x="346456" y="360426"/>
                    <a:pt x="523748" y="493903"/>
                  </a:cubicBezTo>
                  <a:cubicBezTo>
                    <a:pt x="800608" y="681101"/>
                    <a:pt x="900049" y="963930"/>
                    <a:pt x="1119124" y="1216914"/>
                  </a:cubicBezTo>
                  <a:cubicBezTo>
                    <a:pt x="1043559" y="800608"/>
                    <a:pt x="780669" y="436245"/>
                    <a:pt x="700913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33" name="Group 33"/>
          <p:cNvGrpSpPr/>
          <p:nvPr/>
        </p:nvGrpSpPr>
        <p:grpSpPr>
          <a:xfrm rot="-5400000">
            <a:off x="12068123" y="1206813"/>
            <a:ext cx="302734" cy="111600"/>
            <a:chOff x="0" y="0"/>
            <a:chExt cx="605468" cy="2232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05536" cy="223139"/>
            </a:xfrm>
            <a:custGeom>
              <a:avLst/>
              <a:gdLst/>
              <a:ahLst/>
              <a:cxnLst/>
              <a:rect l="l" t="t" r="r" b="b"/>
              <a:pathLst>
                <a:path w="605536" h="223139">
                  <a:moveTo>
                    <a:pt x="124460" y="0"/>
                  </a:moveTo>
                  <a:lnTo>
                    <a:pt x="126238" y="1651"/>
                  </a:lnTo>
                  <a:cubicBezTo>
                    <a:pt x="257810" y="103505"/>
                    <a:pt x="412623" y="169291"/>
                    <a:pt x="576072" y="194183"/>
                  </a:cubicBezTo>
                  <a:cubicBezTo>
                    <a:pt x="604774" y="214630"/>
                    <a:pt x="605536" y="223139"/>
                    <a:pt x="587756" y="223139"/>
                  </a:cubicBezTo>
                  <a:cubicBezTo>
                    <a:pt x="503301" y="223139"/>
                    <a:pt x="0" y="28321"/>
                    <a:pt x="124460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35" name="Group 35"/>
          <p:cNvGrpSpPr/>
          <p:nvPr/>
        </p:nvGrpSpPr>
        <p:grpSpPr>
          <a:xfrm rot="-5400000">
            <a:off x="11706082" y="1226377"/>
            <a:ext cx="741076" cy="652240"/>
            <a:chOff x="0" y="0"/>
            <a:chExt cx="1482151" cy="13044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482217" cy="1304544"/>
            </a:xfrm>
            <a:custGeom>
              <a:avLst/>
              <a:gdLst/>
              <a:ahLst/>
              <a:cxnLst/>
              <a:rect l="l" t="t" r="r" b="b"/>
              <a:pathLst>
                <a:path w="1482217" h="1304544">
                  <a:moveTo>
                    <a:pt x="275844" y="198247"/>
                  </a:moveTo>
                  <a:cubicBezTo>
                    <a:pt x="234442" y="198247"/>
                    <a:pt x="226568" y="250444"/>
                    <a:pt x="296799" y="299593"/>
                  </a:cubicBezTo>
                  <a:cubicBezTo>
                    <a:pt x="312928" y="310007"/>
                    <a:pt x="327406" y="314579"/>
                    <a:pt x="339090" y="314579"/>
                  </a:cubicBezTo>
                  <a:cubicBezTo>
                    <a:pt x="376047" y="314579"/>
                    <a:pt x="385191" y="268986"/>
                    <a:pt x="334518" y="223520"/>
                  </a:cubicBezTo>
                  <a:cubicBezTo>
                    <a:pt x="311785" y="205740"/>
                    <a:pt x="291465" y="198374"/>
                    <a:pt x="275971" y="198374"/>
                  </a:cubicBezTo>
                  <a:close/>
                  <a:moveTo>
                    <a:pt x="780288" y="331724"/>
                  </a:moveTo>
                  <a:cubicBezTo>
                    <a:pt x="778510" y="331724"/>
                    <a:pt x="776859" y="331851"/>
                    <a:pt x="775081" y="332232"/>
                  </a:cubicBezTo>
                  <a:cubicBezTo>
                    <a:pt x="728853" y="343027"/>
                    <a:pt x="755142" y="479044"/>
                    <a:pt x="807085" y="479044"/>
                  </a:cubicBezTo>
                  <a:cubicBezTo>
                    <a:pt x="808863" y="479044"/>
                    <a:pt x="810768" y="478790"/>
                    <a:pt x="812673" y="478536"/>
                  </a:cubicBezTo>
                  <a:cubicBezTo>
                    <a:pt x="859917" y="468630"/>
                    <a:pt x="833247" y="331851"/>
                    <a:pt x="780288" y="331851"/>
                  </a:cubicBezTo>
                  <a:close/>
                  <a:moveTo>
                    <a:pt x="826770" y="716153"/>
                  </a:moveTo>
                  <a:cubicBezTo>
                    <a:pt x="812800" y="716153"/>
                    <a:pt x="796417" y="719328"/>
                    <a:pt x="778256" y="726313"/>
                  </a:cubicBezTo>
                  <a:cubicBezTo>
                    <a:pt x="694309" y="768350"/>
                    <a:pt x="708787" y="835533"/>
                    <a:pt x="773176" y="835533"/>
                  </a:cubicBezTo>
                  <a:cubicBezTo>
                    <a:pt x="787400" y="835533"/>
                    <a:pt x="804164" y="832231"/>
                    <a:pt x="822706" y="824611"/>
                  </a:cubicBezTo>
                  <a:cubicBezTo>
                    <a:pt x="907161" y="783082"/>
                    <a:pt x="891921" y="716026"/>
                    <a:pt x="826770" y="716026"/>
                  </a:cubicBezTo>
                  <a:close/>
                  <a:moveTo>
                    <a:pt x="680339" y="867537"/>
                  </a:moveTo>
                  <a:cubicBezTo>
                    <a:pt x="653923" y="867537"/>
                    <a:pt x="617855" y="887476"/>
                    <a:pt x="624459" y="916178"/>
                  </a:cubicBezTo>
                  <a:cubicBezTo>
                    <a:pt x="628142" y="924433"/>
                    <a:pt x="637794" y="928243"/>
                    <a:pt x="649351" y="928243"/>
                  </a:cubicBezTo>
                  <a:cubicBezTo>
                    <a:pt x="675767" y="928243"/>
                    <a:pt x="711454" y="908558"/>
                    <a:pt x="704850" y="879475"/>
                  </a:cubicBezTo>
                  <a:cubicBezTo>
                    <a:pt x="701294" y="871220"/>
                    <a:pt x="691769" y="867537"/>
                    <a:pt x="680466" y="867537"/>
                  </a:cubicBezTo>
                  <a:close/>
                  <a:moveTo>
                    <a:pt x="633095" y="0"/>
                  </a:moveTo>
                  <a:cubicBezTo>
                    <a:pt x="733171" y="0"/>
                    <a:pt x="896112" y="149098"/>
                    <a:pt x="888619" y="214122"/>
                  </a:cubicBezTo>
                  <a:cubicBezTo>
                    <a:pt x="918845" y="281178"/>
                    <a:pt x="866648" y="527050"/>
                    <a:pt x="900176" y="527050"/>
                  </a:cubicBezTo>
                  <a:cubicBezTo>
                    <a:pt x="910209" y="527050"/>
                    <a:pt x="927989" y="504952"/>
                    <a:pt x="957961" y="449326"/>
                  </a:cubicBezTo>
                  <a:cubicBezTo>
                    <a:pt x="1029843" y="224409"/>
                    <a:pt x="868172" y="117475"/>
                    <a:pt x="922020" y="69596"/>
                  </a:cubicBezTo>
                  <a:cubicBezTo>
                    <a:pt x="1318895" y="216408"/>
                    <a:pt x="1018667" y="684149"/>
                    <a:pt x="1102360" y="684149"/>
                  </a:cubicBezTo>
                  <a:cubicBezTo>
                    <a:pt x="1104011" y="684149"/>
                    <a:pt x="1105789" y="683895"/>
                    <a:pt x="1107694" y="683641"/>
                  </a:cubicBezTo>
                  <a:cubicBezTo>
                    <a:pt x="1354836" y="557911"/>
                    <a:pt x="1219708" y="340741"/>
                    <a:pt x="1274445" y="306451"/>
                  </a:cubicBezTo>
                  <a:cubicBezTo>
                    <a:pt x="1423289" y="313309"/>
                    <a:pt x="1482217" y="608330"/>
                    <a:pt x="1436878" y="700786"/>
                  </a:cubicBezTo>
                  <a:cubicBezTo>
                    <a:pt x="1401826" y="803402"/>
                    <a:pt x="1306068" y="886333"/>
                    <a:pt x="1198245" y="893191"/>
                  </a:cubicBezTo>
                  <a:cubicBezTo>
                    <a:pt x="1260602" y="1104392"/>
                    <a:pt x="1085342" y="1203579"/>
                    <a:pt x="1045083" y="1230122"/>
                  </a:cubicBezTo>
                  <a:cubicBezTo>
                    <a:pt x="948563" y="1285240"/>
                    <a:pt x="866394" y="1304544"/>
                    <a:pt x="799592" y="1304544"/>
                  </a:cubicBezTo>
                  <a:cubicBezTo>
                    <a:pt x="721487" y="1304544"/>
                    <a:pt x="664464" y="1278255"/>
                    <a:pt x="630301" y="1252474"/>
                  </a:cubicBezTo>
                  <a:cubicBezTo>
                    <a:pt x="555879" y="1188339"/>
                    <a:pt x="616585" y="1199388"/>
                    <a:pt x="753364" y="1184021"/>
                  </a:cubicBezTo>
                  <a:cubicBezTo>
                    <a:pt x="915035" y="1178052"/>
                    <a:pt x="1002284" y="1030986"/>
                    <a:pt x="951738" y="982218"/>
                  </a:cubicBezTo>
                  <a:cubicBezTo>
                    <a:pt x="944753" y="981075"/>
                    <a:pt x="937641" y="980567"/>
                    <a:pt x="930402" y="980567"/>
                  </a:cubicBezTo>
                  <a:cubicBezTo>
                    <a:pt x="819531" y="980567"/>
                    <a:pt x="676148" y="1103249"/>
                    <a:pt x="531241" y="1103249"/>
                  </a:cubicBezTo>
                  <a:cubicBezTo>
                    <a:pt x="489077" y="1103249"/>
                    <a:pt x="446786" y="1092835"/>
                    <a:pt x="405257" y="1066038"/>
                  </a:cubicBezTo>
                  <a:cubicBezTo>
                    <a:pt x="345313" y="1035304"/>
                    <a:pt x="219710" y="947166"/>
                    <a:pt x="257302" y="920623"/>
                  </a:cubicBezTo>
                  <a:cubicBezTo>
                    <a:pt x="290068" y="924814"/>
                    <a:pt x="322580" y="926846"/>
                    <a:pt x="353822" y="926846"/>
                  </a:cubicBezTo>
                  <a:cubicBezTo>
                    <a:pt x="490093" y="926846"/>
                    <a:pt x="605155" y="887222"/>
                    <a:pt x="630174" y="805180"/>
                  </a:cubicBezTo>
                  <a:cubicBezTo>
                    <a:pt x="638937" y="777494"/>
                    <a:pt x="622046" y="768096"/>
                    <a:pt x="591566" y="768096"/>
                  </a:cubicBezTo>
                  <a:cubicBezTo>
                    <a:pt x="526034" y="768096"/>
                    <a:pt x="397637" y="811530"/>
                    <a:pt x="323088" y="811530"/>
                  </a:cubicBezTo>
                  <a:cubicBezTo>
                    <a:pt x="303530" y="811530"/>
                    <a:pt x="287782" y="808609"/>
                    <a:pt x="277749" y="800989"/>
                  </a:cubicBezTo>
                  <a:cubicBezTo>
                    <a:pt x="195072" y="782828"/>
                    <a:pt x="46228" y="639064"/>
                    <a:pt x="118110" y="613410"/>
                  </a:cubicBezTo>
                  <a:cubicBezTo>
                    <a:pt x="170180" y="629539"/>
                    <a:pt x="224536" y="636397"/>
                    <a:pt x="273304" y="636397"/>
                  </a:cubicBezTo>
                  <a:cubicBezTo>
                    <a:pt x="411099" y="636397"/>
                    <a:pt x="504825" y="581279"/>
                    <a:pt x="379730" y="521843"/>
                  </a:cubicBezTo>
                  <a:cubicBezTo>
                    <a:pt x="277114" y="482473"/>
                    <a:pt x="151384" y="524383"/>
                    <a:pt x="76962" y="431165"/>
                  </a:cubicBezTo>
                  <a:cubicBezTo>
                    <a:pt x="44450" y="346583"/>
                    <a:pt x="0" y="197866"/>
                    <a:pt x="31623" y="136271"/>
                  </a:cubicBezTo>
                  <a:cubicBezTo>
                    <a:pt x="112141" y="94742"/>
                    <a:pt x="202311" y="67818"/>
                    <a:pt x="283337" y="67818"/>
                  </a:cubicBezTo>
                  <a:cubicBezTo>
                    <a:pt x="399415" y="67818"/>
                    <a:pt x="496443" y="123063"/>
                    <a:pt x="519176" y="269621"/>
                  </a:cubicBezTo>
                  <a:cubicBezTo>
                    <a:pt x="529082" y="307340"/>
                    <a:pt x="549656" y="336550"/>
                    <a:pt x="580136" y="336550"/>
                  </a:cubicBezTo>
                  <a:cubicBezTo>
                    <a:pt x="591820" y="336550"/>
                    <a:pt x="604774" y="332232"/>
                    <a:pt x="619252" y="322580"/>
                  </a:cubicBezTo>
                  <a:cubicBezTo>
                    <a:pt x="697992" y="235331"/>
                    <a:pt x="590169" y="127635"/>
                    <a:pt x="571373" y="35179"/>
                  </a:cubicBezTo>
                  <a:cubicBezTo>
                    <a:pt x="584708" y="10287"/>
                    <a:pt x="606679" y="0"/>
                    <a:pt x="633095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37" name="Group 37"/>
          <p:cNvGrpSpPr/>
          <p:nvPr/>
        </p:nvGrpSpPr>
        <p:grpSpPr>
          <a:xfrm rot="-5400000">
            <a:off x="11789969" y="1255533"/>
            <a:ext cx="538369" cy="505026"/>
            <a:chOff x="0" y="0"/>
            <a:chExt cx="1076738" cy="101005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76706" cy="1010158"/>
            </a:xfrm>
            <a:custGeom>
              <a:avLst/>
              <a:gdLst/>
              <a:ahLst/>
              <a:cxnLst/>
              <a:rect l="l" t="t" r="r" b="b"/>
              <a:pathLst>
                <a:path w="1076706" h="1010158">
                  <a:moveTo>
                    <a:pt x="377190" y="0"/>
                  </a:moveTo>
                  <a:cubicBezTo>
                    <a:pt x="469519" y="135128"/>
                    <a:pt x="484124" y="325882"/>
                    <a:pt x="413131" y="486664"/>
                  </a:cubicBezTo>
                  <a:cubicBezTo>
                    <a:pt x="486664" y="522605"/>
                    <a:pt x="575564" y="569595"/>
                    <a:pt x="656844" y="614934"/>
                  </a:cubicBezTo>
                  <a:cubicBezTo>
                    <a:pt x="791083" y="464439"/>
                    <a:pt x="791972" y="325882"/>
                    <a:pt x="744855" y="162560"/>
                  </a:cubicBezTo>
                  <a:cubicBezTo>
                    <a:pt x="816737" y="305435"/>
                    <a:pt x="780796" y="494411"/>
                    <a:pt x="663575" y="618363"/>
                  </a:cubicBezTo>
                  <a:cubicBezTo>
                    <a:pt x="715772" y="647446"/>
                    <a:pt x="785876" y="688467"/>
                    <a:pt x="847471" y="726186"/>
                  </a:cubicBezTo>
                  <a:cubicBezTo>
                    <a:pt x="1003935" y="683387"/>
                    <a:pt x="1075817" y="504698"/>
                    <a:pt x="1061339" y="346456"/>
                  </a:cubicBezTo>
                  <a:cubicBezTo>
                    <a:pt x="1076706" y="360934"/>
                    <a:pt x="1067308" y="401193"/>
                    <a:pt x="1068197" y="438785"/>
                  </a:cubicBezTo>
                  <a:cubicBezTo>
                    <a:pt x="1057910" y="555117"/>
                    <a:pt x="986155" y="692785"/>
                    <a:pt x="856996" y="731266"/>
                  </a:cubicBezTo>
                  <a:cubicBezTo>
                    <a:pt x="866394" y="744982"/>
                    <a:pt x="939038" y="767207"/>
                    <a:pt x="936498" y="789432"/>
                  </a:cubicBezTo>
                  <a:cubicBezTo>
                    <a:pt x="913384" y="774954"/>
                    <a:pt x="875792" y="751840"/>
                    <a:pt x="838962" y="729615"/>
                  </a:cubicBezTo>
                  <a:cubicBezTo>
                    <a:pt x="893699" y="813435"/>
                    <a:pt x="851789" y="989584"/>
                    <a:pt x="762000" y="1010158"/>
                  </a:cubicBezTo>
                  <a:cubicBezTo>
                    <a:pt x="881761" y="933196"/>
                    <a:pt x="901446" y="723646"/>
                    <a:pt x="739775" y="670687"/>
                  </a:cubicBezTo>
                  <a:cubicBezTo>
                    <a:pt x="582549" y="729361"/>
                    <a:pt x="460883" y="924687"/>
                    <a:pt x="273939" y="924687"/>
                  </a:cubicBezTo>
                  <a:cubicBezTo>
                    <a:pt x="272669" y="924687"/>
                    <a:pt x="271526" y="924687"/>
                    <a:pt x="270256" y="924687"/>
                  </a:cubicBezTo>
                  <a:cubicBezTo>
                    <a:pt x="448183" y="903351"/>
                    <a:pt x="566166" y="744220"/>
                    <a:pt x="732028" y="666369"/>
                  </a:cubicBezTo>
                  <a:cubicBezTo>
                    <a:pt x="628523" y="606552"/>
                    <a:pt x="519049" y="547497"/>
                    <a:pt x="405384" y="491109"/>
                  </a:cubicBezTo>
                  <a:lnTo>
                    <a:pt x="351536" y="464566"/>
                  </a:lnTo>
                  <a:cubicBezTo>
                    <a:pt x="276987" y="503174"/>
                    <a:pt x="165608" y="597408"/>
                    <a:pt x="76708" y="597408"/>
                  </a:cubicBezTo>
                  <a:cubicBezTo>
                    <a:pt x="61468" y="597408"/>
                    <a:pt x="46990" y="594614"/>
                    <a:pt x="33401" y="588518"/>
                  </a:cubicBezTo>
                  <a:cubicBezTo>
                    <a:pt x="42164" y="589661"/>
                    <a:pt x="50927" y="590169"/>
                    <a:pt x="59563" y="590169"/>
                  </a:cubicBezTo>
                  <a:cubicBezTo>
                    <a:pt x="162560" y="590169"/>
                    <a:pt x="249936" y="513969"/>
                    <a:pt x="343916" y="460248"/>
                  </a:cubicBezTo>
                  <a:cubicBezTo>
                    <a:pt x="240284" y="410464"/>
                    <a:pt x="26543" y="300228"/>
                    <a:pt x="0" y="201041"/>
                  </a:cubicBezTo>
                  <a:cubicBezTo>
                    <a:pt x="47117" y="271145"/>
                    <a:pt x="117983" y="328422"/>
                    <a:pt x="196723" y="374650"/>
                  </a:cubicBezTo>
                  <a:cubicBezTo>
                    <a:pt x="215773" y="348107"/>
                    <a:pt x="138938" y="156210"/>
                    <a:pt x="145415" y="156210"/>
                  </a:cubicBezTo>
                  <a:cubicBezTo>
                    <a:pt x="146304" y="156210"/>
                    <a:pt x="148336" y="159258"/>
                    <a:pt x="152273" y="165989"/>
                  </a:cubicBezTo>
                  <a:cubicBezTo>
                    <a:pt x="279654" y="412242"/>
                    <a:pt x="75311" y="328422"/>
                    <a:pt x="407162" y="483235"/>
                  </a:cubicBezTo>
                  <a:cubicBezTo>
                    <a:pt x="487426" y="305308"/>
                    <a:pt x="445516" y="141097"/>
                    <a:pt x="377190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rcRect t="138" b="138"/>
          <a:stretch>
            <a:fillRect/>
          </a:stretch>
        </p:blipFill>
        <p:spPr>
          <a:xfrm rot="290339">
            <a:off x="8645199" y="3167497"/>
            <a:ext cx="1526984" cy="1247037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790975" y="373122"/>
            <a:ext cx="1040725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5000" dirty="0" err="1">
                <a:solidFill>
                  <a:srgbClr val="981D04"/>
                </a:solidFill>
                <a:latin typeface="Sue Ellen Francisco"/>
              </a:rPr>
              <a:t>Proceso</a:t>
            </a:r>
            <a:r>
              <a:rPr lang="en-US" sz="5000" dirty="0">
                <a:solidFill>
                  <a:srgbClr val="981D04"/>
                </a:solidFill>
                <a:latin typeface="Sue Ellen Francisco"/>
              </a:rPr>
              <a:t> para la </a:t>
            </a:r>
            <a:r>
              <a:rPr lang="en-US" sz="5000" dirty="0" err="1">
                <a:solidFill>
                  <a:srgbClr val="981D04"/>
                </a:solidFill>
                <a:latin typeface="Sue Ellen Francisco"/>
              </a:rPr>
              <a:t>preparación</a:t>
            </a:r>
            <a:r>
              <a:rPr lang="en-US" sz="5000" dirty="0">
                <a:solidFill>
                  <a:srgbClr val="981D04"/>
                </a:solidFill>
                <a:latin typeface="Sue Ellen Francisco"/>
              </a:rPr>
              <a:t> de </a:t>
            </a:r>
            <a:r>
              <a:rPr lang="en-US" sz="5000" dirty="0" err="1">
                <a:solidFill>
                  <a:srgbClr val="981D04"/>
                </a:solidFill>
                <a:latin typeface="Sue Ellen Francisco"/>
              </a:rPr>
              <a:t>una</a:t>
            </a:r>
            <a:r>
              <a:rPr lang="en-US" sz="5000" dirty="0">
                <a:solidFill>
                  <a:srgbClr val="981D04"/>
                </a:solidFill>
                <a:latin typeface="Sue Ellen Francisco"/>
              </a:rPr>
              <a:t> </a:t>
            </a:r>
            <a:r>
              <a:rPr lang="en-US" sz="5000" dirty="0" err="1">
                <a:solidFill>
                  <a:srgbClr val="981D04"/>
                </a:solidFill>
                <a:latin typeface="Sue Ellen Francisco"/>
              </a:rPr>
              <a:t>exposición</a:t>
            </a:r>
            <a:r>
              <a:rPr lang="en-US" sz="5000" dirty="0">
                <a:solidFill>
                  <a:srgbClr val="981D04"/>
                </a:solidFill>
                <a:latin typeface="Sue Ellen Francisco"/>
              </a:rPr>
              <a:t> </a:t>
            </a:r>
            <a:r>
              <a:rPr lang="en-US" sz="5000" dirty="0" err="1">
                <a:solidFill>
                  <a:srgbClr val="981D04"/>
                </a:solidFill>
                <a:latin typeface="Sue Ellen Francisco"/>
              </a:rPr>
              <a:t>académica</a:t>
            </a:r>
            <a:r>
              <a:rPr lang="en-US" sz="5000" dirty="0">
                <a:solidFill>
                  <a:srgbClr val="981D04"/>
                </a:solidFill>
                <a:latin typeface="Sue Ellen Francisco"/>
              </a:rPr>
              <a:t>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487979" y="1173310"/>
            <a:ext cx="3841378" cy="1896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US" dirty="0">
                <a:solidFill>
                  <a:srgbClr val="080E2C"/>
                </a:solidFill>
                <a:latin typeface="Boriboon 1"/>
              </a:rPr>
              <a:t>Los pasos para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hacer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una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buena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exposición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van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desde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hacer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una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profunda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investigación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del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tema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hasta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revisar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que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el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equipo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técnico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esté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funcionando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y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así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evitar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un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problema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al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momento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 de </a:t>
            </a:r>
            <a:r>
              <a:rPr lang="en-US" dirty="0" err="1">
                <a:solidFill>
                  <a:srgbClr val="080E2C"/>
                </a:solidFill>
                <a:latin typeface="Boriboon 1"/>
              </a:rPr>
              <a:t>presentar</a:t>
            </a:r>
            <a:r>
              <a:rPr lang="en-US" dirty="0">
                <a:solidFill>
                  <a:srgbClr val="080E2C"/>
                </a:solidFill>
                <a:latin typeface="Boriboon 1"/>
              </a:rPr>
              <a:t>.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226932" y="2248025"/>
            <a:ext cx="2695318" cy="834575"/>
            <a:chOff x="0" y="0"/>
            <a:chExt cx="5400964" cy="167234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400872" cy="1672287"/>
            </a:xfrm>
            <a:custGeom>
              <a:avLst/>
              <a:gdLst/>
              <a:ahLst/>
              <a:cxnLst/>
              <a:rect l="l" t="t" r="r" b="b"/>
              <a:pathLst>
                <a:path w="5400872" h="1672287">
                  <a:moveTo>
                    <a:pt x="0" y="0"/>
                  </a:moveTo>
                  <a:lnTo>
                    <a:pt x="0" y="1672287"/>
                  </a:lnTo>
                  <a:lnTo>
                    <a:pt x="5400872" y="1672287"/>
                  </a:lnTo>
                  <a:lnTo>
                    <a:pt x="5400872" y="0"/>
                  </a:ln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226932" y="2737452"/>
            <a:ext cx="2695318" cy="1431992"/>
            <a:chOff x="0" y="0"/>
            <a:chExt cx="5400964" cy="286947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400872" cy="2869464"/>
            </a:xfrm>
            <a:custGeom>
              <a:avLst/>
              <a:gdLst/>
              <a:ahLst/>
              <a:cxnLst/>
              <a:rect l="l" t="t" r="r" b="b"/>
              <a:pathLst>
                <a:path w="5400872" h="2869464">
                  <a:moveTo>
                    <a:pt x="0" y="0"/>
                  </a:moveTo>
                  <a:lnTo>
                    <a:pt x="0" y="2869464"/>
                  </a:lnTo>
                  <a:lnTo>
                    <a:pt x="5400872" y="2869464"/>
                  </a:lnTo>
                  <a:lnTo>
                    <a:pt x="5400872" y="0"/>
                  </a:lnTo>
                  <a:close/>
                </a:path>
              </a:pathLst>
            </a:custGeom>
            <a:solidFill>
              <a:srgbClr val="00C3B1">
                <a:alpha val="60392"/>
              </a:srgbClr>
            </a:solidFill>
          </p:spPr>
          <p:txBody>
            <a:bodyPr/>
            <a:lstStyle/>
            <a:p>
              <a:endParaRPr lang="es-EC" sz="1200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299961" y="2339684"/>
            <a:ext cx="2568161" cy="180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7"/>
              </a:lnSpc>
            </a:pPr>
            <a:r>
              <a:rPr lang="en-US" sz="1984" dirty="0">
                <a:solidFill>
                  <a:srgbClr val="000000"/>
                </a:solidFill>
                <a:latin typeface="Boriboon 1 Bold"/>
              </a:rPr>
              <a:t>1. </a:t>
            </a:r>
            <a:r>
              <a:rPr lang="en-US" sz="1984" dirty="0" err="1">
                <a:solidFill>
                  <a:srgbClr val="000000"/>
                </a:solidFill>
                <a:latin typeface="Boriboon 1 Bold"/>
              </a:rPr>
              <a:t>Investigación</a:t>
            </a:r>
            <a:r>
              <a:rPr lang="en-US" sz="1984" dirty="0">
                <a:solidFill>
                  <a:srgbClr val="000000"/>
                </a:solidFill>
                <a:latin typeface="Boriboon 1 Bold"/>
              </a:rPr>
              <a:t> de </a:t>
            </a:r>
            <a:r>
              <a:rPr lang="en-US" sz="1984" dirty="0" err="1">
                <a:solidFill>
                  <a:srgbClr val="000000"/>
                </a:solidFill>
                <a:latin typeface="Boriboon 1 Bold"/>
              </a:rPr>
              <a:t>calidad</a:t>
            </a:r>
            <a:endParaRPr lang="en-US" sz="1984" dirty="0">
              <a:solidFill>
                <a:srgbClr val="000000"/>
              </a:solidFill>
              <a:latin typeface="Boriboon 1 Bold"/>
            </a:endParaRPr>
          </a:p>
          <a:p>
            <a:pPr algn="ctr">
              <a:lnSpc>
                <a:spcPts val="2863"/>
              </a:lnSpc>
            </a:pPr>
            <a:r>
              <a:rPr lang="en-US" sz="2045" dirty="0" err="1">
                <a:solidFill>
                  <a:srgbClr val="000000"/>
                </a:solidFill>
                <a:latin typeface="Boriboon 1"/>
              </a:rPr>
              <a:t>Reúne</a:t>
            </a:r>
            <a:r>
              <a:rPr lang="en-US" sz="2045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2045" dirty="0" err="1">
                <a:solidFill>
                  <a:srgbClr val="000000"/>
                </a:solidFill>
                <a:latin typeface="Boriboon 1"/>
              </a:rPr>
              <a:t>los</a:t>
            </a:r>
            <a:r>
              <a:rPr lang="en-US" sz="2045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2045" dirty="0" err="1">
                <a:solidFill>
                  <a:srgbClr val="000000"/>
                </a:solidFill>
                <a:latin typeface="Boriboon 1"/>
              </a:rPr>
              <a:t>conceptos</a:t>
            </a:r>
            <a:r>
              <a:rPr lang="en-US" sz="2045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2045" dirty="0" err="1">
                <a:solidFill>
                  <a:srgbClr val="000000"/>
                </a:solidFill>
                <a:latin typeface="Boriboon 1"/>
              </a:rPr>
              <a:t>más</a:t>
            </a:r>
            <a:r>
              <a:rPr lang="en-US" sz="2045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2045" dirty="0" err="1">
                <a:solidFill>
                  <a:srgbClr val="000000"/>
                </a:solidFill>
                <a:latin typeface="Boriboon 1"/>
              </a:rPr>
              <a:t>relevantes</a:t>
            </a:r>
            <a:r>
              <a:rPr lang="en-US" sz="2045" dirty="0">
                <a:solidFill>
                  <a:srgbClr val="000000"/>
                </a:solidFill>
                <a:latin typeface="Boriboon 1"/>
              </a:rPr>
              <a:t> del </a:t>
            </a:r>
            <a:r>
              <a:rPr lang="en-US" sz="2045" dirty="0" err="1">
                <a:solidFill>
                  <a:srgbClr val="000000"/>
                </a:solidFill>
                <a:latin typeface="Boriboon 1"/>
              </a:rPr>
              <a:t>tema</a:t>
            </a:r>
            <a:endParaRPr lang="en-US" sz="2045" dirty="0">
              <a:solidFill>
                <a:srgbClr val="000000"/>
              </a:solidFill>
              <a:latin typeface="Boriboon 1"/>
            </a:endParaRPr>
          </a:p>
        </p:txBody>
      </p:sp>
      <p:grpSp>
        <p:nvGrpSpPr>
          <p:cNvPr id="47" name="Group 47"/>
          <p:cNvGrpSpPr/>
          <p:nvPr/>
        </p:nvGrpSpPr>
        <p:grpSpPr>
          <a:xfrm>
            <a:off x="4125125" y="2248025"/>
            <a:ext cx="2697086" cy="458539"/>
            <a:chOff x="0" y="0"/>
            <a:chExt cx="5768565" cy="98073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768467" cy="980694"/>
            </a:xfrm>
            <a:custGeom>
              <a:avLst/>
              <a:gdLst/>
              <a:ahLst/>
              <a:cxnLst/>
              <a:rect l="l" t="t" r="r" b="b"/>
              <a:pathLst>
                <a:path w="5768467" h="980694">
                  <a:moveTo>
                    <a:pt x="0" y="0"/>
                  </a:moveTo>
                  <a:lnTo>
                    <a:pt x="0" y="980694"/>
                  </a:lnTo>
                  <a:lnTo>
                    <a:pt x="5768467" y="980694"/>
                  </a:lnTo>
                  <a:lnTo>
                    <a:pt x="5768467" y="0"/>
                  </a:lnTo>
                  <a:close/>
                </a:path>
              </a:pathLst>
            </a:custGeom>
            <a:solidFill>
              <a:srgbClr val="F7BA9C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4125125" y="2260350"/>
            <a:ext cx="2697086" cy="1909093"/>
            <a:chOff x="0" y="0"/>
            <a:chExt cx="5768565" cy="4083195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5768467" cy="4083186"/>
            </a:xfrm>
            <a:custGeom>
              <a:avLst/>
              <a:gdLst/>
              <a:ahLst/>
              <a:cxnLst/>
              <a:rect l="l" t="t" r="r" b="b"/>
              <a:pathLst>
                <a:path w="5768467" h="4083186">
                  <a:moveTo>
                    <a:pt x="0" y="0"/>
                  </a:moveTo>
                  <a:lnTo>
                    <a:pt x="0" y="4083186"/>
                  </a:lnTo>
                  <a:lnTo>
                    <a:pt x="5768467" y="4083186"/>
                  </a:lnTo>
                  <a:lnTo>
                    <a:pt x="5768467" y="0"/>
                  </a:lnTo>
                  <a:close/>
                </a:path>
              </a:pathLst>
            </a:custGeom>
            <a:solidFill>
              <a:srgbClr val="F7BA9C">
                <a:alpha val="60392"/>
              </a:srgbClr>
            </a:solidFill>
          </p:spPr>
          <p:txBody>
            <a:bodyPr/>
            <a:lstStyle/>
            <a:p>
              <a:endParaRPr lang="es-EC" sz="1200"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4189001" y="2207695"/>
            <a:ext cx="2483383" cy="1954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21"/>
              </a:lnSpc>
            </a:pPr>
            <a:r>
              <a:rPr lang="en-US" sz="1670" dirty="0">
                <a:solidFill>
                  <a:srgbClr val="000000"/>
                </a:solidFill>
                <a:latin typeface="Boriboon 1 Bold"/>
              </a:rPr>
              <a:t>2. </a:t>
            </a:r>
            <a:r>
              <a:rPr lang="en-US" sz="1670" dirty="0" err="1">
                <a:solidFill>
                  <a:srgbClr val="000000"/>
                </a:solidFill>
                <a:latin typeface="Boriboon 1 Bold"/>
              </a:rPr>
              <a:t>Organización</a:t>
            </a:r>
            <a:r>
              <a:rPr lang="en-US" sz="1670" dirty="0">
                <a:solidFill>
                  <a:srgbClr val="000000"/>
                </a:solidFill>
                <a:latin typeface="Boriboon 1 Bold"/>
              </a:rPr>
              <a:t> y </a:t>
            </a:r>
            <a:r>
              <a:rPr lang="en-US" sz="1670" dirty="0" err="1">
                <a:solidFill>
                  <a:srgbClr val="000000"/>
                </a:solidFill>
                <a:latin typeface="Boriboon 1 Bold"/>
              </a:rPr>
              <a:t>creación</a:t>
            </a:r>
            <a:endParaRPr lang="en-US" sz="1670" dirty="0">
              <a:solidFill>
                <a:srgbClr val="000000"/>
              </a:solidFill>
              <a:latin typeface="Boriboon 1 Bold"/>
            </a:endParaRPr>
          </a:p>
          <a:p>
            <a:pPr algn="just">
              <a:lnSpc>
                <a:spcPts val="1865"/>
              </a:lnSpc>
            </a:pPr>
            <a:endParaRPr lang="en-US" sz="1670" dirty="0">
              <a:solidFill>
                <a:srgbClr val="000000"/>
              </a:solidFill>
              <a:latin typeface="Boriboon 1 Bold"/>
            </a:endParaRPr>
          </a:p>
          <a:p>
            <a:pPr algn="just">
              <a:lnSpc>
                <a:spcPts val="1865"/>
              </a:lnSpc>
            </a:pPr>
            <a:r>
              <a:rPr lang="en-US" sz="1400" dirty="0">
                <a:solidFill>
                  <a:srgbClr val="000000"/>
                </a:solidFill>
                <a:latin typeface="Boriboon 1"/>
              </a:rPr>
              <a:t>Una </a:t>
            </a:r>
            <a:r>
              <a:rPr lang="en-US" sz="1400" dirty="0" err="1">
                <a:solidFill>
                  <a:srgbClr val="000000"/>
                </a:solidFill>
                <a:latin typeface="Boriboon 1"/>
              </a:rPr>
              <a:t>vez</a:t>
            </a:r>
            <a:r>
              <a:rPr lang="en-US" sz="1400" dirty="0">
                <a:solidFill>
                  <a:srgbClr val="000000"/>
                </a:solidFill>
                <a:latin typeface="Boriboon 1"/>
              </a:rPr>
              <a:t> que </a:t>
            </a:r>
            <a:r>
              <a:rPr lang="en-US" sz="1400" dirty="0" err="1">
                <a:solidFill>
                  <a:srgbClr val="000000"/>
                </a:solidFill>
                <a:latin typeface="Boriboon 1"/>
              </a:rPr>
              <a:t>hayas</a:t>
            </a:r>
            <a:r>
              <a:rPr lang="en-US" sz="1400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Boriboon 1"/>
              </a:rPr>
              <a:t>identificado</a:t>
            </a:r>
            <a:r>
              <a:rPr lang="en-US" sz="1400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Boriboon 1"/>
              </a:rPr>
              <a:t>los</a:t>
            </a:r>
            <a:r>
              <a:rPr lang="en-US" sz="1400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Boriboon 1"/>
              </a:rPr>
              <a:t>aspectos</a:t>
            </a:r>
            <a:r>
              <a:rPr lang="en-US" sz="1400" dirty="0">
                <a:solidFill>
                  <a:srgbClr val="000000"/>
                </a:solidFill>
                <a:latin typeface="Boriboon 1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latin typeface="Boriboon 1"/>
              </a:rPr>
              <a:t>presentar</a:t>
            </a:r>
            <a:r>
              <a:rPr lang="en-US" sz="1400" dirty="0">
                <a:solidFill>
                  <a:srgbClr val="000000"/>
                </a:solidFill>
                <a:latin typeface="Boriboon 1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Boriboon 1"/>
              </a:rPr>
              <a:t>traslada</a:t>
            </a:r>
            <a:r>
              <a:rPr lang="en-US" sz="1400" dirty="0">
                <a:solidFill>
                  <a:srgbClr val="000000"/>
                </a:solidFill>
                <a:latin typeface="Boriboon 1"/>
              </a:rPr>
              <a:t> la </a:t>
            </a:r>
            <a:r>
              <a:rPr lang="en-US" sz="1400" dirty="0" err="1">
                <a:solidFill>
                  <a:srgbClr val="000000"/>
                </a:solidFill>
                <a:latin typeface="Boriboon 1"/>
              </a:rPr>
              <a:t>investigación</a:t>
            </a:r>
            <a:r>
              <a:rPr lang="en-US" sz="1400" dirty="0">
                <a:solidFill>
                  <a:srgbClr val="000000"/>
                </a:solidFill>
                <a:latin typeface="Boriboon 1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latin typeface="Boriboon 1"/>
              </a:rPr>
              <a:t>frases</a:t>
            </a:r>
            <a:r>
              <a:rPr lang="en-US" sz="1400" dirty="0">
                <a:solidFill>
                  <a:srgbClr val="000000"/>
                </a:solidFill>
                <a:latin typeface="Boriboon 1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Boriboon 1"/>
              </a:rPr>
              <a:t>cortas</a:t>
            </a:r>
            <a:r>
              <a:rPr lang="en-US" sz="1400" dirty="0">
                <a:solidFill>
                  <a:srgbClr val="000000"/>
                </a:solidFill>
                <a:latin typeface="Boriboon 1"/>
              </a:rPr>
              <a:t> o </a:t>
            </a:r>
            <a:r>
              <a:rPr lang="en-US" sz="1400" dirty="0" err="1">
                <a:solidFill>
                  <a:srgbClr val="000000"/>
                </a:solidFill>
                <a:latin typeface="Boriboon 1"/>
              </a:rPr>
              <a:t>títulos</a:t>
            </a:r>
            <a:r>
              <a:rPr lang="en-US" sz="1400" dirty="0">
                <a:solidFill>
                  <a:srgbClr val="000000"/>
                </a:solidFill>
                <a:latin typeface="Boriboon 1"/>
              </a:rPr>
              <a:t> con </a:t>
            </a:r>
            <a:r>
              <a:rPr lang="en-US" sz="1400" dirty="0" err="1">
                <a:solidFill>
                  <a:srgbClr val="000000"/>
                </a:solidFill>
                <a:latin typeface="Boriboon 1"/>
              </a:rPr>
              <a:t>dependencia</a:t>
            </a:r>
            <a:r>
              <a:rPr lang="en-US" sz="1400" dirty="0">
                <a:solidFill>
                  <a:srgbClr val="000000"/>
                </a:solidFill>
                <a:latin typeface="Boriboon 1"/>
              </a:rPr>
              <a:t> entre </a:t>
            </a:r>
            <a:r>
              <a:rPr lang="en-US" sz="1400" dirty="0" err="1">
                <a:solidFill>
                  <a:srgbClr val="000000"/>
                </a:solidFill>
                <a:latin typeface="Boriboon 1"/>
              </a:rPr>
              <a:t>ellos</a:t>
            </a:r>
            <a:r>
              <a:rPr lang="en-US" sz="1400" dirty="0">
                <a:solidFill>
                  <a:srgbClr val="000000"/>
                </a:solidFill>
                <a:latin typeface="Boriboon 1"/>
              </a:rPr>
              <a:t>. 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5070962" y="4350613"/>
            <a:ext cx="2697086" cy="458539"/>
            <a:chOff x="0" y="0"/>
            <a:chExt cx="5768565" cy="98073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5768467" cy="980694"/>
            </a:xfrm>
            <a:custGeom>
              <a:avLst/>
              <a:gdLst/>
              <a:ahLst/>
              <a:cxnLst/>
              <a:rect l="l" t="t" r="r" b="b"/>
              <a:pathLst>
                <a:path w="5768467" h="980694">
                  <a:moveTo>
                    <a:pt x="0" y="0"/>
                  </a:moveTo>
                  <a:lnTo>
                    <a:pt x="0" y="980694"/>
                  </a:lnTo>
                  <a:lnTo>
                    <a:pt x="5768467" y="980694"/>
                  </a:lnTo>
                  <a:lnTo>
                    <a:pt x="5768467" y="0"/>
                  </a:ln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5070962" y="4698056"/>
            <a:ext cx="2697086" cy="1726734"/>
            <a:chOff x="0" y="0"/>
            <a:chExt cx="5768565" cy="3693162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5768467" cy="3693154"/>
            </a:xfrm>
            <a:custGeom>
              <a:avLst/>
              <a:gdLst/>
              <a:ahLst/>
              <a:cxnLst/>
              <a:rect l="l" t="t" r="r" b="b"/>
              <a:pathLst>
                <a:path w="5768467" h="3693154">
                  <a:moveTo>
                    <a:pt x="0" y="0"/>
                  </a:moveTo>
                  <a:lnTo>
                    <a:pt x="0" y="3693154"/>
                  </a:lnTo>
                  <a:lnTo>
                    <a:pt x="5768467" y="3693154"/>
                  </a:lnTo>
                  <a:lnTo>
                    <a:pt x="5768467" y="0"/>
                  </a:lnTo>
                  <a:close/>
                </a:path>
              </a:pathLst>
            </a:custGeom>
            <a:solidFill>
              <a:srgbClr val="00C3B1">
                <a:alpha val="60392"/>
              </a:srgbClr>
            </a:solidFill>
          </p:spPr>
          <p:txBody>
            <a:bodyPr/>
            <a:lstStyle/>
            <a:p>
              <a:endParaRPr lang="es-EC" sz="1200"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5147782" y="4500936"/>
            <a:ext cx="2543445" cy="191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8"/>
              </a:lnSpc>
            </a:pPr>
            <a:r>
              <a:rPr lang="en-US" sz="1677">
                <a:solidFill>
                  <a:srgbClr val="000000"/>
                </a:solidFill>
                <a:latin typeface="Boriboon 1 Bold"/>
              </a:rPr>
              <a:t>3. Estudio y resumen</a:t>
            </a:r>
          </a:p>
          <a:p>
            <a:pPr algn="ctr">
              <a:lnSpc>
                <a:spcPts val="1631"/>
              </a:lnSpc>
            </a:pPr>
            <a:endParaRPr lang="en-US" sz="1677">
              <a:solidFill>
                <a:srgbClr val="000000"/>
              </a:solidFill>
              <a:latin typeface="Boriboon 1 Bold"/>
            </a:endParaRPr>
          </a:p>
          <a:p>
            <a:pPr algn="ctr">
              <a:lnSpc>
                <a:spcPts val="1854"/>
              </a:lnSpc>
            </a:pPr>
            <a:r>
              <a:rPr lang="en-US" sz="1612">
                <a:solidFill>
                  <a:srgbClr val="000000"/>
                </a:solidFill>
                <a:latin typeface="Boriboon 1"/>
              </a:rPr>
              <a:t> Si estudias de manera dosificada antes de la exposición tendrás mayores oportunidades de desempeñarte con claridad y coherencia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8060148" y="4374202"/>
            <a:ext cx="2697086" cy="458539"/>
            <a:chOff x="0" y="0"/>
            <a:chExt cx="5768565" cy="98073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768467" cy="980694"/>
            </a:xfrm>
            <a:custGeom>
              <a:avLst/>
              <a:gdLst/>
              <a:ahLst/>
              <a:cxnLst/>
              <a:rect l="l" t="t" r="r" b="b"/>
              <a:pathLst>
                <a:path w="5768467" h="980694">
                  <a:moveTo>
                    <a:pt x="0" y="0"/>
                  </a:moveTo>
                  <a:lnTo>
                    <a:pt x="0" y="980694"/>
                  </a:lnTo>
                  <a:lnTo>
                    <a:pt x="5768467" y="980694"/>
                  </a:lnTo>
                  <a:lnTo>
                    <a:pt x="5768467" y="0"/>
                  </a:lnTo>
                  <a:close/>
                </a:path>
              </a:pathLst>
            </a:custGeom>
            <a:solidFill>
              <a:srgbClr val="F7BA9C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8060148" y="4374202"/>
            <a:ext cx="2697086" cy="1991635"/>
            <a:chOff x="0" y="0"/>
            <a:chExt cx="5768565" cy="4259737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5768467" cy="4259728"/>
            </a:xfrm>
            <a:custGeom>
              <a:avLst/>
              <a:gdLst/>
              <a:ahLst/>
              <a:cxnLst/>
              <a:rect l="l" t="t" r="r" b="b"/>
              <a:pathLst>
                <a:path w="5768467" h="4259728">
                  <a:moveTo>
                    <a:pt x="0" y="0"/>
                  </a:moveTo>
                  <a:lnTo>
                    <a:pt x="0" y="4259728"/>
                  </a:lnTo>
                  <a:lnTo>
                    <a:pt x="5768467" y="4259728"/>
                  </a:lnTo>
                  <a:lnTo>
                    <a:pt x="5768467" y="0"/>
                  </a:lnTo>
                  <a:close/>
                </a:path>
              </a:pathLst>
            </a:custGeom>
            <a:solidFill>
              <a:srgbClr val="F7BA9C">
                <a:alpha val="60392"/>
              </a:srgbClr>
            </a:solidFill>
          </p:spPr>
          <p:txBody>
            <a:bodyPr/>
            <a:lstStyle/>
            <a:p>
              <a:endParaRPr lang="es-EC" sz="1200"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8191885" y="4494212"/>
            <a:ext cx="2490263" cy="1820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1"/>
              </a:lnSpc>
              <a:spcBef>
                <a:spcPct val="0"/>
              </a:spcBef>
            </a:pPr>
            <a:r>
              <a:rPr lang="en-US" sz="1743">
                <a:solidFill>
                  <a:srgbClr val="000000"/>
                </a:solidFill>
                <a:latin typeface="Boriboon 1 Bold"/>
              </a:rPr>
              <a:t>4. Práctica final</a:t>
            </a:r>
          </a:p>
          <a:p>
            <a:pPr algn="ctr">
              <a:lnSpc>
                <a:spcPts val="2441"/>
              </a:lnSpc>
              <a:spcBef>
                <a:spcPct val="0"/>
              </a:spcBef>
            </a:pPr>
            <a:r>
              <a:rPr lang="en-US" sz="1743">
                <a:solidFill>
                  <a:srgbClr val="000000"/>
                </a:solidFill>
                <a:latin typeface="Boriboon 1"/>
              </a:rPr>
              <a:t>No olvides ensayar en voz alta tu discurso, para lograr una comunicación eficaz tienes que practicar varias veces.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C" sz="1200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8909495" y="-472444"/>
            <a:ext cx="1232937" cy="1670175"/>
            <a:chOff x="0" y="0"/>
            <a:chExt cx="2465875" cy="3340349"/>
          </a:xfrm>
        </p:grpSpPr>
        <p:sp>
          <p:nvSpPr>
            <p:cNvPr id="4" name="Freeform 4"/>
            <p:cNvSpPr/>
            <p:nvPr/>
          </p:nvSpPr>
          <p:spPr>
            <a:xfrm>
              <a:off x="127" y="0"/>
              <a:ext cx="2465959" cy="3340100"/>
            </a:xfrm>
            <a:custGeom>
              <a:avLst/>
              <a:gdLst/>
              <a:ahLst/>
              <a:cxnLst/>
              <a:rect l="l" t="t" r="r" b="b"/>
              <a:pathLst>
                <a:path w="2465959" h="3340100">
                  <a:moveTo>
                    <a:pt x="752729" y="0"/>
                  </a:moveTo>
                  <a:cubicBezTo>
                    <a:pt x="1054227" y="365760"/>
                    <a:pt x="1308735" y="853313"/>
                    <a:pt x="1231773" y="1353693"/>
                  </a:cubicBezTo>
                  <a:lnTo>
                    <a:pt x="1246759" y="1375029"/>
                  </a:lnTo>
                  <a:cubicBezTo>
                    <a:pt x="1276731" y="1424178"/>
                    <a:pt x="1306576" y="1473327"/>
                    <a:pt x="1332357" y="1524762"/>
                  </a:cubicBezTo>
                  <a:cubicBezTo>
                    <a:pt x="1370838" y="1103503"/>
                    <a:pt x="1437132" y="682244"/>
                    <a:pt x="1531239" y="269494"/>
                  </a:cubicBezTo>
                  <a:cubicBezTo>
                    <a:pt x="1661668" y="703707"/>
                    <a:pt x="1595374" y="1176274"/>
                    <a:pt x="1349502" y="1556893"/>
                  </a:cubicBezTo>
                  <a:cubicBezTo>
                    <a:pt x="1400810" y="1657350"/>
                    <a:pt x="1445641" y="1757934"/>
                    <a:pt x="1486281" y="1864868"/>
                  </a:cubicBezTo>
                  <a:cubicBezTo>
                    <a:pt x="1608201" y="1467104"/>
                    <a:pt x="1790065" y="1024382"/>
                    <a:pt x="2089404" y="724916"/>
                  </a:cubicBezTo>
                  <a:cubicBezTo>
                    <a:pt x="1922653" y="1112012"/>
                    <a:pt x="1832864" y="1582547"/>
                    <a:pt x="1499235" y="1901190"/>
                  </a:cubicBezTo>
                  <a:cubicBezTo>
                    <a:pt x="1516380" y="1943989"/>
                    <a:pt x="1531366" y="1986788"/>
                    <a:pt x="1544193" y="2031746"/>
                  </a:cubicBezTo>
                  <a:cubicBezTo>
                    <a:pt x="1879981" y="1841373"/>
                    <a:pt x="2053209" y="1507744"/>
                    <a:pt x="2252091" y="1201928"/>
                  </a:cubicBezTo>
                  <a:cubicBezTo>
                    <a:pt x="2170811" y="1559052"/>
                    <a:pt x="2003933" y="2038096"/>
                    <a:pt x="1563497" y="2093722"/>
                  </a:cubicBezTo>
                  <a:cubicBezTo>
                    <a:pt x="1576324" y="2136394"/>
                    <a:pt x="1582674" y="2155698"/>
                    <a:pt x="1601978" y="2232660"/>
                  </a:cubicBezTo>
                  <a:cubicBezTo>
                    <a:pt x="1905635" y="2130044"/>
                    <a:pt x="2234946" y="2035937"/>
                    <a:pt x="2465959" y="1759966"/>
                  </a:cubicBezTo>
                  <a:cubicBezTo>
                    <a:pt x="2454656" y="2111502"/>
                    <a:pt x="2091436" y="2282952"/>
                    <a:pt x="1750822" y="2282952"/>
                  </a:cubicBezTo>
                  <a:cubicBezTo>
                    <a:pt x="1704086" y="2282952"/>
                    <a:pt x="1657604" y="2279777"/>
                    <a:pt x="1612646" y="2273300"/>
                  </a:cubicBezTo>
                  <a:cubicBezTo>
                    <a:pt x="1623314" y="2316099"/>
                    <a:pt x="1633982" y="2356739"/>
                    <a:pt x="1642618" y="2399538"/>
                  </a:cubicBezTo>
                  <a:cubicBezTo>
                    <a:pt x="1805813" y="2411984"/>
                    <a:pt x="1968881" y="2428875"/>
                    <a:pt x="2138934" y="2428875"/>
                  </a:cubicBezTo>
                  <a:cubicBezTo>
                    <a:pt x="2232025" y="2428875"/>
                    <a:pt x="2327021" y="2423795"/>
                    <a:pt x="2425319" y="2410206"/>
                  </a:cubicBezTo>
                  <a:cubicBezTo>
                    <a:pt x="2312670" y="2489708"/>
                    <a:pt x="2182241" y="2514981"/>
                    <a:pt x="2046224" y="2514981"/>
                  </a:cubicBezTo>
                  <a:cubicBezTo>
                    <a:pt x="1918970" y="2514981"/>
                    <a:pt x="1786890" y="2492883"/>
                    <a:pt x="1659763" y="2472055"/>
                  </a:cubicBezTo>
                  <a:cubicBezTo>
                    <a:pt x="1668272" y="2508504"/>
                    <a:pt x="1674749" y="2542667"/>
                    <a:pt x="1681099" y="2578989"/>
                  </a:cubicBezTo>
                  <a:cubicBezTo>
                    <a:pt x="1892935" y="2613279"/>
                    <a:pt x="2083181" y="2756535"/>
                    <a:pt x="2303526" y="2829179"/>
                  </a:cubicBezTo>
                  <a:cubicBezTo>
                    <a:pt x="2270633" y="2838831"/>
                    <a:pt x="2236089" y="2843149"/>
                    <a:pt x="2200529" y="2843149"/>
                  </a:cubicBezTo>
                  <a:cubicBezTo>
                    <a:pt x="2030857" y="2843149"/>
                    <a:pt x="1838960" y="2743200"/>
                    <a:pt x="1693926" y="2638806"/>
                  </a:cubicBezTo>
                  <a:cubicBezTo>
                    <a:pt x="1788795" y="3164332"/>
                    <a:pt x="1811401" y="3340100"/>
                    <a:pt x="1801495" y="3340100"/>
                  </a:cubicBezTo>
                  <a:cubicBezTo>
                    <a:pt x="1785493" y="3340100"/>
                    <a:pt x="1684528" y="2880995"/>
                    <a:pt x="1666113" y="2698750"/>
                  </a:cubicBezTo>
                  <a:cubicBezTo>
                    <a:pt x="1625473" y="2854833"/>
                    <a:pt x="1473708" y="3058033"/>
                    <a:pt x="1291844" y="3066542"/>
                  </a:cubicBezTo>
                  <a:cubicBezTo>
                    <a:pt x="1430782" y="2951099"/>
                    <a:pt x="1460754" y="2717927"/>
                    <a:pt x="1648968" y="2611120"/>
                  </a:cubicBezTo>
                  <a:cubicBezTo>
                    <a:pt x="1640332" y="2566162"/>
                    <a:pt x="1631823" y="2519172"/>
                    <a:pt x="1621155" y="2472055"/>
                  </a:cubicBezTo>
                  <a:cubicBezTo>
                    <a:pt x="1516380" y="2690241"/>
                    <a:pt x="1165733" y="2814320"/>
                    <a:pt x="938911" y="2861310"/>
                  </a:cubicBezTo>
                  <a:cubicBezTo>
                    <a:pt x="1161288" y="2745867"/>
                    <a:pt x="1326007" y="2450719"/>
                    <a:pt x="1606169" y="2410079"/>
                  </a:cubicBezTo>
                  <a:cubicBezTo>
                    <a:pt x="1597660" y="2362962"/>
                    <a:pt x="1584833" y="2318131"/>
                    <a:pt x="1574038" y="2273173"/>
                  </a:cubicBezTo>
                  <a:cubicBezTo>
                    <a:pt x="1359662" y="2400300"/>
                    <a:pt x="1088136" y="2499995"/>
                    <a:pt x="819277" y="2499995"/>
                  </a:cubicBezTo>
                  <a:cubicBezTo>
                    <a:pt x="712851" y="2499995"/>
                    <a:pt x="606679" y="2484374"/>
                    <a:pt x="504698" y="2448560"/>
                  </a:cubicBezTo>
                  <a:cubicBezTo>
                    <a:pt x="515747" y="2449195"/>
                    <a:pt x="526923" y="2449449"/>
                    <a:pt x="537972" y="2449449"/>
                  </a:cubicBezTo>
                  <a:cubicBezTo>
                    <a:pt x="846963" y="2449449"/>
                    <a:pt x="1151763" y="2218817"/>
                    <a:pt x="1478280" y="2218817"/>
                  </a:cubicBezTo>
                  <a:cubicBezTo>
                    <a:pt x="1505712" y="2218817"/>
                    <a:pt x="1533271" y="2220341"/>
                    <a:pt x="1561084" y="2223897"/>
                  </a:cubicBezTo>
                  <a:cubicBezTo>
                    <a:pt x="1552575" y="2185416"/>
                    <a:pt x="1541907" y="2146808"/>
                    <a:pt x="1520444" y="2074164"/>
                  </a:cubicBezTo>
                  <a:cubicBezTo>
                    <a:pt x="1297559" y="2130171"/>
                    <a:pt x="1037590" y="2184019"/>
                    <a:pt x="816737" y="2184019"/>
                  </a:cubicBezTo>
                  <a:cubicBezTo>
                    <a:pt x="666750" y="2184019"/>
                    <a:pt x="534670" y="2159127"/>
                    <a:pt x="444754" y="2093468"/>
                  </a:cubicBezTo>
                  <a:cubicBezTo>
                    <a:pt x="504825" y="2103247"/>
                    <a:pt x="565023" y="2107184"/>
                    <a:pt x="625475" y="2107184"/>
                  </a:cubicBezTo>
                  <a:cubicBezTo>
                    <a:pt x="871474" y="2107184"/>
                    <a:pt x="1120140" y="2041906"/>
                    <a:pt x="1365885" y="2041906"/>
                  </a:cubicBezTo>
                  <a:cubicBezTo>
                    <a:pt x="1414780" y="2041906"/>
                    <a:pt x="1463421" y="2044446"/>
                    <a:pt x="1511935" y="2050669"/>
                  </a:cubicBezTo>
                  <a:cubicBezTo>
                    <a:pt x="1496949" y="2001520"/>
                    <a:pt x="1479804" y="1952244"/>
                    <a:pt x="1462786" y="1903095"/>
                  </a:cubicBezTo>
                  <a:cubicBezTo>
                    <a:pt x="1310386" y="1960880"/>
                    <a:pt x="1151128" y="1989328"/>
                    <a:pt x="992505" y="1989328"/>
                  </a:cubicBezTo>
                  <a:cubicBezTo>
                    <a:pt x="764032" y="1989328"/>
                    <a:pt x="536829" y="1930273"/>
                    <a:pt x="333502" y="1815465"/>
                  </a:cubicBezTo>
                  <a:cubicBezTo>
                    <a:pt x="467360" y="1863344"/>
                    <a:pt x="609473" y="1878838"/>
                    <a:pt x="755015" y="1878838"/>
                  </a:cubicBezTo>
                  <a:cubicBezTo>
                    <a:pt x="979297" y="1878838"/>
                    <a:pt x="1211834" y="1842008"/>
                    <a:pt x="1434973" y="1830324"/>
                  </a:cubicBezTo>
                  <a:cubicBezTo>
                    <a:pt x="1405001" y="1755521"/>
                    <a:pt x="1400683" y="1742694"/>
                    <a:pt x="1340866" y="1618615"/>
                  </a:cubicBezTo>
                  <a:cubicBezTo>
                    <a:pt x="1266698" y="1631569"/>
                    <a:pt x="1187577" y="1638554"/>
                    <a:pt x="1106805" y="1638554"/>
                  </a:cubicBezTo>
                  <a:cubicBezTo>
                    <a:pt x="787400" y="1638554"/>
                    <a:pt x="442214" y="1528572"/>
                    <a:pt x="271526" y="1240028"/>
                  </a:cubicBezTo>
                  <a:cubicBezTo>
                    <a:pt x="581660" y="1470914"/>
                    <a:pt x="979424" y="1470914"/>
                    <a:pt x="1325880" y="1586484"/>
                  </a:cubicBezTo>
                  <a:cubicBezTo>
                    <a:pt x="1287399" y="1511554"/>
                    <a:pt x="1246759" y="1436751"/>
                    <a:pt x="1199769" y="1366266"/>
                  </a:cubicBezTo>
                  <a:cubicBezTo>
                    <a:pt x="718566" y="1287018"/>
                    <a:pt x="145415" y="906526"/>
                    <a:pt x="42799" y="649859"/>
                  </a:cubicBezTo>
                  <a:cubicBezTo>
                    <a:pt x="382778" y="900049"/>
                    <a:pt x="791337" y="1107440"/>
                    <a:pt x="1169797" y="1327785"/>
                  </a:cubicBezTo>
                  <a:cubicBezTo>
                    <a:pt x="895985" y="934593"/>
                    <a:pt x="83312" y="483362"/>
                    <a:pt x="0" y="85598"/>
                  </a:cubicBezTo>
                  <a:cubicBezTo>
                    <a:pt x="160401" y="263144"/>
                    <a:pt x="372110" y="387096"/>
                    <a:pt x="562483" y="530352"/>
                  </a:cubicBezTo>
                  <a:cubicBezTo>
                    <a:pt x="859663" y="731393"/>
                    <a:pt x="966597" y="1035050"/>
                    <a:pt x="1201801" y="1306703"/>
                  </a:cubicBezTo>
                  <a:cubicBezTo>
                    <a:pt x="1120521" y="859663"/>
                    <a:pt x="838327" y="468376"/>
                    <a:pt x="752729" y="0"/>
                  </a:cubicBezTo>
                  <a:close/>
                </a:path>
              </a:pathLst>
            </a:custGeom>
            <a:solidFill>
              <a:srgbClr val="F7BA9C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-280039" y="5667998"/>
            <a:ext cx="356416" cy="131389"/>
            <a:chOff x="0" y="0"/>
            <a:chExt cx="712831" cy="2627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51" cy="262763"/>
            </a:xfrm>
            <a:custGeom>
              <a:avLst/>
              <a:gdLst/>
              <a:ahLst/>
              <a:cxnLst/>
              <a:rect l="l" t="t" r="r" b="b"/>
              <a:pathLst>
                <a:path w="712851" h="262763">
                  <a:moveTo>
                    <a:pt x="146558" y="0"/>
                  </a:moveTo>
                  <a:lnTo>
                    <a:pt x="148590" y="2032"/>
                  </a:lnTo>
                  <a:cubicBezTo>
                    <a:pt x="303530" y="121793"/>
                    <a:pt x="485775" y="199390"/>
                    <a:pt x="678180" y="228600"/>
                  </a:cubicBezTo>
                  <a:cubicBezTo>
                    <a:pt x="712089" y="252730"/>
                    <a:pt x="712851" y="262763"/>
                    <a:pt x="692023" y="262763"/>
                  </a:cubicBezTo>
                  <a:cubicBezTo>
                    <a:pt x="592582" y="262763"/>
                    <a:pt x="0" y="33401"/>
                    <a:pt x="146558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-389970" y="5050084"/>
            <a:ext cx="872485" cy="767897"/>
            <a:chOff x="0" y="0"/>
            <a:chExt cx="1744971" cy="15357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44853" cy="1535938"/>
            </a:xfrm>
            <a:custGeom>
              <a:avLst/>
              <a:gdLst/>
              <a:ahLst/>
              <a:cxnLst/>
              <a:rect l="l" t="t" r="r" b="b"/>
              <a:pathLst>
                <a:path w="1744853" h="1535938">
                  <a:moveTo>
                    <a:pt x="324739" y="233426"/>
                  </a:moveTo>
                  <a:cubicBezTo>
                    <a:pt x="276098" y="233426"/>
                    <a:pt x="266827" y="294894"/>
                    <a:pt x="349377" y="352679"/>
                  </a:cubicBezTo>
                  <a:cubicBezTo>
                    <a:pt x="368427" y="364998"/>
                    <a:pt x="385445" y="370332"/>
                    <a:pt x="399161" y="370332"/>
                  </a:cubicBezTo>
                  <a:cubicBezTo>
                    <a:pt x="442722" y="370332"/>
                    <a:pt x="453517" y="316738"/>
                    <a:pt x="393700" y="263144"/>
                  </a:cubicBezTo>
                  <a:cubicBezTo>
                    <a:pt x="366903" y="242189"/>
                    <a:pt x="343027" y="233426"/>
                    <a:pt x="324739" y="233426"/>
                  </a:cubicBezTo>
                  <a:close/>
                  <a:moveTo>
                    <a:pt x="918464" y="390398"/>
                  </a:moveTo>
                  <a:cubicBezTo>
                    <a:pt x="916432" y="390398"/>
                    <a:pt x="914400" y="390652"/>
                    <a:pt x="912241" y="390906"/>
                  </a:cubicBezTo>
                  <a:cubicBezTo>
                    <a:pt x="857758" y="403606"/>
                    <a:pt x="888873" y="563753"/>
                    <a:pt x="949960" y="563753"/>
                  </a:cubicBezTo>
                  <a:cubicBezTo>
                    <a:pt x="952119" y="563753"/>
                    <a:pt x="954278" y="563499"/>
                    <a:pt x="956564" y="563118"/>
                  </a:cubicBezTo>
                  <a:cubicBezTo>
                    <a:pt x="1012190" y="551434"/>
                    <a:pt x="980821" y="390398"/>
                    <a:pt x="918464" y="390398"/>
                  </a:cubicBezTo>
                  <a:close/>
                  <a:moveTo>
                    <a:pt x="973455" y="843026"/>
                  </a:moveTo>
                  <a:cubicBezTo>
                    <a:pt x="956945" y="843026"/>
                    <a:pt x="937768" y="846709"/>
                    <a:pt x="916305" y="855091"/>
                  </a:cubicBezTo>
                  <a:cubicBezTo>
                    <a:pt x="817372" y="904494"/>
                    <a:pt x="834517" y="983742"/>
                    <a:pt x="910336" y="983742"/>
                  </a:cubicBezTo>
                  <a:cubicBezTo>
                    <a:pt x="927100" y="983742"/>
                    <a:pt x="946785" y="979805"/>
                    <a:pt x="968756" y="970915"/>
                  </a:cubicBezTo>
                  <a:cubicBezTo>
                    <a:pt x="1068197" y="922020"/>
                    <a:pt x="1050290" y="843153"/>
                    <a:pt x="973455" y="843153"/>
                  </a:cubicBezTo>
                  <a:close/>
                  <a:moveTo>
                    <a:pt x="800862" y="1021334"/>
                  </a:moveTo>
                  <a:cubicBezTo>
                    <a:pt x="769747" y="1021334"/>
                    <a:pt x="727329" y="1044829"/>
                    <a:pt x="734949" y="1078611"/>
                  </a:cubicBezTo>
                  <a:cubicBezTo>
                    <a:pt x="739267" y="1088390"/>
                    <a:pt x="750697" y="1092835"/>
                    <a:pt x="764159" y="1092835"/>
                  </a:cubicBezTo>
                  <a:cubicBezTo>
                    <a:pt x="795147" y="1092835"/>
                    <a:pt x="837311" y="1069721"/>
                    <a:pt x="829564" y="1035431"/>
                  </a:cubicBezTo>
                  <a:cubicBezTo>
                    <a:pt x="825373" y="1025779"/>
                    <a:pt x="814197" y="1021461"/>
                    <a:pt x="800735" y="1021461"/>
                  </a:cubicBezTo>
                  <a:close/>
                  <a:moveTo>
                    <a:pt x="745363" y="0"/>
                  </a:moveTo>
                  <a:cubicBezTo>
                    <a:pt x="863219" y="0"/>
                    <a:pt x="1054989" y="175514"/>
                    <a:pt x="1046226" y="252095"/>
                  </a:cubicBezTo>
                  <a:cubicBezTo>
                    <a:pt x="1081913" y="331089"/>
                    <a:pt x="1020445" y="620522"/>
                    <a:pt x="1059815" y="620522"/>
                  </a:cubicBezTo>
                  <a:cubicBezTo>
                    <a:pt x="1071626" y="620522"/>
                    <a:pt x="1092581" y="594487"/>
                    <a:pt x="1127760" y="528955"/>
                  </a:cubicBezTo>
                  <a:cubicBezTo>
                    <a:pt x="1212342" y="264160"/>
                    <a:pt x="1022096" y="138303"/>
                    <a:pt x="1085469" y="81915"/>
                  </a:cubicBezTo>
                  <a:cubicBezTo>
                    <a:pt x="1552702" y="254762"/>
                    <a:pt x="1199134" y="805434"/>
                    <a:pt x="1297686" y="805434"/>
                  </a:cubicBezTo>
                  <a:cubicBezTo>
                    <a:pt x="1299591" y="805434"/>
                    <a:pt x="1301623" y="805180"/>
                    <a:pt x="1303909" y="804799"/>
                  </a:cubicBezTo>
                  <a:cubicBezTo>
                    <a:pt x="1594866" y="656717"/>
                    <a:pt x="1435735" y="401066"/>
                    <a:pt x="1500251" y="360807"/>
                  </a:cubicBezTo>
                  <a:cubicBezTo>
                    <a:pt x="1675511" y="368808"/>
                    <a:pt x="1744853" y="716280"/>
                    <a:pt x="1691513" y="824992"/>
                  </a:cubicBezTo>
                  <a:cubicBezTo>
                    <a:pt x="1650238" y="945769"/>
                    <a:pt x="1537462" y="1043432"/>
                    <a:pt x="1410589" y="1051560"/>
                  </a:cubicBezTo>
                  <a:cubicBezTo>
                    <a:pt x="1484122" y="1300226"/>
                    <a:pt x="1277620" y="1417066"/>
                    <a:pt x="1230376" y="1448308"/>
                  </a:cubicBezTo>
                  <a:cubicBezTo>
                    <a:pt x="1116711" y="1513332"/>
                    <a:pt x="1019937" y="1535938"/>
                    <a:pt x="941324" y="1535938"/>
                  </a:cubicBezTo>
                  <a:cubicBezTo>
                    <a:pt x="849376" y="1535938"/>
                    <a:pt x="782193" y="1504950"/>
                    <a:pt x="742061" y="1474597"/>
                  </a:cubicBezTo>
                  <a:cubicBezTo>
                    <a:pt x="654431" y="1399032"/>
                    <a:pt x="725932" y="1412113"/>
                    <a:pt x="886968" y="1394079"/>
                  </a:cubicBezTo>
                  <a:cubicBezTo>
                    <a:pt x="1077341" y="1387094"/>
                    <a:pt x="1179957" y="1213866"/>
                    <a:pt x="1120521" y="1156462"/>
                  </a:cubicBezTo>
                  <a:cubicBezTo>
                    <a:pt x="1112266" y="1155192"/>
                    <a:pt x="1104011" y="1154557"/>
                    <a:pt x="1095502" y="1154557"/>
                  </a:cubicBezTo>
                  <a:cubicBezTo>
                    <a:pt x="964946" y="1154557"/>
                    <a:pt x="796163" y="1298956"/>
                    <a:pt x="625602" y="1298956"/>
                  </a:cubicBezTo>
                  <a:cubicBezTo>
                    <a:pt x="575945" y="1298956"/>
                    <a:pt x="526161" y="1286764"/>
                    <a:pt x="477266" y="1255141"/>
                  </a:cubicBezTo>
                  <a:cubicBezTo>
                    <a:pt x="406781" y="1218946"/>
                    <a:pt x="258699" y="1115187"/>
                    <a:pt x="303022" y="1083945"/>
                  </a:cubicBezTo>
                  <a:cubicBezTo>
                    <a:pt x="341630" y="1088771"/>
                    <a:pt x="379857" y="1091311"/>
                    <a:pt x="416687" y="1091311"/>
                  </a:cubicBezTo>
                  <a:cubicBezTo>
                    <a:pt x="577215" y="1091311"/>
                    <a:pt x="712470" y="1044702"/>
                    <a:pt x="742061" y="948055"/>
                  </a:cubicBezTo>
                  <a:cubicBezTo>
                    <a:pt x="752348" y="915416"/>
                    <a:pt x="732536" y="904367"/>
                    <a:pt x="696595" y="904367"/>
                  </a:cubicBezTo>
                  <a:cubicBezTo>
                    <a:pt x="619506" y="904367"/>
                    <a:pt x="468249" y="955421"/>
                    <a:pt x="380619" y="955421"/>
                  </a:cubicBezTo>
                  <a:cubicBezTo>
                    <a:pt x="357632" y="955421"/>
                    <a:pt x="339090" y="951865"/>
                    <a:pt x="327279" y="943102"/>
                  </a:cubicBezTo>
                  <a:cubicBezTo>
                    <a:pt x="229616" y="921893"/>
                    <a:pt x="54483" y="752856"/>
                    <a:pt x="138938" y="722630"/>
                  </a:cubicBezTo>
                  <a:cubicBezTo>
                    <a:pt x="200406" y="741172"/>
                    <a:pt x="264287" y="749300"/>
                    <a:pt x="321818" y="749300"/>
                  </a:cubicBezTo>
                  <a:cubicBezTo>
                    <a:pt x="484124" y="749300"/>
                    <a:pt x="594360" y="684403"/>
                    <a:pt x="447167" y="614426"/>
                  </a:cubicBezTo>
                  <a:cubicBezTo>
                    <a:pt x="326390" y="568071"/>
                    <a:pt x="178308" y="617474"/>
                    <a:pt x="90678" y="507746"/>
                  </a:cubicBezTo>
                  <a:cubicBezTo>
                    <a:pt x="52451" y="408051"/>
                    <a:pt x="0" y="232918"/>
                    <a:pt x="37338" y="160401"/>
                  </a:cubicBezTo>
                  <a:cubicBezTo>
                    <a:pt x="132080" y="111633"/>
                    <a:pt x="238252" y="79883"/>
                    <a:pt x="333502" y="79883"/>
                  </a:cubicBezTo>
                  <a:cubicBezTo>
                    <a:pt x="470154" y="79883"/>
                    <a:pt x="584454" y="144907"/>
                    <a:pt x="611124" y="317500"/>
                  </a:cubicBezTo>
                  <a:cubicBezTo>
                    <a:pt x="622808" y="361950"/>
                    <a:pt x="647065" y="396367"/>
                    <a:pt x="682879" y="396367"/>
                  </a:cubicBezTo>
                  <a:cubicBezTo>
                    <a:pt x="696595" y="396367"/>
                    <a:pt x="711962" y="391287"/>
                    <a:pt x="728853" y="379984"/>
                  </a:cubicBezTo>
                  <a:cubicBezTo>
                    <a:pt x="821436" y="277241"/>
                    <a:pt x="694563" y="150368"/>
                    <a:pt x="672465" y="41656"/>
                  </a:cubicBezTo>
                  <a:cubicBezTo>
                    <a:pt x="688340" y="12192"/>
                    <a:pt x="714248" y="0"/>
                    <a:pt x="745363" y="0"/>
                  </a:cubicBezTo>
                  <a:close/>
                </a:path>
              </a:pathLst>
            </a:custGeom>
            <a:solidFill>
              <a:srgbClr val="F7BA9C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-240512" y="5168549"/>
            <a:ext cx="633834" cy="594579"/>
            <a:chOff x="0" y="0"/>
            <a:chExt cx="1267668" cy="11891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67714" cy="1189101"/>
            </a:xfrm>
            <a:custGeom>
              <a:avLst/>
              <a:gdLst/>
              <a:ahLst/>
              <a:cxnLst/>
              <a:rect l="l" t="t" r="r" b="b"/>
              <a:pathLst>
                <a:path w="1267714" h="1189101">
                  <a:moveTo>
                    <a:pt x="443992" y="0"/>
                  </a:moveTo>
                  <a:cubicBezTo>
                    <a:pt x="552704" y="159131"/>
                    <a:pt x="569849" y="383667"/>
                    <a:pt x="486283" y="572897"/>
                  </a:cubicBezTo>
                  <a:cubicBezTo>
                    <a:pt x="572897" y="615188"/>
                    <a:pt x="677672" y="670560"/>
                    <a:pt x="773303" y="723900"/>
                  </a:cubicBezTo>
                  <a:cubicBezTo>
                    <a:pt x="931418" y="546735"/>
                    <a:pt x="932307" y="383540"/>
                    <a:pt x="876935" y="191262"/>
                  </a:cubicBezTo>
                  <a:cubicBezTo>
                    <a:pt x="961517" y="359410"/>
                    <a:pt x="919226" y="581914"/>
                    <a:pt x="781304" y="727964"/>
                  </a:cubicBezTo>
                  <a:cubicBezTo>
                    <a:pt x="842772" y="762254"/>
                    <a:pt x="925322" y="810514"/>
                    <a:pt x="997839" y="854837"/>
                  </a:cubicBezTo>
                  <a:cubicBezTo>
                    <a:pt x="1182116" y="804418"/>
                    <a:pt x="1266698" y="594106"/>
                    <a:pt x="1249553" y="407797"/>
                  </a:cubicBezTo>
                  <a:cubicBezTo>
                    <a:pt x="1267714" y="424942"/>
                    <a:pt x="1256538" y="472186"/>
                    <a:pt x="1257554" y="516509"/>
                  </a:cubicBezTo>
                  <a:cubicBezTo>
                    <a:pt x="1245489" y="653415"/>
                    <a:pt x="1160907" y="815594"/>
                    <a:pt x="1008888" y="860933"/>
                  </a:cubicBezTo>
                  <a:cubicBezTo>
                    <a:pt x="1019937" y="877062"/>
                    <a:pt x="1105535" y="903224"/>
                    <a:pt x="1102487" y="929386"/>
                  </a:cubicBezTo>
                  <a:cubicBezTo>
                    <a:pt x="1075309" y="912241"/>
                    <a:pt x="1030986" y="885063"/>
                    <a:pt x="987679" y="858901"/>
                  </a:cubicBezTo>
                  <a:cubicBezTo>
                    <a:pt x="1052195" y="957580"/>
                    <a:pt x="1002792" y="1164971"/>
                    <a:pt x="897128" y="1189101"/>
                  </a:cubicBezTo>
                  <a:cubicBezTo>
                    <a:pt x="1038098" y="1098550"/>
                    <a:pt x="1061212" y="851789"/>
                    <a:pt x="870966" y="789432"/>
                  </a:cubicBezTo>
                  <a:cubicBezTo>
                    <a:pt x="685927" y="858520"/>
                    <a:pt x="542544" y="1088517"/>
                    <a:pt x="322453" y="1088517"/>
                  </a:cubicBezTo>
                  <a:cubicBezTo>
                    <a:pt x="321056" y="1088517"/>
                    <a:pt x="319659" y="1088517"/>
                    <a:pt x="318135" y="1088517"/>
                  </a:cubicBezTo>
                  <a:cubicBezTo>
                    <a:pt x="527558" y="1063371"/>
                    <a:pt x="666496" y="876046"/>
                    <a:pt x="861822" y="784479"/>
                  </a:cubicBezTo>
                  <a:cubicBezTo>
                    <a:pt x="740029" y="713994"/>
                    <a:pt x="611124" y="644525"/>
                    <a:pt x="477139" y="578104"/>
                  </a:cubicBezTo>
                  <a:lnTo>
                    <a:pt x="413639" y="546862"/>
                  </a:lnTo>
                  <a:cubicBezTo>
                    <a:pt x="326136" y="592328"/>
                    <a:pt x="194945" y="703326"/>
                    <a:pt x="90297" y="703326"/>
                  </a:cubicBezTo>
                  <a:cubicBezTo>
                    <a:pt x="72390" y="703326"/>
                    <a:pt x="55372" y="700024"/>
                    <a:pt x="39370" y="692785"/>
                  </a:cubicBezTo>
                  <a:cubicBezTo>
                    <a:pt x="49784" y="694055"/>
                    <a:pt x="60071" y="694690"/>
                    <a:pt x="70104" y="694690"/>
                  </a:cubicBezTo>
                  <a:cubicBezTo>
                    <a:pt x="191389" y="694690"/>
                    <a:pt x="294259" y="604901"/>
                    <a:pt x="404876" y="541782"/>
                  </a:cubicBezTo>
                  <a:cubicBezTo>
                    <a:pt x="282956" y="483362"/>
                    <a:pt x="31242" y="353441"/>
                    <a:pt x="0" y="236601"/>
                  </a:cubicBezTo>
                  <a:cubicBezTo>
                    <a:pt x="55372" y="319151"/>
                    <a:pt x="138938" y="386588"/>
                    <a:pt x="231648" y="441071"/>
                  </a:cubicBezTo>
                  <a:cubicBezTo>
                    <a:pt x="254000" y="409702"/>
                    <a:pt x="163576" y="183896"/>
                    <a:pt x="171323" y="183896"/>
                  </a:cubicBezTo>
                  <a:cubicBezTo>
                    <a:pt x="172339" y="183896"/>
                    <a:pt x="174879" y="187452"/>
                    <a:pt x="179324" y="195453"/>
                  </a:cubicBezTo>
                  <a:cubicBezTo>
                    <a:pt x="329311" y="485394"/>
                    <a:pt x="88646" y="386715"/>
                    <a:pt x="479298" y="568833"/>
                  </a:cubicBezTo>
                  <a:cubicBezTo>
                    <a:pt x="573913" y="359537"/>
                    <a:pt x="524637" y="166116"/>
                    <a:pt x="443992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0609494" y="-320732"/>
            <a:ext cx="532676" cy="196343"/>
            <a:chOff x="0" y="0"/>
            <a:chExt cx="1065352" cy="3926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65403" cy="392684"/>
            </a:xfrm>
            <a:custGeom>
              <a:avLst/>
              <a:gdLst/>
              <a:ahLst/>
              <a:cxnLst/>
              <a:rect l="l" t="t" r="r" b="b"/>
              <a:pathLst>
                <a:path w="1065403" h="392684">
                  <a:moveTo>
                    <a:pt x="218948" y="0"/>
                  </a:moveTo>
                  <a:lnTo>
                    <a:pt x="221996" y="2921"/>
                  </a:lnTo>
                  <a:cubicBezTo>
                    <a:pt x="453644" y="182118"/>
                    <a:pt x="726059" y="297942"/>
                    <a:pt x="1013587" y="341630"/>
                  </a:cubicBezTo>
                  <a:cubicBezTo>
                    <a:pt x="1064133" y="377571"/>
                    <a:pt x="1065403" y="392684"/>
                    <a:pt x="1034288" y="392684"/>
                  </a:cubicBezTo>
                  <a:cubicBezTo>
                    <a:pt x="885698" y="392684"/>
                    <a:pt x="0" y="49784"/>
                    <a:pt x="218948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9972494" y="-286254"/>
            <a:ext cx="1303961" cy="1147519"/>
            <a:chOff x="0" y="0"/>
            <a:chExt cx="2607922" cy="22950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07691" cy="2295017"/>
            </a:xfrm>
            <a:custGeom>
              <a:avLst/>
              <a:gdLst/>
              <a:ahLst/>
              <a:cxnLst/>
              <a:rect l="l" t="t" r="r" b="b"/>
              <a:pathLst>
                <a:path w="2607691" h="2295017">
                  <a:moveTo>
                    <a:pt x="485267" y="348869"/>
                  </a:moveTo>
                  <a:cubicBezTo>
                    <a:pt x="412496" y="348869"/>
                    <a:pt x="398653" y="440817"/>
                    <a:pt x="522097" y="527177"/>
                  </a:cubicBezTo>
                  <a:cubicBezTo>
                    <a:pt x="550545" y="545592"/>
                    <a:pt x="575945" y="553466"/>
                    <a:pt x="596392" y="553466"/>
                  </a:cubicBezTo>
                  <a:cubicBezTo>
                    <a:pt x="661543" y="553466"/>
                    <a:pt x="677545" y="473329"/>
                    <a:pt x="588264" y="393192"/>
                  </a:cubicBezTo>
                  <a:cubicBezTo>
                    <a:pt x="548259" y="361950"/>
                    <a:pt x="512572" y="348869"/>
                    <a:pt x="485140" y="348869"/>
                  </a:cubicBezTo>
                  <a:close/>
                  <a:moveTo>
                    <a:pt x="1372362" y="583565"/>
                  </a:moveTo>
                  <a:cubicBezTo>
                    <a:pt x="1369314" y="583565"/>
                    <a:pt x="1366266" y="583819"/>
                    <a:pt x="1363091" y="584327"/>
                  </a:cubicBezTo>
                  <a:cubicBezTo>
                    <a:pt x="1281684" y="603250"/>
                    <a:pt x="1328039" y="842518"/>
                    <a:pt x="1419479" y="842518"/>
                  </a:cubicBezTo>
                  <a:cubicBezTo>
                    <a:pt x="1422654" y="842518"/>
                    <a:pt x="1425956" y="842137"/>
                    <a:pt x="1429258" y="841629"/>
                  </a:cubicBezTo>
                  <a:cubicBezTo>
                    <a:pt x="1512316" y="824103"/>
                    <a:pt x="1465580" y="583565"/>
                    <a:pt x="1372235" y="583565"/>
                  </a:cubicBezTo>
                  <a:close/>
                  <a:moveTo>
                    <a:pt x="1454404" y="1259967"/>
                  </a:moveTo>
                  <a:cubicBezTo>
                    <a:pt x="1429766" y="1259967"/>
                    <a:pt x="1401064" y="1265428"/>
                    <a:pt x="1369060" y="1277874"/>
                  </a:cubicBezTo>
                  <a:cubicBezTo>
                    <a:pt x="1221232" y="1351788"/>
                    <a:pt x="1246886" y="1470152"/>
                    <a:pt x="1360170" y="1470152"/>
                  </a:cubicBezTo>
                  <a:cubicBezTo>
                    <a:pt x="1385316" y="1470152"/>
                    <a:pt x="1414653" y="1464310"/>
                    <a:pt x="1447419" y="1450975"/>
                  </a:cubicBezTo>
                  <a:cubicBezTo>
                    <a:pt x="1596009" y="1377950"/>
                    <a:pt x="1569339" y="1259967"/>
                    <a:pt x="1454531" y="1259967"/>
                  </a:cubicBezTo>
                  <a:close/>
                  <a:moveTo>
                    <a:pt x="1196721" y="1526286"/>
                  </a:moveTo>
                  <a:cubicBezTo>
                    <a:pt x="1150239" y="1526286"/>
                    <a:pt x="1086739" y="1561338"/>
                    <a:pt x="1098296" y="1611884"/>
                  </a:cubicBezTo>
                  <a:cubicBezTo>
                    <a:pt x="1104773" y="1626489"/>
                    <a:pt x="1121791" y="1633093"/>
                    <a:pt x="1141984" y="1633093"/>
                  </a:cubicBezTo>
                  <a:cubicBezTo>
                    <a:pt x="1188339" y="1633093"/>
                    <a:pt x="1251204" y="1598549"/>
                    <a:pt x="1239774" y="1547241"/>
                  </a:cubicBezTo>
                  <a:cubicBezTo>
                    <a:pt x="1233424" y="1532763"/>
                    <a:pt x="1216787" y="1526286"/>
                    <a:pt x="1196721" y="1526286"/>
                  </a:cubicBezTo>
                  <a:close/>
                  <a:moveTo>
                    <a:pt x="1113917" y="0"/>
                  </a:moveTo>
                  <a:cubicBezTo>
                    <a:pt x="1290066" y="0"/>
                    <a:pt x="1576705" y="262255"/>
                    <a:pt x="1563497" y="376682"/>
                  </a:cubicBezTo>
                  <a:cubicBezTo>
                    <a:pt x="1616710" y="494665"/>
                    <a:pt x="1524889" y="927227"/>
                    <a:pt x="1583690" y="927227"/>
                  </a:cubicBezTo>
                  <a:cubicBezTo>
                    <a:pt x="1601343" y="927227"/>
                    <a:pt x="1632585" y="888365"/>
                    <a:pt x="1685290" y="790448"/>
                  </a:cubicBezTo>
                  <a:cubicBezTo>
                    <a:pt x="1811782" y="394716"/>
                    <a:pt x="1527302" y="206629"/>
                    <a:pt x="1622044" y="122428"/>
                  </a:cubicBezTo>
                  <a:cubicBezTo>
                    <a:pt x="2320290" y="380746"/>
                    <a:pt x="1791970" y="1203706"/>
                    <a:pt x="1939290" y="1203706"/>
                  </a:cubicBezTo>
                  <a:cubicBezTo>
                    <a:pt x="1942211" y="1203706"/>
                    <a:pt x="1945259" y="1203325"/>
                    <a:pt x="1948688" y="1202817"/>
                  </a:cubicBezTo>
                  <a:cubicBezTo>
                    <a:pt x="2383536" y="981583"/>
                    <a:pt x="2145792" y="599440"/>
                    <a:pt x="2242058" y="539242"/>
                  </a:cubicBezTo>
                  <a:cubicBezTo>
                    <a:pt x="2503932" y="551307"/>
                    <a:pt x="2607691" y="1070356"/>
                    <a:pt x="2527935" y="1232916"/>
                  </a:cubicBezTo>
                  <a:cubicBezTo>
                    <a:pt x="2466213" y="1413383"/>
                    <a:pt x="2297684" y="1559433"/>
                    <a:pt x="2108073" y="1571371"/>
                  </a:cubicBezTo>
                  <a:cubicBezTo>
                    <a:pt x="2217928" y="1943100"/>
                    <a:pt x="1909445" y="2117598"/>
                    <a:pt x="1838706" y="2164207"/>
                  </a:cubicBezTo>
                  <a:cubicBezTo>
                    <a:pt x="1668907" y="2261235"/>
                    <a:pt x="1524254" y="2295017"/>
                    <a:pt x="1406652" y="2295017"/>
                  </a:cubicBezTo>
                  <a:cubicBezTo>
                    <a:pt x="1269238" y="2295017"/>
                    <a:pt x="1168908" y="2248662"/>
                    <a:pt x="1108837" y="2203323"/>
                  </a:cubicBezTo>
                  <a:cubicBezTo>
                    <a:pt x="977900" y="2090420"/>
                    <a:pt x="1084707" y="2109978"/>
                    <a:pt x="1325499" y="2082927"/>
                  </a:cubicBezTo>
                  <a:cubicBezTo>
                    <a:pt x="1609979" y="2072386"/>
                    <a:pt x="1763395" y="1813687"/>
                    <a:pt x="1674622" y="1727835"/>
                  </a:cubicBezTo>
                  <a:cubicBezTo>
                    <a:pt x="1662430" y="1725803"/>
                    <a:pt x="1649857" y="1724914"/>
                    <a:pt x="1637157" y="1724914"/>
                  </a:cubicBezTo>
                  <a:cubicBezTo>
                    <a:pt x="1441958" y="1724914"/>
                    <a:pt x="1189736" y="1940687"/>
                    <a:pt x="934847" y="1940687"/>
                  </a:cubicBezTo>
                  <a:cubicBezTo>
                    <a:pt x="860679" y="1940687"/>
                    <a:pt x="786257" y="1922399"/>
                    <a:pt x="713105" y="1875282"/>
                  </a:cubicBezTo>
                  <a:cubicBezTo>
                    <a:pt x="607695" y="1821180"/>
                    <a:pt x="386588" y="1666113"/>
                    <a:pt x="452755" y="1619504"/>
                  </a:cubicBezTo>
                  <a:cubicBezTo>
                    <a:pt x="510413" y="1626743"/>
                    <a:pt x="567563" y="1630426"/>
                    <a:pt x="622681" y="1630426"/>
                  </a:cubicBezTo>
                  <a:cubicBezTo>
                    <a:pt x="862584" y="1630426"/>
                    <a:pt x="1064895" y="1560703"/>
                    <a:pt x="1108837" y="1416304"/>
                  </a:cubicBezTo>
                  <a:cubicBezTo>
                    <a:pt x="1124204" y="1367536"/>
                    <a:pt x="1094613" y="1351026"/>
                    <a:pt x="1040892" y="1351026"/>
                  </a:cubicBezTo>
                  <a:cubicBezTo>
                    <a:pt x="925703" y="1351026"/>
                    <a:pt x="699516" y="1427353"/>
                    <a:pt x="568579" y="1427353"/>
                  </a:cubicBezTo>
                  <a:cubicBezTo>
                    <a:pt x="534162" y="1427353"/>
                    <a:pt x="506476" y="1422146"/>
                    <a:pt x="488823" y="1408811"/>
                  </a:cubicBezTo>
                  <a:cubicBezTo>
                    <a:pt x="343154" y="1377188"/>
                    <a:pt x="81280" y="1124458"/>
                    <a:pt x="207772" y="1079246"/>
                  </a:cubicBezTo>
                  <a:cubicBezTo>
                    <a:pt x="299466" y="1107567"/>
                    <a:pt x="395097" y="1119759"/>
                    <a:pt x="480949" y="1119759"/>
                  </a:cubicBezTo>
                  <a:cubicBezTo>
                    <a:pt x="723392" y="1119759"/>
                    <a:pt x="888238" y="1022731"/>
                    <a:pt x="668274" y="918210"/>
                  </a:cubicBezTo>
                  <a:cubicBezTo>
                    <a:pt x="487680" y="848995"/>
                    <a:pt x="266446" y="922782"/>
                    <a:pt x="135509" y="758698"/>
                  </a:cubicBezTo>
                  <a:cubicBezTo>
                    <a:pt x="78359" y="609854"/>
                    <a:pt x="0" y="348107"/>
                    <a:pt x="55753" y="239776"/>
                  </a:cubicBezTo>
                  <a:cubicBezTo>
                    <a:pt x="197358" y="166751"/>
                    <a:pt x="355981" y="119380"/>
                    <a:pt x="498475" y="119380"/>
                  </a:cubicBezTo>
                  <a:cubicBezTo>
                    <a:pt x="702691" y="119380"/>
                    <a:pt x="873506" y="216535"/>
                    <a:pt x="913384" y="474345"/>
                  </a:cubicBezTo>
                  <a:cubicBezTo>
                    <a:pt x="930783" y="540766"/>
                    <a:pt x="967105" y="592201"/>
                    <a:pt x="1020572" y="592201"/>
                  </a:cubicBezTo>
                  <a:cubicBezTo>
                    <a:pt x="1041019" y="592201"/>
                    <a:pt x="1064006" y="584708"/>
                    <a:pt x="1089406" y="567690"/>
                  </a:cubicBezTo>
                  <a:cubicBezTo>
                    <a:pt x="1227836" y="414147"/>
                    <a:pt x="1038225" y="224663"/>
                    <a:pt x="1005205" y="62103"/>
                  </a:cubicBezTo>
                  <a:cubicBezTo>
                    <a:pt x="1028827" y="18161"/>
                    <a:pt x="1067562" y="0"/>
                    <a:pt x="1113917" y="0"/>
                  </a:cubicBezTo>
                  <a:close/>
                </a:path>
              </a:pathLst>
            </a:custGeom>
            <a:solidFill>
              <a:srgbClr val="029083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10120099" y="-234966"/>
            <a:ext cx="947288" cy="888518"/>
            <a:chOff x="0" y="0"/>
            <a:chExt cx="1894575" cy="17770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94332" cy="1777111"/>
            </a:xfrm>
            <a:custGeom>
              <a:avLst/>
              <a:gdLst/>
              <a:ahLst/>
              <a:cxnLst/>
              <a:rect l="l" t="t" r="r" b="b"/>
              <a:pathLst>
                <a:path w="1894332" h="1777111">
                  <a:moveTo>
                    <a:pt x="663575" y="0"/>
                  </a:moveTo>
                  <a:cubicBezTo>
                    <a:pt x="826008" y="237744"/>
                    <a:pt x="851662" y="573278"/>
                    <a:pt x="726821" y="856107"/>
                  </a:cubicBezTo>
                  <a:cubicBezTo>
                    <a:pt x="856234" y="919353"/>
                    <a:pt x="1012698" y="1002157"/>
                    <a:pt x="1155700" y="1081913"/>
                  </a:cubicBezTo>
                  <a:cubicBezTo>
                    <a:pt x="1391920" y="817118"/>
                    <a:pt x="1393444" y="573405"/>
                    <a:pt x="1310640" y="286004"/>
                  </a:cubicBezTo>
                  <a:cubicBezTo>
                    <a:pt x="1437005" y="537337"/>
                    <a:pt x="1373886" y="869823"/>
                    <a:pt x="1167638" y="1088009"/>
                  </a:cubicBezTo>
                  <a:cubicBezTo>
                    <a:pt x="1259459" y="1139190"/>
                    <a:pt x="1382776" y="1211453"/>
                    <a:pt x="1491107" y="1277620"/>
                  </a:cubicBezTo>
                  <a:cubicBezTo>
                    <a:pt x="1766443" y="1202309"/>
                    <a:pt x="1892935" y="887857"/>
                    <a:pt x="1867281" y="609600"/>
                  </a:cubicBezTo>
                  <a:cubicBezTo>
                    <a:pt x="1894332" y="635127"/>
                    <a:pt x="1877822" y="705866"/>
                    <a:pt x="1879346" y="772033"/>
                  </a:cubicBezTo>
                  <a:cubicBezTo>
                    <a:pt x="1861312" y="976630"/>
                    <a:pt x="1734820" y="1218946"/>
                    <a:pt x="1507617" y="1286637"/>
                  </a:cubicBezTo>
                  <a:cubicBezTo>
                    <a:pt x="1524127" y="1310640"/>
                    <a:pt x="1652016" y="1349756"/>
                    <a:pt x="1647571" y="1388872"/>
                  </a:cubicBezTo>
                  <a:cubicBezTo>
                    <a:pt x="1606931" y="1363345"/>
                    <a:pt x="1540764" y="1322705"/>
                    <a:pt x="1475994" y="1283589"/>
                  </a:cubicBezTo>
                  <a:cubicBezTo>
                    <a:pt x="1572387" y="1431036"/>
                    <a:pt x="1498600" y="1740916"/>
                    <a:pt x="1340612" y="1777111"/>
                  </a:cubicBezTo>
                  <a:cubicBezTo>
                    <a:pt x="1551305" y="1641729"/>
                    <a:pt x="1585849" y="1273048"/>
                    <a:pt x="1301496" y="1179830"/>
                  </a:cubicBezTo>
                  <a:cubicBezTo>
                    <a:pt x="1024890" y="1283081"/>
                    <a:pt x="810641" y="1626743"/>
                    <a:pt x="481838" y="1626743"/>
                  </a:cubicBezTo>
                  <a:cubicBezTo>
                    <a:pt x="479679" y="1626743"/>
                    <a:pt x="477520" y="1626743"/>
                    <a:pt x="475361" y="1626743"/>
                  </a:cubicBezTo>
                  <a:cubicBezTo>
                    <a:pt x="788416" y="1589151"/>
                    <a:pt x="996061" y="1309243"/>
                    <a:pt x="1287907" y="1172337"/>
                  </a:cubicBezTo>
                  <a:cubicBezTo>
                    <a:pt x="1106043" y="1066800"/>
                    <a:pt x="913384" y="963041"/>
                    <a:pt x="713232" y="863727"/>
                  </a:cubicBezTo>
                  <a:lnTo>
                    <a:pt x="618490" y="816991"/>
                  </a:lnTo>
                  <a:cubicBezTo>
                    <a:pt x="487426" y="885190"/>
                    <a:pt x="291465" y="1051052"/>
                    <a:pt x="134874" y="1051052"/>
                  </a:cubicBezTo>
                  <a:cubicBezTo>
                    <a:pt x="108204" y="1051052"/>
                    <a:pt x="82550" y="1046226"/>
                    <a:pt x="58674" y="1035304"/>
                  </a:cubicBezTo>
                  <a:cubicBezTo>
                    <a:pt x="74168" y="1037209"/>
                    <a:pt x="89535" y="1038225"/>
                    <a:pt x="104648" y="1038225"/>
                  </a:cubicBezTo>
                  <a:cubicBezTo>
                    <a:pt x="285877" y="1038225"/>
                    <a:pt x="439674" y="904113"/>
                    <a:pt x="604901" y="809625"/>
                  </a:cubicBezTo>
                  <a:cubicBezTo>
                    <a:pt x="422783" y="722249"/>
                    <a:pt x="46736" y="528193"/>
                    <a:pt x="0" y="353568"/>
                  </a:cubicBezTo>
                  <a:cubicBezTo>
                    <a:pt x="82804" y="477012"/>
                    <a:pt x="207645" y="577850"/>
                    <a:pt x="346075" y="659130"/>
                  </a:cubicBezTo>
                  <a:cubicBezTo>
                    <a:pt x="379476" y="612394"/>
                    <a:pt x="244348" y="274701"/>
                    <a:pt x="255905" y="274701"/>
                  </a:cubicBezTo>
                  <a:cubicBezTo>
                    <a:pt x="257302" y="274701"/>
                    <a:pt x="261112" y="280035"/>
                    <a:pt x="267843" y="291973"/>
                  </a:cubicBezTo>
                  <a:cubicBezTo>
                    <a:pt x="492125" y="725297"/>
                    <a:pt x="132461" y="577850"/>
                    <a:pt x="716280" y="850138"/>
                  </a:cubicBezTo>
                  <a:cubicBezTo>
                    <a:pt x="857758" y="537210"/>
                    <a:pt x="783971" y="248285"/>
                    <a:pt x="663575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832198" y="-438656"/>
            <a:ext cx="1232937" cy="1670175"/>
            <a:chOff x="0" y="0"/>
            <a:chExt cx="2465875" cy="3340349"/>
          </a:xfrm>
        </p:grpSpPr>
        <p:sp>
          <p:nvSpPr>
            <p:cNvPr id="18" name="Freeform 18"/>
            <p:cNvSpPr/>
            <p:nvPr/>
          </p:nvSpPr>
          <p:spPr>
            <a:xfrm>
              <a:off x="127" y="0"/>
              <a:ext cx="2465959" cy="3340100"/>
            </a:xfrm>
            <a:custGeom>
              <a:avLst/>
              <a:gdLst/>
              <a:ahLst/>
              <a:cxnLst/>
              <a:rect l="l" t="t" r="r" b="b"/>
              <a:pathLst>
                <a:path w="2465959" h="3340100">
                  <a:moveTo>
                    <a:pt x="752729" y="0"/>
                  </a:moveTo>
                  <a:cubicBezTo>
                    <a:pt x="1054227" y="365760"/>
                    <a:pt x="1308735" y="853313"/>
                    <a:pt x="1231773" y="1353693"/>
                  </a:cubicBezTo>
                  <a:lnTo>
                    <a:pt x="1246759" y="1375029"/>
                  </a:lnTo>
                  <a:cubicBezTo>
                    <a:pt x="1276731" y="1424178"/>
                    <a:pt x="1306576" y="1473327"/>
                    <a:pt x="1332357" y="1524762"/>
                  </a:cubicBezTo>
                  <a:cubicBezTo>
                    <a:pt x="1370838" y="1103503"/>
                    <a:pt x="1437132" y="682244"/>
                    <a:pt x="1531239" y="269494"/>
                  </a:cubicBezTo>
                  <a:cubicBezTo>
                    <a:pt x="1661668" y="703707"/>
                    <a:pt x="1595374" y="1176274"/>
                    <a:pt x="1349502" y="1556893"/>
                  </a:cubicBezTo>
                  <a:cubicBezTo>
                    <a:pt x="1400810" y="1657350"/>
                    <a:pt x="1445641" y="1757934"/>
                    <a:pt x="1486281" y="1864868"/>
                  </a:cubicBezTo>
                  <a:cubicBezTo>
                    <a:pt x="1608201" y="1467104"/>
                    <a:pt x="1790065" y="1024382"/>
                    <a:pt x="2089404" y="724916"/>
                  </a:cubicBezTo>
                  <a:cubicBezTo>
                    <a:pt x="1922653" y="1112012"/>
                    <a:pt x="1832864" y="1582547"/>
                    <a:pt x="1499235" y="1901190"/>
                  </a:cubicBezTo>
                  <a:cubicBezTo>
                    <a:pt x="1516380" y="1943989"/>
                    <a:pt x="1531366" y="1986788"/>
                    <a:pt x="1544193" y="2031746"/>
                  </a:cubicBezTo>
                  <a:cubicBezTo>
                    <a:pt x="1879981" y="1841373"/>
                    <a:pt x="2053209" y="1507744"/>
                    <a:pt x="2252091" y="1201928"/>
                  </a:cubicBezTo>
                  <a:cubicBezTo>
                    <a:pt x="2170811" y="1559052"/>
                    <a:pt x="2003933" y="2038096"/>
                    <a:pt x="1563497" y="2093722"/>
                  </a:cubicBezTo>
                  <a:cubicBezTo>
                    <a:pt x="1576324" y="2136394"/>
                    <a:pt x="1582674" y="2155698"/>
                    <a:pt x="1601978" y="2232660"/>
                  </a:cubicBezTo>
                  <a:cubicBezTo>
                    <a:pt x="1905635" y="2130044"/>
                    <a:pt x="2234946" y="2035937"/>
                    <a:pt x="2465959" y="1759966"/>
                  </a:cubicBezTo>
                  <a:cubicBezTo>
                    <a:pt x="2454656" y="2111502"/>
                    <a:pt x="2091436" y="2282952"/>
                    <a:pt x="1750822" y="2282952"/>
                  </a:cubicBezTo>
                  <a:cubicBezTo>
                    <a:pt x="1704086" y="2282952"/>
                    <a:pt x="1657604" y="2279777"/>
                    <a:pt x="1612646" y="2273300"/>
                  </a:cubicBezTo>
                  <a:cubicBezTo>
                    <a:pt x="1623314" y="2316099"/>
                    <a:pt x="1633982" y="2356739"/>
                    <a:pt x="1642618" y="2399538"/>
                  </a:cubicBezTo>
                  <a:cubicBezTo>
                    <a:pt x="1805813" y="2411984"/>
                    <a:pt x="1968881" y="2428875"/>
                    <a:pt x="2138934" y="2428875"/>
                  </a:cubicBezTo>
                  <a:cubicBezTo>
                    <a:pt x="2232025" y="2428875"/>
                    <a:pt x="2327021" y="2423795"/>
                    <a:pt x="2425319" y="2410206"/>
                  </a:cubicBezTo>
                  <a:cubicBezTo>
                    <a:pt x="2312670" y="2489708"/>
                    <a:pt x="2182241" y="2514981"/>
                    <a:pt x="2046224" y="2514981"/>
                  </a:cubicBezTo>
                  <a:cubicBezTo>
                    <a:pt x="1918970" y="2514981"/>
                    <a:pt x="1786890" y="2492883"/>
                    <a:pt x="1659763" y="2472055"/>
                  </a:cubicBezTo>
                  <a:cubicBezTo>
                    <a:pt x="1668272" y="2508504"/>
                    <a:pt x="1674749" y="2542667"/>
                    <a:pt x="1681099" y="2578989"/>
                  </a:cubicBezTo>
                  <a:cubicBezTo>
                    <a:pt x="1892935" y="2613279"/>
                    <a:pt x="2083181" y="2756535"/>
                    <a:pt x="2303526" y="2829179"/>
                  </a:cubicBezTo>
                  <a:cubicBezTo>
                    <a:pt x="2270633" y="2838831"/>
                    <a:pt x="2236089" y="2843149"/>
                    <a:pt x="2200529" y="2843149"/>
                  </a:cubicBezTo>
                  <a:cubicBezTo>
                    <a:pt x="2030857" y="2843149"/>
                    <a:pt x="1838960" y="2743200"/>
                    <a:pt x="1693926" y="2638806"/>
                  </a:cubicBezTo>
                  <a:cubicBezTo>
                    <a:pt x="1788795" y="3164332"/>
                    <a:pt x="1811401" y="3340100"/>
                    <a:pt x="1801495" y="3340100"/>
                  </a:cubicBezTo>
                  <a:cubicBezTo>
                    <a:pt x="1785493" y="3340100"/>
                    <a:pt x="1684528" y="2880995"/>
                    <a:pt x="1666113" y="2698750"/>
                  </a:cubicBezTo>
                  <a:cubicBezTo>
                    <a:pt x="1625473" y="2854833"/>
                    <a:pt x="1473708" y="3058033"/>
                    <a:pt x="1291844" y="3066542"/>
                  </a:cubicBezTo>
                  <a:cubicBezTo>
                    <a:pt x="1430782" y="2951099"/>
                    <a:pt x="1460754" y="2717927"/>
                    <a:pt x="1648968" y="2611120"/>
                  </a:cubicBezTo>
                  <a:cubicBezTo>
                    <a:pt x="1640332" y="2566162"/>
                    <a:pt x="1631823" y="2519172"/>
                    <a:pt x="1621155" y="2472055"/>
                  </a:cubicBezTo>
                  <a:cubicBezTo>
                    <a:pt x="1516380" y="2690241"/>
                    <a:pt x="1165733" y="2814320"/>
                    <a:pt x="938911" y="2861310"/>
                  </a:cubicBezTo>
                  <a:cubicBezTo>
                    <a:pt x="1161288" y="2745867"/>
                    <a:pt x="1326007" y="2450719"/>
                    <a:pt x="1606169" y="2410079"/>
                  </a:cubicBezTo>
                  <a:cubicBezTo>
                    <a:pt x="1597660" y="2362962"/>
                    <a:pt x="1584833" y="2318131"/>
                    <a:pt x="1574038" y="2273173"/>
                  </a:cubicBezTo>
                  <a:cubicBezTo>
                    <a:pt x="1359662" y="2400300"/>
                    <a:pt x="1088136" y="2499995"/>
                    <a:pt x="819277" y="2499995"/>
                  </a:cubicBezTo>
                  <a:cubicBezTo>
                    <a:pt x="712851" y="2499995"/>
                    <a:pt x="606679" y="2484374"/>
                    <a:pt x="504698" y="2448560"/>
                  </a:cubicBezTo>
                  <a:cubicBezTo>
                    <a:pt x="515747" y="2449195"/>
                    <a:pt x="526923" y="2449449"/>
                    <a:pt x="537972" y="2449449"/>
                  </a:cubicBezTo>
                  <a:cubicBezTo>
                    <a:pt x="846963" y="2449449"/>
                    <a:pt x="1151763" y="2218817"/>
                    <a:pt x="1478280" y="2218817"/>
                  </a:cubicBezTo>
                  <a:cubicBezTo>
                    <a:pt x="1505712" y="2218817"/>
                    <a:pt x="1533271" y="2220341"/>
                    <a:pt x="1561084" y="2223897"/>
                  </a:cubicBezTo>
                  <a:cubicBezTo>
                    <a:pt x="1552575" y="2185416"/>
                    <a:pt x="1541907" y="2146808"/>
                    <a:pt x="1520444" y="2074164"/>
                  </a:cubicBezTo>
                  <a:cubicBezTo>
                    <a:pt x="1297559" y="2130171"/>
                    <a:pt x="1037590" y="2184019"/>
                    <a:pt x="816737" y="2184019"/>
                  </a:cubicBezTo>
                  <a:cubicBezTo>
                    <a:pt x="666750" y="2184019"/>
                    <a:pt x="534670" y="2159127"/>
                    <a:pt x="444754" y="2093468"/>
                  </a:cubicBezTo>
                  <a:cubicBezTo>
                    <a:pt x="504825" y="2103247"/>
                    <a:pt x="565023" y="2107184"/>
                    <a:pt x="625475" y="2107184"/>
                  </a:cubicBezTo>
                  <a:cubicBezTo>
                    <a:pt x="871474" y="2107184"/>
                    <a:pt x="1120140" y="2041906"/>
                    <a:pt x="1365885" y="2041906"/>
                  </a:cubicBezTo>
                  <a:cubicBezTo>
                    <a:pt x="1414780" y="2041906"/>
                    <a:pt x="1463421" y="2044446"/>
                    <a:pt x="1511935" y="2050669"/>
                  </a:cubicBezTo>
                  <a:cubicBezTo>
                    <a:pt x="1496949" y="2001520"/>
                    <a:pt x="1479804" y="1952244"/>
                    <a:pt x="1462786" y="1903095"/>
                  </a:cubicBezTo>
                  <a:cubicBezTo>
                    <a:pt x="1310386" y="1960880"/>
                    <a:pt x="1151128" y="1989328"/>
                    <a:pt x="992505" y="1989328"/>
                  </a:cubicBezTo>
                  <a:cubicBezTo>
                    <a:pt x="764032" y="1989328"/>
                    <a:pt x="536829" y="1930273"/>
                    <a:pt x="333502" y="1815465"/>
                  </a:cubicBezTo>
                  <a:cubicBezTo>
                    <a:pt x="467360" y="1863344"/>
                    <a:pt x="609473" y="1878838"/>
                    <a:pt x="755015" y="1878838"/>
                  </a:cubicBezTo>
                  <a:cubicBezTo>
                    <a:pt x="979297" y="1878838"/>
                    <a:pt x="1211834" y="1842008"/>
                    <a:pt x="1434973" y="1830324"/>
                  </a:cubicBezTo>
                  <a:cubicBezTo>
                    <a:pt x="1405001" y="1755521"/>
                    <a:pt x="1400683" y="1742694"/>
                    <a:pt x="1340866" y="1618615"/>
                  </a:cubicBezTo>
                  <a:cubicBezTo>
                    <a:pt x="1266698" y="1631569"/>
                    <a:pt x="1187577" y="1638554"/>
                    <a:pt x="1106805" y="1638554"/>
                  </a:cubicBezTo>
                  <a:cubicBezTo>
                    <a:pt x="787400" y="1638554"/>
                    <a:pt x="442214" y="1528572"/>
                    <a:pt x="271526" y="1240028"/>
                  </a:cubicBezTo>
                  <a:cubicBezTo>
                    <a:pt x="581660" y="1470914"/>
                    <a:pt x="979424" y="1470914"/>
                    <a:pt x="1325880" y="1586484"/>
                  </a:cubicBezTo>
                  <a:cubicBezTo>
                    <a:pt x="1287399" y="1511554"/>
                    <a:pt x="1246759" y="1436751"/>
                    <a:pt x="1199769" y="1366266"/>
                  </a:cubicBezTo>
                  <a:cubicBezTo>
                    <a:pt x="718566" y="1287018"/>
                    <a:pt x="145415" y="906526"/>
                    <a:pt x="42799" y="649859"/>
                  </a:cubicBezTo>
                  <a:cubicBezTo>
                    <a:pt x="382778" y="900049"/>
                    <a:pt x="791337" y="1107440"/>
                    <a:pt x="1169797" y="1327785"/>
                  </a:cubicBezTo>
                  <a:cubicBezTo>
                    <a:pt x="895985" y="934593"/>
                    <a:pt x="83312" y="483362"/>
                    <a:pt x="0" y="85598"/>
                  </a:cubicBezTo>
                  <a:cubicBezTo>
                    <a:pt x="160401" y="263144"/>
                    <a:pt x="372110" y="387096"/>
                    <a:pt x="562483" y="530352"/>
                  </a:cubicBezTo>
                  <a:cubicBezTo>
                    <a:pt x="859663" y="731393"/>
                    <a:pt x="966597" y="1035050"/>
                    <a:pt x="1201801" y="1306703"/>
                  </a:cubicBezTo>
                  <a:cubicBezTo>
                    <a:pt x="1120521" y="859663"/>
                    <a:pt x="838327" y="468376"/>
                    <a:pt x="752729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11591092" y="262129"/>
            <a:ext cx="811848" cy="1099888"/>
            <a:chOff x="0" y="0"/>
            <a:chExt cx="1623696" cy="2199776"/>
          </a:xfrm>
        </p:grpSpPr>
        <p:sp>
          <p:nvSpPr>
            <p:cNvPr id="20" name="Freeform 20"/>
            <p:cNvSpPr/>
            <p:nvPr/>
          </p:nvSpPr>
          <p:spPr>
            <a:xfrm>
              <a:off x="-127" y="0"/>
              <a:ext cx="1623822" cy="2199767"/>
            </a:xfrm>
            <a:custGeom>
              <a:avLst/>
              <a:gdLst/>
              <a:ahLst/>
              <a:cxnLst/>
              <a:rect l="l" t="t" r="r" b="b"/>
              <a:pathLst>
                <a:path w="1623822" h="2199767">
                  <a:moveTo>
                    <a:pt x="1128141" y="0"/>
                  </a:moveTo>
                  <a:cubicBezTo>
                    <a:pt x="929513" y="240919"/>
                    <a:pt x="762000" y="561975"/>
                    <a:pt x="812673" y="891540"/>
                  </a:cubicBezTo>
                  <a:lnTo>
                    <a:pt x="802767" y="905637"/>
                  </a:lnTo>
                  <a:cubicBezTo>
                    <a:pt x="783082" y="938022"/>
                    <a:pt x="763397" y="970407"/>
                    <a:pt x="746379" y="1004189"/>
                  </a:cubicBezTo>
                  <a:cubicBezTo>
                    <a:pt x="721106" y="726694"/>
                    <a:pt x="677418" y="449326"/>
                    <a:pt x="615442" y="177546"/>
                  </a:cubicBezTo>
                  <a:cubicBezTo>
                    <a:pt x="529590" y="463423"/>
                    <a:pt x="573151" y="774700"/>
                    <a:pt x="735076" y="1025398"/>
                  </a:cubicBezTo>
                  <a:cubicBezTo>
                    <a:pt x="701294" y="1091565"/>
                    <a:pt x="671703" y="1157732"/>
                    <a:pt x="645033" y="1228217"/>
                  </a:cubicBezTo>
                  <a:cubicBezTo>
                    <a:pt x="564769" y="966216"/>
                    <a:pt x="445008" y="674751"/>
                    <a:pt x="247904" y="477520"/>
                  </a:cubicBezTo>
                  <a:cubicBezTo>
                    <a:pt x="357759" y="732536"/>
                    <a:pt x="416814" y="1042289"/>
                    <a:pt x="636524" y="1252093"/>
                  </a:cubicBezTo>
                  <a:cubicBezTo>
                    <a:pt x="625221" y="1280287"/>
                    <a:pt x="615442" y="1308481"/>
                    <a:pt x="606933" y="1338072"/>
                  </a:cubicBezTo>
                  <a:cubicBezTo>
                    <a:pt x="385826" y="1212723"/>
                    <a:pt x="271780" y="993013"/>
                    <a:pt x="140843" y="791591"/>
                  </a:cubicBezTo>
                  <a:cubicBezTo>
                    <a:pt x="194310" y="1026795"/>
                    <a:pt x="304165" y="1342263"/>
                    <a:pt x="594233" y="1378839"/>
                  </a:cubicBezTo>
                  <a:cubicBezTo>
                    <a:pt x="585724" y="1406906"/>
                    <a:pt x="581533" y="1419606"/>
                    <a:pt x="568960" y="1470406"/>
                  </a:cubicBezTo>
                  <a:cubicBezTo>
                    <a:pt x="369062" y="1402842"/>
                    <a:pt x="152146" y="1340866"/>
                    <a:pt x="0" y="1159129"/>
                  </a:cubicBezTo>
                  <a:cubicBezTo>
                    <a:pt x="7366" y="1390650"/>
                    <a:pt x="246634" y="1503553"/>
                    <a:pt x="470916" y="1503553"/>
                  </a:cubicBezTo>
                  <a:cubicBezTo>
                    <a:pt x="501650" y="1503553"/>
                    <a:pt x="532257" y="1501394"/>
                    <a:pt x="561975" y="1497203"/>
                  </a:cubicBezTo>
                  <a:cubicBezTo>
                    <a:pt x="554990" y="1525397"/>
                    <a:pt x="547878" y="1552194"/>
                    <a:pt x="542290" y="1580261"/>
                  </a:cubicBezTo>
                  <a:cubicBezTo>
                    <a:pt x="434848" y="1588389"/>
                    <a:pt x="327406" y="1599565"/>
                    <a:pt x="215392" y="1599565"/>
                  </a:cubicBezTo>
                  <a:cubicBezTo>
                    <a:pt x="154178" y="1599565"/>
                    <a:pt x="91567" y="1596263"/>
                    <a:pt x="26797" y="1587246"/>
                  </a:cubicBezTo>
                  <a:cubicBezTo>
                    <a:pt x="100965" y="1639570"/>
                    <a:pt x="186944" y="1656207"/>
                    <a:pt x="276479" y="1656207"/>
                  </a:cubicBezTo>
                  <a:cubicBezTo>
                    <a:pt x="360172" y="1656207"/>
                    <a:pt x="447294" y="1641602"/>
                    <a:pt x="530987" y="1628013"/>
                  </a:cubicBezTo>
                  <a:cubicBezTo>
                    <a:pt x="525399" y="1652016"/>
                    <a:pt x="521208" y="1674495"/>
                    <a:pt x="517017" y="1698498"/>
                  </a:cubicBezTo>
                  <a:cubicBezTo>
                    <a:pt x="377571" y="1721104"/>
                    <a:pt x="252222" y="1815465"/>
                    <a:pt x="107188" y="1863344"/>
                  </a:cubicBezTo>
                  <a:cubicBezTo>
                    <a:pt x="128905" y="1869694"/>
                    <a:pt x="151638" y="1872488"/>
                    <a:pt x="175006" y="1872488"/>
                  </a:cubicBezTo>
                  <a:cubicBezTo>
                    <a:pt x="286766" y="1872488"/>
                    <a:pt x="413004" y="1806702"/>
                    <a:pt x="508508" y="1737995"/>
                  </a:cubicBezTo>
                  <a:cubicBezTo>
                    <a:pt x="446024" y="2084070"/>
                    <a:pt x="431165" y="2199767"/>
                    <a:pt x="437642" y="2199767"/>
                  </a:cubicBezTo>
                  <a:cubicBezTo>
                    <a:pt x="448183" y="2199767"/>
                    <a:pt x="514604" y="1897507"/>
                    <a:pt x="526796" y="1777365"/>
                  </a:cubicBezTo>
                  <a:cubicBezTo>
                    <a:pt x="553593" y="1880235"/>
                    <a:pt x="653542" y="2013966"/>
                    <a:pt x="773176" y="2019554"/>
                  </a:cubicBezTo>
                  <a:cubicBezTo>
                    <a:pt x="681609" y="1943481"/>
                    <a:pt x="661924" y="1789938"/>
                    <a:pt x="537972" y="1719580"/>
                  </a:cubicBezTo>
                  <a:cubicBezTo>
                    <a:pt x="543687" y="1689989"/>
                    <a:pt x="549275" y="1659001"/>
                    <a:pt x="556260" y="1628013"/>
                  </a:cubicBezTo>
                  <a:cubicBezTo>
                    <a:pt x="625221" y="1771650"/>
                    <a:pt x="856234" y="1853438"/>
                    <a:pt x="1005459" y="1884299"/>
                  </a:cubicBezTo>
                  <a:cubicBezTo>
                    <a:pt x="859028" y="1808226"/>
                    <a:pt x="750570" y="1613916"/>
                    <a:pt x="566039" y="1587246"/>
                  </a:cubicBezTo>
                  <a:cubicBezTo>
                    <a:pt x="571627" y="1556258"/>
                    <a:pt x="580136" y="1526667"/>
                    <a:pt x="587121" y="1497076"/>
                  </a:cubicBezTo>
                  <a:cubicBezTo>
                    <a:pt x="728345" y="1580769"/>
                    <a:pt x="907034" y="1646428"/>
                    <a:pt x="1084072" y="1646428"/>
                  </a:cubicBezTo>
                  <a:cubicBezTo>
                    <a:pt x="1154176" y="1646428"/>
                    <a:pt x="1224026" y="1636141"/>
                    <a:pt x="1291209" y="1612519"/>
                  </a:cubicBezTo>
                  <a:cubicBezTo>
                    <a:pt x="1283843" y="1612900"/>
                    <a:pt x="1276604" y="1613154"/>
                    <a:pt x="1269238" y="1613154"/>
                  </a:cubicBezTo>
                  <a:cubicBezTo>
                    <a:pt x="1065784" y="1613154"/>
                    <a:pt x="865124" y="1461262"/>
                    <a:pt x="650113" y="1461262"/>
                  </a:cubicBezTo>
                  <a:cubicBezTo>
                    <a:pt x="632079" y="1461262"/>
                    <a:pt x="613918" y="1462278"/>
                    <a:pt x="595630" y="1464691"/>
                  </a:cubicBezTo>
                  <a:cubicBezTo>
                    <a:pt x="601218" y="1439291"/>
                    <a:pt x="608330" y="1414018"/>
                    <a:pt x="622427" y="1366012"/>
                  </a:cubicBezTo>
                  <a:cubicBezTo>
                    <a:pt x="769239" y="1402969"/>
                    <a:pt x="940308" y="1438402"/>
                    <a:pt x="1085850" y="1438402"/>
                  </a:cubicBezTo>
                  <a:cubicBezTo>
                    <a:pt x="1184656" y="1438402"/>
                    <a:pt x="1271524" y="1422019"/>
                    <a:pt x="1330833" y="1378712"/>
                  </a:cubicBezTo>
                  <a:cubicBezTo>
                    <a:pt x="1291336" y="1385189"/>
                    <a:pt x="1251585" y="1387729"/>
                    <a:pt x="1211834" y="1387729"/>
                  </a:cubicBezTo>
                  <a:cubicBezTo>
                    <a:pt x="1049782" y="1387729"/>
                    <a:pt x="886079" y="1344676"/>
                    <a:pt x="724281" y="1344676"/>
                  </a:cubicBezTo>
                  <a:cubicBezTo>
                    <a:pt x="692150" y="1344676"/>
                    <a:pt x="660019" y="1346327"/>
                    <a:pt x="628142" y="1350518"/>
                  </a:cubicBezTo>
                  <a:cubicBezTo>
                    <a:pt x="638048" y="1318133"/>
                    <a:pt x="649224" y="1285748"/>
                    <a:pt x="660527" y="1253363"/>
                  </a:cubicBezTo>
                  <a:cubicBezTo>
                    <a:pt x="760857" y="1291463"/>
                    <a:pt x="865759" y="1310132"/>
                    <a:pt x="970153" y="1310132"/>
                  </a:cubicBezTo>
                  <a:cubicBezTo>
                    <a:pt x="1120648" y="1310132"/>
                    <a:pt x="1270127" y="1271270"/>
                    <a:pt x="1404112" y="1195578"/>
                  </a:cubicBezTo>
                  <a:cubicBezTo>
                    <a:pt x="1315974" y="1227201"/>
                    <a:pt x="1222375" y="1237361"/>
                    <a:pt x="1126617" y="1237361"/>
                  </a:cubicBezTo>
                  <a:cubicBezTo>
                    <a:pt x="978916" y="1237361"/>
                    <a:pt x="825881" y="1213104"/>
                    <a:pt x="678942" y="1205357"/>
                  </a:cubicBezTo>
                  <a:cubicBezTo>
                    <a:pt x="698754" y="1156081"/>
                    <a:pt x="701548" y="1147699"/>
                    <a:pt x="740918" y="1065911"/>
                  </a:cubicBezTo>
                  <a:cubicBezTo>
                    <a:pt x="789813" y="1074420"/>
                    <a:pt x="841883" y="1079119"/>
                    <a:pt x="894969" y="1079119"/>
                  </a:cubicBezTo>
                  <a:cubicBezTo>
                    <a:pt x="1105281" y="1079119"/>
                    <a:pt x="1332611" y="1006602"/>
                    <a:pt x="1445006" y="816737"/>
                  </a:cubicBezTo>
                  <a:cubicBezTo>
                    <a:pt x="1240790" y="968883"/>
                    <a:pt x="978789" y="968883"/>
                    <a:pt x="750697" y="1044956"/>
                  </a:cubicBezTo>
                  <a:cubicBezTo>
                    <a:pt x="775970" y="995680"/>
                    <a:pt x="802767" y="946404"/>
                    <a:pt x="833755" y="899922"/>
                  </a:cubicBezTo>
                  <a:cubicBezTo>
                    <a:pt x="1150620" y="847725"/>
                    <a:pt x="1527937" y="597154"/>
                    <a:pt x="1595628" y="428117"/>
                  </a:cubicBezTo>
                  <a:cubicBezTo>
                    <a:pt x="1371727" y="592963"/>
                    <a:pt x="1102741" y="729488"/>
                    <a:pt x="853567" y="874522"/>
                  </a:cubicBezTo>
                  <a:cubicBezTo>
                    <a:pt x="1033780" y="615442"/>
                    <a:pt x="1568831" y="318262"/>
                    <a:pt x="1623822" y="56261"/>
                  </a:cubicBezTo>
                  <a:cubicBezTo>
                    <a:pt x="1518285" y="173228"/>
                    <a:pt x="1378839" y="254762"/>
                    <a:pt x="1253490" y="349123"/>
                  </a:cubicBezTo>
                  <a:cubicBezTo>
                    <a:pt x="1057656" y="481711"/>
                    <a:pt x="987298" y="681609"/>
                    <a:pt x="832358" y="860552"/>
                  </a:cubicBezTo>
                  <a:cubicBezTo>
                    <a:pt x="885952" y="566166"/>
                    <a:pt x="1071753" y="308483"/>
                    <a:pt x="1128141" y="0"/>
                  </a:cubicBezTo>
                  <a:close/>
                </a:path>
              </a:pathLst>
            </a:custGeom>
            <a:solidFill>
              <a:srgbClr val="D74A2E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199367" y="5593860"/>
            <a:ext cx="1067000" cy="1445389"/>
            <a:chOff x="0" y="0"/>
            <a:chExt cx="2134000" cy="2890779"/>
          </a:xfrm>
        </p:grpSpPr>
        <p:sp>
          <p:nvSpPr>
            <p:cNvPr id="22" name="Freeform 22"/>
            <p:cNvSpPr/>
            <p:nvPr/>
          </p:nvSpPr>
          <p:spPr>
            <a:xfrm>
              <a:off x="127" y="0"/>
              <a:ext cx="2133854" cy="2890774"/>
            </a:xfrm>
            <a:custGeom>
              <a:avLst/>
              <a:gdLst/>
              <a:ahLst/>
              <a:cxnLst/>
              <a:rect l="l" t="t" r="r" b="b"/>
              <a:pathLst>
                <a:path w="2133854" h="2890774">
                  <a:moveTo>
                    <a:pt x="1482344" y="0"/>
                  </a:moveTo>
                  <a:cubicBezTo>
                    <a:pt x="1221359" y="316484"/>
                    <a:pt x="1001141" y="738505"/>
                    <a:pt x="1067816" y="1171575"/>
                  </a:cubicBezTo>
                  <a:lnTo>
                    <a:pt x="1054862" y="1190117"/>
                  </a:lnTo>
                  <a:cubicBezTo>
                    <a:pt x="1028954" y="1232662"/>
                    <a:pt x="1003046" y="1275207"/>
                    <a:pt x="980821" y="1319657"/>
                  </a:cubicBezTo>
                  <a:cubicBezTo>
                    <a:pt x="947420" y="955040"/>
                    <a:pt x="890143" y="590423"/>
                    <a:pt x="808736" y="233172"/>
                  </a:cubicBezTo>
                  <a:cubicBezTo>
                    <a:pt x="695833" y="608965"/>
                    <a:pt x="753237" y="1017905"/>
                    <a:pt x="966089" y="1347343"/>
                  </a:cubicBezTo>
                  <a:cubicBezTo>
                    <a:pt x="921639" y="1434338"/>
                    <a:pt x="882904" y="1521333"/>
                    <a:pt x="847725" y="1613916"/>
                  </a:cubicBezTo>
                  <a:cubicBezTo>
                    <a:pt x="742188" y="1269746"/>
                    <a:pt x="584835" y="886587"/>
                    <a:pt x="325755" y="627380"/>
                  </a:cubicBezTo>
                  <a:cubicBezTo>
                    <a:pt x="470027" y="962406"/>
                    <a:pt x="547751" y="1369568"/>
                    <a:pt x="836549" y="1645285"/>
                  </a:cubicBezTo>
                  <a:cubicBezTo>
                    <a:pt x="821690" y="1682369"/>
                    <a:pt x="808736" y="1719326"/>
                    <a:pt x="797687" y="1758188"/>
                  </a:cubicBezTo>
                  <a:cubicBezTo>
                    <a:pt x="507111" y="1593469"/>
                    <a:pt x="357251" y="1304798"/>
                    <a:pt x="185039" y="1040130"/>
                  </a:cubicBezTo>
                  <a:cubicBezTo>
                    <a:pt x="255397" y="1349248"/>
                    <a:pt x="399796" y="1763776"/>
                    <a:pt x="781050" y="1811909"/>
                  </a:cubicBezTo>
                  <a:cubicBezTo>
                    <a:pt x="769874" y="1848866"/>
                    <a:pt x="764413" y="1865503"/>
                    <a:pt x="747776" y="1932178"/>
                  </a:cubicBezTo>
                  <a:cubicBezTo>
                    <a:pt x="485013" y="1843278"/>
                    <a:pt x="199898" y="1761871"/>
                    <a:pt x="0" y="1523111"/>
                  </a:cubicBezTo>
                  <a:cubicBezTo>
                    <a:pt x="9779" y="1827403"/>
                    <a:pt x="324104" y="1975739"/>
                    <a:pt x="618871" y="1975739"/>
                  </a:cubicBezTo>
                  <a:cubicBezTo>
                    <a:pt x="659384" y="1975739"/>
                    <a:pt x="699516" y="1972945"/>
                    <a:pt x="738505" y="1967357"/>
                  </a:cubicBezTo>
                  <a:cubicBezTo>
                    <a:pt x="729234" y="2004441"/>
                    <a:pt x="719963" y="2039493"/>
                    <a:pt x="712597" y="2076577"/>
                  </a:cubicBezTo>
                  <a:cubicBezTo>
                    <a:pt x="571373" y="2087372"/>
                    <a:pt x="430276" y="2101977"/>
                    <a:pt x="283083" y="2101977"/>
                  </a:cubicBezTo>
                  <a:cubicBezTo>
                    <a:pt x="202565" y="2101977"/>
                    <a:pt x="120269" y="2097659"/>
                    <a:pt x="35179" y="2085848"/>
                  </a:cubicBezTo>
                  <a:cubicBezTo>
                    <a:pt x="132715" y="2154682"/>
                    <a:pt x="245618" y="2176526"/>
                    <a:pt x="363220" y="2176526"/>
                  </a:cubicBezTo>
                  <a:cubicBezTo>
                    <a:pt x="473329" y="2176526"/>
                    <a:pt x="587629" y="2157349"/>
                    <a:pt x="697738" y="2139442"/>
                  </a:cubicBezTo>
                  <a:cubicBezTo>
                    <a:pt x="690372" y="2170938"/>
                    <a:pt x="684784" y="2200529"/>
                    <a:pt x="679323" y="2232025"/>
                  </a:cubicBezTo>
                  <a:cubicBezTo>
                    <a:pt x="496062" y="2261616"/>
                    <a:pt x="331343" y="2385695"/>
                    <a:pt x="140716" y="2448560"/>
                  </a:cubicBezTo>
                  <a:cubicBezTo>
                    <a:pt x="169164" y="2456942"/>
                    <a:pt x="199136" y="2460625"/>
                    <a:pt x="229870" y="2460625"/>
                  </a:cubicBezTo>
                  <a:cubicBezTo>
                    <a:pt x="376682" y="2460625"/>
                    <a:pt x="542798" y="2374138"/>
                    <a:pt x="668274" y="2283841"/>
                  </a:cubicBezTo>
                  <a:cubicBezTo>
                    <a:pt x="586232" y="2738628"/>
                    <a:pt x="566547" y="2890774"/>
                    <a:pt x="575183" y="2890774"/>
                  </a:cubicBezTo>
                  <a:cubicBezTo>
                    <a:pt x="589026" y="2890774"/>
                    <a:pt x="676402" y="2493518"/>
                    <a:pt x="692404" y="2335657"/>
                  </a:cubicBezTo>
                  <a:cubicBezTo>
                    <a:pt x="727583" y="2470785"/>
                    <a:pt x="858901" y="2646553"/>
                    <a:pt x="1016254" y="2654046"/>
                  </a:cubicBezTo>
                  <a:cubicBezTo>
                    <a:pt x="895985" y="2554097"/>
                    <a:pt x="870077" y="2352421"/>
                    <a:pt x="707136" y="2259838"/>
                  </a:cubicBezTo>
                  <a:cubicBezTo>
                    <a:pt x="714629" y="2220976"/>
                    <a:pt x="721995" y="2180209"/>
                    <a:pt x="731266" y="2139442"/>
                  </a:cubicBezTo>
                  <a:cubicBezTo>
                    <a:pt x="821944" y="2328291"/>
                    <a:pt x="1125474" y="2435606"/>
                    <a:pt x="1321689" y="2476246"/>
                  </a:cubicBezTo>
                  <a:cubicBezTo>
                    <a:pt x="1129284" y="2376297"/>
                    <a:pt x="986663" y="2120900"/>
                    <a:pt x="744220" y="2085848"/>
                  </a:cubicBezTo>
                  <a:cubicBezTo>
                    <a:pt x="751586" y="2045081"/>
                    <a:pt x="762762" y="2006219"/>
                    <a:pt x="772033" y="1967357"/>
                  </a:cubicBezTo>
                  <a:cubicBezTo>
                    <a:pt x="957580" y="2077339"/>
                    <a:pt x="1192530" y="2163572"/>
                    <a:pt x="1425194" y="2163572"/>
                  </a:cubicBezTo>
                  <a:cubicBezTo>
                    <a:pt x="1517396" y="2163572"/>
                    <a:pt x="1609217" y="2150110"/>
                    <a:pt x="1697355" y="2119122"/>
                  </a:cubicBezTo>
                  <a:cubicBezTo>
                    <a:pt x="1687703" y="2119630"/>
                    <a:pt x="1678178" y="2119884"/>
                    <a:pt x="1668526" y="2119884"/>
                  </a:cubicBezTo>
                  <a:cubicBezTo>
                    <a:pt x="1401191" y="2119884"/>
                    <a:pt x="1137412" y="1920367"/>
                    <a:pt x="854710" y="1920367"/>
                  </a:cubicBezTo>
                  <a:cubicBezTo>
                    <a:pt x="830961" y="1920367"/>
                    <a:pt x="807085" y="1921764"/>
                    <a:pt x="783082" y="1924812"/>
                  </a:cubicBezTo>
                  <a:cubicBezTo>
                    <a:pt x="790448" y="1891538"/>
                    <a:pt x="799719" y="1858137"/>
                    <a:pt x="818261" y="1795272"/>
                  </a:cubicBezTo>
                  <a:cubicBezTo>
                    <a:pt x="1011174" y="1843786"/>
                    <a:pt x="1236091" y="1890395"/>
                    <a:pt x="1427226" y="1890395"/>
                  </a:cubicBezTo>
                  <a:cubicBezTo>
                    <a:pt x="1557020" y="1890395"/>
                    <a:pt x="1671320" y="1868805"/>
                    <a:pt x="1749171" y="1812036"/>
                  </a:cubicBezTo>
                  <a:cubicBezTo>
                    <a:pt x="1697228" y="1820545"/>
                    <a:pt x="1645031" y="1823974"/>
                    <a:pt x="1592707" y="1823974"/>
                  </a:cubicBezTo>
                  <a:cubicBezTo>
                    <a:pt x="1379855" y="1823974"/>
                    <a:pt x="1164590" y="1767459"/>
                    <a:pt x="951992" y="1767459"/>
                  </a:cubicBezTo>
                  <a:cubicBezTo>
                    <a:pt x="909701" y="1767459"/>
                    <a:pt x="867664" y="1769745"/>
                    <a:pt x="825627" y="1775079"/>
                  </a:cubicBezTo>
                  <a:cubicBezTo>
                    <a:pt x="838581" y="1732534"/>
                    <a:pt x="853440" y="1689862"/>
                    <a:pt x="868172" y="1647317"/>
                  </a:cubicBezTo>
                  <a:cubicBezTo>
                    <a:pt x="1000125" y="1697355"/>
                    <a:pt x="1137920" y="1721993"/>
                    <a:pt x="1275080" y="1721993"/>
                  </a:cubicBezTo>
                  <a:cubicBezTo>
                    <a:pt x="1472819" y="1721993"/>
                    <a:pt x="1669415" y="1670939"/>
                    <a:pt x="1845310" y="1571498"/>
                  </a:cubicBezTo>
                  <a:cubicBezTo>
                    <a:pt x="1729486" y="1613027"/>
                    <a:pt x="1606550" y="1626362"/>
                    <a:pt x="1480566" y="1626362"/>
                  </a:cubicBezTo>
                  <a:cubicBezTo>
                    <a:pt x="1286510" y="1626362"/>
                    <a:pt x="1085215" y="1594485"/>
                    <a:pt x="892175" y="1584325"/>
                  </a:cubicBezTo>
                  <a:cubicBezTo>
                    <a:pt x="918210" y="1519555"/>
                    <a:pt x="921766" y="1508506"/>
                    <a:pt x="973582" y="1401064"/>
                  </a:cubicBezTo>
                  <a:cubicBezTo>
                    <a:pt x="1037844" y="1412240"/>
                    <a:pt x="1106297" y="1418336"/>
                    <a:pt x="1176147" y="1418336"/>
                  </a:cubicBezTo>
                  <a:cubicBezTo>
                    <a:pt x="1452626" y="1418336"/>
                    <a:pt x="1751330" y="1323086"/>
                    <a:pt x="1899031" y="1073404"/>
                  </a:cubicBezTo>
                  <a:cubicBezTo>
                    <a:pt x="1630680" y="1273302"/>
                    <a:pt x="1286383" y="1273302"/>
                    <a:pt x="986663" y="1373251"/>
                  </a:cubicBezTo>
                  <a:cubicBezTo>
                    <a:pt x="1019937" y="1308481"/>
                    <a:pt x="1055116" y="1243711"/>
                    <a:pt x="1095756" y="1182624"/>
                  </a:cubicBezTo>
                  <a:cubicBezTo>
                    <a:pt x="1512189" y="1114044"/>
                    <a:pt x="2008124" y="784733"/>
                    <a:pt x="2097024" y="562610"/>
                  </a:cubicBezTo>
                  <a:cubicBezTo>
                    <a:pt x="1802511" y="779145"/>
                    <a:pt x="1448943" y="958723"/>
                    <a:pt x="1121537" y="1149350"/>
                  </a:cubicBezTo>
                  <a:cubicBezTo>
                    <a:pt x="1358392" y="808863"/>
                    <a:pt x="2061718" y="418338"/>
                    <a:pt x="2133854" y="74041"/>
                  </a:cubicBezTo>
                  <a:cubicBezTo>
                    <a:pt x="1995043" y="227711"/>
                    <a:pt x="1811782" y="334899"/>
                    <a:pt x="1647063" y="458978"/>
                  </a:cubicBezTo>
                  <a:cubicBezTo>
                    <a:pt x="1389761" y="632968"/>
                    <a:pt x="1297305" y="895731"/>
                    <a:pt x="1093724" y="1130808"/>
                  </a:cubicBezTo>
                  <a:cubicBezTo>
                    <a:pt x="1164082" y="743966"/>
                    <a:pt x="1408303" y="405384"/>
                    <a:pt x="1482344" y="0"/>
                  </a:cubicBezTo>
                  <a:close/>
                </a:path>
              </a:pathLst>
            </a:custGeom>
            <a:solidFill>
              <a:srgbClr val="029083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3" name="Group 23"/>
          <p:cNvGrpSpPr/>
          <p:nvPr/>
        </p:nvGrpSpPr>
        <p:grpSpPr>
          <a:xfrm rot="5400000">
            <a:off x="1028886" y="6709618"/>
            <a:ext cx="289405" cy="106686"/>
            <a:chOff x="0" y="0"/>
            <a:chExt cx="578811" cy="21337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78866" cy="213360"/>
            </a:xfrm>
            <a:custGeom>
              <a:avLst/>
              <a:gdLst/>
              <a:ahLst/>
              <a:cxnLst/>
              <a:rect l="l" t="t" r="r" b="b"/>
              <a:pathLst>
                <a:path w="578866" h="213360">
                  <a:moveTo>
                    <a:pt x="118999" y="0"/>
                  </a:moveTo>
                  <a:lnTo>
                    <a:pt x="120650" y="1651"/>
                  </a:lnTo>
                  <a:cubicBezTo>
                    <a:pt x="246507" y="98933"/>
                    <a:pt x="394462" y="161925"/>
                    <a:pt x="550672" y="185547"/>
                  </a:cubicBezTo>
                  <a:cubicBezTo>
                    <a:pt x="578104" y="205105"/>
                    <a:pt x="578866" y="213233"/>
                    <a:pt x="561848" y="213233"/>
                  </a:cubicBezTo>
                  <a:cubicBezTo>
                    <a:pt x="481203" y="213360"/>
                    <a:pt x="0" y="27051"/>
                    <a:pt x="118999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5" name="Group 25"/>
          <p:cNvGrpSpPr/>
          <p:nvPr/>
        </p:nvGrpSpPr>
        <p:grpSpPr>
          <a:xfrm rot="5400000">
            <a:off x="955944" y="6174079"/>
            <a:ext cx="708448" cy="623523"/>
            <a:chOff x="0" y="0"/>
            <a:chExt cx="1416895" cy="124704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16812" cy="1247013"/>
            </a:xfrm>
            <a:custGeom>
              <a:avLst/>
              <a:gdLst/>
              <a:ahLst/>
              <a:cxnLst/>
              <a:rect l="l" t="t" r="r" b="b"/>
              <a:pathLst>
                <a:path w="1416812" h="1247013">
                  <a:moveTo>
                    <a:pt x="263652" y="189484"/>
                  </a:moveTo>
                  <a:cubicBezTo>
                    <a:pt x="224155" y="189484"/>
                    <a:pt x="216535" y="239395"/>
                    <a:pt x="283718" y="286385"/>
                  </a:cubicBezTo>
                  <a:cubicBezTo>
                    <a:pt x="299212" y="296418"/>
                    <a:pt x="312928" y="300736"/>
                    <a:pt x="324104" y="300736"/>
                  </a:cubicBezTo>
                  <a:cubicBezTo>
                    <a:pt x="359537" y="300736"/>
                    <a:pt x="368173" y="257175"/>
                    <a:pt x="319659" y="213614"/>
                  </a:cubicBezTo>
                  <a:cubicBezTo>
                    <a:pt x="297942" y="196596"/>
                    <a:pt x="278511" y="189484"/>
                    <a:pt x="263652" y="189484"/>
                  </a:cubicBezTo>
                  <a:close/>
                  <a:moveTo>
                    <a:pt x="745744" y="316992"/>
                  </a:moveTo>
                  <a:cubicBezTo>
                    <a:pt x="744093" y="316992"/>
                    <a:pt x="742442" y="317119"/>
                    <a:pt x="740791" y="317373"/>
                  </a:cubicBezTo>
                  <a:cubicBezTo>
                    <a:pt x="696595" y="327660"/>
                    <a:pt x="721741" y="457708"/>
                    <a:pt x="771398" y="457708"/>
                  </a:cubicBezTo>
                  <a:cubicBezTo>
                    <a:pt x="773176" y="457708"/>
                    <a:pt x="774954" y="457581"/>
                    <a:pt x="776732" y="457200"/>
                  </a:cubicBezTo>
                  <a:cubicBezTo>
                    <a:pt x="821817" y="447675"/>
                    <a:pt x="796417" y="316992"/>
                    <a:pt x="745744" y="316992"/>
                  </a:cubicBezTo>
                  <a:close/>
                  <a:moveTo>
                    <a:pt x="790321" y="684530"/>
                  </a:moveTo>
                  <a:cubicBezTo>
                    <a:pt x="776859" y="684530"/>
                    <a:pt x="761365" y="687451"/>
                    <a:pt x="743966" y="694309"/>
                  </a:cubicBezTo>
                  <a:cubicBezTo>
                    <a:pt x="663702" y="734441"/>
                    <a:pt x="677545" y="798703"/>
                    <a:pt x="739140" y="798703"/>
                  </a:cubicBezTo>
                  <a:cubicBezTo>
                    <a:pt x="752729" y="798703"/>
                    <a:pt x="768731" y="795528"/>
                    <a:pt x="786511" y="788289"/>
                  </a:cubicBezTo>
                  <a:cubicBezTo>
                    <a:pt x="867283" y="748538"/>
                    <a:pt x="852678" y="684530"/>
                    <a:pt x="790321" y="684530"/>
                  </a:cubicBezTo>
                  <a:close/>
                  <a:moveTo>
                    <a:pt x="650367" y="829310"/>
                  </a:moveTo>
                  <a:cubicBezTo>
                    <a:pt x="625094" y="829310"/>
                    <a:pt x="590550" y="848360"/>
                    <a:pt x="596900" y="875792"/>
                  </a:cubicBezTo>
                  <a:cubicBezTo>
                    <a:pt x="600329" y="883666"/>
                    <a:pt x="609727" y="887349"/>
                    <a:pt x="620649" y="887349"/>
                  </a:cubicBezTo>
                  <a:cubicBezTo>
                    <a:pt x="645795" y="887349"/>
                    <a:pt x="680085" y="868553"/>
                    <a:pt x="673735" y="840740"/>
                  </a:cubicBezTo>
                  <a:cubicBezTo>
                    <a:pt x="670306" y="832866"/>
                    <a:pt x="661162" y="829310"/>
                    <a:pt x="650367" y="829310"/>
                  </a:cubicBezTo>
                  <a:close/>
                  <a:moveTo>
                    <a:pt x="605155" y="0"/>
                  </a:moveTo>
                  <a:cubicBezTo>
                    <a:pt x="700786" y="0"/>
                    <a:pt x="856615" y="142494"/>
                    <a:pt x="849376" y="204597"/>
                  </a:cubicBezTo>
                  <a:cubicBezTo>
                    <a:pt x="878332" y="268732"/>
                    <a:pt x="828421" y="503682"/>
                    <a:pt x="860425" y="503682"/>
                  </a:cubicBezTo>
                  <a:cubicBezTo>
                    <a:pt x="870077" y="503682"/>
                    <a:pt x="886968" y="482600"/>
                    <a:pt x="915670" y="429387"/>
                  </a:cubicBezTo>
                  <a:cubicBezTo>
                    <a:pt x="984377" y="214376"/>
                    <a:pt x="829818" y="112141"/>
                    <a:pt x="881380" y="66421"/>
                  </a:cubicBezTo>
                  <a:cubicBezTo>
                    <a:pt x="1260729" y="206756"/>
                    <a:pt x="973709" y="654050"/>
                    <a:pt x="1053719" y="654050"/>
                  </a:cubicBezTo>
                  <a:cubicBezTo>
                    <a:pt x="1055243" y="654050"/>
                    <a:pt x="1056894" y="653923"/>
                    <a:pt x="1058799" y="653542"/>
                  </a:cubicBezTo>
                  <a:cubicBezTo>
                    <a:pt x="1295019" y="533273"/>
                    <a:pt x="1165860" y="325755"/>
                    <a:pt x="1218184" y="292989"/>
                  </a:cubicBezTo>
                  <a:cubicBezTo>
                    <a:pt x="1360424" y="299466"/>
                    <a:pt x="1416812" y="581533"/>
                    <a:pt x="1373505" y="669925"/>
                  </a:cubicBezTo>
                  <a:cubicBezTo>
                    <a:pt x="1339977" y="767969"/>
                    <a:pt x="1248410" y="847344"/>
                    <a:pt x="1145413" y="853821"/>
                  </a:cubicBezTo>
                  <a:cubicBezTo>
                    <a:pt x="1205103" y="1055751"/>
                    <a:pt x="1037463" y="1150620"/>
                    <a:pt x="999109" y="1175893"/>
                  </a:cubicBezTo>
                  <a:cubicBezTo>
                    <a:pt x="906780" y="1228598"/>
                    <a:pt x="828294" y="1247013"/>
                    <a:pt x="764413" y="1247013"/>
                  </a:cubicBezTo>
                  <a:cubicBezTo>
                    <a:pt x="689737" y="1247013"/>
                    <a:pt x="635254" y="1221867"/>
                    <a:pt x="602615" y="1197229"/>
                  </a:cubicBezTo>
                  <a:cubicBezTo>
                    <a:pt x="531495" y="1135888"/>
                    <a:pt x="589534" y="1146556"/>
                    <a:pt x="720344" y="1131824"/>
                  </a:cubicBezTo>
                  <a:cubicBezTo>
                    <a:pt x="874903" y="1126109"/>
                    <a:pt x="958342" y="985520"/>
                    <a:pt x="910082" y="938911"/>
                  </a:cubicBezTo>
                  <a:cubicBezTo>
                    <a:pt x="903478" y="937895"/>
                    <a:pt x="896620" y="937387"/>
                    <a:pt x="889762" y="937387"/>
                  </a:cubicBezTo>
                  <a:cubicBezTo>
                    <a:pt x="783717" y="937387"/>
                    <a:pt x="646684" y="1054608"/>
                    <a:pt x="508127" y="1054608"/>
                  </a:cubicBezTo>
                  <a:cubicBezTo>
                    <a:pt x="467868" y="1054608"/>
                    <a:pt x="427482" y="1044702"/>
                    <a:pt x="387604" y="1019048"/>
                  </a:cubicBezTo>
                  <a:cubicBezTo>
                    <a:pt x="330327" y="989584"/>
                    <a:pt x="210185" y="905383"/>
                    <a:pt x="246126" y="880110"/>
                  </a:cubicBezTo>
                  <a:cubicBezTo>
                    <a:pt x="277495" y="884047"/>
                    <a:pt x="308483" y="886079"/>
                    <a:pt x="338455" y="886079"/>
                  </a:cubicBezTo>
                  <a:cubicBezTo>
                    <a:pt x="468757" y="886079"/>
                    <a:pt x="578739" y="848233"/>
                    <a:pt x="602615" y="769747"/>
                  </a:cubicBezTo>
                  <a:cubicBezTo>
                    <a:pt x="610997" y="743331"/>
                    <a:pt x="594868" y="734187"/>
                    <a:pt x="565658" y="734187"/>
                  </a:cubicBezTo>
                  <a:cubicBezTo>
                    <a:pt x="503047" y="734187"/>
                    <a:pt x="380238" y="775589"/>
                    <a:pt x="308991" y="775589"/>
                  </a:cubicBezTo>
                  <a:cubicBezTo>
                    <a:pt x="290322" y="775589"/>
                    <a:pt x="275209" y="772795"/>
                    <a:pt x="265684" y="765556"/>
                  </a:cubicBezTo>
                  <a:cubicBezTo>
                    <a:pt x="186309" y="748411"/>
                    <a:pt x="44196" y="610997"/>
                    <a:pt x="112776" y="586486"/>
                  </a:cubicBezTo>
                  <a:cubicBezTo>
                    <a:pt x="162560" y="601853"/>
                    <a:pt x="214503" y="608457"/>
                    <a:pt x="261239" y="608457"/>
                  </a:cubicBezTo>
                  <a:cubicBezTo>
                    <a:pt x="392938" y="608457"/>
                    <a:pt x="482600" y="555752"/>
                    <a:pt x="362966" y="498983"/>
                  </a:cubicBezTo>
                  <a:cubicBezTo>
                    <a:pt x="264795" y="461391"/>
                    <a:pt x="144653" y="501396"/>
                    <a:pt x="73533" y="412369"/>
                  </a:cubicBezTo>
                  <a:cubicBezTo>
                    <a:pt x="42545" y="331343"/>
                    <a:pt x="0" y="189103"/>
                    <a:pt x="30226" y="130302"/>
                  </a:cubicBezTo>
                  <a:cubicBezTo>
                    <a:pt x="107188" y="90551"/>
                    <a:pt x="193421" y="64897"/>
                    <a:pt x="270891" y="64897"/>
                  </a:cubicBezTo>
                  <a:cubicBezTo>
                    <a:pt x="381762" y="64897"/>
                    <a:pt x="474599" y="117729"/>
                    <a:pt x="496316" y="257810"/>
                  </a:cubicBezTo>
                  <a:cubicBezTo>
                    <a:pt x="505714" y="293878"/>
                    <a:pt x="525526" y="321818"/>
                    <a:pt x="554609" y="321818"/>
                  </a:cubicBezTo>
                  <a:cubicBezTo>
                    <a:pt x="565785" y="321818"/>
                    <a:pt x="578231" y="317754"/>
                    <a:pt x="591947" y="308483"/>
                  </a:cubicBezTo>
                  <a:cubicBezTo>
                    <a:pt x="667131" y="225044"/>
                    <a:pt x="564134" y="122047"/>
                    <a:pt x="546100" y="33782"/>
                  </a:cubicBezTo>
                  <a:cubicBezTo>
                    <a:pt x="558927" y="9906"/>
                    <a:pt x="580009" y="0"/>
                    <a:pt x="605155" y="0"/>
                  </a:cubicBezTo>
                  <a:close/>
                </a:path>
              </a:pathLst>
            </a:custGeom>
            <a:solidFill>
              <a:srgbClr val="D74A2E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7" name="Group 27"/>
          <p:cNvGrpSpPr/>
          <p:nvPr/>
        </p:nvGrpSpPr>
        <p:grpSpPr>
          <a:xfrm rot="5400000">
            <a:off x="1069534" y="6286939"/>
            <a:ext cx="514665" cy="482791"/>
            <a:chOff x="0" y="0"/>
            <a:chExt cx="1029331" cy="96558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29208" cy="965581"/>
            </a:xfrm>
            <a:custGeom>
              <a:avLst/>
              <a:gdLst/>
              <a:ahLst/>
              <a:cxnLst/>
              <a:rect l="l" t="t" r="r" b="b"/>
              <a:pathLst>
                <a:path w="1029208" h="965581">
                  <a:moveTo>
                    <a:pt x="360553" y="0"/>
                  </a:moveTo>
                  <a:cubicBezTo>
                    <a:pt x="448818" y="129159"/>
                    <a:pt x="462788" y="311531"/>
                    <a:pt x="394843" y="465201"/>
                  </a:cubicBezTo>
                  <a:cubicBezTo>
                    <a:pt x="465201" y="499618"/>
                    <a:pt x="550164" y="544576"/>
                    <a:pt x="627888" y="587883"/>
                  </a:cubicBezTo>
                  <a:cubicBezTo>
                    <a:pt x="756285" y="443992"/>
                    <a:pt x="757047" y="311531"/>
                    <a:pt x="712089" y="155448"/>
                  </a:cubicBezTo>
                  <a:cubicBezTo>
                    <a:pt x="780796" y="291973"/>
                    <a:pt x="746379" y="472694"/>
                    <a:pt x="634365" y="591185"/>
                  </a:cubicBezTo>
                  <a:cubicBezTo>
                    <a:pt x="684276" y="618998"/>
                    <a:pt x="751332" y="658241"/>
                    <a:pt x="810133" y="694182"/>
                  </a:cubicBezTo>
                  <a:cubicBezTo>
                    <a:pt x="959739" y="653288"/>
                    <a:pt x="1028446" y="482473"/>
                    <a:pt x="1014476" y="331216"/>
                  </a:cubicBezTo>
                  <a:cubicBezTo>
                    <a:pt x="1029208" y="345059"/>
                    <a:pt x="1020191" y="383540"/>
                    <a:pt x="1020953" y="419481"/>
                  </a:cubicBezTo>
                  <a:cubicBezTo>
                    <a:pt x="1011174" y="530733"/>
                    <a:pt x="942467" y="662305"/>
                    <a:pt x="819023" y="699135"/>
                  </a:cubicBezTo>
                  <a:cubicBezTo>
                    <a:pt x="828040" y="712216"/>
                    <a:pt x="897509" y="733425"/>
                    <a:pt x="895096" y="754761"/>
                  </a:cubicBezTo>
                  <a:cubicBezTo>
                    <a:pt x="872998" y="740918"/>
                    <a:pt x="837057" y="718820"/>
                    <a:pt x="801878" y="697484"/>
                  </a:cubicBezTo>
                  <a:cubicBezTo>
                    <a:pt x="854202" y="777621"/>
                    <a:pt x="814197" y="946023"/>
                    <a:pt x="728345" y="965581"/>
                  </a:cubicBezTo>
                  <a:cubicBezTo>
                    <a:pt x="842772" y="892048"/>
                    <a:pt x="861568" y="691642"/>
                    <a:pt x="707136" y="640969"/>
                  </a:cubicBezTo>
                  <a:cubicBezTo>
                    <a:pt x="556895" y="697103"/>
                    <a:pt x="440436" y="883793"/>
                    <a:pt x="261747" y="883793"/>
                  </a:cubicBezTo>
                  <a:cubicBezTo>
                    <a:pt x="260604" y="883793"/>
                    <a:pt x="259461" y="883793"/>
                    <a:pt x="258318" y="883793"/>
                  </a:cubicBezTo>
                  <a:cubicBezTo>
                    <a:pt x="428371" y="863346"/>
                    <a:pt x="541147" y="711327"/>
                    <a:pt x="699770" y="636905"/>
                  </a:cubicBezTo>
                  <a:cubicBezTo>
                    <a:pt x="600837" y="579628"/>
                    <a:pt x="496189" y="523240"/>
                    <a:pt x="387477" y="469265"/>
                  </a:cubicBezTo>
                  <a:lnTo>
                    <a:pt x="335915" y="443992"/>
                  </a:lnTo>
                  <a:cubicBezTo>
                    <a:pt x="264795" y="480949"/>
                    <a:pt x="158369" y="571119"/>
                    <a:pt x="73279" y="571119"/>
                  </a:cubicBezTo>
                  <a:cubicBezTo>
                    <a:pt x="58801" y="571119"/>
                    <a:pt x="44831" y="568452"/>
                    <a:pt x="31877" y="562610"/>
                  </a:cubicBezTo>
                  <a:cubicBezTo>
                    <a:pt x="40259" y="563626"/>
                    <a:pt x="48641" y="564134"/>
                    <a:pt x="56896" y="564134"/>
                  </a:cubicBezTo>
                  <a:cubicBezTo>
                    <a:pt x="155448" y="564134"/>
                    <a:pt x="238887" y="491236"/>
                    <a:pt x="328676" y="439928"/>
                  </a:cubicBezTo>
                  <a:cubicBezTo>
                    <a:pt x="229743" y="392430"/>
                    <a:pt x="25400" y="287020"/>
                    <a:pt x="0" y="192151"/>
                  </a:cubicBezTo>
                  <a:cubicBezTo>
                    <a:pt x="44958" y="259207"/>
                    <a:pt x="112776" y="313944"/>
                    <a:pt x="188087" y="358140"/>
                  </a:cubicBezTo>
                  <a:cubicBezTo>
                    <a:pt x="206248" y="332740"/>
                    <a:pt x="132842" y="149225"/>
                    <a:pt x="139065" y="149225"/>
                  </a:cubicBezTo>
                  <a:cubicBezTo>
                    <a:pt x="139827" y="149225"/>
                    <a:pt x="141859" y="152146"/>
                    <a:pt x="145542" y="158623"/>
                  </a:cubicBezTo>
                  <a:cubicBezTo>
                    <a:pt x="267335" y="394081"/>
                    <a:pt x="72009" y="313944"/>
                    <a:pt x="389128" y="461899"/>
                  </a:cubicBezTo>
                  <a:cubicBezTo>
                    <a:pt x="465963" y="291846"/>
                    <a:pt x="425958" y="134874"/>
                    <a:pt x="360553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261766" y="6142576"/>
            <a:ext cx="789345" cy="1069272"/>
            <a:chOff x="0" y="0"/>
            <a:chExt cx="1578691" cy="213854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78864" cy="2138426"/>
            </a:xfrm>
            <a:custGeom>
              <a:avLst/>
              <a:gdLst/>
              <a:ahLst/>
              <a:cxnLst/>
              <a:rect l="l" t="t" r="r" b="b"/>
              <a:pathLst>
                <a:path w="1578864" h="2138426">
                  <a:moveTo>
                    <a:pt x="481965" y="0"/>
                  </a:moveTo>
                  <a:cubicBezTo>
                    <a:pt x="675005" y="234188"/>
                    <a:pt x="837946" y="546354"/>
                    <a:pt x="788670" y="866648"/>
                  </a:cubicBezTo>
                  <a:lnTo>
                    <a:pt x="798322" y="880364"/>
                  </a:lnTo>
                  <a:cubicBezTo>
                    <a:pt x="817499" y="911860"/>
                    <a:pt x="836676" y="943356"/>
                    <a:pt x="853059" y="976122"/>
                  </a:cubicBezTo>
                  <a:cubicBezTo>
                    <a:pt x="877697" y="706374"/>
                    <a:pt x="920115" y="436753"/>
                    <a:pt x="980313" y="172466"/>
                  </a:cubicBezTo>
                  <a:cubicBezTo>
                    <a:pt x="1063879" y="450469"/>
                    <a:pt x="1021461" y="752983"/>
                    <a:pt x="863981" y="996696"/>
                  </a:cubicBezTo>
                  <a:cubicBezTo>
                    <a:pt x="896874" y="1061085"/>
                    <a:pt x="925576" y="1125347"/>
                    <a:pt x="951611" y="1193800"/>
                  </a:cubicBezTo>
                  <a:cubicBezTo>
                    <a:pt x="1029716" y="939165"/>
                    <a:pt x="1146048" y="655701"/>
                    <a:pt x="1337691" y="464058"/>
                  </a:cubicBezTo>
                  <a:cubicBezTo>
                    <a:pt x="1230884" y="711962"/>
                    <a:pt x="1173480" y="1013206"/>
                    <a:pt x="959866" y="1217168"/>
                  </a:cubicBezTo>
                  <a:cubicBezTo>
                    <a:pt x="970915" y="1244600"/>
                    <a:pt x="980440" y="1271905"/>
                    <a:pt x="988695" y="1300734"/>
                  </a:cubicBezTo>
                  <a:cubicBezTo>
                    <a:pt x="1203706" y="1178814"/>
                    <a:pt x="1314577" y="965327"/>
                    <a:pt x="1441958" y="769493"/>
                  </a:cubicBezTo>
                  <a:cubicBezTo>
                    <a:pt x="1389888" y="998093"/>
                    <a:pt x="1283081" y="1304798"/>
                    <a:pt x="1001014" y="1340485"/>
                  </a:cubicBezTo>
                  <a:cubicBezTo>
                    <a:pt x="1009269" y="1367790"/>
                    <a:pt x="1013333" y="1380109"/>
                    <a:pt x="1025652" y="1429512"/>
                  </a:cubicBezTo>
                  <a:cubicBezTo>
                    <a:pt x="1220089" y="1363853"/>
                    <a:pt x="1430909" y="1303528"/>
                    <a:pt x="1578864" y="1126871"/>
                  </a:cubicBezTo>
                  <a:cubicBezTo>
                    <a:pt x="1571625" y="1351915"/>
                    <a:pt x="1339088" y="1461643"/>
                    <a:pt x="1121029" y="1461643"/>
                  </a:cubicBezTo>
                  <a:cubicBezTo>
                    <a:pt x="1091057" y="1461643"/>
                    <a:pt x="1061339" y="1459611"/>
                    <a:pt x="1032510" y="1455420"/>
                  </a:cubicBezTo>
                  <a:cubicBezTo>
                    <a:pt x="1039368" y="1482852"/>
                    <a:pt x="1046226" y="1508887"/>
                    <a:pt x="1051687" y="1536192"/>
                  </a:cubicBezTo>
                  <a:cubicBezTo>
                    <a:pt x="1156208" y="1544193"/>
                    <a:pt x="1260602" y="1554988"/>
                    <a:pt x="1369441" y="1554988"/>
                  </a:cubicBezTo>
                  <a:cubicBezTo>
                    <a:pt x="1429004" y="1554988"/>
                    <a:pt x="1489837" y="1551813"/>
                    <a:pt x="1552829" y="1543050"/>
                  </a:cubicBezTo>
                  <a:cubicBezTo>
                    <a:pt x="1480693" y="1593977"/>
                    <a:pt x="1397127" y="1610106"/>
                    <a:pt x="1310132" y="1610106"/>
                  </a:cubicBezTo>
                  <a:cubicBezTo>
                    <a:pt x="1228725" y="1610106"/>
                    <a:pt x="1144016" y="1595882"/>
                    <a:pt x="1062736" y="1582674"/>
                  </a:cubicBezTo>
                  <a:cubicBezTo>
                    <a:pt x="1068197" y="1606042"/>
                    <a:pt x="1072261" y="1627886"/>
                    <a:pt x="1076325" y="1651127"/>
                  </a:cubicBezTo>
                  <a:cubicBezTo>
                    <a:pt x="1211961" y="1673098"/>
                    <a:pt x="1333754" y="1764792"/>
                    <a:pt x="1474851" y="1811401"/>
                  </a:cubicBezTo>
                  <a:cubicBezTo>
                    <a:pt x="1453769" y="1817497"/>
                    <a:pt x="1431671" y="1820291"/>
                    <a:pt x="1408938" y="1820291"/>
                  </a:cubicBezTo>
                  <a:cubicBezTo>
                    <a:pt x="1300353" y="1820291"/>
                    <a:pt x="1177417" y="1756283"/>
                    <a:pt x="1084580" y="1689481"/>
                  </a:cubicBezTo>
                  <a:cubicBezTo>
                    <a:pt x="1145286" y="2025904"/>
                    <a:pt x="1159764" y="2138426"/>
                    <a:pt x="1153541" y="2138426"/>
                  </a:cubicBezTo>
                  <a:cubicBezTo>
                    <a:pt x="1143254" y="2138426"/>
                    <a:pt x="1078738" y="1844548"/>
                    <a:pt x="1066800" y="1727835"/>
                  </a:cubicBezTo>
                  <a:cubicBezTo>
                    <a:pt x="1040765" y="1827784"/>
                    <a:pt x="943610" y="1957832"/>
                    <a:pt x="827278" y="1963293"/>
                  </a:cubicBezTo>
                  <a:cubicBezTo>
                    <a:pt x="916305" y="1889379"/>
                    <a:pt x="935355" y="1740154"/>
                    <a:pt x="1055878" y="1671701"/>
                  </a:cubicBezTo>
                  <a:cubicBezTo>
                    <a:pt x="1050417" y="1642872"/>
                    <a:pt x="1044829" y="1612773"/>
                    <a:pt x="1038098" y="1582674"/>
                  </a:cubicBezTo>
                  <a:cubicBezTo>
                    <a:pt x="971042" y="1722374"/>
                    <a:pt x="746506" y="1801749"/>
                    <a:pt x="601345" y="1831848"/>
                  </a:cubicBezTo>
                  <a:cubicBezTo>
                    <a:pt x="743712" y="1757934"/>
                    <a:pt x="849122" y="1568958"/>
                    <a:pt x="1028573" y="1543050"/>
                  </a:cubicBezTo>
                  <a:cubicBezTo>
                    <a:pt x="1023112" y="1512951"/>
                    <a:pt x="1014857" y="1484122"/>
                    <a:pt x="1007999" y="1455420"/>
                  </a:cubicBezTo>
                  <a:cubicBezTo>
                    <a:pt x="870712" y="1536827"/>
                    <a:pt x="696849" y="1600581"/>
                    <a:pt x="524764" y="1600581"/>
                  </a:cubicBezTo>
                  <a:cubicBezTo>
                    <a:pt x="456565" y="1600581"/>
                    <a:pt x="388620" y="1590548"/>
                    <a:pt x="323469" y="1567688"/>
                  </a:cubicBezTo>
                  <a:cubicBezTo>
                    <a:pt x="330581" y="1568069"/>
                    <a:pt x="337693" y="1568323"/>
                    <a:pt x="344805" y="1568323"/>
                  </a:cubicBezTo>
                  <a:cubicBezTo>
                    <a:pt x="542544" y="1568323"/>
                    <a:pt x="737743" y="1420749"/>
                    <a:pt x="946785" y="1420749"/>
                  </a:cubicBezTo>
                  <a:cubicBezTo>
                    <a:pt x="964311" y="1420749"/>
                    <a:pt x="981964" y="1421765"/>
                    <a:pt x="999744" y="1424051"/>
                  </a:cubicBezTo>
                  <a:cubicBezTo>
                    <a:pt x="994283" y="1399413"/>
                    <a:pt x="987425" y="1374775"/>
                    <a:pt x="973709" y="1328166"/>
                  </a:cubicBezTo>
                  <a:cubicBezTo>
                    <a:pt x="830961" y="1364107"/>
                    <a:pt x="664591" y="1398524"/>
                    <a:pt x="523113" y="1398524"/>
                  </a:cubicBezTo>
                  <a:cubicBezTo>
                    <a:pt x="427101" y="1398524"/>
                    <a:pt x="342519" y="1382649"/>
                    <a:pt x="284988" y="1340612"/>
                  </a:cubicBezTo>
                  <a:cubicBezTo>
                    <a:pt x="323469" y="1346835"/>
                    <a:pt x="362077" y="1349375"/>
                    <a:pt x="400685" y="1349375"/>
                  </a:cubicBezTo>
                  <a:cubicBezTo>
                    <a:pt x="558165" y="1349375"/>
                    <a:pt x="717423" y="1307592"/>
                    <a:pt x="874649" y="1307592"/>
                  </a:cubicBezTo>
                  <a:cubicBezTo>
                    <a:pt x="905891" y="1307592"/>
                    <a:pt x="937133" y="1309243"/>
                    <a:pt x="968121" y="1313180"/>
                  </a:cubicBezTo>
                  <a:cubicBezTo>
                    <a:pt x="958469" y="1281684"/>
                    <a:pt x="947547" y="1250188"/>
                    <a:pt x="936625" y="1218692"/>
                  </a:cubicBezTo>
                  <a:cubicBezTo>
                    <a:pt x="839089" y="1255649"/>
                    <a:pt x="737108" y="1273937"/>
                    <a:pt x="635508" y="1273937"/>
                  </a:cubicBezTo>
                  <a:cubicBezTo>
                    <a:pt x="489204" y="1273937"/>
                    <a:pt x="343789" y="1236091"/>
                    <a:pt x="213614" y="1162558"/>
                  </a:cubicBezTo>
                  <a:cubicBezTo>
                    <a:pt x="299339" y="1193292"/>
                    <a:pt x="390271" y="1203198"/>
                    <a:pt x="483489" y="1203198"/>
                  </a:cubicBezTo>
                  <a:cubicBezTo>
                    <a:pt x="627126" y="1203198"/>
                    <a:pt x="775970" y="1179576"/>
                    <a:pt x="918845" y="1172083"/>
                  </a:cubicBezTo>
                  <a:cubicBezTo>
                    <a:pt x="899668" y="1124204"/>
                    <a:pt x="896874" y="1115949"/>
                    <a:pt x="858647" y="1036574"/>
                  </a:cubicBezTo>
                  <a:cubicBezTo>
                    <a:pt x="811149" y="1044829"/>
                    <a:pt x="760476" y="1049401"/>
                    <a:pt x="708787" y="1049401"/>
                  </a:cubicBezTo>
                  <a:cubicBezTo>
                    <a:pt x="504317" y="1049401"/>
                    <a:pt x="283337" y="978916"/>
                    <a:pt x="173990" y="794258"/>
                  </a:cubicBezTo>
                  <a:cubicBezTo>
                    <a:pt x="372491" y="941959"/>
                    <a:pt x="627126" y="941959"/>
                    <a:pt x="848868" y="1015873"/>
                  </a:cubicBezTo>
                  <a:cubicBezTo>
                    <a:pt x="824230" y="967994"/>
                    <a:pt x="798195" y="920115"/>
                    <a:pt x="768096" y="874903"/>
                  </a:cubicBezTo>
                  <a:cubicBezTo>
                    <a:pt x="460121" y="824230"/>
                    <a:pt x="93218" y="580517"/>
                    <a:pt x="27432" y="416306"/>
                  </a:cubicBezTo>
                  <a:cubicBezTo>
                    <a:pt x="245110" y="576453"/>
                    <a:pt x="506603" y="709295"/>
                    <a:pt x="748919" y="850265"/>
                  </a:cubicBezTo>
                  <a:cubicBezTo>
                    <a:pt x="573659" y="598297"/>
                    <a:pt x="53467" y="309499"/>
                    <a:pt x="0" y="54737"/>
                  </a:cubicBezTo>
                  <a:cubicBezTo>
                    <a:pt x="102616" y="168402"/>
                    <a:pt x="238252" y="247777"/>
                    <a:pt x="360045" y="339471"/>
                  </a:cubicBezTo>
                  <a:cubicBezTo>
                    <a:pt x="550418" y="468249"/>
                    <a:pt x="618871" y="662686"/>
                    <a:pt x="769493" y="836549"/>
                  </a:cubicBezTo>
                  <a:cubicBezTo>
                    <a:pt x="717423" y="550418"/>
                    <a:pt x="536702" y="299847"/>
                    <a:pt x="481965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31" name="Group 31"/>
          <p:cNvGrpSpPr/>
          <p:nvPr/>
        </p:nvGrpSpPr>
        <p:grpSpPr>
          <a:xfrm rot="5400000">
            <a:off x="1506627" y="5899524"/>
            <a:ext cx="1148184" cy="1555365"/>
            <a:chOff x="0" y="0"/>
            <a:chExt cx="2296368" cy="3110731"/>
          </a:xfrm>
        </p:grpSpPr>
        <p:sp>
          <p:nvSpPr>
            <p:cNvPr id="32" name="Freeform 32"/>
            <p:cNvSpPr/>
            <p:nvPr/>
          </p:nvSpPr>
          <p:spPr>
            <a:xfrm>
              <a:off x="127" y="0"/>
              <a:ext cx="2296160" cy="3110357"/>
            </a:xfrm>
            <a:custGeom>
              <a:avLst/>
              <a:gdLst/>
              <a:ahLst/>
              <a:cxnLst/>
              <a:rect l="l" t="t" r="r" b="b"/>
              <a:pathLst>
                <a:path w="2296160" h="3110357">
                  <a:moveTo>
                    <a:pt x="700913" y="0"/>
                  </a:moveTo>
                  <a:cubicBezTo>
                    <a:pt x="981837" y="340614"/>
                    <a:pt x="1218819" y="794639"/>
                    <a:pt x="1147064" y="1260729"/>
                  </a:cubicBezTo>
                  <a:lnTo>
                    <a:pt x="1161034" y="1280668"/>
                  </a:lnTo>
                  <a:cubicBezTo>
                    <a:pt x="1188847" y="1326515"/>
                    <a:pt x="1216787" y="1372235"/>
                    <a:pt x="1240663" y="1419987"/>
                  </a:cubicBezTo>
                  <a:cubicBezTo>
                    <a:pt x="1276477" y="1027684"/>
                    <a:pt x="1338199" y="635381"/>
                    <a:pt x="1425829" y="250952"/>
                  </a:cubicBezTo>
                  <a:cubicBezTo>
                    <a:pt x="1547241" y="655320"/>
                    <a:pt x="1485646" y="1095375"/>
                    <a:pt x="1256538" y="1449832"/>
                  </a:cubicBezTo>
                  <a:cubicBezTo>
                    <a:pt x="1304290" y="1543431"/>
                    <a:pt x="1346073" y="1637030"/>
                    <a:pt x="1383919" y="1736598"/>
                  </a:cubicBezTo>
                  <a:cubicBezTo>
                    <a:pt x="1497457" y="1366139"/>
                    <a:pt x="1666748" y="953897"/>
                    <a:pt x="1945513" y="675005"/>
                  </a:cubicBezTo>
                  <a:cubicBezTo>
                    <a:pt x="1790192" y="1035558"/>
                    <a:pt x="1706626" y="1473708"/>
                    <a:pt x="1395857" y="1770380"/>
                  </a:cubicBezTo>
                  <a:cubicBezTo>
                    <a:pt x="1411859" y="1810258"/>
                    <a:pt x="1425702" y="1850009"/>
                    <a:pt x="1437767" y="1891919"/>
                  </a:cubicBezTo>
                  <a:cubicBezTo>
                    <a:pt x="1750441" y="1714627"/>
                    <a:pt x="1911731" y="1403985"/>
                    <a:pt x="2097024" y="1119124"/>
                  </a:cubicBezTo>
                  <a:cubicBezTo>
                    <a:pt x="2021332" y="1451737"/>
                    <a:pt x="1866011" y="1897761"/>
                    <a:pt x="1455674" y="1949577"/>
                  </a:cubicBezTo>
                  <a:cubicBezTo>
                    <a:pt x="1467612" y="1989328"/>
                    <a:pt x="1473581" y="2007235"/>
                    <a:pt x="1491488" y="2078990"/>
                  </a:cubicBezTo>
                  <a:cubicBezTo>
                    <a:pt x="1774317" y="1983359"/>
                    <a:pt x="2081022" y="1895729"/>
                    <a:pt x="2296160" y="1638808"/>
                  </a:cubicBezTo>
                  <a:cubicBezTo>
                    <a:pt x="2285619" y="1966214"/>
                    <a:pt x="1947418" y="2125853"/>
                    <a:pt x="1630172" y="2125853"/>
                  </a:cubicBezTo>
                  <a:cubicBezTo>
                    <a:pt x="1586611" y="2125853"/>
                    <a:pt x="1543431" y="2122805"/>
                    <a:pt x="1501394" y="2116836"/>
                  </a:cubicBezTo>
                  <a:cubicBezTo>
                    <a:pt x="1511300" y="2156714"/>
                    <a:pt x="1521333" y="2194560"/>
                    <a:pt x="1529207" y="2234311"/>
                  </a:cubicBezTo>
                  <a:cubicBezTo>
                    <a:pt x="1681226" y="2245868"/>
                    <a:pt x="1833118" y="2261616"/>
                    <a:pt x="1991487" y="2261616"/>
                  </a:cubicBezTo>
                  <a:cubicBezTo>
                    <a:pt x="2078101" y="2261616"/>
                    <a:pt x="2166620" y="2256917"/>
                    <a:pt x="2258187" y="2244217"/>
                  </a:cubicBezTo>
                  <a:cubicBezTo>
                    <a:pt x="2153285" y="2318258"/>
                    <a:pt x="2031746" y="2341880"/>
                    <a:pt x="1905127" y="2341880"/>
                  </a:cubicBezTo>
                  <a:cubicBezTo>
                    <a:pt x="1786636" y="2341880"/>
                    <a:pt x="1663573" y="2321306"/>
                    <a:pt x="1545209" y="2302002"/>
                  </a:cubicBezTo>
                  <a:cubicBezTo>
                    <a:pt x="1553210" y="2335911"/>
                    <a:pt x="1559052" y="2367788"/>
                    <a:pt x="1565021" y="2401570"/>
                  </a:cubicBezTo>
                  <a:cubicBezTo>
                    <a:pt x="1762252" y="2433447"/>
                    <a:pt x="1939417" y="2566924"/>
                    <a:pt x="2144649" y="2634615"/>
                  </a:cubicBezTo>
                  <a:cubicBezTo>
                    <a:pt x="2114042" y="2643632"/>
                    <a:pt x="2081784" y="2647569"/>
                    <a:pt x="2048764" y="2647569"/>
                  </a:cubicBezTo>
                  <a:cubicBezTo>
                    <a:pt x="1890776" y="2647569"/>
                    <a:pt x="1712087" y="2554478"/>
                    <a:pt x="1577086" y="2457323"/>
                  </a:cubicBezTo>
                  <a:cubicBezTo>
                    <a:pt x="1665478" y="2946781"/>
                    <a:pt x="1686560" y="3110357"/>
                    <a:pt x="1677289" y="3110357"/>
                  </a:cubicBezTo>
                  <a:cubicBezTo>
                    <a:pt x="1662430" y="3110357"/>
                    <a:pt x="1568450" y="2682875"/>
                    <a:pt x="1551178" y="2513076"/>
                  </a:cubicBezTo>
                  <a:cubicBezTo>
                    <a:pt x="1513332" y="2658491"/>
                    <a:pt x="1371981" y="2847721"/>
                    <a:pt x="1202690" y="2855595"/>
                  </a:cubicBezTo>
                  <a:cubicBezTo>
                    <a:pt x="1332103" y="2748153"/>
                    <a:pt x="1360043" y="2530983"/>
                    <a:pt x="1535303" y="2431415"/>
                  </a:cubicBezTo>
                  <a:cubicBezTo>
                    <a:pt x="1527302" y="2389505"/>
                    <a:pt x="1519301" y="2345817"/>
                    <a:pt x="1509395" y="2301875"/>
                  </a:cubicBezTo>
                  <a:cubicBezTo>
                    <a:pt x="1411859" y="2505075"/>
                    <a:pt x="1085215" y="2620518"/>
                    <a:pt x="874141" y="2664333"/>
                  </a:cubicBezTo>
                  <a:cubicBezTo>
                    <a:pt x="1081278" y="2556891"/>
                    <a:pt x="1234567" y="2282063"/>
                    <a:pt x="1495552" y="2244217"/>
                  </a:cubicBezTo>
                  <a:cubicBezTo>
                    <a:pt x="1487551" y="2200402"/>
                    <a:pt x="1475613" y="2158619"/>
                    <a:pt x="1465707" y="2116709"/>
                  </a:cubicBezTo>
                  <a:cubicBezTo>
                    <a:pt x="1266063" y="2235073"/>
                    <a:pt x="1013206" y="2327910"/>
                    <a:pt x="762889" y="2327910"/>
                  </a:cubicBezTo>
                  <a:cubicBezTo>
                    <a:pt x="663702" y="2327910"/>
                    <a:pt x="564896" y="2313432"/>
                    <a:pt x="470027" y="2280031"/>
                  </a:cubicBezTo>
                  <a:cubicBezTo>
                    <a:pt x="480314" y="2280539"/>
                    <a:pt x="490728" y="2280920"/>
                    <a:pt x="501015" y="2280920"/>
                  </a:cubicBezTo>
                  <a:cubicBezTo>
                    <a:pt x="788797" y="2280920"/>
                    <a:pt x="1072642" y="2066163"/>
                    <a:pt x="1376680" y="2066163"/>
                  </a:cubicBezTo>
                  <a:cubicBezTo>
                    <a:pt x="1402207" y="2066163"/>
                    <a:pt x="1427861" y="2067687"/>
                    <a:pt x="1453769" y="2070989"/>
                  </a:cubicBezTo>
                  <a:cubicBezTo>
                    <a:pt x="1445768" y="2035175"/>
                    <a:pt x="1435862" y="1999234"/>
                    <a:pt x="1415923" y="1931543"/>
                  </a:cubicBezTo>
                  <a:cubicBezTo>
                    <a:pt x="1208405" y="1983740"/>
                    <a:pt x="966216" y="2033905"/>
                    <a:pt x="760603" y="2033905"/>
                  </a:cubicBezTo>
                  <a:cubicBezTo>
                    <a:pt x="620903" y="2033905"/>
                    <a:pt x="497967" y="2010791"/>
                    <a:pt x="414147" y="1949577"/>
                  </a:cubicBezTo>
                  <a:cubicBezTo>
                    <a:pt x="470027" y="1958721"/>
                    <a:pt x="526161" y="1962404"/>
                    <a:pt x="582549" y="1962404"/>
                  </a:cubicBezTo>
                  <a:cubicBezTo>
                    <a:pt x="811657" y="1962404"/>
                    <a:pt x="1043305" y="1901571"/>
                    <a:pt x="1272032" y="1901571"/>
                  </a:cubicBezTo>
                  <a:cubicBezTo>
                    <a:pt x="1317498" y="1901571"/>
                    <a:pt x="1362837" y="1903984"/>
                    <a:pt x="1408049" y="1909699"/>
                  </a:cubicBezTo>
                  <a:cubicBezTo>
                    <a:pt x="1394079" y="1863852"/>
                    <a:pt x="1378204" y="1818005"/>
                    <a:pt x="1362202" y="1772285"/>
                  </a:cubicBezTo>
                  <a:cubicBezTo>
                    <a:pt x="1220216" y="1826133"/>
                    <a:pt x="1071880" y="1852549"/>
                    <a:pt x="924306" y="1852549"/>
                  </a:cubicBezTo>
                  <a:cubicBezTo>
                    <a:pt x="711454" y="1852549"/>
                    <a:pt x="499999" y="1797558"/>
                    <a:pt x="310642" y="1690624"/>
                  </a:cubicBezTo>
                  <a:cubicBezTo>
                    <a:pt x="435229" y="1735201"/>
                    <a:pt x="567690" y="1749679"/>
                    <a:pt x="703199" y="1749679"/>
                  </a:cubicBezTo>
                  <a:cubicBezTo>
                    <a:pt x="912114" y="1749679"/>
                    <a:pt x="1128649" y="1715389"/>
                    <a:pt x="1336421" y="1704467"/>
                  </a:cubicBezTo>
                  <a:cubicBezTo>
                    <a:pt x="1308481" y="1634871"/>
                    <a:pt x="1304544" y="1622806"/>
                    <a:pt x="1248791" y="1507363"/>
                  </a:cubicBezTo>
                  <a:cubicBezTo>
                    <a:pt x="1179703" y="1519428"/>
                    <a:pt x="1106043" y="1526032"/>
                    <a:pt x="1030859" y="1526032"/>
                  </a:cubicBezTo>
                  <a:cubicBezTo>
                    <a:pt x="733425" y="1526032"/>
                    <a:pt x="411988" y="1423543"/>
                    <a:pt x="252984" y="1154938"/>
                  </a:cubicBezTo>
                  <a:cubicBezTo>
                    <a:pt x="541782" y="1369949"/>
                    <a:pt x="912241" y="1369949"/>
                    <a:pt x="1234821" y="1477518"/>
                  </a:cubicBezTo>
                  <a:cubicBezTo>
                    <a:pt x="1199007" y="1407795"/>
                    <a:pt x="1161161" y="1338199"/>
                    <a:pt x="1117346" y="1272413"/>
                  </a:cubicBezTo>
                  <a:cubicBezTo>
                    <a:pt x="669163" y="1198880"/>
                    <a:pt x="135382" y="844423"/>
                    <a:pt x="39751" y="605536"/>
                  </a:cubicBezTo>
                  <a:cubicBezTo>
                    <a:pt x="356362" y="838454"/>
                    <a:pt x="736854" y="1031621"/>
                    <a:pt x="1089279" y="1236726"/>
                  </a:cubicBezTo>
                  <a:cubicBezTo>
                    <a:pt x="834390" y="870331"/>
                    <a:pt x="77597" y="450088"/>
                    <a:pt x="0" y="79629"/>
                  </a:cubicBezTo>
                  <a:cubicBezTo>
                    <a:pt x="149352" y="244983"/>
                    <a:pt x="346456" y="360426"/>
                    <a:pt x="523748" y="493903"/>
                  </a:cubicBezTo>
                  <a:cubicBezTo>
                    <a:pt x="800608" y="681101"/>
                    <a:pt x="900049" y="963930"/>
                    <a:pt x="1119124" y="1216914"/>
                  </a:cubicBezTo>
                  <a:cubicBezTo>
                    <a:pt x="1043559" y="800608"/>
                    <a:pt x="780669" y="436245"/>
                    <a:pt x="700913" y="0"/>
                  </a:cubicBezTo>
                  <a:close/>
                </a:path>
              </a:pathLst>
            </a:custGeom>
            <a:solidFill>
              <a:srgbClr val="00C3B1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33" name="Group 33"/>
          <p:cNvGrpSpPr/>
          <p:nvPr/>
        </p:nvGrpSpPr>
        <p:grpSpPr>
          <a:xfrm rot="-5400000">
            <a:off x="12068123" y="1206813"/>
            <a:ext cx="302734" cy="111600"/>
            <a:chOff x="0" y="0"/>
            <a:chExt cx="605468" cy="2232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05536" cy="223139"/>
            </a:xfrm>
            <a:custGeom>
              <a:avLst/>
              <a:gdLst/>
              <a:ahLst/>
              <a:cxnLst/>
              <a:rect l="l" t="t" r="r" b="b"/>
              <a:pathLst>
                <a:path w="605536" h="223139">
                  <a:moveTo>
                    <a:pt x="124460" y="0"/>
                  </a:moveTo>
                  <a:lnTo>
                    <a:pt x="126238" y="1651"/>
                  </a:lnTo>
                  <a:cubicBezTo>
                    <a:pt x="257810" y="103505"/>
                    <a:pt x="412623" y="169291"/>
                    <a:pt x="576072" y="194183"/>
                  </a:cubicBezTo>
                  <a:cubicBezTo>
                    <a:pt x="604774" y="214630"/>
                    <a:pt x="605536" y="223139"/>
                    <a:pt x="587756" y="223139"/>
                  </a:cubicBezTo>
                  <a:cubicBezTo>
                    <a:pt x="503301" y="223139"/>
                    <a:pt x="0" y="28321"/>
                    <a:pt x="124460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35" name="Group 35"/>
          <p:cNvGrpSpPr/>
          <p:nvPr/>
        </p:nvGrpSpPr>
        <p:grpSpPr>
          <a:xfrm rot="-5400000">
            <a:off x="11706082" y="1226377"/>
            <a:ext cx="741076" cy="652240"/>
            <a:chOff x="0" y="0"/>
            <a:chExt cx="1482151" cy="13044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482217" cy="1304544"/>
            </a:xfrm>
            <a:custGeom>
              <a:avLst/>
              <a:gdLst/>
              <a:ahLst/>
              <a:cxnLst/>
              <a:rect l="l" t="t" r="r" b="b"/>
              <a:pathLst>
                <a:path w="1482217" h="1304544">
                  <a:moveTo>
                    <a:pt x="275844" y="198247"/>
                  </a:moveTo>
                  <a:cubicBezTo>
                    <a:pt x="234442" y="198247"/>
                    <a:pt x="226568" y="250444"/>
                    <a:pt x="296799" y="299593"/>
                  </a:cubicBezTo>
                  <a:cubicBezTo>
                    <a:pt x="312928" y="310007"/>
                    <a:pt x="327406" y="314579"/>
                    <a:pt x="339090" y="314579"/>
                  </a:cubicBezTo>
                  <a:cubicBezTo>
                    <a:pt x="376047" y="314579"/>
                    <a:pt x="385191" y="268986"/>
                    <a:pt x="334518" y="223520"/>
                  </a:cubicBezTo>
                  <a:cubicBezTo>
                    <a:pt x="311785" y="205740"/>
                    <a:pt x="291465" y="198374"/>
                    <a:pt x="275971" y="198374"/>
                  </a:cubicBezTo>
                  <a:close/>
                  <a:moveTo>
                    <a:pt x="780288" y="331724"/>
                  </a:moveTo>
                  <a:cubicBezTo>
                    <a:pt x="778510" y="331724"/>
                    <a:pt x="776859" y="331851"/>
                    <a:pt x="775081" y="332232"/>
                  </a:cubicBezTo>
                  <a:cubicBezTo>
                    <a:pt x="728853" y="343027"/>
                    <a:pt x="755142" y="479044"/>
                    <a:pt x="807085" y="479044"/>
                  </a:cubicBezTo>
                  <a:cubicBezTo>
                    <a:pt x="808863" y="479044"/>
                    <a:pt x="810768" y="478790"/>
                    <a:pt x="812673" y="478536"/>
                  </a:cubicBezTo>
                  <a:cubicBezTo>
                    <a:pt x="859917" y="468630"/>
                    <a:pt x="833247" y="331851"/>
                    <a:pt x="780288" y="331851"/>
                  </a:cubicBezTo>
                  <a:close/>
                  <a:moveTo>
                    <a:pt x="826770" y="716153"/>
                  </a:moveTo>
                  <a:cubicBezTo>
                    <a:pt x="812800" y="716153"/>
                    <a:pt x="796417" y="719328"/>
                    <a:pt x="778256" y="726313"/>
                  </a:cubicBezTo>
                  <a:cubicBezTo>
                    <a:pt x="694309" y="768350"/>
                    <a:pt x="708787" y="835533"/>
                    <a:pt x="773176" y="835533"/>
                  </a:cubicBezTo>
                  <a:cubicBezTo>
                    <a:pt x="787400" y="835533"/>
                    <a:pt x="804164" y="832231"/>
                    <a:pt x="822706" y="824611"/>
                  </a:cubicBezTo>
                  <a:cubicBezTo>
                    <a:pt x="907161" y="783082"/>
                    <a:pt x="891921" y="716026"/>
                    <a:pt x="826770" y="716026"/>
                  </a:cubicBezTo>
                  <a:close/>
                  <a:moveTo>
                    <a:pt x="680339" y="867537"/>
                  </a:moveTo>
                  <a:cubicBezTo>
                    <a:pt x="653923" y="867537"/>
                    <a:pt x="617855" y="887476"/>
                    <a:pt x="624459" y="916178"/>
                  </a:cubicBezTo>
                  <a:cubicBezTo>
                    <a:pt x="628142" y="924433"/>
                    <a:pt x="637794" y="928243"/>
                    <a:pt x="649351" y="928243"/>
                  </a:cubicBezTo>
                  <a:cubicBezTo>
                    <a:pt x="675767" y="928243"/>
                    <a:pt x="711454" y="908558"/>
                    <a:pt x="704850" y="879475"/>
                  </a:cubicBezTo>
                  <a:cubicBezTo>
                    <a:pt x="701294" y="871220"/>
                    <a:pt x="691769" y="867537"/>
                    <a:pt x="680466" y="867537"/>
                  </a:cubicBezTo>
                  <a:close/>
                  <a:moveTo>
                    <a:pt x="633095" y="0"/>
                  </a:moveTo>
                  <a:cubicBezTo>
                    <a:pt x="733171" y="0"/>
                    <a:pt x="896112" y="149098"/>
                    <a:pt x="888619" y="214122"/>
                  </a:cubicBezTo>
                  <a:cubicBezTo>
                    <a:pt x="918845" y="281178"/>
                    <a:pt x="866648" y="527050"/>
                    <a:pt x="900176" y="527050"/>
                  </a:cubicBezTo>
                  <a:cubicBezTo>
                    <a:pt x="910209" y="527050"/>
                    <a:pt x="927989" y="504952"/>
                    <a:pt x="957961" y="449326"/>
                  </a:cubicBezTo>
                  <a:cubicBezTo>
                    <a:pt x="1029843" y="224409"/>
                    <a:pt x="868172" y="117475"/>
                    <a:pt x="922020" y="69596"/>
                  </a:cubicBezTo>
                  <a:cubicBezTo>
                    <a:pt x="1318895" y="216408"/>
                    <a:pt x="1018667" y="684149"/>
                    <a:pt x="1102360" y="684149"/>
                  </a:cubicBezTo>
                  <a:cubicBezTo>
                    <a:pt x="1104011" y="684149"/>
                    <a:pt x="1105789" y="683895"/>
                    <a:pt x="1107694" y="683641"/>
                  </a:cubicBezTo>
                  <a:cubicBezTo>
                    <a:pt x="1354836" y="557911"/>
                    <a:pt x="1219708" y="340741"/>
                    <a:pt x="1274445" y="306451"/>
                  </a:cubicBezTo>
                  <a:cubicBezTo>
                    <a:pt x="1423289" y="313309"/>
                    <a:pt x="1482217" y="608330"/>
                    <a:pt x="1436878" y="700786"/>
                  </a:cubicBezTo>
                  <a:cubicBezTo>
                    <a:pt x="1401826" y="803402"/>
                    <a:pt x="1306068" y="886333"/>
                    <a:pt x="1198245" y="893191"/>
                  </a:cubicBezTo>
                  <a:cubicBezTo>
                    <a:pt x="1260602" y="1104392"/>
                    <a:pt x="1085342" y="1203579"/>
                    <a:pt x="1045083" y="1230122"/>
                  </a:cubicBezTo>
                  <a:cubicBezTo>
                    <a:pt x="948563" y="1285240"/>
                    <a:pt x="866394" y="1304544"/>
                    <a:pt x="799592" y="1304544"/>
                  </a:cubicBezTo>
                  <a:cubicBezTo>
                    <a:pt x="721487" y="1304544"/>
                    <a:pt x="664464" y="1278255"/>
                    <a:pt x="630301" y="1252474"/>
                  </a:cubicBezTo>
                  <a:cubicBezTo>
                    <a:pt x="555879" y="1188339"/>
                    <a:pt x="616585" y="1199388"/>
                    <a:pt x="753364" y="1184021"/>
                  </a:cubicBezTo>
                  <a:cubicBezTo>
                    <a:pt x="915035" y="1178052"/>
                    <a:pt x="1002284" y="1030986"/>
                    <a:pt x="951738" y="982218"/>
                  </a:cubicBezTo>
                  <a:cubicBezTo>
                    <a:pt x="944753" y="981075"/>
                    <a:pt x="937641" y="980567"/>
                    <a:pt x="930402" y="980567"/>
                  </a:cubicBezTo>
                  <a:cubicBezTo>
                    <a:pt x="819531" y="980567"/>
                    <a:pt x="676148" y="1103249"/>
                    <a:pt x="531241" y="1103249"/>
                  </a:cubicBezTo>
                  <a:cubicBezTo>
                    <a:pt x="489077" y="1103249"/>
                    <a:pt x="446786" y="1092835"/>
                    <a:pt x="405257" y="1066038"/>
                  </a:cubicBezTo>
                  <a:cubicBezTo>
                    <a:pt x="345313" y="1035304"/>
                    <a:pt x="219710" y="947166"/>
                    <a:pt x="257302" y="920623"/>
                  </a:cubicBezTo>
                  <a:cubicBezTo>
                    <a:pt x="290068" y="924814"/>
                    <a:pt x="322580" y="926846"/>
                    <a:pt x="353822" y="926846"/>
                  </a:cubicBezTo>
                  <a:cubicBezTo>
                    <a:pt x="490093" y="926846"/>
                    <a:pt x="605155" y="887222"/>
                    <a:pt x="630174" y="805180"/>
                  </a:cubicBezTo>
                  <a:cubicBezTo>
                    <a:pt x="638937" y="777494"/>
                    <a:pt x="622046" y="768096"/>
                    <a:pt x="591566" y="768096"/>
                  </a:cubicBezTo>
                  <a:cubicBezTo>
                    <a:pt x="526034" y="768096"/>
                    <a:pt x="397637" y="811530"/>
                    <a:pt x="323088" y="811530"/>
                  </a:cubicBezTo>
                  <a:cubicBezTo>
                    <a:pt x="303530" y="811530"/>
                    <a:pt x="287782" y="808609"/>
                    <a:pt x="277749" y="800989"/>
                  </a:cubicBezTo>
                  <a:cubicBezTo>
                    <a:pt x="195072" y="782828"/>
                    <a:pt x="46228" y="639064"/>
                    <a:pt x="118110" y="613410"/>
                  </a:cubicBezTo>
                  <a:cubicBezTo>
                    <a:pt x="170180" y="629539"/>
                    <a:pt x="224536" y="636397"/>
                    <a:pt x="273304" y="636397"/>
                  </a:cubicBezTo>
                  <a:cubicBezTo>
                    <a:pt x="411099" y="636397"/>
                    <a:pt x="504825" y="581279"/>
                    <a:pt x="379730" y="521843"/>
                  </a:cubicBezTo>
                  <a:cubicBezTo>
                    <a:pt x="277114" y="482473"/>
                    <a:pt x="151384" y="524383"/>
                    <a:pt x="76962" y="431165"/>
                  </a:cubicBezTo>
                  <a:cubicBezTo>
                    <a:pt x="44450" y="346583"/>
                    <a:pt x="0" y="197866"/>
                    <a:pt x="31623" y="136271"/>
                  </a:cubicBezTo>
                  <a:cubicBezTo>
                    <a:pt x="112141" y="94742"/>
                    <a:pt x="202311" y="67818"/>
                    <a:pt x="283337" y="67818"/>
                  </a:cubicBezTo>
                  <a:cubicBezTo>
                    <a:pt x="399415" y="67818"/>
                    <a:pt x="496443" y="123063"/>
                    <a:pt x="519176" y="269621"/>
                  </a:cubicBezTo>
                  <a:cubicBezTo>
                    <a:pt x="529082" y="307340"/>
                    <a:pt x="549656" y="336550"/>
                    <a:pt x="580136" y="336550"/>
                  </a:cubicBezTo>
                  <a:cubicBezTo>
                    <a:pt x="591820" y="336550"/>
                    <a:pt x="604774" y="332232"/>
                    <a:pt x="619252" y="322580"/>
                  </a:cubicBezTo>
                  <a:cubicBezTo>
                    <a:pt x="697992" y="235331"/>
                    <a:pt x="590169" y="127635"/>
                    <a:pt x="571373" y="35179"/>
                  </a:cubicBezTo>
                  <a:cubicBezTo>
                    <a:pt x="584708" y="10287"/>
                    <a:pt x="606679" y="0"/>
                    <a:pt x="633095" y="0"/>
                  </a:cubicBezTo>
                  <a:close/>
                </a:path>
              </a:pathLst>
            </a:custGeom>
            <a:solidFill>
              <a:srgbClr val="E1A28D"/>
            </a:solidFill>
          </p:spPr>
          <p:txBody>
            <a:bodyPr/>
            <a:lstStyle/>
            <a:p>
              <a:endParaRPr lang="es-EC" sz="1200"/>
            </a:p>
          </p:txBody>
        </p:sp>
      </p:grpSp>
      <p:grpSp>
        <p:nvGrpSpPr>
          <p:cNvPr id="37" name="Group 37"/>
          <p:cNvGrpSpPr/>
          <p:nvPr/>
        </p:nvGrpSpPr>
        <p:grpSpPr>
          <a:xfrm rot="-5400000">
            <a:off x="11789969" y="1255533"/>
            <a:ext cx="538369" cy="505026"/>
            <a:chOff x="0" y="0"/>
            <a:chExt cx="1076738" cy="101005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76706" cy="1010158"/>
            </a:xfrm>
            <a:custGeom>
              <a:avLst/>
              <a:gdLst/>
              <a:ahLst/>
              <a:cxnLst/>
              <a:rect l="l" t="t" r="r" b="b"/>
              <a:pathLst>
                <a:path w="1076706" h="1010158">
                  <a:moveTo>
                    <a:pt x="377190" y="0"/>
                  </a:moveTo>
                  <a:cubicBezTo>
                    <a:pt x="469519" y="135128"/>
                    <a:pt x="484124" y="325882"/>
                    <a:pt x="413131" y="486664"/>
                  </a:cubicBezTo>
                  <a:cubicBezTo>
                    <a:pt x="486664" y="522605"/>
                    <a:pt x="575564" y="569595"/>
                    <a:pt x="656844" y="614934"/>
                  </a:cubicBezTo>
                  <a:cubicBezTo>
                    <a:pt x="791083" y="464439"/>
                    <a:pt x="791972" y="325882"/>
                    <a:pt x="744855" y="162560"/>
                  </a:cubicBezTo>
                  <a:cubicBezTo>
                    <a:pt x="816737" y="305435"/>
                    <a:pt x="780796" y="494411"/>
                    <a:pt x="663575" y="618363"/>
                  </a:cubicBezTo>
                  <a:cubicBezTo>
                    <a:pt x="715772" y="647446"/>
                    <a:pt x="785876" y="688467"/>
                    <a:pt x="847471" y="726186"/>
                  </a:cubicBezTo>
                  <a:cubicBezTo>
                    <a:pt x="1003935" y="683387"/>
                    <a:pt x="1075817" y="504698"/>
                    <a:pt x="1061339" y="346456"/>
                  </a:cubicBezTo>
                  <a:cubicBezTo>
                    <a:pt x="1076706" y="360934"/>
                    <a:pt x="1067308" y="401193"/>
                    <a:pt x="1068197" y="438785"/>
                  </a:cubicBezTo>
                  <a:cubicBezTo>
                    <a:pt x="1057910" y="555117"/>
                    <a:pt x="986155" y="692785"/>
                    <a:pt x="856996" y="731266"/>
                  </a:cubicBezTo>
                  <a:cubicBezTo>
                    <a:pt x="866394" y="744982"/>
                    <a:pt x="939038" y="767207"/>
                    <a:pt x="936498" y="789432"/>
                  </a:cubicBezTo>
                  <a:cubicBezTo>
                    <a:pt x="913384" y="774954"/>
                    <a:pt x="875792" y="751840"/>
                    <a:pt x="838962" y="729615"/>
                  </a:cubicBezTo>
                  <a:cubicBezTo>
                    <a:pt x="893699" y="813435"/>
                    <a:pt x="851789" y="989584"/>
                    <a:pt x="762000" y="1010158"/>
                  </a:cubicBezTo>
                  <a:cubicBezTo>
                    <a:pt x="881761" y="933196"/>
                    <a:pt x="901446" y="723646"/>
                    <a:pt x="739775" y="670687"/>
                  </a:cubicBezTo>
                  <a:cubicBezTo>
                    <a:pt x="582549" y="729361"/>
                    <a:pt x="460883" y="924687"/>
                    <a:pt x="273939" y="924687"/>
                  </a:cubicBezTo>
                  <a:cubicBezTo>
                    <a:pt x="272669" y="924687"/>
                    <a:pt x="271526" y="924687"/>
                    <a:pt x="270256" y="924687"/>
                  </a:cubicBezTo>
                  <a:cubicBezTo>
                    <a:pt x="448183" y="903351"/>
                    <a:pt x="566166" y="744220"/>
                    <a:pt x="732028" y="666369"/>
                  </a:cubicBezTo>
                  <a:cubicBezTo>
                    <a:pt x="628523" y="606552"/>
                    <a:pt x="519049" y="547497"/>
                    <a:pt x="405384" y="491109"/>
                  </a:cubicBezTo>
                  <a:lnTo>
                    <a:pt x="351536" y="464566"/>
                  </a:lnTo>
                  <a:cubicBezTo>
                    <a:pt x="276987" y="503174"/>
                    <a:pt x="165608" y="597408"/>
                    <a:pt x="76708" y="597408"/>
                  </a:cubicBezTo>
                  <a:cubicBezTo>
                    <a:pt x="61468" y="597408"/>
                    <a:pt x="46990" y="594614"/>
                    <a:pt x="33401" y="588518"/>
                  </a:cubicBezTo>
                  <a:cubicBezTo>
                    <a:pt x="42164" y="589661"/>
                    <a:pt x="50927" y="590169"/>
                    <a:pt x="59563" y="590169"/>
                  </a:cubicBezTo>
                  <a:cubicBezTo>
                    <a:pt x="162560" y="590169"/>
                    <a:pt x="249936" y="513969"/>
                    <a:pt x="343916" y="460248"/>
                  </a:cubicBezTo>
                  <a:cubicBezTo>
                    <a:pt x="240284" y="410464"/>
                    <a:pt x="26543" y="300228"/>
                    <a:pt x="0" y="201041"/>
                  </a:cubicBezTo>
                  <a:cubicBezTo>
                    <a:pt x="47117" y="271145"/>
                    <a:pt x="117983" y="328422"/>
                    <a:pt x="196723" y="374650"/>
                  </a:cubicBezTo>
                  <a:cubicBezTo>
                    <a:pt x="215773" y="348107"/>
                    <a:pt x="138938" y="156210"/>
                    <a:pt x="145415" y="156210"/>
                  </a:cubicBezTo>
                  <a:cubicBezTo>
                    <a:pt x="146304" y="156210"/>
                    <a:pt x="148336" y="159258"/>
                    <a:pt x="152273" y="165989"/>
                  </a:cubicBezTo>
                  <a:cubicBezTo>
                    <a:pt x="279654" y="412242"/>
                    <a:pt x="75311" y="328422"/>
                    <a:pt x="407162" y="483235"/>
                  </a:cubicBezTo>
                  <a:cubicBezTo>
                    <a:pt x="487426" y="305308"/>
                    <a:pt x="445516" y="141097"/>
                    <a:pt x="377190" y="0"/>
                  </a:cubicBezTo>
                  <a:close/>
                </a:path>
              </a:pathLst>
            </a:custGeom>
            <a:solidFill>
              <a:srgbClr val="764B3D"/>
            </a:solidFill>
          </p:spPr>
          <p:txBody>
            <a:bodyPr/>
            <a:lstStyle/>
            <a:p>
              <a:endParaRPr lang="es-EC" sz="1200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873679" y="1649062"/>
            <a:ext cx="10632521" cy="3975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4"/>
              </a:lnSpc>
              <a:spcBef>
                <a:spcPct val="0"/>
              </a:spcBef>
            </a:pPr>
            <a:r>
              <a:rPr lang="en-US" sz="1760">
                <a:solidFill>
                  <a:srgbClr val="000000"/>
                </a:solidFill>
                <a:latin typeface="Boriboon 1 Bold"/>
              </a:rPr>
              <a:t>1.) Identificar la idea principal</a:t>
            </a:r>
          </a:p>
          <a:p>
            <a:pPr algn="ctr">
              <a:lnSpc>
                <a:spcPts val="2464"/>
              </a:lnSpc>
              <a:spcBef>
                <a:spcPct val="0"/>
              </a:spcBef>
            </a:pPr>
            <a:endParaRPr lang="en-US" sz="1760">
              <a:solidFill>
                <a:srgbClr val="000000"/>
              </a:solidFill>
              <a:latin typeface="Boriboon 1 Bold"/>
            </a:endParaRPr>
          </a:p>
          <a:p>
            <a:pPr algn="ctr">
              <a:lnSpc>
                <a:spcPts val="2464"/>
              </a:lnSpc>
              <a:spcBef>
                <a:spcPct val="0"/>
              </a:spcBef>
            </a:pPr>
            <a:r>
              <a:rPr lang="en-US" sz="1760">
                <a:solidFill>
                  <a:srgbClr val="000000"/>
                </a:solidFill>
                <a:latin typeface="Boriboon 1 Bold"/>
              </a:rPr>
              <a:t>2.) Elaborar un guión</a:t>
            </a:r>
          </a:p>
          <a:p>
            <a:pPr algn="ctr">
              <a:lnSpc>
                <a:spcPts val="2464"/>
              </a:lnSpc>
              <a:spcBef>
                <a:spcPct val="0"/>
              </a:spcBef>
            </a:pPr>
            <a:endParaRPr lang="en-US" sz="1760">
              <a:solidFill>
                <a:srgbClr val="000000"/>
              </a:solidFill>
              <a:latin typeface="Boriboon 1 Bold"/>
            </a:endParaRPr>
          </a:p>
          <a:p>
            <a:pPr algn="ctr">
              <a:lnSpc>
                <a:spcPts val="2464"/>
              </a:lnSpc>
              <a:spcBef>
                <a:spcPct val="0"/>
              </a:spcBef>
            </a:pPr>
            <a:r>
              <a:rPr lang="en-US" sz="1760">
                <a:solidFill>
                  <a:srgbClr val="000000"/>
                </a:solidFill>
                <a:latin typeface="Boriboon 1 Bold"/>
              </a:rPr>
              <a:t>3.) Ayúdate de los materiales de apoyo </a:t>
            </a:r>
          </a:p>
          <a:p>
            <a:pPr algn="ctr">
              <a:lnSpc>
                <a:spcPts val="2464"/>
              </a:lnSpc>
              <a:spcBef>
                <a:spcPct val="0"/>
              </a:spcBef>
            </a:pPr>
            <a:endParaRPr lang="en-US" sz="1760">
              <a:solidFill>
                <a:srgbClr val="000000"/>
              </a:solidFill>
              <a:latin typeface="Boriboon 1 Bold"/>
            </a:endParaRPr>
          </a:p>
          <a:p>
            <a:pPr algn="ctr">
              <a:lnSpc>
                <a:spcPts val="2464"/>
              </a:lnSpc>
              <a:spcBef>
                <a:spcPct val="0"/>
              </a:spcBef>
            </a:pPr>
            <a:r>
              <a:rPr lang="en-US" sz="1760">
                <a:solidFill>
                  <a:srgbClr val="000000"/>
                </a:solidFill>
                <a:latin typeface="Boriboon 1 Bold"/>
              </a:rPr>
              <a:t>4.) Ensaya la presentación</a:t>
            </a:r>
          </a:p>
          <a:p>
            <a:pPr algn="ctr">
              <a:lnSpc>
                <a:spcPts val="2464"/>
              </a:lnSpc>
              <a:spcBef>
                <a:spcPct val="0"/>
              </a:spcBef>
            </a:pPr>
            <a:endParaRPr lang="en-US" sz="1760">
              <a:solidFill>
                <a:srgbClr val="000000"/>
              </a:solidFill>
              <a:latin typeface="Boriboon 1 Bold"/>
            </a:endParaRPr>
          </a:p>
          <a:p>
            <a:pPr algn="ctr">
              <a:lnSpc>
                <a:spcPts val="2464"/>
              </a:lnSpc>
              <a:spcBef>
                <a:spcPct val="0"/>
              </a:spcBef>
            </a:pPr>
            <a:r>
              <a:rPr lang="en-US" sz="1760">
                <a:solidFill>
                  <a:srgbClr val="000000"/>
                </a:solidFill>
                <a:latin typeface="Boriboon 1 Bold"/>
              </a:rPr>
              <a:t>5.) Cuida tu expresión oral y corporal</a:t>
            </a:r>
          </a:p>
          <a:p>
            <a:pPr algn="ctr">
              <a:lnSpc>
                <a:spcPts val="2464"/>
              </a:lnSpc>
              <a:spcBef>
                <a:spcPct val="0"/>
              </a:spcBef>
            </a:pPr>
            <a:endParaRPr lang="en-US" sz="1760">
              <a:solidFill>
                <a:srgbClr val="000000"/>
              </a:solidFill>
              <a:latin typeface="Boriboon 1 Bold"/>
            </a:endParaRPr>
          </a:p>
          <a:p>
            <a:pPr algn="just">
              <a:lnSpc>
                <a:spcPts val="2001"/>
              </a:lnSpc>
              <a:spcBef>
                <a:spcPct val="0"/>
              </a:spcBef>
            </a:pPr>
            <a:endParaRPr lang="en-US" sz="1760">
              <a:solidFill>
                <a:srgbClr val="000000"/>
              </a:solidFill>
              <a:latin typeface="Boriboon 1 Bold"/>
            </a:endParaRPr>
          </a:p>
          <a:p>
            <a:pPr algn="just">
              <a:lnSpc>
                <a:spcPts val="2001"/>
              </a:lnSpc>
              <a:spcBef>
                <a:spcPct val="0"/>
              </a:spcBef>
            </a:pPr>
            <a:endParaRPr lang="en-US" sz="1760">
              <a:solidFill>
                <a:srgbClr val="000000"/>
              </a:solidFill>
              <a:latin typeface="Boriboon 1 Bold"/>
            </a:endParaRPr>
          </a:p>
          <a:p>
            <a:pPr algn="just">
              <a:lnSpc>
                <a:spcPts val="2001"/>
              </a:lnSpc>
              <a:spcBef>
                <a:spcPct val="0"/>
              </a:spcBef>
            </a:pPr>
            <a:endParaRPr lang="en-US" sz="1760">
              <a:solidFill>
                <a:srgbClr val="000000"/>
              </a:solidFill>
              <a:latin typeface="Boriboon 1 Bold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1173589" y="4242905"/>
            <a:ext cx="2508539" cy="1929295"/>
          </a:xfrm>
          <a:custGeom>
            <a:avLst/>
            <a:gdLst/>
            <a:ahLst/>
            <a:cxnLst/>
            <a:rect l="l" t="t" r="r" b="b"/>
            <a:pathLst>
              <a:path w="3762809" h="2893942">
                <a:moveTo>
                  <a:pt x="0" y="0"/>
                </a:moveTo>
                <a:lnTo>
                  <a:pt x="3762809" y="0"/>
                </a:lnTo>
                <a:lnTo>
                  <a:pt x="3762809" y="2893942"/>
                </a:lnTo>
                <a:lnTo>
                  <a:pt x="0" y="28939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C" sz="1200"/>
          </a:p>
        </p:txBody>
      </p:sp>
      <p:sp>
        <p:nvSpPr>
          <p:cNvPr id="41" name="TextBox 41"/>
          <p:cNvSpPr txBox="1"/>
          <p:nvPr/>
        </p:nvSpPr>
        <p:spPr>
          <a:xfrm>
            <a:off x="1098950" y="772667"/>
            <a:ext cx="939640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5000">
                <a:solidFill>
                  <a:srgbClr val="981D04"/>
                </a:solidFill>
                <a:latin typeface="Sue Ellen Francisco"/>
              </a:rPr>
              <a:t>Proceso de la exposición oral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475</Words>
  <Application>Microsoft Office PowerPoint</Application>
  <PresentationFormat>Panorámica</PresentationFormat>
  <Paragraphs>53</Paragraphs>
  <Slides>11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Meiryo</vt:lpstr>
      <vt:lpstr>STZhongsong</vt:lpstr>
      <vt:lpstr>Amasis MT Pro Medium</vt:lpstr>
      <vt:lpstr>Aptos</vt:lpstr>
      <vt:lpstr>Aptos Display</vt:lpstr>
      <vt:lpstr>Arial</vt:lpstr>
      <vt:lpstr>Boriboon 1</vt:lpstr>
      <vt:lpstr>Boriboon 1 Bold</vt:lpstr>
      <vt:lpstr>Sue Ellen Francisco</vt:lpstr>
      <vt:lpstr>Tema de Office</vt:lpstr>
      <vt:lpstr>COMUNICACIÓN ACADÉMICA TEMA: COMUNICACIÓN ORAL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COMUNICACIÓN ACADÉMICA TEMA: COMUNICACIÓN ORAL</dc:title>
  <dc:creator>Melanny Cristina Guevara Sanandres</dc:creator>
  <cp:lastModifiedBy>Melanny Cristina Guevara Sanandres</cp:lastModifiedBy>
  <cp:revision>2</cp:revision>
  <dcterms:created xsi:type="dcterms:W3CDTF">2024-05-30T19:03:49Z</dcterms:created>
  <dcterms:modified xsi:type="dcterms:W3CDTF">2024-05-30T20:40:45Z</dcterms:modified>
</cp:coreProperties>
</file>