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8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344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4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69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4560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1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7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94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4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50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32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6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61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068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970F36-6518-46EB-9718-BE0CB4D79A32}" type="datetimeFigureOut">
              <a:rPr lang="es-EC" smtClean="0"/>
              <a:t>13/7/2020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1ADEFD-9D68-49F5-B8E9-B297DFE3BED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51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6E6DD-EF85-4ADC-B584-2B7F99B31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DISEÑO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B5C4CD-36F9-45D9-9145-28FB72B43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GRECOLATINO</a:t>
            </a:r>
          </a:p>
        </p:txBody>
      </p:sp>
    </p:spTree>
    <p:extLst>
      <p:ext uri="{BB962C8B-B14F-4D97-AF65-F5344CB8AC3E}">
        <p14:creationId xmlns:p14="http://schemas.microsoft.com/office/powerpoint/2010/main" val="78673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E55A0-AE9E-4149-B713-E80B19BE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en cuadrado grecolatino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210D17-B9F8-40CB-AE96-19D92DB73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Con el </a:t>
            </a:r>
            <a:r>
              <a:rPr lang="es-MX" i="1" dirty="0"/>
              <a:t>diseño en cuadro grecolatino </a:t>
            </a:r>
            <a:r>
              <a:rPr lang="es-MX" dirty="0"/>
              <a:t>(DCGL) se controlan tres factores de bloque, además del factor de tratamientos. Se llama </a:t>
            </a:r>
            <a:r>
              <a:rPr lang="es-MX" i="1" dirty="0"/>
              <a:t>cuadro grecolatino </a:t>
            </a:r>
            <a:r>
              <a:rPr lang="es-MX" dirty="0"/>
              <a:t>porque los cuatro factores involucrados se prueban en la misma cantidad de niveles, de aquí que se pueda escribir como un cuadro; además, se utilizan letras latinas para denotar a los tratamientos y letras griegas para nombrar a los niveles del tercer factor de bloque. Al igual que en el cuadro latino, cada letra (latinas y griegas) debe aparecer sólo una vez en cada renglón y en cada columna. Además, cada par de letras debe aparecer sólo una vez en todo el arreglo.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9458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DE339-566E-49F1-8FD2-2427709A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1792"/>
            <a:ext cx="9601196" cy="438491"/>
          </a:xfrm>
        </p:spPr>
        <p:txBody>
          <a:bodyPr>
            <a:normAutofit fontScale="90000"/>
          </a:bodyPr>
          <a:lstStyle/>
          <a:p>
            <a:r>
              <a:rPr lang="es-EC" dirty="0"/>
              <a:t>Diseño en cuadrado grecolatino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79BD4-2C1C-4C9F-83A9-8C59D2B15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19311"/>
            <a:ext cx="9601196" cy="4356557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</a:t>
            </a:r>
            <a:r>
              <a:rPr lang="es-MX" b="1" dirty="0">
                <a:solidFill>
                  <a:srgbClr val="FF0000"/>
                </a:solidFill>
              </a:rPr>
              <a:t>modelo estadístico </a:t>
            </a:r>
            <a:r>
              <a:rPr lang="es-MX" dirty="0"/>
              <a:t>que describe a las mediciones en un cuadro grecolatino</a:t>
            </a:r>
          </a:p>
          <a:p>
            <a:pPr marL="0" indent="0">
              <a:buNone/>
            </a:pPr>
            <a:r>
              <a:rPr lang="es-EC" dirty="0"/>
              <a:t>está dado por: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9C744A-01B1-4AE2-9F4E-D8A4BA8D1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05" y="1926167"/>
            <a:ext cx="3695773" cy="4990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236F30-B4CA-4C93-BB02-37528751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2465179"/>
            <a:ext cx="9465364" cy="20879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E191DF-4884-408D-BB8B-24AA413D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49" y="4744144"/>
            <a:ext cx="9344116" cy="12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041D9-6A5D-4C76-A069-9569BD14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en cuadrado grecolatino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EF30E4-232D-46BE-BFD7-E61FC974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148" y="2508676"/>
            <a:ext cx="5671703" cy="26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5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4ED14-02F6-4412-B85B-392EC011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0" y="982132"/>
            <a:ext cx="9306337" cy="1124963"/>
          </a:xfrm>
        </p:spPr>
        <p:txBody>
          <a:bodyPr>
            <a:normAutofit/>
          </a:bodyPr>
          <a:lstStyle/>
          <a:p>
            <a:r>
              <a:rPr lang="es-EC" dirty="0"/>
              <a:t>ANOVA para un Diseño Grecolatino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F3E79A-3E2E-4B88-B72D-C571938C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87" y="2465872"/>
            <a:ext cx="5459604" cy="37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1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154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DISEÑO</vt:lpstr>
      <vt:lpstr>Diseño en cuadrado grecolatino</vt:lpstr>
      <vt:lpstr>Diseño en cuadrado grecolatino</vt:lpstr>
      <vt:lpstr>Diseño en cuadrado grecolatino</vt:lpstr>
      <vt:lpstr>ANOVA para un Diseño Grecolatino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</dc:title>
  <dc:creator>Mery Manzano</dc:creator>
  <cp:lastModifiedBy>Mery Manzano</cp:lastModifiedBy>
  <cp:revision>4</cp:revision>
  <dcterms:created xsi:type="dcterms:W3CDTF">2020-07-14T02:39:54Z</dcterms:created>
  <dcterms:modified xsi:type="dcterms:W3CDTF">2020-07-14T03:18:02Z</dcterms:modified>
</cp:coreProperties>
</file>