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370" units="cm"/>
          <inkml:channel name="Y" type="integer" max="1105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626.86084" units="1/cm"/>
          <inkml:channelProperty channel="Y" name="resolution" value="635.057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5-30T14:22:18.144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6">
        <inkml:traceFormat>
          <inkml:channel name="X" type="integer" max="3600" units="cm"/>
          <inkml:channel name="Y" type="integer" max="2064" units="cm"/>
          <inkml:channel name="T" type="integer" max="2.14748E9" units="dev"/>
        </inkml:traceFormat>
        <inkml:channelProperties>
          <inkml:channelProperty channel="X" name="resolution" value="116.50485" units="1/cm"/>
          <inkml:channelProperty channel="Y" name="resolution" value="118.62069" units="1/cm"/>
          <inkml:channelProperty channel="T" name="resolution" value="1" units="1/dev"/>
        </inkml:channelProperties>
      </inkml:inkSource>
      <inkml:timestamp xml:id="ts1" timeString="2025-05-30T14:25:32.559"/>
    </inkml:context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1806 2048 19 0,'0'0'0'0,"0"0"3"16,0 0 0-1,0 0 2-15,0 0 0 0,0 0 0 16,0 0 1-16,0 0-1 16,0 0 0-16,0 0-3 15,0 0 1-15,0 0-1 16,0 0 0-16,0-17-1 15,0 7 0-15,0 1 0 16,0 4 0-16,0-2-1 16,0 7 1-16,5-9-1 15,-5 9 1-15,0 0 0 0,0 0 0 16,4 9 0-16,5 6 0 16,5 13-1-16,-2 17 1 15,0 13 0-15,-1 10 0 16,1 13 0-16,0 12 0 15,-3 12 0-15,0-22 0 16,-4-8-1-16,-5-26 1 16,0-20-6-16,0-5 1 15,0 4-47-15</inkml:trace>
  <inkml:trace contextRef="#ctx0" brushRef="#br0" timeOffset="869.06">1699 2021 23 0,'0'0'0'0,"0"0"1"16,4-9 0-16,8-3 1 15,-3 0 0-15,5 0-1 16,9 0 1-16,6 3-1 15,5 4 1-15,-3 10-1 16,4-2 0-16,3 10 0 16,4-5 0-16,-1 4 0 15,-6 9 0-15,-2 10-1 0,-2-5 1 16,-1 1-1-16,-5 11 1 16,-8 5-1-16,-3 2 1 15,-5 7 3-15,-1-2 1 16,-8 3 2-16,4-1 0 15,-1-7 3-15,-10 0 1 16,-5 0-6-16,2-9 1 16,-6-5-1-16,-7-5 0 15,-6 1-3-15,-6-6 1 16,-4-2-1-16,1-7 0 16,-3-3-2-16,3-9 1 15,3 0-1-15,2-7 0 16,-2 2 0-16,9-4 0 15,3-1-2-15,-5-4 1 16,2-5-11-16,8 2 0 16,9 4-30-16,1 1 1 15,-1 4 48-15</inkml:trace>
  <inkml:trace contextRef="#ctx0" brushRef="#br0" timeOffset="1701.54">2425 2400 42 0,'0'0'0'16,"-9"5"4"-16,9-5 0 15,-8 0 1-15,8 0 1 16,0 0-3-16,0 0 1 15,0 0-2-15,0 0 0 16,0 0-1-16,0 0 1 16,-6 12 1-16,-1 0 1 15,2 0-3-15,2 12 1 16,1 4-1-16,2 1 1 0,0 4-1 16,9 3 0-16,-1 4 0 15,3-11 0-15,5-1-1 16,6-8 1-1,8-4 0-15,-4-4 0 0,0-3 0 16,-5-1 0-16,-7-3 0 16,-1 2 0-16,-1-3 0 15,-3 1 0-15,-1-2 0 16,-8-3 1-16,6 9-1 0,-6-9 0 16,0 9 0-1,0-9 0-15,-9 3-1 16,0-6 1-16,-5-3-1 0,2 3 1 15,0-2-1-15,-2-6 1 16,-4-1-1-16,4-1 1 16,-5 1-1-16,5-7 1 15,-3-2-1-15,3 4 0 16,5 1 0-16,0-5 0 16,2-3 0-16,2 4 0 15,1-1 0-15,4-7 0 16,4 1 0-16,5-3 0 15,3 6 0-15,-3 4 0 16,1 4 0-16,6 11 0 16,-2 1 0-16,-6 10 0 15,-1 4 0-15,-7 7 0 16,-7 7 0-16,-1-6 0 0,-6 2 0 16,-4-1 0-1,-3-2 0-15,6-4 0 16,1-3-18-16,1-5 0 0,3-1-32 15</inkml:trace>
  <inkml:trace contextRef="#ctx0" brushRef="#br0" timeOffset="2305.32">2804 2360 56 0,'-5'4'0'15,"-7"4"5"-15,12-8 1 16,0 0 1-16,0 0 0 15,2-7-3-15,-2 7 1 16,-2-5-3-16,-7 2 0 16,-12 3-1-16,7 3 1 15,2 2-2-15,0 11 1 16,3 3-1-16,6 5 1 16,10 2-1-16,-6-2 0 15,6 0 0-15,-1-3 0 0,-3-9 0 16,6 0 1-16,3 0-1 15,2-5 0-15,7-2 1 16,-4-2 0-16,1 1-1 16,-1-4 1-16,-4 2-1 15,1 1 1-15,-2 1-1 16,-3 1 1-16,-1 3-1 16,-2-1 1-16,1 2 5 15,-6 3 1-15,3-3-1 16,-8 9 1-16,-4 3-1 15,-3-4 0-15,-1 2-4 0,-9-3 1 16,-9-7-2-16,7-1 0 16,-3-3-1-16,2-1 1 15,6-1-1-15,1-3 1 16,3 0-7-16,2 0 1 16,3 0-41-16,0-3 1 15,4 3 21-15</inkml:trace>
  <inkml:trace contextRef="#ctx0" brushRef="#br0" timeOffset="2626">3056 2489 73 0,'-9'6'0'0,"-5"4"1"16,14-10 0-16,0 0-1 15,0 0 1-15,13 0 0 16,-5 9 0-16,1 4 0 16,0 10 1-16,0 10-2 15,-1 4 1-15,-2 10 1 16,2 10 0-16,5 12-1 0,-5-4 0 15,1 4-1-15,-4-7 1 16,-1 2-1-16,-1-10 0 16,-6-6-39-16,3 0 1 15,0-3 42-15</inkml:trace>
  <inkml:trace contextRef="#ctx0" brushRef="#br0" timeOffset="3076.28">3030 2477 77 0,'0'0'0'0,"0"0"1"15,3-15 0-15,6-6 1 16,0 0 1-16,0 1-2 16,3 1 1-16,2 2-1 15,2 8 0-15,-6 2 0 16,2 7 0-16,1 4-1 15,4 8 1-15,-3 8 5 0,-2 1 1 16,1 0 2-16,-12 6 1 16,-2 1-5-16,-3-4 0 15,-8-3-3-15,-6-9 1 16,-4 0-2-16,-3-12 1 16,2-7-2-16,-1 2 1 15,1-2-5-15,-3-2 1 16,5 2-53-16,4 2 0 15,3 0 55-15</inkml:trace>
  <inkml:trace contextRef="#ctx0" brushRef="#br0" timeOffset="3804.41">3413 2327 66 0,'0'0'0'0,"0"0"2"0,0 0 1 16,0 0 0-16,0 0 0 15,0 0 0-15,0 0 0 16,0 0 0 0,0 0 0-16,-4 25-1 0,4 0 1 15,4 10-2-15,5 3 1 16,1 5 1-16,2-5 0 16,2-5-1-1,11-6 1-15,5-3-2 0,-8-6 0 16,-4-6 0-16,-2-2 0 15,-6-8 0-15,2 1 0 16,-3-3 0-16,0 0 0 16,-2 0 0-16,-7 0 0 15,-7 4 0-15,7-4 0 16,-9 3-1-16,9-3 1 16,0 0 0-16,0 0 0 15,-12-3-1-15,3-1 1 16,-1 1 0-16,-3-6 0 0,-4-8-1 15,1 1 1-15,2-4-1 16,0-5 1-16,2-2-1 16,-2-2 1-16,-2-2-1 15,7 1 0-15,1 1 0 16,2 1 0-16,6 4 0 16,0 4 0-16,6 4 0 15,2 7 0-15,5 2 0 16,-1 2 0-16,-3 5 0 15,1 5 0-15,6 11 0 16,-6-4 0-16,-3 0 0 0,-1 0 1 16,-6 0-1-16,-6 0 1 15,3 0-1-15,-6 0 0 16,-5-6-2-16,-2 1 1 16,2-4-42-16,6-3 0 15,-5 2 26-15</inkml:trace>
  <inkml:trace contextRef="#ctx0" brushRef="#br0" timeOffset="4371.29">3798 2360 82 0,'0'0'0'0,"-9"9"0"15,9-9 1-15,-4 12-1 0,8-5 1 16,1 5 0 0,4 5 0-16,3 7-1 0,2 5 1 15,-2 6 0-15,9-2 0 16,2-4 0-16,-6-1 1 16,-4-4-1-16,1 0 1 15,-2-3 0-15,-3-1 1 16,-1 1 0-16,1-6 1 15,-5 1 0-15,1-2 0 16,-5-2 1-16,0 3 0 16,0 1-3-16,-9 1 1 15,-5-1 0-15,-3-4 0 16,-8 1-1-16,2-2 0 16,-3-3-1-16,2-4 1 15,1-4-1-15,2 0 1 16,-2-4-2-16,2-2 1 0,4 0-1 15,-4-6 1-15,-2-7-2 16,2-1 0-16,0-6-18 16,4 2 1-1,-1 0-56-15</inkml:trace>
  <inkml:trace contextRef="#ctx0" brushRef="#br0" timeOffset="4573.22">3668 1974 130 0,'-3'5'0'16,"-6"7"0"-16,9-12 0 16,-5 5 0-16,5-5 0 15,-4-5-5-15,4 5 0 16,0 0-80-16</inkml:trace>
  <inkml:trace contextRef="#ctx0" brushRef="#br0" timeOffset="5222.56">3997 2262 73 0,'0'0'0'16,"0"0"0"-16,0 0 0 15,0 0 0-15,0 0 1 16,0 0 0-16,0 0 0 16,0 0 1-16,0 0 0 15,0 0-1-15,0 0 1 16,-5 33-1-16,5-4 1 16,0 7-1-16,0 4 0 15,1 6-1-15,3-11 1 16,-1-6-1-16,6-1 1 15,5-8-1-15,-5-4 1 16,0-7-1-16,8-1 1 16,4-8 0-16,-3 0 1 15,-1-3-1-15,-5-2 1 0,-3-8-1 16,0-2 1-16,-9-6-1 16,0-3 0-16,-9-3 0 15,0 1 0-15,-8-5 1 16,-4 5 0-16,-2 2-1 15,4 3 0-15,5 2-3 16,2 3 0-16,1 3-74 16</inkml:trace>
  <inkml:trace contextRef="#ctx0" brushRef="#br0" timeOffset="5387.8">4161 2531 79 0,'12'12'0'15,"6"12"4"-15,-4-8 1 16,3 1-1-16,-1-2 0 16,2-6-1-16,-4 0 0 15,-2-3-3-15,0-2 1 16,-3 1-75-16</inkml:trace>
  <inkml:trace contextRef="#ctx0" brushRef="#br0" timeOffset="5872.54">4408 2262 84 0,'0'5'0'0,"3"7"0"16,-3-12 1-16,0 0 0 0,0 0 1 16,0 0-1-16,0 0 0 15,9 9 0-15,0 6 1 16,-1 9 0-16,5 4 0 16,1 10 1-16,-2-2 1 15,-2 4 1-15,1-8 0 16,-6-7-3-1,0-1 1-15,2-7-1 0,-5-5 0 16,2-3-1-16,-4-9 1 16,0 8-1-16,0-8 0 15,-6-1-1-15,-1-8 1 16,-1-7 0-16,2-8 1 16,-2-12-1-16,1 0 1 15,5-9-1-15,11 4 1 16,8 1-1-16,4 0 0 15,2 6-1-15,-2 10 1 16,-4 5-1-16,4 7 1 16,-1 3-6-16,-5 4 0 15,3 2-89-15</inkml:trace>
  <inkml:trace contextRef="#ctx0" brushRef="#br0" timeOffset="8264.27">1764 945 20 0,'0'0'11'0,"0"0"0"15,0 0-6-15,0 0 0 16,0 0 3-16,0 0 0 0,0 0-6 16,0 0 1-16,0 0-2 15,0 0 1-15,-5-4 0 16,5 4 1-16,-9-3-1 15,9 3 0-15,-9-4 0 16,9 4 0-16,0 0-1 16,0 0 1-16,0 0-1 15,0 0 1-15,0-13-1 16,0-3 0-16,-3-1-1 16,6-2 1-16,-3-2-1 0,6 4 1 15,-3-5-1-15,2 8 0 16,1 7 0-16,-6 7 1 15,10-9-1-15,-5 9 0 16,4 4 0-16,-4-3 0 16,2 3 0-1,2-1 0-15,2 1 0 0,1 4 1 16,0 1-1-16,-3 3 0 16,3-3 0-16,-3 3 0 15,0 3 0-15,-1-3 1 16,1 0-1-16,-4 0 0 15,4-6 0-15,-5 4 0 16,1-1 0-16,-2-1 1 16,2 4-1-16,-1 0 0 15,-1 4 0-15,-1-4 1 16,-2-2-1-16,4 1 0 0,-4-3 0 16,0 1 0-1,0-6 0-15,0-3 0 16,0 12 0-16,0-12 1 15,0 9-1-15,0-9 0 0,-4 9 0 16,4-9 1-16,-2 10-1 16,2-10 0-16,-3 5 0 15,3-5 1-15,0 0-1 16,0 0 0-16,0 0 0 16,0 0 0-16,0 0 0 15,0 0 1-15,0 0-1 0,0 0 0 16,-9 0 0-16,4 0 0 15,-5 0 0-15,1 0 0 16,0 0 0-16,0-3 0 16,1 1 0-16,-1-1 1 15,0-1-1-15,-5 8 0 16,-3 1 0-16,4 10 0 16,-1 13 0-16,-1 1 0 15,1 4 0-15,5 0 0 16,5-2 0-16,4-7 0 15,4-10 0-15,10-8 0 16,7-6 0-16,2-3 0 16,6-6 0-16,-4 1 0 15,-2 1 0-15,3 3 0 16,-2 3 0-16,-5 2 0 16,2 6 0-16,-8-1 0 0,-1 0 0 15,2-9 0-15,3-6 0 16,-3-10 0-16,-1-6 0 15,-1 0 0-15,-3 1 0 16,-1 7 0-16,1 1 0 16,-5 4 0-16,1 6 0 15,-5 6 0-15,0 0 0 16,0 0 0-16,0 0 0 16,0 0 0-16,0 0 0 0,0 0 0 15,3-13 0 1,-1 8 0-16,-2-3 0 15,0-3 0-15,-2 6 0 0,2-3 0 16,-3-1 0-16,3 9 0 16,-4-10 0-16,4 10 0 15,0 0 0-15,0 0 0 16,0 0 0-16,0 0 0 16,4 15-1-16,-1 6 1 15,6 6 0-15,0 6 0 16,5 8-1-16,-2-6 1 15,-3-6 0-15,5-8 0 16,1-2 0-16,6-7 0 16,2-7 0-16,-2-5 1 15,-3-8 0-15,-4-5 1 16,-2-2-1-16,-7-2 1 16,-7-7-2-16,-1-1 1 15,-2-2 2-15,-8 1 1 16,-4-5-1-16,-4-5 0 0,-5 0-2 15,8 6 0-15,-3 6-1 16,7 9 1-16,2 3-3 16,0 3 1-16,7 5-45 15,5 4 0-15,0 0 34 16</inkml:trace>
  <inkml:trace contextRef="#ctx0" brushRef="#br0" timeOffset="9441.56">2455 965 14 0,'0'0'5'0,"0"0"0"16,0 0 5-16,0 0 0 16,-5 0-2-16,5 0 1 15,-9-3-5-15,9 3 0 16,-9 0 0-16,9 0 0 16,-7-3-1-16,7 3 0 15,0 0-2-15,0 0 1 16,0 0 0-16,0 0 1 15,-5-14-2-15,1-2 1 16,-1-1-1-16,2 1 1 16,-1 4-1-16,4 0 0 15,4 0 0-15,1 5 0 16,2 2-1-16,-2 2 1 16,4-1-1-16,7 4 0 15,1 4 0-15,-3 3 1 16,3 1-1-16,1 4 1 0,-2 0-1 15,-2 4 0-15,-6-2 0 16,1 1 1-16,0-3-1 16,0 0 1-16,-6 0-1 15,2 0 0-15,-5-3 0 16,4 0 0-16,-4-2 0 16,0 1 0-16,0 1 0 15,0-2 0-15,-4-2 0 0,4 2 1 16,0-2-1-16,0-5 1 15,7 12-1-15,-7-12 0 16,6 7 0-16,-6-7 1 16,0 0-1-16,0 0 1 15,0 0-1-15,0 0 0 16,0 0 0-16,0 0 1 16,0 0-1-16,0 0 0 15,0 0 0-15,0 0 0 16,-13 2 0-16,8-2 0 15,-4 3 0-15,1-3 1 16,-1 0-1-16,0 0 0 16,0 0 0-16,-3-3 0 15,3 3 0-15,-3 0 0 16,3 0 0-16,1 0 0 16,-6 7 0-16,2 5 0 15,-2 8 0-15,5-2 0 16,-3 4 0-16,5 0 0 0,5 6 0 15,11-7 0-15,8-2 0 16,6-11 0-16,6-3 0 16,5-5 0-16,1-5 0 15,-6 2 0-15,-2-2 0 16,-8-2 0-16,0 2 0 16,-8 1 0-16,-4 1 0 15,-7 3 0-15,8-5-7 16,-8 5 1-16,0 0-63 15</inkml:trace>
  <inkml:trace contextRef="#ctx0" brushRef="#br0" timeOffset="9801.16">2804 888 80 0,'0'0'1'0,"13"0"1"15,4-4-1-15,-3 1 1 16,4 3-2-16,3-5 1 0,8 1 1 16,-9 1 0-16,-1-2-1 15,-9 5 0-15,-3 0-1 16,2-4 1-16,0 4-2 16,0 0 0-16,-1 0-35 15,-8 0 0-15,0 0 33 16</inkml:trace>
  <inkml:trace contextRef="#ctx0" brushRef="#br0" timeOffset="10321.06">2860 914 59 0,'0'0'1'0,"0"0"1"16,-7 12 0-16,6-5 1 15,-3 5-1-15,4-4 0 16,4 4-1-16,4 0 1 16,1 1-1-16,0-5 0 15,3 1 0-15,7-6 0 16,6 1 0-16,-4-4 0 15,-4-4-1-15,1 4 1 0,-8-3-1 16,6 3 1-16,-4 0-2 16,-3 0 1-16,-4 7-1 15,7-2 0 1,-1 3 0-16,-2 5 0 0,-1 2 1 16,-1 1 0-16,-1 8 5 15,-3-10 0-15,-3-2 7 16,-3 3 0-16,-10-3-6 15,3 0 1-15,1 0-2 16,-12 4 0-16,-8-2-1 16,-3 1 1-16,2 1-3 0,-3-8 0 15,2-4-1-15,1-4 0 16,0-7-1-16,7-2 1 16,6-3-3-16,1 4 1 15,6 1-34-15,3 1 0 16,1 3-11-16</inkml:trace>
  <inkml:trace contextRef="#ctx0" brushRef="#br0" timeOffset="10896.19">3224 1034 62 0,'0'0'2'0,"0"0"1"16,9 9 4-16,3-9 0 15,2 0-2-15,7 0 0 16,9-3-2-16,1 1 1 16,8-2-2-16,-6 1 0 0,-7-1-1 15,-3-1 1-15,-2 2-3 16,-4-2 1-16,1-2-75 16</inkml:trace>
  <inkml:trace contextRef="#ctx0" brushRef="#br0" timeOffset="11920.55">3750 824 7 0,'0'0'4'0,"0"0"0"15,0 0 5-15,0 0 0 16,0 0-1-16,0 0 1 16,-8-3-5-16,8 3 0 15,-7-2-1-15,7 2 0 16,0 0-1-16,0 0 0 15,-9 9 0-15,4-1 0 16,-4-3 0-16,4 7 0 16,1 4-1-16,-1-1 0 15,5 6 1-15,2 7 0 0,5 1-1 16,1-1 1-16,6-4-1 16,0 2 1-1,7-2-1-15,-5-5 1 0,-2-2-1 16,0-5 1-16,-2-5-1 15,1-7 1-15,-1-4-1 16,2 1 1-16,-6-2 0 16,5 1 0-16,-5 1-1 15,-2-2 0-15,2-6 0 0,-1-1 0 16,2-1 0-16,-4 0 0 16,-1 1 0-16,-4-7 0 15,2 2-1-15,-2-4 1 16,-2-3-1-16,-10 4 1 15,-9 1-1-15,0-2 1 16,-2 6-1-16,2-6 1 16,-2 0-1-16,2 6 1 15,-5 3-1-15,5 3 1 16,0 5-1-16,7 8 0 16,0-1-15-16,2 9 1 15,3-3-46-15</inkml:trace>
  <inkml:trace contextRef="#ctx0" brushRef="#br0" timeOffset="12248.4">4123 800 67 0,'0'0'0'0,"8"-5"1"15,13-6 0-15,-8 10 0 16,1 1-1-16,3 1 1 15,-1 6-1-15,-2-2 1 16,0 2-1-16,-2-3 1 16,-3-2-10-16,0 1 1 15,-1 0-29-15</inkml:trace>
  <inkml:trace contextRef="#ctx0" brushRef="#br0" timeOffset="12853.64">4119 845 49 0,'0'0'3'0,"0"0"1"0,0 0-1 16,0 0 1-16,-1 7-1 15,1 5 0-15,1 5-1 16,3 4 1-16,3 3-1 16,-2 0 0-16,7 0-1 0,-3-7 1 15,0 2-1-15,1-10 1 16,2-2-1-16,1-2 1 15,-1-9-2-15,2 3 1 16,3-3-1-16,-3 4 1 16,2 0-1-16,2 0 1 15,3 0-1-15,-7 4 0 16,-2-4 0-16,0 8 0 16,-3 4 0-16,-4 1 1 15,4-1 1-15,-6 0 1 16,-1 5 4-16,-4-2 0 15,-6 6 1-15,-1-4 1 16,-3 2-5-16,-4-1 1 16,-3 1-1-16,-6 1 1 15,2-4-4-15,-1-4 1 16,1-4-1-16,-3-4 1 16,-4-8-1-16,0-4 1 15,-1-8-1-15,5 16 0 0,5 4-1 16,5-15 0-16,7-2-11 15,4-3 1-15,0-5-42 16,5 6 0-16,0-1 45 16</inkml:trace>
  <inkml:trace contextRef="#ctx0" brushRef="#br0" timeOffset="13343.19">4546 1076 77 0,'0'0'3'16,"0"0"0"-16,12 3 3 15,-7-3 0-15,2 0-1 16,7 4 0-16,7 1-3 16,2-2 0-16,2 1-1 0,1-4 1 15,2 0-1-15,5 0 1 16,-2 0-1-16,-6-4 0 15,-4 4-13-15,-4 0 0 16,-3 0-51-16</inkml:trace>
  <inkml:trace contextRef="#ctx0" brushRef="#br0" timeOffset="14403.64">4951 881 44 0,'0'0'2'0,"0"0"0"16,0 0 5-16,0 0 0 16,0 0-2-16,0 0 1 15,0 0-2-15,0 0 1 16,0 0-1-16,0 0 0 0,0 0-3 15,0 0 1-15,0 0-1 16,0 0 1-16,0 0-1 16,0 0 0-16,9-9-1 15,3 2 1-15,2 2-1 16,0 2 1-16,6-1-1 0,-3 8 1 16,1-1-1-1,-1 9 0-15,-3 6 0 16,-2 1 1-16,-6 1-1 0,-3 4 1 15,-3 4-1-15,-3-7 1 16,-3-4 2-16,-2 2 0 16,-5-2-2-16,1-5 0 15,-2-3 0-15,5-2 0 16,1-2-1-16,8-5 0 16,-6 3 0-16,6-3 0 15,0 0 0-15,0 0 0 16,14-3 0-16,-1 3 0 15,1-4-6-15,1 3 0 16,3 1 1-16,5 1 0 16,6 6 3-16,-8 2 0 15,-1 0 2-15,-8 3 0 16,-7 3 4-16,-1 1 0 16,-10-4 2-16,-2 8 1 15,-8 1-1-15,-2-4 0 16,-3 2-3-16,-1-3 0 0,-10-4-1 15,2 0 0-15,1-7-1 16,-1 2 1-16,-2-5-2 16,6-2 1-16,7-5-1 15,0 1 0-15,-2-5-16 16,12 1 1-16,0-4-56 16</inkml:trace>
  <inkml:trace contextRef="#ctx0" brushRef="#br0" timeOffset="15225.81">5359 977 66 0,'0'0'3'0,"0"0"0"15,0 0 1 1,0 0 0-16,0 0-3 0,0 0 1 16,0 0 0-16,0 0 0 15,0 0-1-15,0 0 1 16,0 0-1-16,0 0 0 16,-5 13 0-16,1-1 1 15,2 5-1-15,4 4 1 16,2 6-1-16,-1 2 1 15,2 11-2-15,8-7 1 16,4 0-1-16,1-6 1 16,-1-3-1-16,4-3 1 15,0-5-1-15,-3-4 1 16,-1-4-1-16,-3-3 1 16,2-1-1-16,-2-4 1 15,-2-5-1-15,2-2 1 16,3-2-1-16,-4-3 1 0,-1-5-1 15,-3-2 1-15,-1-5-1 16,-6-2 1-16,-2-5 0 16,-2-2 1-16,-6 0 1 15,-5 1 0-15,-4-1 2 16,-4-2 0-16,-2 3-3 16,2 2 0-16,-5 6-1 15,0 12 1-15,0 3-2 16,-4 13 1-16,-5 5-2 15,14-1 1-15,0 8-15 16,3 1 0-16,-3 2-58 0</inkml:trace>
  <inkml:trace contextRef="#ctx0" brushRef="#br0" timeOffset="66564.33">5336 2057 34 0,'-5'-12'0'16,"-4"-6"5"-16,6 6 0 16,-3 4 0-16,6 1 1 15,0 2-2-15,0 5 1 16,6-12-2-16,-6 12 1 16,3-12-2-16,-3 12 1 15,5-9-1-15,-5 9 0 16,0 0-1-16,0 0 1 15,0 0-2-15,0 0 1 16,0 0 0-16,0 0 1 16,0-7-1-16,0 7 0 15,-3-9 0-15,3 9 0 16,0 0-1-16,0 0 1 16,0 0-1-16,0 0 1 15,3 12-1-15,1 6 0 16,1 13 0-16,4 14 1 0,-4 17-1 15,2 5 1-15,-2 4-1 16,-1 1 1-16,1 0-1 16,-1 18 1-16,1 10-1 15,-7-19 1-15,-5-12-1 16,4-19 1-16,1-17-1 16,-2-6 1-16,4-11-5 15,-3-4 0-15,1 0-61 16</inkml:trace>
  <inkml:trace contextRef="#ctx0" brushRef="#br0" timeOffset="66880.09">5313 2450 83 0,'9'0'0'16,"0"3"1"-16,0-3 0 16,-8 4 2-16,15-4 0 15,5 1 0-15,5 3 1 16,9 3-1-16,0 1 0 15,4 1-2-15,-4-9 1 16,3 0 0-16,-6-5 0 0,-6-2-2 16,4 2 0-16,-1-2-32 15,-8 2 0-15,0 1 8 16</inkml:trace>
  <inkml:trace contextRef="#ctx0" brushRef="#br0" timeOffset="67315.62">5712 2048 54 0,'0'0'0'15,"0"0"7"-15,4-9 1 16,1-11-1-16,-2 4 1 16,-3 1-3-16,2-2 0 15,-2 4 0-15,0 1 0 16,-2 4-2-16,2-3 0 16,-3 6-2-16,3 5 0 15,0-8-1-15,0 8 1 16,0 0-1-16,3 17 1 15,-1 10-1-15,2 18 0 16,1 21 0-16,2 10 0 0,-2 13 0 16,-1 25 0-16,-1 21 0 15,-1-23 0-15,-4-7 0 16,7-19 0-16,-1-10 1 16,-4-23 0-16,0-13-2 15,0-18 0-15,0 2-81 16</inkml:trace>
  <inkml:trace contextRef="#ctx1" brushRef="#br0">7272 8556 0,'0'0'0,"0"0"15,0 0 1,0 0-1,0 0-15,0 0 16,0 0 0,0 0-1,0 0-15,0 0 16,0 0 0</inkml:trace>
  <inkml:trace contextRef="#ctx0" brushRef="#br0" timeOffset="195047.07">1540 7296 54 0,'0'0'0'15,"0"0"1"-15,0 0 0 16,0 0 2-16,0 0 1 16,0 0-1-16,0 0 1 15,0 0 0-15,0 0 1 16,0 0-2-16,0 0 1 15,20-9-2-15,-10 2 1 16,-1-1-1-16,0-3 0 16,-1-2-1-16,-1 1 1 15,-1-1-1-15,-3 1 0 16,2 0 0-16,-5 0 0 16,4 4-1-16,-4 1 1 15,0 2-1-15,0 5 0 16,0 0 0-16,3 12 0 15,-1 12 0-15,7 2 0 16,0 6 0-16,-3 3 0 16,0 3 1-16,-3 5 0 15,2 2 0-15,-5-9 0 16,0-7 0-16,-3-5 1 0,-2-8-2 16,-7-7 1-16,-8-3 0 15,5 0 0-15,1-5 0 16,1 1 0-16,5 0-1 15,-1 1 0-15,5 2 0 16,4 2 0-16,7 5 0 0,2-3 0 16,0 3 0-16,14-2 0 15,6-1 0-15,-8-4 0 16,2-1 1-16,-6-3 0 16,1-2-25-16,-2-8 1 15,1 0-20-15</inkml:trace>
  <inkml:trace contextRef="#ctx0" brushRef="#br0" timeOffset="195696.99">1488 6977 64 0,'0'0'0'0,"0"12"1"15,-11-9 0-15,-10-3 1 16,6 4 1-16,1-1-1 16,0 6 0-16,1 5 1 15,1 1 0-15,-2-3-3 16,2 9 1-16,3 7-1 15,1-1 1-15,-1 6 0 16,0 8 0-16,0 8 1 16,15 8 0-16,6 6-1 15,2 3 1-15,2 4 1 16,11 22 0-16,12 13 0 0,6-34 0 16,4-16 0-16,4-19 0 15,10-15-2-15,-20-16 1 16,-11-14 2-16,3-8 0 15,-2-11 0-15,2-8 1 16,0-5-4-16,-2-16 1 16,6-12-1-16,-17 2 1 15,-4-2-1-15,-18-5 1 16,-9-11 0-16,-8 11 0 16,-13 3-1-16,-10-3 0 15,-11-3-1-15,-5 11 1 16,-9 6-1-16,1 25 1 15,-10 22-1-15,13 30 0 16,9 31 0-16,8 28 0 16,7 29-1-16,9 30 1 15,4 27 0-15,15 12 0 16,13 15-1-16,13-9 1 0,13-1-1 16,10-26 1-1,11-20-3-15,5-22 0 0,5-25-16 16,-5-14 1-16,1 1-50 15</inkml:trace>
  <inkml:trace contextRef="#ctx0" brushRef="#br0" timeOffset="204546.19">3007 7220 30 0,'0'0'0'0,"-17"0"3"16,17 0 0-16,0 0 4 16,0 0 0-16,5 0-3 15,-5 0 1-15,0 0 0 16,0 0 0-16,0 0-1 16,0 0 0-16,9-2-1 15,-9 2 0-15,0 0 0 0,0 0 1 16,0 0-2-16,0 0 1 15,0-10-1-15,0 5 1 16,0-6-1-16,-4 3 0 16,3-1-1-16,-8-3 1 15,0 4-1-15,0 1 0 16,1 1-1-16,-5 0 1 16,1 4-1-16,-5-2 0 15,-1 4 0-15,4 4 0 16,2 1 0-16,-6 2 0 15,-3 2 0-15,7-4 0 16,2 2 0-16,0 1 0 16,0 4 0-16,3 0 0 15,0 4 0-15,-1 1 0 16,1 7 0-16,0 4 0 16,2 5 0-16,7-1 0 15,4 8 0-15,1 1 0 16,7 1 0-16,0-3 0 0,8 1 0 15,4-7 1-15,-1-7 0 16,7-6 0-16,5-6 0 16,-2-4 1-1,2-3-2-15,-9-3 1 0,-8-4 0 16,-1 0 1-16,-10 0-11 16,3 0 1-16,3-4-64 15</inkml:trace>
  <inkml:trace contextRef="#ctx0" brushRef="#br0" timeOffset="206189.05">3331 7413 35 0,'1'9'0'0,"6"-1"4"16,-7-8 0-16,0 0 3 15,0 0 0-15,-8 0-4 16,8 0 1-16,-7-3-2 16,7 3 0-16,-6-4 0 15,6 4 0-15,-8-1-1 16,8 1 1-16,0 0-1 15,0 0 0-15,0 0-1 16,0 0 0-16,0 8 0 16,0-1 0-16,-4 7 0 0,8 3 0 15,-1 6 0-15,-1-3 0 16,1-1 1-16,1 4 0 16,-2 1 1-16,1 0 0 15,-3 4 0-15,4-11 0 16,-4-2-1-16,0-6 1 15,0-2-1-15,0-7 0 16,5 9 1-16,-5-9 0 16,0 0-1-16,0 0 1 15,0 0-1-15,0 0 1 16,0 0-1-16,0 0 1 16,0 0-1-16,0 0 0 15,-5-13-1-15,1 5 1 16,1-4-1-16,-3 0 0 15,3-6 0-15,3 6 1 16,-2 0-1-16,-1-7 1 16,3-5-1-16,-4 4 1 0,4 2-1 15,-3 3 1-15,3 3-1 16,0-4 0-16,-2-5 0 16,2 6 0-16,0-1 0 15,5 3 0-15,2 1 0 16,2 0 0-16,1 3 0 15,6 5 0-15,-2 4 0 16,7 0 0-16,0 7 0 0,-3 2 0 16,-4 5 0-16,7 5 0 15,-4 1 0-15,1-1 0 16,-6-1 0-16,-2-1 0 16,3-2 0-16,-5 1 0 15,-4-4 0-15,1 2 0 16,-5 1 0-16,0-3 0 15,0 4 0-15,0-4 0 16,0-3 0-16,0-4 0 16,-2-2 0-16,2-3 1 15,0 0-1-15,0 0 0 16,0 0 0-16,0 0 0 16,0 0 0-16,0 0 1 15,-10-14-1-15,5 7 0 16,-4-5 0-16,0-3 0 15,4-6 0-15,1 4 0 16,-1-4 0-16,7-3 0 0,5-2 0 16,-2 4 0-16,0 1 0 15,2 6 0-15,-1-3 0 16,-3 6 0-16,-1 5 0 16,10 2 0-16,6 4 0 15,-1 4 0 1,0 4 0-16,3 7 0 0,-3 6-2 15,1 3 1-15,-4 4 0 16,-6-1 0-16,-4 2 0 16,1-4 1-16,2 0-1 0,-2-1 1 15,-1-1-1-15,-2-5 1 16,1 0-1-16,-3-3 1 16,0-2 0-16,0-1 0 15,0-4-26-15,0-7 1 16,0 0-6-16</inkml:trace>
  <inkml:trace contextRef="#ctx0" brushRef="#br0" timeOffset="206930.75">4074 6951 48 0,'5'0'0'16,"7"0"4"-16,-6 0 0 15,-3 0 4-15,-3 0 0 16,0 0-5-16,0 0 0 16,0 0 0-16,0 0 0 15,0 0-1-15,0 0 0 16,-9 0-1-16,2 0 1 15,2 2-1-15,-4 1 0 16,1-3-1-16,-5 7 1 16,-4 4-1-16,5-1 1 15,1 2-1-15,-10 5 1 0,-3 11-1 16,13-2 0-16,4 6 0 16,-3 6 0-16,-3 4 1 15,5 9 0-15,-5 11 0 16,26-5 1-16,8 4 1 15,-2-10 0-15,2 3-2 16,3-9 1-16,4-9-1 16,6-3 0-16,1-9 0 15,-1-7 1-15,-4-7-2 16,0-4 1-16,-4-3-49 16,0-3 1-16,1 0 46 0</inkml:trace>
  <inkml:trace contextRef="#ctx0" brushRef="#br0" timeOffset="207614.98">4382 7103 44 0,'0'10'0'0,"-4"7"1"15,4-17 1-15,0 0 1 0,0 0 0 16,0-7 0-16,0 7 0 16,4-10-2-16,-4 10 0 15,8-3 0-15,-4 8 0 16,1 10 0-16,0 10 0 15,7 7-1-15,-3 10 1 16,3 9-1-16,-3 1 1 16,-4 5 2-16,4-9 0 15,0-1 0-15,0-4 0 16,-2-5 0-16,-2-11 1 16,-2-6-2-16,3-5 0 15,-6-4 1-15,3-7 0 16,-3-2-1-16,0-3 1 15,0 0-2-15,0 0 1 16,0 0-1-16,-3-8 1 16,-3-10-1-16,3-1 0 0,-1-5-1 15,3-3 1 1,-3-6-1-16,4 0 1 0,0-6-1 16,5 2 0-1,8 3 0-15,-5-1 0 16,5 4 0-16,-1 4 0 0,2 4 0 15,3 3 0-15,1 2 0 16,-1 6 0-16,-1 4-4 16,-2-1 0-16,-2 2-69 15</inkml:trace>
  <inkml:trace contextRef="#ctx0" brushRef="#br0" timeOffset="207958.5">4485 7305 73 0,'1'6'0'16,"6"12"1"-16,-1-3 1 16,1 8 2-16,7 1 1 15,3 7 0-15,1-2 0 16,6 4-2-16,-1-2 0 16,3 2-1-16,-5-8 0 0,-3-2 0 15,-1-2 0-15,0-4-2 16,-4-2 1-16,-1-8-49 15,-7 2 0-15,4-4 53 16</inkml:trace>
  <inkml:trace contextRef="#ctx0" brushRef="#br0" timeOffset="209129.6">4736 6749 44 0,'0'0'0'16,"4"12"2"-16,-4-12 0 16,0 0 4-16,0 0 1 15,0 0-2-15,0 0 0 16,0 0-3-16,0 0 1 16,-4-6-1-16,4 6 0 15,-1-11 0-15,1 4 0 16,0-1-1-16,0-1 1 15,1-1-1-15,3 1 0 16,-4 4-1-16,0 5 1 16,12-12-1-16,-12 12 0 15,9-4 0-15,0 8 1 16,-1-1-1-16,5 2 0 16,-3 1 0-16,2 1 0 15,-3 5 0-15,3-4 0 16,-3 4 0-16,-4-5 0 0,1 2 0 15,-3-1 1-15,1-1-1 16,-1 2 1-16,2 0-1 16,-1-1 1-16,-4-1-1 15,-4 3 1-15,-4 3-1 0,4-3 0 16,4-2 0 0,0-8 0-16,4 9 0 15,-4-9 1-15,0 0-1 0,0 0 1 16,0 0-1-16,0 0 1 15,0 0-1-15,0 0 1 16,0 0-1-16,0 0 1 16,0 0-1-16,0 0 0 15,0 0 0-15,0 0 0 16,0 0 0-16,0 0 0 16,-7 4 0-16,7-4 0 15,-11 3 0-15,4-3 1 16,-2 2-1-16,1 1 0 15,-1-3 0-15,0 4 0 16,-1-1 0-16,-1 9 0 16,1 9 0-16,-3 3 1 15,-1 9 0-15,6-9 0 16,1-3-1-16,10-8 1 16,6-6 1-16,0-2 0 15,8-3-1-15,4 0 1 0,9-2-2 16,-7 3 1-1,-2 1 0-15,-7-4 1 0,-6 1-1 16,-1 6 0-16,-1 0-3 16,2-2 1-16,-2-5-46 15,6-8 0-15,-3-1 46 16</inkml:trace>
  <inkml:trace contextRef="#ctx0" brushRef="#br0" timeOffset="209849.98">5107 7146 49 0,'4'9'0'16,"1"3"3"-16,-5-12 1 15,0 0 1-15,0 0 1 16,-5-7-3-16,5 7 1 16,-4-5-3-16,4 5 0 15,0 0 0-15,0 0 0 16,0 0-1-16,0 5 1 15,0 10-1-15,0 6 0 16,4 12 0-16,-3 6 1 16,3 10-1-16,1-8 0 15,2 0 0-15,2-3 1 16,-4 0-1-16,-1-7 1 16,1-1-1-16,-2-6 0 15,-3 0 0-15,4-7 1 16,-4-1-1-16,0-8 0 0,0-3-17 15,0-5 1-15,0 0-14 16</inkml:trace>
  <inkml:trace contextRef="#ctx0" brushRef="#br0" timeOffset="210075.12">5016 7392 92 0,'5'7'0'16,"8"5"1"-16,-5-5 1 15,1-3 0-15,9-4 0 16,3-4 0-16,5 1 0 16,4-1 0-16,1 3 1 15,4-3-3-15,-5 4 0 16,-6 0-37-16,-5 0 1 15,1 0 22-15</inkml:trace>
  <inkml:trace contextRef="#ctx0" brushRef="#br0" timeOffset="210583.4">5495 7115 48 0,'0'0'0'15,"5"8"6"-15,-5-8 1 16,0 0 2-16,0 0 0 16,0-13-6-16,0 6 1 15,0 2-3-15,0 5 1 16,0-11-1-16,0 11 0 15,0 0-1-15,4 14 1 16,1 8-1-16,0 15 1 16,6 14-1-16,-1-1 0 15,3 9 0-15,-5-2 0 16,1-4 0-16,0-4 0 16,-4-8 0-16,2-1 1 15,-5-11-1-15,1-5 0 16,1-5-31-16,-4-5 0 15,3 1 18-15</inkml:trace>
  <inkml:trace contextRef="#ctx0" brushRef="#br0" timeOffset="211088.62">5600 7413 95 0,'0'0'0'16,"4"12"0"-16,8-7 1 16,14-5-1-16,0 0 1 15,4 4 0-15,-7-2 0 16,-2-2 0-16,-4-6 0 16,4-1-1-16,-7 6 1 15,-5 1 0-15,0-9 0 16,-2-3 0-16,-2 0 0 15,0-4 0-15,2-2 0 16,-5-5-1-16,1 1 1 16,-3-2-1-16,0 1 1 15,0 1-1-15,0-1 1 16,0 4-1-16,-5-1 1 16,-4 4 0-16,6 4 0 15,3 7-1 1,0 5 0-16,3-9 0 0,-3 9 0 0,0 0 0 15,-7 11 1-15,2 4-1 16,5 13 0 0,0 4 0-16,4 10 0 0,4 10 0 15,-2 1 0-15,2 4 0 16,-4 0 0-16,-4 1 0 16,5-4 0-16,4-6 0 15,-4-6 0-15,2-6 0 16,-2-9 0-16,-5-4-10 15,4-4 1-15,1-4-57 0</inkml:trace>
  <inkml:trace contextRef="#ctx0" brushRef="#br0" timeOffset="212128.2">6032 6813 31 0,'0'0'0'0,"7"14"6"0,-7-14 0 16,0 0 3-16,0 0 1 16,-3-9-7-16,3 9 1 15,-9-8 1-15,9 8 0 16,-7-9-2-16,7 9 1 16,-5-7-2-16,5 7 1 15,-6-7-1-15,6 7 1 16,-3-10-2-16,3 3 0 15,0-2 0-15,0 1 0 16,0-1-1-16,3 2 1 16,-1-1-1-16,2 1 1 15,-1 2-1-15,-3 5 0 16,9-4 0-16,-9 4 0 16,12 4 0-16,-3-1 0 15,-1 6 0-15,1-1 0 16,5 4 0-16,-2 4 0 15,-3-2 0-15,0 1 0 16,0-3 0-16,-4 0 1 0,-2-3-1 16,1 0 0-16,-4-3 0 15,0 1 0-15,0 4 0 16,0-3 0-16,0 3 0 16,-4-6 0-16,4 2 0 15,0-7 0-15,-5 5 0 16,5-5 1-16,0 0-1 15,0 0 1-15,0 0-1 16,0 0 0-16,0 0 0 16,0 0 1-16,0 0-1 15,0 0 0-15,-7 3 0 0,7-3 1 16,-12 4-1-16,7-4 1 16,-4 0-1-16,4 0 0 15,-2 0 0-15,7 0 0 16,-11 0 0-16,2 3 0 15,2 2 0-15,-1 4 0 16,-1 3 0-16,0 7 0 16,1 7 0-16,2-4 0 15,-1-1 0-15,6-4 0 16,-3-1 0-16,13-8 0 16,3-2 1-16,9-5 0 15,5-1 0-15,-3-1 0 16,-2-1-1-16,-4 2 0 15,1 0 0-15,-6 0 1 16,2 3-2-16,-5 2 1 16,-2 4-46-16,-5 0 1 15,1-1 44-15</inkml:trace>
  <inkml:trace contextRef="#ctx0" brushRef="#br0" timeOffset="212741.63">6287 6705 77 0,'0'0'2'0,"0"0"0"15,0 0-1-15,0 0 1 16,0 0-1-16,0 0 1 16,0 0-1-16,0 0 1 15,13 8-1-15,-5 4 1 16,1 0 0-16,3 7 0 15,2 7-1-15,2 2 1 16,-6 1-1-16,6 4 0 16,-2 6-1-16,2-2 1 15,-2 4 0-15,-2-1 0 0,-3-1-1 16,0-1 1-16,-4-2-1 16,0 2 1-16,2 2-1 15,-3 1 1-15,-3 6-1 16,3-2 1-1,-4 5-1-15,0-11 1 0,0-2-1 16,-4-5 1-16,3-1-1 16,-3-5 1-16,1-5-1 15,-3-2 1-15,3-4-1 16,-1-1 1-16,3-2-1 0,-3 0 0 16,-1-5 0-16,1 2 0 15,-1-4 0-15,2 2 1 16,3 2-1-16,-4-4 0 15,2 3 0-15,-1-1 0 16,-1 2-4-16,3-2 1 16,-3 1-74-16</inkml:trace>
  <inkml:trace contextRef="#ctx0" brushRef="#br0" timeOffset="213281.06">6887 7361 85 0,'0'0'0'15,"-5"0"1"-15,5 0 0 16,0 0 3-16,0 0 1 16,8 0-3-16,1-3 1 15,2 0 0-15,8 1 1 16,4-2-2-16,3 4 1 15,7-3-2-15,-7 1 0 16,2 2 0-16,-3 0 0 16,-4 2-1-16,-4 1 0 15,-5 1-5-15,2-2 0 16,-1 1-71-16</inkml:trace>
  <inkml:trace contextRef="#ctx0" brushRef="#br0" timeOffset="213591.95">6985 7572 109 0,'0'0'0'16,"9"0"1"-16,5 0 1 16,7 1 0-16,1 1 1 15,8 3-2-15,-4-1 1 16,-3-1-1-16,1 2 1 15,-6-5-4-15,3 0 1 16,-4 0-85-16</inkml:trace>
  <inkml:trace contextRef="#ctx0" brushRef="#br0" timeOffset="214077.95">7443 6992 68 0,'0'9'0'16,"-4"7"2"-16,4-16 1 15,0 0 0-15,0 0 0 16,0 0-1-16,0 0 1 15,0 0-2-15,4 8 1 16,5 8-1-16,-1 16 0 16,10 10-1-16,-4 10 1 15,3 10-1-15,-1 1 0 16,-7 10 1-16,1-8 0 16,-1-1 0-16,-2-9 0 15,-5-6 0-15,1-10 0 16,-3-9-1-16,0-6 0 0,0 0-69 15</inkml:trace>
  <inkml:trace contextRef="#ctx0" brushRef="#br0" timeOffset="214389.13">7448 7098 70 0,'4'5'0'16,"-3"5"5"-16,-1-10 0 16,-1-15 1-16,-3 4 1 15,4 1-3-15,12 10 0 16,6 2-1-16,8 13 0 15,6 13-3-15,-3 5 1 16,-4 3 0-16,1-4 0 16,-3 5 0-16,-9-10 0 15,-2-3-7-15,-3-6 1 16,0-1-66-16</inkml:trace>
  <inkml:trace contextRef="#ctx0" brushRef="#br0" timeOffset="214677.79">7892 6986 102 0,'-3'6'0'0,"-1"7"0"0,4-13 1 16,-10 8-1-16,3-3 1 15,2-1-1-15,-8 6 1 16,-4 4-1-16,-6 8 1 16,-1 9-1-16,-3 0 0 15,5 6 0-15,-3-8 0 16,4 2 0-16,7-9 0 16,0 1-16-16,2-8 1 15,3 3-34-15</inkml:trace>
  <inkml:trace contextRef="#ctx0" brushRef="#br0" timeOffset="-214432.16">7873 7013 93 0,'-2'12'0'0,"2"4"1"16,-3-8 1-16,1-4-1 16,2-4 0-16,0 0-1 15,0 0 1-15,0 0-1 16,0 0 1-16,0 8 0 16,0 4 0-16,2 6-1 15,-2 4 0-15,0 4 0 0,0 10 1 16,3 4-1-16,-3 5 0 15,0 3 0-15,0 0 1 16,0 6-1-16,0-10 0 16,-3 5 0-16,-1-10 1 15,3 3-1-15,-3-9 0 16,-1-6 0-16,1 2 1 16,4-4-1-16,-3-5 1 15,3-2-1-15,0-5 0 16,0 1-77-16</inkml:trace>
  <inkml:trace contextRef="#ctx0" brushRef="#br0" timeOffset="-213832.65">8113 7568 66 0,'0'0'0'15,"0"16"2"-15,0-16 1 16,0 8 1-16,0-8 1 16,0 0-4-16,0 0 1 15,0 0-1-15,0 0 1 16,-9 16 0-16,5-7 0 15,-1 4-1-15,10 6 0 16,1-1 0-16,1 1 0 16,1-2-1-16,3-2 1 15,1 1-1-15,-3-4 1 16,-2 0 0-16,10-12 0 16,1-10 1-16,-1-1 0 15,1-3 0-15,-8-3 0 16,1 0-1-16,-3-4 0 15,-2 2 0-15,-3 0 0 16,-1 6 1-16,-4-8 0 0,-7-3 1 16,1 8 0-16,-5-1-2 15,-7 8 0-15,-3 6 0 16,2 3 0-16,-4 0-14 16,6 9 1-16,2-1-56 15</inkml:trace>
  <inkml:trace contextRef="#ctx0" brushRef="#br0" timeOffset="-212851.74">8714 7248 50 0,'0'0'0'16,"-9"13"9"-16,9-13 0 16,0 0-1-16,0 0 1 15,4-13-4-15,-2 6 0 16,-2-2 0-16,3 0 0 15,-3 1-2-15,0-1 1 16,0 2-1-16,-3-1 0 16,1-1-1-16,-5 2 0 15,2 2-1-15,-1 2 1 16,-2 3-2-16,1 0 1 16,-2 0-1-16,0 8 1 15,0 1-1-15,1 10 0 16,-5 1 0-16,8 8 0 15,0 5 0-15,5-6 0 16,2 4 0-16,5-8 0 16,1-2 0-16,6-8 0 0,4-2 0 15,-2-3 0-15,-2-4 0 16,3-1 0-16,-5-1 0 16,2 1 0-16,-5 1 0 15,3-4 0-15,2 3-2 16,-1-1 1-16,-1 1-1 15,-2 1 1-15,1-2-1 0,3 8 1 16,-2 0-1-16,-3 1 1 16,-1 1 0-16,-2 1 1 15,-6 1 0-15,0 4 1 16,0-3 4 0,-9 6 0-16,-5 3 1 0,-2-9 0 15,2 3-3-15,-7-6 1 16,-1-4-1-16,-8-3 0 15,-3-3-2-15,5-2 1 16,0-3-1-16,8-1 0 16,3 1-1-16,1-1 0 15,4 3-20-15,7 1 1 16,-4-4-60-16</inkml:trace>
  <inkml:trace contextRef="#ctx0" brushRef="#br0" timeOffset="-212124.94">9034 7448 52 0,'-5'6'0'16,"-7"3"3"-16,3 3 1 15,4 5 3-15,5 6 1 16,1 1-3-16,3-3 0 15,5 3-2-15,-1-4 0 16,5-2-1-16,1-3 1 16,6-3-1-16,-2-3 0 15,-2-2 0-15,-1-7 1 16,1 0-2-16,-4 0 1 16,-3-4-1-16,0 1 1 15,-4 1-1-15,-5 2 0 16,0 0 0-16,0 0 0 15,0 0 1-15,0 0 0 16,0 0 0-16,-9 0 0 16,-8 0-1-16,3 0 1 15,-7-2 1-15,5 1 0 0,2 1-2 16,0-4 1-16,2-3-1 16,3 2 0-16,2 2-1 15,-3-8 1-15,-2-2-1 16,3-5 1-16,0-2-1 15,6-8 1-15,1-1-1 0,7-4 1 16,-1 0-1-16,4 7 0 16,1 4 0-16,2 3 0 15,4 5 0-15,3 7 0 16,3 11 0-16,-7 4 0 16,-2 8 0-16,-3 5 0 15,-8 5 0-15,-2-1 0 16,-6 1 0-16,-2-2 0 15,-2-5 0-15,3-1 0 16,-1-6-5-16,0-4 1 16,2-3-38-16,7-5 0 15,0 0 21-15</inkml:trace>
  <inkml:trace contextRef="#ctx0" brushRef="#br0" timeOffset="-211433.38">9331 7427 47 0,'0'0'0'15,"2"9"2"-15,-2-9 1 16,3 12-1-16,-3-12 1 15,4 12-2-15,-2-4 1 16,-1 3-1-16,5 6 0 16,-1 5 0-16,7 2 0 15,0 6 3-15,-1-4 1 16,1 1 0-16,-5-6 0 16,-2-2 0-16,-5-5 0 15,0-4 0-15,0-1 0 16,0-6-1-16,0-3 0 15,0 0-2-15,0 0 1 16,0 0-2-16,0 0 1 0,-8-10-1 16,4-1 1-1,1-4-1-15,1-4 1 16,-2-4 0-16,-4-1 0 16,-1-3-1-16,4 3 0 0,1-1-1 15,4 1 1-15,9 0-1 16,-4 3 0-16,7 6 0 15,1 6 1-15,-1 4-1 16,5 10 0-16,3 11 0 0,-3 8 0 16,-1 10 0-16,-2-6 0 15,-2 0 0-15,-3 4 0 16,-6-1 0-16,3-5 0 16,-3-2-3-16,2-3 0 15,-1-4-46-15,-2-3 0 16,1 0 43-16</inkml:trace>
  <inkml:trace contextRef="#ctx0" brushRef="#br0" timeOffset="-210569.4">9837 7418 75 0,'-9'4'0'15,"0"-3"1"-15,9-1 1 16,-12 7 0-16,12-7 0 15,0 6 0-15,0-6 1 16,3 10-1-16,-3-10 0 16,0 12-1-16,2-2 1 15,2 6-1-15,1 3 0 16,2-2 0-16,2 7 0 0,-1 5-1 16,6-3 1-16,4-2-1 15,-3-5 1 1,3-3-1-16,-8-4 1 0,1-2-1 15,6-1 0-15,1-7 0 16,-1-2 0-16,3-2 0 16,-1 2 1-16,-2-3 0 0,-3-4 0 15,2 1 1-15,-2-6 0 16,-2 0-1 0,-3-5 1-16,2 2-1 0,-3-4 1 15,-1 1 1-15,-7-2 0 16,-3-8 2-1,-1 4 0-15,-1 3-2 0,-9-6 0 16,-7 1-1-16,0 2 0 16,-2 3-1-16,2 2 1 15,0 7-2-15,0 7 0 16,2 5-3-16,2 12 0 16,1 3-36-16,5-1 1 15,1 2 6-15</inkml:trace>
  <inkml:trace contextRef="#ctx0" brushRef="#br0" timeOffset="-209917.2">9931 7386 30 0,'0'0'0'0,"10"13"2"15,-10-13 1 1,4 11 4-16,-4-11 0 0,0 0-1 16,0 0 1-1,0 0-2-15,0 0 1 0,-5 8-2 16,1-1 0-16,-1 2-2 15,1 5 0-15,-1 5 1 16,3-4 0-16,4 2-2 16,5-1 1-16,5 5-1 0,6-9 0 15,6 0 0 1,-3-9 1-16,2-3-1 0,0-3 1 16,1-1-2-16,-6-4 1 15,-4-1 0-15,-2 0 0 16,0 2-3-16,-6 2 1 15,1 2-72-15</inkml:trace>
  <inkml:trace contextRef="#ctx0" brushRef="#br0" timeOffset="-189839.22">4221 8484 62 0,'0'0'0'15,"0"0"2"-15,0 0 0 16,0 0 1-16,0 0 1 16,0 0 3-16,0 0 0 15,0 0-5-15,0 0 0 16,-4-19 0-16,4 14 0 15,0-2 0-15,0 7 0 16,0 0-1-16,0 8 0 0,4 6-1 16,1 9 1-1,-2 8-1-15,6 6 1 16,0 10-1-16,0 6 0 0,-1 4 0 16,1-8 0-16,-4-1 0 15,2-3 0-15,-7-4 0 16,2-8 0-16,-2-6 0 0,0-6 0 15,0-5 1 1,0-4 0-16,0-7 0 0,0-5 0 16,0 7-1-16,0-7 1 15,-5-11-1-15,1-2 1 16,-1-8-1-16,2 2 1 16,-3 2-1-16,6-7 1 15,0-4-1-15,9 4 1 16,0 0-1-16,12-2 0 15,5-7 0-15,0 6 1 16,-3-4-1-16,-2 6 0 16,0 6-1-16,-7 6 1 15,-2 2-20-15,0 4 1 16,2-1-28-16</inkml:trace>
  <inkml:trace contextRef="#ctx0" brushRef="#br0" timeOffset="-189545.24">4322 8715 77 0,'0'0'0'0,"9"12"0"16,-2 12 1-16,2 9-1 0,-4-4 1 15,4 5 0-15,-1 4 0 16,1-1 1-16,7 2 1 16,1 3-2-16,1-4 1 15,-1 1-1-15,-3-9 0 16,-2-8 0-16,1-8 0 15,1 0-68-15</inkml:trace>
  <inkml:trace contextRef="#ctx0" brushRef="#br0" timeOffset="-188625.64">4511 8127 56 0,'9'2'0'16,"-1"4"2"-16,-8-6 0 16,9 4 2-16,-9-4 1 15,0 0 0-15,0 0 0 16,0-12-2-16,4 3 0 16,-3 2 0-16,6-5 0 15,-1 4-2-15,2-4 1 16,5 3-2-16,-5 0 1 15,1 6 0-15,3 3 0 16,2 5 0-16,-1 2 0 0,1 5-1 16,-2 0 1-1,0 2-1-15,-3 1 1 0,-4-3-1 16,-2 1 1-16,3-1-1 16,-3-4 0-16,-3 4 0 15,2-5 0-15,-2 2 1 16,0-9 0-16,0 12-1 15,0-12 1-15,0 8-1 0,0-8 1 16,0 0-1 0,0 0 1-16,0 0-1 0,0 0 0 15,0 0 0-15,0 0 0 16,-5 4 0 0,5-4 1-16,-14 5-1 0,14-5 0 15,-12 7 0-15,12-7 0 16,-9 3 0-16,9-3 0 15,-9 2 0-15,0 2 1 16,2-3 1-16,-3 10 0 16,-8 6-1-16,6 2 0 15,-2-2-1-15,2 0 1 16,3-1-1-16,6-1 1 16,-3-6 0-16,15-2 0 15,9-4-1-15,3-3 1 16,5-1-1-16,-3 8 1 15,3 1-1-15,-5 1 1 16,-7 1-2-16,-4-1 1 16,-1-1-10-16,-9-8 0 15,0 0-60-15</inkml:trace>
  <inkml:trace contextRef="#ctx0" brushRef="#br0" timeOffset="-188238.95">4882 8558 72 0,'0'0'0'16,"-13"0"4"-16,13 0 0 16,-5 0 1-16,5 0 0 15,0 0-4-15,0 0 1 16,0 0-1-16,0 0 0 16,0 0 0-16,2 12 0 15,5 7 0-15,-2 19 0 16,0 14-1-16,2-2 1 15,-5 5 0-15,5-4 0 16,2 6 0-16,0-7 0 16,-1-5-1-16,1-9 1 15,-5-8-2-15,1-7 0 0,-2-1-73 16</inkml:trace>
  <inkml:trace contextRef="#ctx0" brushRef="#br0" timeOffset="-188027.46">4735 8854 111 0,'0'0'0'0,"14"16"4"16,3-9 1-16,8-7 0 0,3 0 1 15,7-9-3-15,1 11 0 16,-1 5-2-16,-3-14 1 15,-3-2-11-15,-4 2 0 16,1 0-77-16</inkml:trace>
  <inkml:trace contextRef="#ctx0" brushRef="#br0" timeOffset="-187289.33">5289 8529 64 0,'3'12'0'0,"3"5"4"16,-6-17 1-16,0 0 0 15,0 0 0-15,0 0-4 0,3 12 1 16,6 7-1-16,3 15 0 16,6 13 2-16,-13 6 0 15,-2 4 3-15,3 0 0 16,-3 0-3-16,-3-10 1 15,2-10-3 1,-2-7 1-16,0-10-1 0,0-9 0 16,0-9-1-16,0-2 1 15,-5-18-1-15,-1 3 1 16,-1-2-1-16,2-2 0 16,-4-2 0-16,4 5 0 15,5 3 0-15,0 13 0 16,11-6 0-16,1 6 0 15,2 6 0-15,2-6 0 16,1 0 2-16,4-6 0 16,2-4 2-16,-2-5 0 15,0-8-1-15,-4-3 0 16,-3-3-1-16,-2 0 0 0,-6-4-1 16,1 0 1-16,-6 2-1 15,3 5 1-15,-1 7-1 16,-3 0 0-16,0 6-1 15,2 4 0-15,-2 0 0 16,0 9 0-16,0 0 0 16,7 14 0-16,2 9 0 15,0 14 0-15,5 12 0 16,-6-1 0-16,5 2 0 16,-10 2 0-16,2-2 0 0,-1-2 0 15,5-1-3 1,-4-10 0-16,-2-4-19 0,-1-5 0 15,2-1-44-15</inkml:trace>
  <inkml:trace contextRef="#ctx0" brushRef="#br0" timeOffset="-186389.15">5730 8172 58 0,'0'0'0'15,"15"12"3"-15,-15-12 0 16,-3-9 1-16,3 2 1 16,-4 0 0-16,4-1 0 15,0-1-2-15,0 0 0 16,4-3 0-16,1 4 0 16,2-4-2-16,-2 1 1 15,4 3-1-15,0 3 0 16,-4 1 0-16,7 4 0 15,-3 4-1-15,3-1 1 16,0 6-1-16,2-1 1 16,-5 4-1-16,0 0 1 15,0-3-1-15,-6 1 1 16,2 2-1-16,-1 1 0 0,1 0 0 16,-1-4 1-16,-4 1-1 15,0-1 0-15,0-4 0 16,0-5 0-16,0 7 0 15,0-7 1-15,0 9-1 16,0-9 1-16,0 0 0 16,0 0 0-16,0 0 0 15,0 0 0-15,0 0 0 16,0 0 0-16,0 0-1 0,0 0 1 16,-7 0-1-16,7 0 1 15,-11 0-1 1,4 0 1-16,2-4-1 0,-4 4 0 15,-3 4 1-15,1 1 0 16,-4 5 0-16,-3 7 0 16,4 7 0-16,2 1 0 15,3 4-1-15,4-7 1 16,5-1 1-16,9-4 0 16,8-1 0-16,2-4 0 15,2-9-1-15,4 2 1 16,3-1-1-16,-7-1 0 15,0-1-5-15,-9 5 0 16,-1 2-36-16,-3-4 0 16,1 2 16-16</inkml:trace>
  <inkml:trace contextRef="#ctx0" brushRef="#br0" timeOffset="-185937.1">6100 8799 77 0,'9'2'0'16,"8"5"7"-16,-17-7 1 15,-14 12-3-15,7-3 1 16,-1-6 1-16,8-3 1 15,12-3-2-15,9 6 0 16,7-1-5-16,-4-1 1 16,-1 1-1-16,2-2 1 15,1 0-1-15,0 4 0 16,0-3-5-16,-5 1 0 16,-7 1-37-16,-2 3 1 15,1-5 17-15</inkml:trace>
  <inkml:trace contextRef="#ctx0" brushRef="#br0" timeOffset="-185678.26">6135 9020 105 0,'0'0'0'16,"12"-2"5"-16,-3 2 1 16,-4 0 1-16,13 0 1 15,3 2-6-15,-4 1 0 16,1-3-1-16,6 4 1 16,4-4-2-16,-3 0 0 15,-8 0-32-15,4 0 0 16,2 0-12-16</inkml:trace>
  <inkml:trace contextRef="#ctx0" brushRef="#br0" timeOffset="-184954.59">7154 8242 60 0,'4'12'0'0,"1"7"2"15,-5-19 1-15,0 0 2 16,0 0 0-16,0 0-2 16,0 0 1-16,0 0-3 15,0 0 1-15,0 16-1 16,4 8 0-16,1 17-1 15,-2 8 1-15,-1 8-1 0,2 6 1 16,-4 15-1-16,0-9 1 16,0 0-1-16,0-11 1 15,0-2-1-15,-4-17 1 16,2-8-3-16,2-8 1 16,-3 1-62-16</inkml:trace>
  <inkml:trace contextRef="#ctx0" brushRef="#br0" timeOffset="-184642.71">7121 8234 85 0,'0'0'0'16,"4"10"4"-16,-4-10 1 0,0 0-2 15,0 0 0-15,0-9 0 16,7 20 0-16,1 9-1 16,10 6 0-16,1 5 0 0,2 0 0 15,4 6-1 1,-3-5 0-16,5 5 0 0,-10-13 0 15,-1-4-10-15,-6-4 1 16,3-1-62 0</inkml:trace>
  <inkml:trace contextRef="#ctx0" brushRef="#br0" timeOffset="-184393.2">7548 8270 117 0,'-9'3'0'16,"-5"3"0"-16,2 0 0 16,-4 3 0-16,-3 7 0 15,-6 4 0-15,3 8 0 16,-4 5 0-16,-4-1 0 15,4 5 0-15,-1-10 0 0,6-1-8 16,4-5 1-16,-1-1-64 16</inkml:trace>
  <inkml:trace contextRef="#ctx0" brushRef="#br0" timeOffset="-184070.69">7487 8310 87 0,'-7'8'0'15,"-4"8"4"-15,11-16 1 16,0 0-3-16,0 0 1 16,5-9 0-16,-5 9 0 15,4 17-2-15,-2-1 1 16,1 1-2-16,6 12 1 15,-2 11-1-15,2 5 0 16,-1 7 0-16,1 4 1 16,0 10-1-16,-4-2 0 15,-1-4 0-15,1-3 0 16,-5-4-1-16,0-8 0 16,3-5-19-16,-3-7 0 15,2-1-24-15</inkml:trace>
  <inkml:trace contextRef="#ctx0" brushRef="#br0" timeOffset="-183606.01">7677 8797 55 0,'0'0'0'16,"4"32"3"-16,-4-24 0 15,0 1 1-15,0-2 1 16,2 0 0-16,1 6 0 16,1-1-3-16,4 4 1 15,1-2-1-15,1-4 1 16,6-1 2-16,-2-9 0 16,2 0 0-16,1-9 1 15,-4-1-3-15,-3-2 1 16,-1-2-1-16,-2-5 0 15,-7 2-1-15,0 1 1 16,-4 4-2-16,-11 0 1 16,-8 0-1-16,2 7 1 0,2 1-4 15,-6 8 1 1,3-4-94-16</inkml:trace>
  <inkml:trace contextRef="#ctx0" brushRef="#br0" timeOffset="-182909.02">8177 8448 94 0,'0'0'0'16,"6"29"1"-16,-6-29 1 16,-6-16 3-16,3 8 0 0,-4-3-2 15,0 8 0-15,0 3-2 16,-2 9 1-16,-3 3-1 16,3 0 1-16,4 1-2 15,-4 10 1-15,0 1-1 16,9-2 1-16,0 4-1 15,4-5 0-15,1-4 0 16,7-5 0-16,2-5 0 16,4-2 1-16,-2-1-1 0,3-4 1 15,2-4-1 1,0 1 0-16,-4 3-2 0,1 3 1 16,-4 1-2-16,1 4 0 15,-4 8 1-15,-2-4 1 16,-2 0 1-16,-2 2 0 15,-2 1 5-15,-6 6 0 16,-2 7 6-16,-2-3 0 16,-2 1-6-16,-5-5 1 15,-4-4-1-15,-4-1 0 16,-3-8-4-16,-1-8 1 16,-5-8-1-16,6 1 1 15,4 2-2-15,4-7 1 16,3 1-6-16,1 10 0 15,5 1-50-15,8 0 1 16,0 0 32-16</inkml:trace>
  <inkml:trace contextRef="#ctx0" brushRef="#br0" timeOffset="-182304.93">8476 8647 78 0,'0'0'0'15,"0"19"1"1,0-6 1-16,-3 2 1 0,1-1 0 15,2 1 2-15,9 9 1 16,0 4-2-16,5-2 0 16,-2 2-3-16,-2-4 1 15,6-7-1-15,-4-2 0 16,2-3 0-16,4-5 1 16,3 2-1-16,-4-6 0 15,-5-1 0-15,-3 2 1 16,-4-4-1-16,-5 0 1 15,0 0-1-15,0 0 1 16,0 0-1-16,-8 0 1 16,-5 1 1-16,3-1 1 15,-2 0-1-15,-6-5 0 0,-3-3 0 16,0-10 1-16,-2-1-3 16,6 11 0-16,-4 4-1 15,12-16 1-15,1-10-1 16,4 3 1-16,4-6-1 15,7 5 1-15,4-1-1 16,1 10 0-16,2 5 0 0,1 7 0 16,-4 11 0-16,1-1 0 15,0 9 0 1,-8-1 0-16,-2 2 0 16,-2 5 0-16,-2-3-4 0,-5-1 1 15,2 2-12-15,-1-4 0 16,-1 0-65-1</inkml:trace>
  <inkml:trace contextRef="#ctx0" brushRef="#br0" timeOffset="-181856.16">8700 8691 60 0,'0'0'0'0,"0"12"0"16,2 0 1-16,5 8 0 16,3 5 0-16,3 0 4 15,-1 3 1-15,-3 0-1 16,-4-8 1-16,2-4-1 15,-2-4 0-15,-5-4 3 16,0-8 1-16,0 9-5 16,0-9 1-16,0-5-3 0,-3-11 0 15,1-4 1-15,-2-3 1 16,1 1-3-16,3-2 1 16,3-4-1-16,3 7 0 15,1 4-1-15,7 14 0 16,3 5 0-16,4-1 0 15,0 4 0 1,-2 11 0-16,2 1-1 0,-5 7 1 16,-6 0-1-16,-1 1 0 15,-5-1-13-15,1-7 1 16,2 2-61-16</inkml:trace>
  <inkml:trace contextRef="#ctx0" brushRef="#br0" timeOffset="-181156.85">9072 8670 77 0,'0'0'0'16,"13"2"1"-1,-13-2 1-15,0 0 3 0,0 0 0 16,0 0 1-16,0 0 0 15,0 0-2-15,0 0 1 16,-4 7-2-16,4 6 0 16,4 10-2-16,1 4 0 15,4 10 0-15,3-6 0 16,0 1-1-16,2-6 1 16,0-2-1-16,4-6 1 15,-1-5 0-15,2-2 1 16,4-10 0-16,-5-2 1 15,-1-6-1-15,1-7 0 16,-1-10 1-16,-1 3 0 16,-6 6-1-16,6-9 1 15,-4-4-1-15,-10 6 1 16,-4-1 0-16,-10-1 0 16,-4-2 0-16,-1 4 0 15,-6-1-2-15,-1 4 1 16,-4 2-1-16,7 5 0 0,-2 5-1 15,4 2 1-15,-1 5-1 16,8 5 0-16,0 5 0 16,7 1 0-16,-2 4 0 15,5-3 0-15,2-3 0 16,10 7 0-16,10 2 0 0,2-5 0 16,8-3 0-16,5-3 0 15,5-2 0 1,-6-2 0-16,-8-3-32 15,0-5 0-15,0 2-35 0</inkml:trace>
  <inkml:trace contextRef="#ctx0" brushRef="#br0" timeOffset="-179347.79">6974 9063 75 0,'7'3'0'0,"4"6"4"0,-11-9 1 16,0 0 0-1,0 0 0-15,0 0-2 0,0 0 1 16,0 0 1-16,10 0 0 15,1 0-2-15,5 0 0 16,-2 0 0-16,1 0 1 16,5 0-3-16,1 0 1 15,0-2-1-15,-4 1 0 16,0 1 0-16,4-4 1 16,2 1-2-16,2 1 1 15,-6-1-1-15,5 3 0 16,3-4 0-16,-6 4 0 15,-2 4 0-15,2-8 1 16,0-1-1-16,0 5 1 16,-4 0-1-16,1 2 1 15,3 5-1-15,1-4 0 16,-4-1 0-16,3-1 1 0,-4 1-1 16,1 2 0-1,-1-4 0-15,-3 0 0 0,-1 3 0 16,-1-1 0-16,-7-1 0 15,4 1 0-15,3-2 0 16,-3 0 0-16,3 0 0 16,-3 0 0-16,0 4 0 15,3-4 0-15,-2 0 0 16,2 0 0-16,2-4 0 16,2 4 0-16,-4 4 0 15,2-4 0-15,0 1 0 16,2 1 0-16,-5-2 0 0,4 0 0 15,3-2 0-15,-1 1 0 16,-3 1 0-16,6 0 0 16,-1 0 0-16,2 0 0 15,0 0 0-15,0 0 0 16,1 1 0-16,-4 1 0 16,-2 2 0-16,-2-3 0 15,-2 3 0-15,5-4 0 16,1 0 0-16,-1 0 0 15,1 0 0-15,-1 0 1 16,1 0-1-16,-2 0 0 16,1 0 0-16,-3 1 0 15,4 3 0-15,-3-1 0 16,3 1 0-16,1-4 0 16,2 2 0-16,0-2 0 15,0 0 0-15,-2 0 0 16,2 0 0-16,0 0 0 15,0 1 0-15,-3 1 0 0,-1 1 0 16,1-3 0-16,-1 4 0 16,1-4 0-1,2 3 0-15,1 2 0 0,-3-1 0 16,1-4 0-16,2 0 0 16,0 0 0-16,-3-4 0 15,3 4 0-15,-4-3 0 16,4 1 0-16,-3 2 0 0,-1 2 0 15,1 1 0-15,3-3 0 16,-2 0 0-16,2 0 0 16,-6 0 0-16,3 4 0 15,-4-4 0-15,3 2 0 16,-3-1 0-16,2 5 0 16,2-3 0-16,-4-1 0 15,-2-1 0-15,2 1 0 16,-2 2 0-16,0-4 0 15,1 0 0-15,1 1 0 16,0 1 0-16,1 0 0 16,-2 1 0-16,0 1 0 15,5-3 0-15,-6 1 0 16,-1-2 0-16,1 0 0 16,4 0 0-16,-8 0 0 15,1 0 0-15,2 0 0 16,-3 2 0-16,3 0 0 15,3-1 0-15,-5 3 0 16,-1-4 0-16,5 1 1 0,-5-1-1 16,-2 0 0-16,-1 2-15 15,-5-2 1-15,0 0-34 16,0 0 1-16,0 0 51 16</inkml:trace>
  <inkml:trace contextRef="#ctx0" brushRef="#br0" timeOffset="-178410.85">7618 9491 87 0,'0'0'0'16,"16"3"1"-16,-16-3 1 15,5 3 3-15,-5-3 1 16,0 0-1-16,0 0 0 16,-4-6 0-16,4 6 0 15,-1-7-2-15,1 7 0 0,-13-7-2 16,8 3 1-1,-4 3-2-15,1 1 1 0,-8 0 0 16,2 1 0 0,-2 3-1-16,-1 1 1 0,-3 4-1 15,1 1 1 1,0 2-1-16,3 0 1 0,2 2-1 16,5 6 0-16,1 5 0 15,2 6 1-15,6 1-1 16,7-1 1-16,4 2-1 15,6 0 1-15,6-5 0 16,3-3 0-16,8-4 0 16,-8-5 1-16,0-4-1 0,0-7 0 15,4-7-1-15,-9 0 1 16,2-3 0-16,-6 0 1 16,-3 2-2-16,2-3 1 15,-4 5-5-15,-3-1 1 16,0 2-38-16,1 2 0 15,1-1 8-15</inkml:trace>
  <inkml:trace contextRef="#ctx0" brushRef="#br0" timeOffset="-177046.38">8065 9647 80 0,'6'7'0'0,"2"5"3"16,-8-12 0-16,0 0 1 0,0 0 0 16,0 0-1-1,0 0 1-15,0 0-2 0,0 0 0 16,-8 2-1-16,8-2 1 16,-13 4-1-16,13-4 1 15,-8 0-2-15,8 0 1 16,-2 13-1-16,2 1 0 15,5 7 0-15,-1 3 1 16,1 0-1-16,-2-3 1 16,3-1 0-16,-3-4 0 15,2-7 0-15,-5-1 1 16,4-3 1-16,-4-5 1 16,0 7-1-16,0-7 0 15,0 0 0-15,0 0 0 16,0 0 0-16,0 0 0 15,3-8-2-15,-4-1 1 16,-1-3-1-16,-2-9 0 16,1-5-1-16,1 2 1 0,2 2-1 15,-3-2 0-15,3 3 0 16,0 6 1-16,3-3-1 16,-1 3 0-16,5-1 0 15,-2 2 0-15,-1 4 0 16,8 5 0-16,2 2 0 15,0 6 0-15,2 2 0 16,1 7 0-16,1 5 0 16,-1 2 0-16,-3 6 0 15,-2-6 0-15,0-2 0 16,-6 0 0-16,1-2 0 16,-2-1 0-16,-2-3 0 0,-3-3 0 15,2 1 0-15,-2-9 0 16,0 8 1-16,0-8 0 15,0 0-1-15,0 0 1 16,0 0-1-16,0 0 1 16,-5-10 0-16,0-4 0 15,1-6-1-15,-1 6 0 16,3 2 0-16,6-9 1 16,3 0-1-16,-2 2 1 15,4-1-1-15,-1 4 1 16,5 2-1-16,-3 8 0 15,6 6 0-15,-2 5 0 16,3 10 0-16,-1 9 0 16,-7 6-1-16,0-3 1 15,-4 3 0-15,2-3 0 0,-2 1 0 16,4-8 0-16,-6-2-1 16,6-5 1-16,0-2-17 15,-4-3 0-15,4 3-68 16</inkml:trace>
  <inkml:trace contextRef="#ctx0" brushRef="#br1" timeOffset="-144911.36">3595 9032 1 0,'0'0'0'0</inkml:trace>
  <inkml:trace contextRef="#ctx0" brushRef="#br1" timeOffset="-143736.7">3595 9015 15 0,'0'0'0'0,"0"0"0"16,0 0 1-16,0 0 3 16,0 0 1-16,0 0-1 15,0 0 1-15,5 15 0 0,-5 2 0 16,0 1-4-16,0 1 1 15,-4 1-1 1,4-2 1-16,-1-5-1 0,1-2 0 16,0-3-1-16,1-1 1 15,3-2-1-15,-4-5 1 16,3 7-1-16,-3-7 1 16,0 0-1-16,0 0 0 15,0 0 0-15,0 0 1 16,9 4-1-16,-9-4 0 15,12 5 0-15,-3 2 1 16,0 5-1-16,0-3 1 16,-1 4-1-16,6 6 1 15,-1 5-1-15,-5-8 0 16,1 1 0-16,-4-5 1 16,-1-3-1-16,-4-9 1 15,5 7-1-15,-5-7 1 16,7 0-1-16,-7 0 0 15,14-4 0-15,-5 3 0 0,0-1 0 16,3 2 0 0,2 0 0-16,2 0 1 0,1 2-1 15,4-1 0-15,-4 3 0 16,1-4 0-16,-1 0 0 16,-3 0 0-16,-1 0 0 15,-5 0 0-15,1 0 0 16,-9 0 0-16,9 0 0 0,0 0 1 15,-4 1-1-15,2 3 1 16,-2 3-1-16,-5-7 1 16,12 12-1-16,-6-9 1 15,1 2 0-15,1-1 0 16,1-2-1-16,0-4 1 16,5-2-1-16,-2-4 1 15,2-1-1-15,-2 2 1 16,1 2-1-16,4 7 1 15,1 5 0-15,-1 1 0 16,-5 1-1-16,-1 0 1 16,1 1-1-16,0-1 1 15,-3-6 0-15,5 1 0 16,-2 1-1-16,0-5 1 16,-1 0-1-16,1 0 1 15,2-7-1-15,2 5 0 16,1 0 0-16,1 2 0 15,-1 4 0-15,-1-2 0 16,-7-1 0-16,5 3 0 0,-5-4 0 16,3 1 0-16,-4-1 0 15,3 0 0-15,1 2 0 16,-3-2 0-16,3 0 0 16,-3 0 0-16,0-2 0 15,-1 2 0-15,-2 2 0 16,2-2 1-16,-1 2-1 15,6-2 0-15,-5 2 0 16,3-2 1-16,-2 0 0 16,-1-2 0-16,1-2 0 0,3 3 0 15,1-4 0-15,-1 3 1 16,-3 0-1-16,-1 0 0 16,-2 2-1-16,-6 0 1 15,5-1 0-15,-5 1 1 16,0 0-1-16,0 0 1 15,0 0-2-15,0 0 1 16,7-12-1-16,-5-4 1 16,5-5-1-16,-2-6 1 15,-2-3-1-15,1 6 1 16,-2 4-1-16,1 1 1 16,1 7-1-16,-4 3 1 15,0 4-1-15,0 5 0 16,0 0 0-16,0 0 0 15,0 0 0-15,0 0 1 16,0 0-1-16,0 0 0 16,0 0 0-16,0 0 0 15,0 0-22-15,0 8 0 0,-4 1-16 16</inkml:trace>
  <inkml:trace contextRef="#ctx1" brushRef="#br0" timeOffset="115603.83">9445 10706 0,'0'0'0,"0"0"15,0 0 1,0 0-16,0 0 16,0 0-1,0 0 1,0 0-1,0 0-15,0 0 16,0 0 0,0 0-1,0 0-15,0 0 16</inkml:trace>
  <inkml:trace contextRef="#ctx0" brushRef="#br0" timeOffset="-119015.11">4904 10668 132 0,'0'0'0'16,"0"0"0"-16,0 0 0 16,0 0 0-16,4 40 0 15,-4-2 0-15,-4 13 0 0,4 10 0 16,4 9 0-16,-4 3 0 16,0-1 0-16,0-5 0 15,2-5 0-15,1-8 0 16,-3-13 0-16,0-8 0 15,-3-11-1-15,3-3 0 16,0-7-15-16,0-1 1 16,0-4-52-16</inkml:trace>
  <inkml:trace contextRef="#ctx0" brushRef="#br0" timeOffset="-118498.09">4899 11089 73 0,'-7'12'0'0,"2"10"2"16,0-12 1-16,5-4 0 15,8-1 0-15,6-3-1 16,7 3 0-16,5-2-1 15,1 2 0-15,-1 2-1 16,4-3 1-16,-4-4 0 16,-2-5 1-16,-1-6-2 15,-5-4 1-15,-1-6 0 0,-1-8 0 16,-2-2-1 0,-5 1 1-16,-1-1 0 15,1 4 0-15,-5 1 2 0,1-2 1 16,-2 2-2-16,-3 4 0 15,2 5-1-15,-2 0 1 16,0 6-1-16,0 3 1 16,-2 2-2-16,2 6 1 15,-7-3-1-15,7 3 1 16,-5 15-1-16,5 10 1 16,0 9-1-16,0 9 0 15,4 11 0-15,1 1 0 16,-2 7 0-16,-3 0 1 15,0 3-1-15,6-6 1 16,-3-2-1-16,2-12 1 16,-5-13-3-16,4-6 0 15,-4 0-83-15</inkml:trace>
  <inkml:trace contextRef="#ctx0" brushRef="#br0" timeOffset="-117483.74">5348 10296 63 0,'0'5'0'0,"2"5"4"15,-2-10 0-15,4-14 1 16,-1 6 1-16,-3-1 0 15,0 0 0-15,0-4-1 16,0-1 0-16,2-2-3 16,-4 4 0-16,2 4-1 15,0-3 1-15,5 4-1 16,-1-5 0-16,1 4-1 0,2-3 1 16,2 6 0-16,0 5 0 15,5 5-1-15,-6 1 1 16,5 0-1-16,-3 7 1 15,6 2-1-15,-4 1 0 16,-3-3 0-16,0-1 1 16,-1 1-1-16,-3-1 0 15,-5-2 0-15,4-1 0 16,-4-1 0-16,0 1 0 16,0-1 0-16,0-1 1 15,-4 0-1-15,4 2 1 16,0-6-1-16,0-3 1 15,-3 9-1-15,3-9 0 16,0 0 0-16,0 0 1 16,0 0-1-16,0 0 1 15,-10 3-1-15,10-3 0 16,-13 9 0-16,8-9 0 16,-4 2 0-16,9-2 1 0,-8 0-1 15,8 0 0 1,-7 0 0-16,7 0 1 0,-6-2-1 15,6 2 0-15,-8-3 0 16,8 3 0-16,0 0 0 16,-7 5 0-16,-4 5 0 15,2 11 0-15,-6 3 0 16,4 0 0-16,1 2 0 0,4-5 0 16,6-3 0-16,0-4 1 15,9-2 0-15,3-8 0 16,6-6 0-16,-1 6 0 15,1 1 0-15,-6-4 0 16,-3 5 0-16,0 4 1 16,-6 5-3-16,2-2 1 15,-1-1-10-15,-4-12 0 16,0 0-70-16</inkml:trace>
  <inkml:trace contextRef="#ctx0" brushRef="#br0" timeOffset="-116972.73">5763 11049 85 0,'5'-9'0'16,"4"-1"4"-16,-9 10 1 15,-9 0 2-15,9 0 1 16,0 0-2-16,9 2 0 15,5 3-4-15,7-2 0 16,3-1 0-16,2 2 0 16,1-4 0-16,-1 0 1 15,0 0-5-15,-5 0 1 16,-3 3-32-16,-6-1 1 16,2 1-6-16</inkml:trace>
  <inkml:trace contextRef="#ctx0" brushRef="#br0" timeOffset="-116707.27">5745 11232 93 0,'14'3'0'16,"7"2"6"-16,-7-1 1 15,-5-1 1 1,3 1 0-16,2 1-5 0,7-2 1 16,5 1-2-16,4-3 0 15,0-1-2-15,0 0 0 16,1-1-36-16,-1 1 1 16,-4 0 1-16</inkml:trace>
  <inkml:trace contextRef="#ctx0" brushRef="#br0" timeOffset="-116111.47">6779 10401 68 0,'14'0'0'15,"10"-4"2"-15,-6 3 1 16,-8-1 0-16,1 0 0 16,-10 0 0-16,-1 2 0 15,7 2-2-15,-7-2 1 16,5 9-1-16,-1 11 1 16,1 10-1-16,-1 8 0 15,1 12-1-15,-2 7 1 0,3 6-1 16,-3 6 1-1,2 9-1-15,-1-13 1 16,-4-1-1-16,0-14 0 0,0-10-1 16,0-7 1-16,0-4-68 15</inkml:trace>
  <inkml:trace contextRef="#ctx0" brushRef="#br0" timeOffset="-115785.27">6896 10385 94 0,'3'9'0'16,"-1"6"1"-16,1-6 0 15,-3-2 1-15,7 2 0 16,2-3 0-16,10 19 0 16,6 9-1-16,1 6 1 15,4 1-1-15,-2-1 1 16,2-2-2-16,-6-7 1 0,-6-7-22 15,-6 0 0-15,2-3-22 16</inkml:trace>
  <inkml:trace contextRef="#ctx0" brushRef="#br0" timeOffset="-115465.02">7336 10344 116 0,'-3'9'0'15,"1"4"2"-15,2-13 1 16,0 0-1-16,0 0 1 16,-3-7-2-16,3 7 1 15,-9-1-2-15,-3 11 1 16,-6 7-1-16,1 11 1 15,-6 10-1-15,-3 10 1 16,-8 11-1-16,3-6 0 16,-2 1 0-16,3-6 0 15,4-9-1-15,5-6 0 16,3-9-31-16,4-6 0 16,0-1-6-16</inkml:trace>
  <inkml:trace contextRef="#ctx0" brushRef="#br0" timeOffset="-114948.42">7336 10371 78 0,'9'6'0'16,"3"2"3"-16,-12-8 1 15,4 9 1-15,-6-2 0 16,-3 1-3-16,3 10 1 0,2 8-1 15,0 15 0 1,0 12-1-16,-2 9 0 0,-3 9 0 16,0 7 1-16,-4 6-1 15,2-5 0-15,2 1 0 16,0-30 0-16,1-18-5 16,1-6 0-16,1 0-70 15</inkml:trace>
  <inkml:trace contextRef="#ctx0" brushRef="#br0" timeOffset="-114498.48">7562 10818 63 0,'0'0'0'16,"0"0"2"-16,0 0 0 15,0 0 2-15,0 0 0 16,0 0-1-16,0 0 1 16,0 0-1-16,0 0 1 15,0 0-1-15,0 0 0 16,7 14-1-16,-5 5 0 15,5 8 0-15,-2 4 0 16,7 7 0-16,0-7 0 16,2 0 0-16,4-13 0 15,3-8 0-15,-4 2 1 0,-3-3-1 16,4-21 0-16,-3-16 0 16,-2 0 0-16,-3-4-1 15,-3 6 0-15,-5-4 2 16,-4 5 0-16,-7 2-2 15,-8 3 1-15,-4 1-1 0,0 6 0 16,-9 8-4-16,13 4 1 16,-4-1-93-16</inkml:trace>
  <inkml:trace contextRef="#ctx0" brushRef="#br0" timeOffset="-113789.59">8149 10578 70 0,'0'0'0'0,"4"24"5"15,-4-24 0-15,-5-6 1 16,5-3 1-16,-4-1-1 15,-1 1 0-15,1 4-1 0,-1-4 1 16,2 6-3 0,-10-2 1-16,3 3-3 15,-2 4 1-15,-1 3-1 0,1 7 1 16,3 3-1-16,4 3 0 16,2 2 0-16,6 8 0 15,1-1-1-15,1-4 0 16,0-2 0-16,7-2 0 15,4-6 0-15,3-2 0 16,2-3 0-16,0-3 0 16,2-3 0-16,-2-2 0 15,-7-2-1-15,-2 1 1 16,-3 1-3-16,0 1 0 16,-1 3 0-16,1 6 1 15,3 4 0-15,-3 5 1 16,0-2 0-16,-4 7 1 15,-1 4 2-15,-8-2 0 16,-1-2 8-16,-4-2 0 16,-5 1-6-16,-2-4 1 15,-3-4 1-15,-2 2 0 16,-8 1-4-16,2-15 0 0,-2-8 0 16,2-4 0-16,3-1-1 15,6 1 0-15,8 1-4 16,-2 1 0-16,6 2-47 15,6 5 1-15,0 0 14 0</inkml:trace>
  <inkml:trace contextRef="#ctx0" brushRef="#br0" timeOffset="-113181.22">8415 10785 60 0,'0'0'0'15,"-3"14"2"-15,3-5 0 16,-4 1 3-16,4 2 0 15,4 4 2-15,-1 4 0 16,2 6-4-16,9 2 0 0,4 3-2 16,-2-5 1-16,1-9 1 15,1-2 0-15,-5-4-1 16,3-3 0 0,-4-3-1-16,-3-1 0 0,-4-1 1 15,-5-3 0-15,9 6 0 16,-9-6 0-16,0 0-1 15,0 0 1-15,0 0-1 16,0 0 0-16,-5-9 1 16,-2 4 1-16,-4-2-2 15,-1 0 0-15,0-2 0 0,-5 1 1 16,-1-3-1-16,4-2 1 16,-3-3-1-16,1-1 0 15,2-7-1-15,5 0 1 16,0-4-1-16,9 2 1 15,9-1-1-15,0 6 0 16,0-2 0-16,5 10 0 16,-2 1 0-16,0 6 0 15,-3 8 0-15,0 5 0 16,-4 7 0-16,-2 1 0 16,-6 6-3-16,-1-2 0 15,-1-5-22-15,0 0 1 16,-2-1-30-16</inkml:trace>
  <inkml:trace contextRef="#ctx0" brushRef="#br0" timeOffset="-112714.52">8667 10725 60 0,'0'5'0'0,"3"11"0"0,-1-4 0 15,5 3 1 1,2 8 1-16,3 2 4 16,-1 5 0-16,1 2-1 0,-3-4 0 15,-4-4 0-15,2-3 0 16,-4-7 0-16,3-2 1 15,-6-4-2-15,0-8 1 16,0 7-2-16,0-7 0 16,-7-8 0-16,1-8 0 15,1-5 0-15,-2-3 1 16,2-2-1-16,0 2 0 16,5 2-3-16,0 1 1 15,5 4-1-15,7 5 1 16,2 2-1-16,7 8 0 15,5 7-1-15,-3 11 1 16,-2 4-1-16,-5 10 0 16,-2 6 0-16,-2-2 1 15,-3 2-3-15,-6-6 1 16,2-3-24-16,1-3 0 16,1 1-25-16</inkml:trace>
  <inkml:trace contextRef="#ctx0" brushRef="#br0" timeOffset="-112082.54">9113 10696 65 0,'0'8'0'15,"0"8"1"-15,0-8 1 16,0 1 0-16,0-9 0 16,0 9 2-16,0-3 0 15,-2 5 1-15,2 4 0 16,-4 8 0-16,4 4 1 15,4 8-4-15,-1-1 1 16,6 4-2-16,2-5 0 16,1-5-1-16,-3-4 1 15,3-5 0-15,2-4 1 16,2-3-2-16,1-8 1 16,1-13 0-16,1-3 1 0,2-9-1 15,-4-3 1-15,-1-3-1 16,-2-3 1-16,-7 3 1 15,-2-6 0-15,-8-2-1 16,1 1 0-16,-1-2 0 16,-13 3 0-16,-3 2 0 0,-1 9 1 15,1 4-2 1,-5 8 0-16,-6 0 0 16,2 10 0-16,-7 7-1 15,10-2 1-15,4 3-1 16,7 3 0-16,2 2 0 0,7 1 0 15,5 4 1-15,9-3 0 16,12 2 0-16,5-5 0 16,9-1 0-16,3-4 1 15,1-4-3-15,-4-1 0 16,-5-2-49-16,1 1 1 16,-1 3 26-16</inkml:trace>
  <inkml:trace contextRef="#ctx0" brushRef="#br0" timeOffset="-110423.33">6644 11247 82 0,'0'0'0'16,"0"0"1"-16,0 0 1 15,0 0 4-15,9 2 0 16,-1 0-3-16,6-1 1 16,-1-1-1-16,4-1 0 15,1-1 0-15,3 0 0 16,5 1-1-16,-3-1 0 16,1-2 0-16,2 1 1 15,-3 1-2-15,3 0 1 16,2 2-2-16,0-1 1 15,2 1 0-15,-6 0 0 16,3 0-1-16,-1 0 1 16,4 0-1-16,-4 0 1 15,3 0-1-15,-2 0 0 16,-8 0 0-16,-2-5 0 16,-1 1 0-16,5 1 1 0,-3-1-1 15,3 1 1-15,1 1-1 16,-4 0 0-1,3 2 0-15,-4 0 0 16,4 0 0-16,2 2 0 0,-2 2 0 16,5-4 0-16,0 0 0 15,-1-2 0-15,-2 0 0 16,3 2 1-16,-2 0-1 16,-1 0 0-16,-5 2 0 0,3-2 0 15,-4 2 0-15,1-2 0 16,-6 0 0-16,10-2 0 15,3 0 0 1,-2 0 0-16,-2 1 0 0,5 1 0 16,0 0 0-16,0 0 1 15,-3 3-1-15,5-1 1 16,4-2-1-16,-3 0 1 16,1 2-1-16,-4-2 0 15,-3 1 0-15,1 3 0 16,-4-1 0-16,4-3 0 15,-1-2 0-15,3 1 1 16,2 1-1-16,-2 0 1 16,-3 0-1-16,7 0 1 15,-1 0-1-15,3 1 0 16,1 3 0-16,2-2 1 16,-5 3-1-16,-2-5 1 0,-4 0-1 15,3 0 0-15,2 0 0 16,-3 0 1-16,-3 1-1 15,5-1 0-15,4 2 0 16,-6-2 1-16,0 2-1 16,4 0 0-1,0 3 0-15,-1-3 0 0,-3 1 0 16,9 0 0-16,0 1 0 16,-5-1 1-16,0 1-1 15,-2-3 0-15,2 3 0 16,-1-4 0-16,5 0 0 15,-8 0 1-15,-4 2-1 0,5-2 0 16,-3 1 1-16,2-1 0 16,-5 2-1-16,6-2 1 15,2 4-1-15,-2-4 1 16,-1 0-1-16,0 0 1 16,0 1-1-16,-5-1 0 15,-2 2 0-15,1-2 0 16,-6 2 1-16,-2-1 0 15,2 1-1-15,2 2 0 16,1-4 0-16,-3 1 1 16,-2-1-1-16,-1 2 0 15,-2 0 0-15,-1 0 1 16,1 3-1-16,-2-5 1 16,-3 3-1-16,-4-3 0 15,8 4-4-15,-8-4 0 16,0 0-32-16,0 0 0 15,0 0-10-15</inkml:trace>
  <inkml:trace contextRef="#ctx0" brushRef="#br0" timeOffset="-109478.17">7392 11589 70 0,'-5'5'0'15,"2"9"1"-15,3-14 1 16,-6 8 5-16,6-8 0 15,0 0-3-15,0 0 1 16,0 0-1-16,0 0 1 16,6-7 0-16,-6 7 0 15,0-8-1-15,0 8 0 16,0-12-1-16,0 12 1 16,-6-7-2-16,6 7 1 15,-8-2-2-15,1-1 1 16,-2 3-2-16,-3-2 1 0,-2 2 0 15,-4 5 0 1,-3-2-1-16,-2 6 0 16,-3 5 0-16,9-2 0 0,1 0 0 15,4 7 0-15,1-2 0 16,-1 6 1-16,0 6-1 16,6 0 0-16,6 7 0 15,4 2 0-15,1 5 0 16,9-6 1-16,7-1-1 15,4-10 1-15,10-4-1 0,-7-8 1 16,5-5-1-16,-3-6 1 16,5-6-1-1,-9 1 1-15,-5-5-32 16,0 2 0-16,-4-4-22 0</inkml:trace>
  <inkml:trace contextRef="#ctx0" brushRef="#br0" timeOffset="-109104">7405 11420 98 0,'1'7'0'0,"3"5"5"15,-4-7 0-15,0 2-2 16,0-7 1-16,0 5-3 16,0 2 1-16,0 1-2 0,0 11 1 15,0 7-30-15,0-5 0 16,0 0-6-16</inkml:trace>
  <inkml:trace contextRef="#ctx0" brushRef="#br0" timeOffset="-108716.14">7462 11832 88 0,'0'0'0'0,"-2"-11"3"16,2 11 0-16,0 0-2 15,0 7 1-15,-3 4-1 16,6 8 1-16,-3 6-1 15,2 5 0-15,2 6-1 16,-1-3 1-16,2 3 0 16,-1-7 0-16,1 0-1 0,-1-4 1 15,-4-3-1-15,1-5 0 16,3-5-35 0,-4 0 0-16,3 0 20 15</inkml:trace>
  <inkml:trace contextRef="#ctx0" brushRef="#br0" timeOffset="-107666.1">8015 11771 67 0,'0'0'0'16,"-6"11"2"-16,6-11 0 16,0 0 1-16,0 0 1 15,0-7 1-15,0 7 1 16,0-9-3-16,0 9 1 15,0 0-3-15,0 0 1 16,2 11-1-16,5 4 1 16,-3 6-1-16,4 6 0 15,-2 6-1-15,2-4 1 16,1 1-1-16,0-4 1 16,-4-1-1-16,2-6 1 15,-5-3 0-15,1-4 0 16,1-2-1-16,-2-3 1 15,-1-3 1-15,-1-4 1 16,0 0-2-16,0 0 1 16,0 0-1-16,0 0 1 15,0 0-1-15,2-14 0 0,2-5 1 16,-4-5 0-16,0-7 0 16,0 5 0-16,-4-5-1 15,4 8 1-15,-2 4-1 16,8-1 0-16,-1-3 0 15,2 6 1-15,-2 2-2 16,4 4 1-16,0 8-1 16,3 3 0-16,2 2 0 0,0 10 0 15,5 7 0-15,-1 5 0 16,-1 0 0-16,-5 0 0 16,2 2 0-16,-5-4 0 15,-4 1 0-15,2-4 0 16,-2-4 0-16,1-1 0 15,-3-4 0-15,1-1 0 16,-3-4 0-16,-1-5 0 16,4 7 0-16,-4-7 0 15,0 0 0-15,0-9 0 16,-5-4 0-16,1-5 1 16,-1-2-1-16,5-6 1 15,0-4-1-15,5 5 1 16,-1 0-1-16,4 5 1 15,3-1-1-15,-1 9 0 16,4 3 0-16,4 11 0 16,3 10 0-16,-2 4 0 0,2 8 0 15,-5 5 0-15,-2 11-1 16,-2-9 1-16,-3 0-1 16,0-4 1-16,-6-1-4 15,-1-3 0-15,1-4-13 16,6-6 1-16,-4 3-52 15</inkml:trace>
  <inkml:trace contextRef="#ctx0" brushRef="#br0" timeOffset="-106656.05">10087 11268 88 0,'0'0'0'0,"17"3"5"16,-17-3 1-1,0 0 0-15,0 0 0 0,0 0 0 16,0 0 0-16,0 0-1 15,0 0 1-15,0 0-2 16,0 0 1-16,0 0 0 0,5 0 0 16,8 0-1-1,4 0 1-15,13 0-4 16,1 0 1-16,4 0-1 16,-5 0 1-16,0 0-2 15,-4 0 1-15,0-1-1 0,-5-1 1 16,-3 2 0-16,-1 0 0 15,1 0-1-15,-6-4 1 16,-4 4-1-16,1 0 1 16,-4 4-1-16,4-4 1 15,-2 2-1-15,2-1 1 16,-4-1-1-16,-5 0 1 16,9 0-1-16,-9 0 1 15,0 0-1-15,0 0 0 16,0 0-8-16,0 0 0 15,0 0-15-15,0 0 1 16,0 0-57-16</inkml:trace>
  <inkml:trace contextRef="#ctx0" brushRef="#br0" timeOffset="-105771.35">10982 10580 76 0,'0'0'0'15,"3"16"3"-15,-3-16 0 0,0 12-1 16,0-12 0-16,0 0 1 16,0 0 0-16,0 8-2 15,5 8 1-15,-1 8-1 16,5 5 0-16,-1 13 0 16,1 4 0-16,0 8-1 0,0 2 1 15,-1 5-1-15,-2-4 1 16,1 0-1-16,-2-6 1 15,-2-2-1 1,-1-8 1-16,2-5-1 16,-4-8 1-16,0-8-1 0,3-2 0 15,-3-6 0-15,0-5 1 16,0-2-1-16,0-5 1 16,0 0-1-16,0 0 1 15,-7-9 0-15,2 2 1 16,0 0 0-16,-4-6 1 15,2-5-2-15,3-4 1 16,3-4 1-16,2-1 0 16,6-1-1-16,6-1 1 15,4-8-2-15,2 1 1 16,6 0-1-16,5-2 0 16,-2-2 0-16,-4 9 0 0,-6 7-1 15,3 4 1-15,-7 6-1 16,-2 2 1-16,0 1-3 15,-7 5 1-15,0 2-16 16,-5 4 1-16,0 0-53 16</inkml:trace>
  <inkml:trace contextRef="#ctx0" brushRef="#br0" timeOffset="-105380.71">11094 11109 116 0,'0'-8'0'16,"1"-4"1"-16,-1 1 0 15,0 3 2-15,2 1 0 16,0 3-1-16,-2 4 0 16,14 0-1-16,2 7 1 15,6 4-1-15,-1-1 0 16,0 0 0-16,0 8 1 16,-3 6-1-16,-4-5 1 15,-2 3-1-15,0 0 0 16,-1 1 0-16,1-4 0 15,0 0-1-15,0-5 1 0,-1-2-1 16,1-4 0 0,2-3-32-16,-2-1 0 0,-3-1-17 15</inkml:trace>
  <inkml:trace contextRef="#ctx0" brushRef="#br0" timeOffset="-104150.08">11491 10242 77 0,'0'9'0'16,"0"5"1"-16,0-14 0 16,0 0 1-16,0 0 1 15,-4-9 2-15,4 9 0 16,-7-9 0-16,7 9 0 16,0 0-2-16,0 0 1 15,0 0 0-15,0 0 0 16,-2-12-1-16,2 5 1 15,0 2-2-15,0-2 0 16,0-1 0-16,0 3 1 16,0-4-2-16,0 9 1 15,0 0-2-15,0 0 1 16,9-4 0-16,-9 4 0 16,12-13-1-16,-6 7 0 0,2 1 0 15,-1 4 0 1,2 1 0-16,5 10 1 0,0 9-1 15,-2-7 0 1,0-2 0 0,-3 1 1-16,2-6-1 0,-3 2 1 0,-1 1-1 15,-1-1 0-15,-1 2 0 16,-2-1 0-16,1-1 0 16,-1 2 1-16,-3 0-1 15,0-2 0-15,0 1 0 0,0 1 0 16,0-4 0-16,0-5 1 15,-8 9-1-15,8-9 1 16,-4 6-1-16,4-6 0 16,0 0 0-16,0 0 1 15,0 0-1-15,0 0 0 16,0 0 0-16,0 0 1 16,0 0-1-16,0 0 0 15,0 0 0-15,0 0 1 16,-9 7-1-16,9-7 0 15,-8 9 0-15,8-9 0 16,-14 9 0-16,14-9 0 16,-11 1 0-16,11-1 0 15,-9 2 0-15,9-2 0 16,-5 0 0-16,5 0 0 16,-9 0 0-16,1 0 1 15,1 0-1-15,-2 2 0 16,-1 1 0-16,-3 9 0 15,-4 7 0-15,3 4 0 0,2 8 0 16,5-11 0-16,1 1 0 16,6-5 0-1,6-3 1-15,9-2 0 0,12-8 0 16,-3-1 0-16,2-2 0 16,2 0 0-16,0 0-1 15,-5 2 1-15,-6-1-1 16,-4 3 1-16,-5-1-2 15,-8-3 1-15,9 2-22 16,-9-2 0-16,0 0-55 16</inkml:trace>
  <inkml:trace contextRef="#ctx0" brushRef="#br1" timeOffset="-92100.29">4076 11387 23 0,'0'0'0'15,"0"0"3"-15,0 0 1 16,0 0 4-16,0 0 0 15,0 0-3-15,0 0 0 16,0 0-2-16,0 0 1 16,0 0-1-16,0 0 1 15,0 0-2-15,0 0 0 16,0 0-1-16,0 0 0 16,0 0 0-16,0 0 0 15,0 0 0-15,0 0 0 0,0 0-1 16,0 0 1-16,0 0 0 15,0 0 0-15,24-2 0 16,-10 11 0-16,7-1 1 16,-4 8 0-16,1 1-1 15,3 4 1-15,-4 1-2 16,1 8 1-16,-4-1-1 16,7 4 0-16,3 1 0 15,-1 1 1-15,-2 1-1 0,-3 0 1 16,-1 0-1-16,1-3 0 15,-5 0 0-15,3-2 1 16,2-2-1 0,-6 4 1-16,2 1-1 0,-2-8 1 15,-7-7-1-15,4-3 0 16,-5-4 0-16,-3-2 1 16,3-3-1-16,-4-7 0 15,3 9 0-15,-3-9 0 16,0 0 1-16,0 0 0 15,0 0 0-15,0 0 0 16,0 0 0-16,0 0 0 16,0-14 0-16,0-2 1 15,0-3-1-15,0-1 0 16,-3-1 0-16,-1-8 0 16,3-1 0-16,1 3 1 15,-4 1-1-15,4 2 0 0,0 1 0 16,0-1 0-16,-3 2-1 15,3-4 1-15,-2-5-1 16,2 2 1-16,0-1-1 16,0-4 1-16,0-2-1 15,-9-1 0-15,-3-1 0 16,7 1 0-16,1 0 0 16,8-1 1-16,-3 0-1 0,3 1 0 15,-4 0 0 1,3-1 0-16,-3 0 0 15,0-1 0-15,0 1 0 16,0-5 0-16,0 0 0 0,-3 1 1 16,3 3-1-16,0 1 0 15,3 2 0 1,-3-2 0-16,0 1 0 0,2-2 0 16,2-3 0-16,-4 4 0 15,0 1 0-15,-4-1 0 16,2-2 0-16,2 4 0 15,-3 3 0-15,6-1 0 16,-1-1 0-16,2 6 0 16,-4 1 0-16,3-1 0 15,-1 0 0-15,1 4 0 16,-3 5 0-16,0-4 0 16,0-1 0-16,0 6 0 15,0-1 0-15,-3-1 0 0,1-1 0 16,2 4 0-1,0 1 0-15,-3 3 0 16,-1 2 0-16,2 2 0 0,-1 0 0 16,3-1 0-16,0 1 0 15,0 1 0-15,-4 2 0 16,4 7 0-16,-1-10 0 16,1 10 0-16,0-9 0 15,0 9 0-15,-4-6 0 0,4 6 0 16,0 0 0-1,0 0 0-15,0 0 0 0,0 0 1 16,0 0-1-16,0 0 0 16,0 0 0-16,0 0 0 15,0 0 0-15,0 0 0 16,0 0 0-16,0 0 0 16,0-9 0-16,0 9 0 15,-3-9 0-15,3 9 0 16,0 0 0-16,0 0 0 15,0 0 0-15,0 0 0 16,0 0 0-16,0 0 0 16,8-3 0-16,-8 3 0 15,13-7 0-15,-13 7 0 16,8-3 0-16,-8 3 0 16,13 0 0-16,-8 0 0 15,4 0 0-15,3 0 0 16,2 0 0-16,2 0 0 0,-2 1 0 15,1 1 0 1,3 1 0-16,-1 1 0 16,3-4 0-16,1 0 0 0,0 0 0 15,5 0 0-15,-2 0 0 16,4 0 0-16,5 2 0 16,-3-1 1-16,-2 1-1 15,0 2 0-15,-5-4 0 16,0 0 0-16,1-4 0 15,2 1 0-15,0 1 0 16,-1-2 0-16,-2-1 0 0,6 2 0 16,1-1 0-16,2 3 0 15,-3-1 0-15,3 2 0 16,6 0 0-16,-8 0 0 16,-4 2 0-16,-1-2 0 15,-3 1 0-15,-1-1 0 16,-1 0 0-16,4 4 1 15,-3-4-1-15,5 2 0 16,1 1 0-16,-1 0 0 16,-4 1 0-16,3-4 1 15,1-4-1-15,4 4 0 16,5-5 0-16,-5 4 0 16,-4-1 0-16,0 2 1 15,-5 0-1-15,2 0 1 16,1 0-1-16,-6 0 0 15,-1 0 0-15,9 0 1 16,1 0-1-16,-6 0 1 16,0 0-1-16,-4 0 0 0,-3 0 0 15,4-4 1-15,3 4-1 16,-7-1 1-16,-2 1-1 16,0-2 1-16,-7 2-1 15,4-2 1-15,-5 2-1 16,-4 0 1-16,5 0-1 0,-5 0 0 15,0 0 1-15,0 0 0 16,0 0-1-16,0 0 1 16,0 0-1-16,0 0 0 15,0 0 0-15,0 0 1 16,0 0-1-16,0 0 0 16,0 0 0-16,0 0 1 15,0 0-1-15,0 0 0 16,7 9 0-16,-2 8 0 15,-2 11 0-15,3 4 0 16,-1 6 0-16,-2-3 1 16,1-6-1-16,-2-1 0 15,-4-9-41-15,2 3 0 16,-4 0 9-16</inkml:trace>
  <inkml:trace contextRef="#ctx0" brushRef="#br1" timeOffset="-87344.76">6203 11256 79 0,'0'0'0'16,"9"8"1"-16,-9-8 1 16,0 0 0-16,0 0 0 15,0 0-1-15,0 0 1 16,0 0-1-16,0 0 1 15,0 0 0-15,0 0 0 16,5 9-1-16,1 1 0 16,1 4 0-16,3 5 0 15,2 7-1-15,-3 5 1 16,-2 5-1 0,2-1 1-16,-4-1-1 0,4 2 0 15,5 2 0-15,-2-1 1 16,0 1-1-16,0-1 0 15,2 1 0-15,4 2 0 16,-4 1 0-16,2 4 0 16,-2 7 0-16,-2-16 0 15,0-3 0-15,2 3 0 0,-2 0 0 16,2 1 1-16,2-1-1 16,-2-4 0-16,0 1 0 15,2 0 0-15,-4 0 0 16,-3-4 1-16,0-1-1 15,-1-2 0-15,-2-4 0 16,-3-3 0-16,-3-2 0 16,5-1 1-16,-1-3 0 15,-3-2 0-15,3-3 0 0,-4-8 1 16,5 7-1 0,-5-7 1-16,0 0-1 0,0-10 0 15,-2-6 0-15,2-3 0 16,0-3 0-16,2-2 0 15,2-7 0-15,-1 3 0 16,-3-1 0-16,-3 0 0 16,-6-4-1-16,4-2 1 15,1 1 0-15,1-1 0 16,6 1-1-16,-6 0 1 16,-2-3-1-16,1-1 0 15,-1 0 0-15,0 1 1 16,1 0-1-16,-1 3 1 15,1-2-1-15,1-2 0 16,1 2 0-16,-1 1 0 16,3 1 0-16,-4 1 0 15,4 2 0-15,-3-4 1 16,3-3-1-16,0-1 0 0,-2 1 0 16,2-4 0-16,0 3 0 15,0-1 0-15,-7 0 0 16,5 3 0-16,-1-7 0 15,3 7 0-15,-6-5 0 16,6 1 1-16,0-1-1 16,0-1 0-16,-3-2 0 0,3 2 0 15,0 2 0-15,3-2 0 16,-3 2 0-16,0 1 0 16,-3 2 0-1,3-2 0-15,0 2 0 0,0-1 0 16,0 2 0-16,3-2 0 15,3 3 0-15,-6 1 0 16,0 2 0-16,0 6 0 16,0-1 0-16,0 2 0 15,0 1 0-15,3 0 0 16,-3 5 0-16,0-1 0 16,0 4 0-16,0-4 0 15,0 0 0-15,0 6 0 16,0-2 0-16,0 3 0 15,0 4 0-15,0 3 0 16,0-2 0-16,0 9 0 16,-7-9 0-16,7 9 0 0,0 0 0 15,0 0 0-15,0 0 0 16,0 0 0 0,0 0 0-16,0 0 0 0,0 0 0 15,0 0 0-15,0 0 0 16,0 0 0-16,0 0 0 15,0 0 0-15,0 0 0 16,0 0 0-16,0 0 0 16,0 0 0-16,0 0 0 15,0 0 0-15,0 0 0 16,0 0 0-16,7-7 0 0,-7 7 0 16,9-5 0-16,0 4 0 15,-1 1 0-15,1 0 0 16,3 0 0-16,-3 0 0 15,0 0 0-15,1-2 0 16,2 2 0-16,1 0 0 16,-1 0 0-16,-3 0 0 15,1 0 0-15,2 0 0 16,-3 0 0-16,0 2 0 16,0-1 0-16,-2 1 0 15,1 1 0-15,-2-3 0 16,2 0 0-16,-2 4 0 15,2-1 0-15,5 3 0 16,-1-3 0-16,0-1 0 16,-1 1 0-16,1 1 0 15,-3-4 0-15,3 1 0 16,-2-1 0-16,1 0 0 16,-1 2 0-16,2-2 0 0,2 0 0 15,-1-2 0-15,-1 1 0 16,5 1 0-16,1-6 0 15,-1 5 0-15,-3-1 0 16,4 2 0-16,1 0 0 16,-5 0 0-16,4 0 0 15,-4 0 0-15,1-3 0 0,3 3 0 16,-1-4 0 0,1 2 0-16,3 2 0 0,-7 0 0 15,-2 0 0 1,2 0 0-16,2 0 0 0,1 2 0 15,-3 2 0-15,2-4 0 16,1-4 0-16,1 2 0 16,5 1 0-16,1-1 0 15,-3 2 0-15,5-4 0 16,-3 4 0-16,0 0 0 16,1 0 0-16,-1-3 0 15,3 3 0-15,-1-2 0 16,-4 1 0-16,1 1 0 15,3 0 0-15,-6 0 0 16,2 1 0-16,0 1 0 16,0 1 0-16,2-3 0 15,-2 4 0-15,1-4 0 0,3 3 0 16,-2-1 0 0,3 2 0-16,0-4 0 15,-1 0 0-15,6 0 0 0,4 3 0 16,-7-3 0-16,-2 2 0 15,0-1 0-15,-5 1 0 16,-1 2 0-16,1-4 0 16,0 1 0-16,0 3 0 15,-2 3 0-15,5-2 0 16,-3-2 0-16,2 1 0 0,0-4 0 16,1 0 0-16,2 0 1 15,1 0-1-15,-1 1 1 16,-2 3-1-16,4 3 0 15,2 1 0-15,-4-4 0 16,-1-4 0-16,1 0 0 16,0 0 0-16,-5 0 1 15,0 0-1-15,-3 0 0 16,-1 0 0-16,2 2 1 16,6 1-1-16,-4 0 0 15,-4-3 0-15,4 0 0 16,2 0 0-16,0 0 0 15,1 4 0-15,-1-4 1 16,3 2-1-16,2 5 0 16,-2 5 0-16,1-12 1 15,-1-4-1-15,-5 1 0 16,-4-1 0-16,1 3 0 16,-1 1 0-16,1 0 0 15,5 0 0-15,-2 0 0 0,-1 0 0 16,1 0 1-16,0 1-1 15,-1-1 0-15,1 0 0 16,-4 0 0-16,4-1 0 16,5 2 0-16,1 1 0 15,-5 1 1-15,3 3-1 0,-2-6 0 16,1 1 0 0,-3-2 1-16,2-5-1 15,-2 3 0-15,-7 0 0 0,3 3 1 16,4 0-1-16,-3 1 0 15,3 3 0-15,-4-1 0 16,1 2 0-16,-1-3 0 16,4 0 0-16,-3 0 0 15,3-2 0-15,1-2 0 16,3-2 0-16,-3 4 1 16,5 0-1-16,2 0 0 15,1-1 0-15,-4 1 0 16,-5 0 0-16,7-4 0 15,0 4 0-15,-5-2 0 16,-2 1 0-16,2 1 0 16,6 0 0-16,-4 0 1 15,1 1-1-15,2-1 1 16,5-1-1-16,-3 1 1 0,-4 0-1 16,6 0 0-16,1 1 0 15,-5 1 1-15,0 2-1 16,0-3 1-16,2 5-1 15,-1-1 0-15,-4-4 0 16,6 1 1-16,-1 0-1 16,0 0 0-16,-2-2 0 15,0 0 1-15,0 1-1 16,1-2 1-16,1-1-1 0,2 2 0 16,1 0 0-16,-2 0 0 15,2 0 0-15,-3 0 1 16,-4 2-1-16,-3-2 0 15,-2 0 1-15,2 1 0 16,-2 3-1-16,2-3 0 16,-2 1 0-16,0-2 1 15,-6 0-1-15,5 2 0 16,-3 0 0-16,4-1 0 16,2 3 0-16,-4-1 1 15,-2 2-1-15,1-5 0 16,3 4 0-16,2-4 0 15,-2 0 0-15,-4 2 1 16,-3 1-1-16,-2 1 0 16,-3-1 0-16,9 0 0 15,3-1 0-15,-2 2 0 16,0-4 0-16,-5 1 0 16,-2 1 0-16,-3 0 0 15,-4-2 0-15,4 1 0 16,-2 1 0-16,3 2 0 0,3-4 0 15,1 3 0-15,1 1 0 16,-2 1 0-16,1-5 0 16,-2 1 0-16,-3-1 0 15,-1 2 0-15,3 0 0 16,-1 0 0-16,1-2 0 0,1 0 0 16,-3 0 0-1,3 0 0-15,-3 0 0 16,0 0 1-16,-4 0-1 0,2 0 0 15,-2 0 0-15,-5 0 0 16,9 0 0-16,-9 0 0 16,0 0 0-16,0 0 0 15,0 0 0-15,0 0 0 16,0 0 0-16,0 0 0 16,0 0 0-16,0 0 1 15,8 1-1-15,-8-1 0 16,6 4 0-16,-6-4 0 15,7 0 0-15,-7 0 1 16,8-4-1-16,-8 4 0 16,9-1 0-16,-9 1 0 15,0 0 0-15,0 0 0 16,0 0 0-16,0 0 0 16,5-2 0-16,-5 2 0 15,0 0 0-15,0 0 0 0,0 0 0 16,0 0 0-1,7 0 0-15,-7 0 0 16,0 0 0-16,0 0 0 0,0 0 0 16,0 0 0-16,0 0 0 15,0 0 1-15,9 2-1 16,-9-2 0-16,11 5 0 16,-11-5 0-16,7 0 0 15,-7 0 0-15,0 0 0 16,0 0 0-16,0 0 0 0,0 0 0 15,0 0 0-15,0 0 0 16,0 0 0-16,0 0 0 16,0 0 0-16,0 0 0 15,0 0 0-15,0 0 0 16,0 0 0-16,0 0 0 16,0 0 0-16,0 0 0 15,8 2 0-15,-8-2 0 16,11 6 0-16,-4-2 0 15,2-1 0-15,-1-1 0 16,1 1 0-16,-4-3 0 16,2 0 0-16,-7 0 0 15,9 4 0-15,-9-4 0 16,9 0 0-16,-9 0 0 16,0 0 0-16,0 0 0 15,0 0 0-15,0 0 0 16,0 0 0-16,0 0 0 0,5 0 0 15,-5 0 0-15,9 0 0 16,-9 0 0-16,12 0 0 16,-12 0 0-16,11 2 0 15,-4-1 0-15,-2 5 0 16,2-6 0-16,2 3 0 16,-1-1 0-16,1 1 0 15,-4 1 0-15,4-4 0 0,-9 0 0 16,9 3 0-1,-9-3 0-15,8 2 0 0,-8-2 0 16,9 2 0-16,-9-2 0 16,9 5 0-16,-9-5 1 15,7 0-1-15,-7 0 0 16,0 0 0-16,0 0 0 16,0 0 0-16,0 0 0 15,0 0 0-15,0 0 0 16,0 0 0-16,0 0 0 15,0 0 0-15,0 0 1 16,0 0-1-16,0 0 0 16,0 0 0-16,0 0 0 15,0 0 0-15,0 0 0 16,0 0 0-16,2 7 0 16,1 3 0-16,-3 5 0 15,4 6 0-15,-4 2 0 16,5 6 0-16,-5-5 0 15,3 4 0-15,-3-9 0 16,0-6 0-16,2-2 0 16,-2-4-2-16,0-7 1 0,0 5-16 15,0-5 0-15,0 0-19 16,0 0 1-16,0 0 6 16</inkml:trace>
  <inkml:trace contextRef="#ctx0" brushRef="#br0" timeOffset="-80967.4">5249 10346 15 0,'0'0'0'0,"19"0"1"15,-19 0 1-15,-19 12 0 16,6-5 1-16,1-2 0 0,0 2 1 16,2-4-1-16,3 1 1 15,1 1-4-15,6-5 1 16,0 0 0-16,0 0 1 16,14-5 0-16,4-2 0 15,6-5 2-15,8-4 0 16,4-1-3-16,1-4 1 15,2-1-1-15,3-2 0 16,-4-1-1-16,2 3 1 16,-5 3-1-16,4 2 1 15,-4 0-1-15,-6 3 0 16,1 0-42-16</inkml:trace>
  <inkml:trace contextRef="#ctx0" brushRef="#br0" timeOffset="-79966.09">4079 11613 23 0,'12'-5'0'16,"2"-6"5"-16,7-4 1 0,0-6-2 16,5-3 1-16,4-2-3 15,2-5 1-15,6-3 0 16,-3-1 0-16,0-1-2 0,-2 3 0 15,-5 0 0-15,-3 4 1 16,-4 1-1-16,-4 8 1 16,1 3-1-16,-4 1 0 15,-6 4-1 1,5 0 1-16,-5 2-2 16,1 1 1-16,-4 0-45 0</inkml:trace>
  <inkml:trace contextRef="#ctx0" brushRef="#br0" timeOffset="-75334.9">5163 13376 91 0,'0'0'1'15,"0"0"0"-15,0 0 1 0,0 0-1 16,0 0 1-16,0 0-1 16,0 0 0-16,0 0-1 15,0 0 1-15,0 0-1 16,0 0 1-16,-3 35-1 16,1-1 1-16,-2 11-1 15,8 7 1-15,1 6-1 16,0 5 0-16,2 4 0 15,-1-5 1-15,-6-4-1 0,3-6 0 16,-1-4 0 0,1-6 1-16,-3-13-1 0,0-1 0 15,-3-4-1-15,1-7 0 16,2-5-41-16,-3-3 1 16,3-1 39-16</inkml:trace>
  <inkml:trace contextRef="#ctx0" brushRef="#br0" timeOffset="-75069.93">5154 13835 78 0,'13'3'0'0,"13"4"1"16,-3-2 0-16,6 1-1 15,-3-3 1-15,4-1-1 16,-4 0 1-16,-3 1-1 16,-2-6 1-16,-3 1-6 15,-3 0 0-15,3 0-45 16</inkml:trace>
  <inkml:trace contextRef="#ctx0" brushRef="#br0" timeOffset="-74657.75">5466 13445 83 0,'3'12'0'16,"6"7"3"-16,-9-19 0 15,-9-7 2-15,9 7 0 16,-7-12-2-16,7 12 0 16,-5-8-1-16,5 8 0 15,-5 2-1-15,1 8 1 16,1 7-1-16,3 12 1 15,3 13-2-15,1 8 1 16,1 8 0-16,-2 4 0 0,-1 7-1 16,2-1 1-16,1 1-1 15,2-7 0-15,-2-4 0 16,-1-11 0-16,1-8 0 16,-5-9 1-16,3-8-3 15,-3-5 0-15,0-3-36 16,2-3 1-16,1-1 19 0</inkml:trace>
  <inkml:trace contextRef="#ctx0" brushRef="#br0" timeOffset="-74236.95">5841 13904 116 0,'0'0'0'16,"0"0"1"-16,0 0 0 0,0 0 1 16,0 0 0-16,27 3-1 15,-3-3 1-15,4-1-1 16,2-1 0-16,-4 0 0 15,0 0 0-15,-1 1-1 16,-4-1 1-16,1-1-2 0,1 1 1 16,5 0-15-16,-5 2 0 15,-2 0-52 1</inkml:trace>
  <inkml:trace contextRef="#ctx0" brushRef="#br0" timeOffset="-73890.52">5868 14150 120 0,'0'0'0'0,"33"-5"2"16,-23 4 0-16,-1-1-1 16,7 5 1-16,7 2-1 15,-8-1 0-15,3 1 0 16,1-1 1-16,2-1-5 15,0-3 0-15,0 2-50 16,5-2 1-16,-3 0 53 16</inkml:trace>
  <inkml:trace contextRef="#ctx0" brushRef="#br0" timeOffset="-71008.93">6394 13876 56 0,'5'7'0'16,"2"4"5"0,-7-11 0-16,0 0 0 0,0 0 0 15,0 0 0-15,0 0 0 16,0 0 0-16,0 0 0 15,0 0-4-15,0 0 1 16,0 0-1-16,0 0 1 16,0 0-1-16,0 0 1 15,0 0-1-15,0 0 1 16,0 12-1-16,2 1 0 16,1 6-1-16,6 7 1 15,0 9-1-15,0-3 1 16,-1 1-1-16,5 2 1 15,-3 1-1-15,1 0 0 16,-1 0 0-16,2 4 0 16,-3-4 0-16,0 0 0 0,0-1 0 15,-1-2 0-15,-2-1 0 16,1 3 0-16,-7-6 0 16,5-1 1-1,2-2-1-15,2-2 0 16,-4-2 0-16,-2-1 0 0,-3-4 0 15,0-3 0-15,0-4 0 16,0 2 0-16,2-1 0 16,-2-3 1-16,0-3-1 15,0-5 1-15,0 0-1 16,0 0 1-16,0-6 0 16,0-3 0-16,0-1-1 0,4-8 1 15,-4-4 0-15,5-7 0 16,2-2 0-16,-2-2 0 15,-2-3-1-15,3-2 0 16,-6 0 0-16,5 0 1 16,5 0-1-16,-4-5 1 15,2-2-1-15,1-5 1 16,0 2-1-16,-4-1 0 16,2-1 0-16,-5 4 1 15,-2-1-1-15,3 3 0 16,1 2 0-16,-2 1 1 15,-4-4-1-15,2 0 0 16,0-1 0-16,5 1 0 16,-1 2 0-16,1 0 0 15,-2 1 0-15,1 1 1 16,1-1-1-16,-1 3 0 16,-3-1 0-16,3 0 0 0,-4-1 0 15,0 5 1-15,0 1-1 16,0 4 0-1,0 4 0-15,0 1 0 0,0 7 0 16,0 2 0-16,0 5 0 16,0 0 0-16,0 5 0 0,0-4 0 15,0 6 0-15,0 5 0 16,0-10 0-16,0 10 0 16,3-7 0-16,-3 7 0 15,0-9 0-15,0 9 0 16,0 0 0-16,0 0 0 15,0 0 0-15,0 0 0 16,0 0 0-16,0 0 0 16,0 0 0-16,0 0 0 15,0 0 0-15,0 0 1 16,0 0-1-16,0 0 1 16,0 0-1-16,0 0 1 15,0 0-1-15,0 0 0 16,0 0 0-16,0 0 0 15,0 0 0-15,0 0 0 16,11-3 0-16,-4-1 0 16,2 3 0-16,1 1 0 15,2 5 0-15,-3-5 1 16,3 2-1-16,6-1 0 0,-1-1 0 16,1 0 0-16,-2 0 0 15,1 0 0-15,-3-1 0 16,0 1 0-16,2 0 0 15,5 0 0-15,1 1 0 16,1-1 0-16,2 2 0 16,-4-2 0-16,1 2 0 15,-1-2 0-15,6 2 0 16,-6-2 0-16,1 3 0 16,-1-3 0-16,-3 2 0 0,3-2 0 15,0-2 0 1,1 2 0-16,-1-3 0 0,2 1 0 15,2 0 0-15,-3 2 0 16,5 0 0-16,-3 0 0 16,2 0 0-16,4 0 0 15,1 0 0-15,-4 0 0 16,-1 0 0-16,-2 0 0 16,-4-2 0-16,4 2 0 15,2 2 0-15,-5 0 0 16,-3 0 0-16,3 1 0 15,1-3 0-15,1 2 0 16,2-2 0-16,1 0 0 16,4 1 0-16,-4-1 0 15,-3 2 0-15,5 2 0 16,3 1 0-16,1-2 0 16,1 1 0-16,-7-3 0 15,-5 1 0-15,5 0 0 0,0-2 0 16,-1 2 0-16,-2-1 0 15,-2 3 0-15,-2-4 0 16,9 1 0-16,-2 3 0 16,0-2 0-16,0-1 0 15,1 3 0-15,2-4 0 16,1 0 1-16,-2 0-1 0,0 0 0 16,-5-4 0-16,1 4 0 15,-1 0 0-15,-2 0 1 16,0 0-1-16,2 0 1 15,-2-1-1-15,1 1 1 16,3 1-1-16,1 3 0 16,-3-2 0-16,1-1 0 15,3 3 0-15,-1-3 0 16,4 3 0-16,-3-4 1 16,7 0-1-16,-8 0 0 15,0 0 0-15,-1 0 0 16,-3 0 0-16,8 2 0 15,-4-1 0-15,4 1 0 16,2 0 0-16,-3-2 0 16,1 0 0-16,0 0 0 15,-4 0 0-15,9 0 0 16,0 1 0-16,-2 3 0 0,-1-4 0 16,-3 2 0-16,6-1 0 15,-9 1 1 1,-1-2-1-16,3 0 0 0,2 0 0 15,-1 0 0-15,3 0 0 16,1 0 0-16,-1 2 0 16,1 0 0-16,-2 1 0 15,6-3 0-15,3 0 0 16,-8 0 0-16,-4 0 0 16,7 0 1-16,-4 0-1 15,2 0 0-15,-5 0 0 16,5 0 0-16,2 2 0 0,-1-1 1 15,-5 1-1-15,6 0 1 16,0-2-1-16,4 0 1 16,1 2-1-16,-5-2 1 15,-2 0-1-15,-1 0 1 16,1 1 0-16,2 1 0 16,0 2-1-16,0-1 1 15,3 0-1-15,1 1 1 16,1-2-1-16,2 3 0 15,-4-4 0-15,1 3 1 16,-4-2-1-16,-6-1 0 16,3-1 0-16,-2 4 0 15,-1-4 0-15,-1 2 1 16,0 1-1-16,4 0 1 16,-2 1-1-16,-8-2 0 15,3-1 0-15,-6 1 0 16,0 1 0-16,-1 1 0 15,-4-4 1-15,-2 2 0 0,-3-1 0 16,-1 3 0-16,1 1-1 16,-4-3 1-16,2-1-1 15,-7-1 1-15,9-1 0 16,-9 1 0-16,0 0-1 16,0 0 1-16,0 0-1 15,0 0 1-15,0 0-1 0,0 0 0 16,0 0 0-16,0 0 1 15,0 0-1-15,0 0 0 16,0 0 0-16,0 0 0 16,0 0 0-16,0 0 0 15,5 12 0-15,-1 2 0 16,1 3 0-16,0-2 1 16,-1 3-1-16,-1-5 1 15,1-2-1-15,-2-3 0 16,1-1 0-16,-3 4 0 15,0-1-3-15,0-3 1 16,0-2-31-16,0-5 0 16,0 0-27-16</inkml:trace>
  <inkml:trace contextRef="#ctx0" brushRef="#br0" timeOffset="-69929.51">7160 13233 31 0,'0'0'0'15,"7"0"1"-15,-7 0 1 16,0-10 3-16,0 10 0 15,-7-12 1-15,5 7 0 0,-2-4 0 16,4 2 1-16,-3 0-2 16,3 7 0-16,-2-8-1 15,2 8 0-15,0-9 1 16,0 9 1-16,0-9-2 16,0 9 0-16,0-6-3 15,0 6 1-15,0 0-2 16,0 0 1-16,0 0 0 15,0 10 0-15,2 5-1 0,1 15 1 16,3 6-1-16,-3 5 1 16,1 8-1-16,1-5 0 15,-2 3 0-15,-3-7 1 16,2-4 0-16,2-9 0 16,-4-6-2-16,3-4 1 15,-1-3-13-15,1-4 0 16,1 1-48-16</inkml:trace>
  <inkml:trace contextRef="#ctx0" brushRef="#br0" timeOffset="-69636.89">7099 13206 90 0,'8'8'0'0,"1"11"3"16,-9-19 0-16,9 5-1 16,-9-5 0-16,7 4-1 15,1 8 0-15,6 9 0 16,-1-2 1-16,-3 3-2 15,6-3 1-15,-2-2-6 16,-2-5 0-16,0 0-62 16</inkml:trace>
  <inkml:trace contextRef="#ctx0" brushRef="#br0" timeOffset="-69377.43">7398 13123 116 0,'-6'7'0'16,"-2"3"0"-16,8-10 1 16,-13 11-1-16,8-1 0 15,0-2 0-15,-6 11 1 16,-3 6-1-16,-3 0 0 0,-1 6-2 15,1-5 0 1,5 2-7-16,-1-11 0 0,8-1-21 16,0-3 0-1,-2 1 14-15</inkml:trace>
  <inkml:trace contextRef="#ctx0" brushRef="#br0" timeOffset="-69088.62">7371 13144 107 0,'-1'10'0'16,"-3"9"1"-16,1-14 1 16,1-1-1-16,2-4 0 15,0 0-1-15,2 10 0 16,1 7 0-16,1 12 0 15,-3 9 0-15,3 5 1 16,-1 6-1-16,3 2 1 16,-6 6-1-16,3-3 0 15,2-2-1-15,-1-11 1 16,-4-12-18-16,5-1 0 16,-1-4-32-16</inkml:trace>
  <inkml:trace contextRef="#ctx0" brushRef="#br0" timeOffset="-68593.19">7548 13502 73 0,'0'0'0'0,"0"0"2"16,0 0 0-16,0 0 1 15,0 0 0-15,0 0-1 0,0 0 1 16,0 0 0-16,0 0 1 16,0 0-3-16,0 0 1 15,0 7-1-15,0 2 1 16,0-1-1-16,3 8 0 15,-3 1 0-15,6 6 0 16,-1 2-1-16,2-4 1 16,-4 0 0-16,4-6 0 15,0-3 0-15,2-3 0 16,0-6 2-16,3-4 1 16,2-6-1-16,-2-5 0 15,-3-2 0-15,0-5 0 16,-6-5-1-16,3 1 1 15,-6 6-1-15,0 0 0 16,-6 0 0-16,-2 1 0 16,-3 1-1-16,1 1 0 15,-6 2-1-15,2 5 1 16,0 0-24-16,2 5 1 0,-1 1-44 16</inkml:trace>
  <inkml:trace contextRef="#ctx0" brushRef="#br0" timeOffset="-67934.63">8009 13242 73 0,'0'0'0'16,"-17"29"6"-16,17-29 1 15,0-8 3-15,0 1 0 16,0 0-4-16,0 0 0 15,0 0-2-15,0 7 1 16,-4-10-3-16,4 10 0 16,-14 1-1-16,2 5 0 0,0 4-1 15,0 2 1-15,1 5-1 16,-1 2 1-16,3 2-1 16,1 0 1-16,4-1-1 15,4-3 0 1,7 1 0-16,2-4 0 0,1-4 0 15,6-3 0-15,2-2-1 16,2-3 1-16,3-4-2 16,-2 0 1-16,-3 0-3 15,-4 2 1-15,-2 2 0 0,0 2 0 16,-7-1 1-16,2 2 1 16,-1 0-1-16,-1 6 1 15,2-3 1-15,-5 4 1 16,-2 4 6-16,0 0 1 15,-2 1 0-15,-2 2 0 16,-3 1-3-16,-1-2 1 16,-3-3-3-16,-10-5 0 15,-5-3-1-15,0-3 1 16,-4-8-3-16,4 3 1 16,5-3-2-16,3 2 1 15,1 1-29-15,8 1 0 16,-3 0-42-16</inkml:trace>
  <inkml:trace contextRef="#ctx0" brushRef="#br0" timeOffset="-67319.56">8212 13466 75 0,'0'0'0'0,"0"12"2"0,0-5 0 16,0 0 2-16,0 3 1 15,0 2-1-15,2 4 1 16,2-1-3-16,4 4 0 15,-1 4-1-15,4-4 0 16,1 0 0-16,0-4 1 16,2 1-1-16,-2-6 1 15,1-3-1-15,-5 0 0 16,-2-5 2-16,-6-2 0 16,8 3 1-16,-8-3 1 15,0 0-2-15,0 0 1 16,0 0-2-16,0 0 0 15,-8 0 1-15,1-2 0 16,-4-1 0-16,-1-6 1 16,-6-1-2-16,1-2 0 0,1-2-1 15,6-5 0-15,-2-2 0 16,3-1 0 0,4-1-1-16,5-1 1 15,5-1-1-15,4 2 0 0,-1 6 0 16,1 0 0-16,7 5 0 15,-6 3 0-15,2 5 0 16,1 6 0-16,-3 3 0 16,-3 6 0-16,-7 6 0 15,0-2 0-15,-3 4-1 16,-3-5 0-16,3 2-10 16,-2-8 1-16,-2-1-18 15,7-7 0-15,0 0-22 16</inkml:trace>
  <inkml:trace contextRef="#ctx0" brushRef="#br0" timeOffset="-66921.5">8482 13485 76 0,'0'0'0'15,"-6"14"2"-15,10 1 0 16,5 4 4-16,-1-2 0 16,-2 1 0-16,-3-4 1 15,2-1-3-15,-1-2 0 16,-3-1 1-16,3-3 1 16,-4-2-1-16,0-5 0 15,0 0-3-15,0 0 0 0,-4-14-1 16,3 2 1-16,1-5-1 15,0 1 0-15,1 1-1 16,6-4 1-16,2 2-1 16,0 1 1-1,3 4-1-15,6 10 0 0,4 9-5 0,-4 11 0 16,3 7 3-16,-7 5 0 16,2 4-5-16,-6-1 1 15,2-4-30-15,1-1 0 16,-5-4 14-16</inkml:trace>
  <inkml:trace contextRef="#ctx0" brushRef="#br0" timeOffset="-66241.97">8926 13449 72 0,'3'5'0'0,"2"5"3"16,-1-1 1-16,-4-6 1 15,0-3 0-15,-9 11-1 16,0-1 0-16,1 4-2 16,-3 8 0-16,4 6-1 15,7 5 1-15,5 3-1 0,1-7 0 16,6-1 0-16,0-6 0 15,7-1-1-15,1-9 1 16,-1-5 0-16,-2-11 0 16,-1-3 0-16,2-5 0 15,-1-5 1-15,-5 0 0 16,2-6-1-16,-5 1 1 16,-6-2-1-16,-3 0 1 15,0 1-1-15,-3-3 1 16,-6 1 0-16,-3-5 1 15,-5 1 0-15,3 5 0 16,1 3-2-16,-1 6 0 16,6 4 0-16,-13 8 0 15,0 8-1-15,0-1 1 16,3-1-1-16,8 2 0 16,-3 2 0-16,10 3 1 0,3 2 0 15,7 2 0 1,7 0 0-16,3 0 1 15,4 1-1-15,2-4 1 0,2-3-1 16,1-1 0-16,-5-3-5 16,5-3 0-16,-3 3-54 15,-2-4 0-15,0 2 54 16</inkml:trace>
  <inkml:trace contextRef="#ctx0" brushRef="#br0" timeOffset="-64033.34">6994 14085 54 0,'8'0'0'0,"6"0"3"15,-14 0 0-15,0 0 3 16,0 0 1-16,-12 5 0 16,12-5 0-16,-9 7 0 15,9-7 1-15,-5 3-5 16,5-3 1-16,0 0-1 0,0 0 1 15,0 0-3-15,0 0 1 16,0 0 0-16,0 0 0 16,9 0-1-16,-4 0 1 15,4-1-1-15,7 1 1 16,1 0-2-16,1 0 1 16,-1-2-1-16,1 2 1 15,3 2-1-15,-4-1 1 16,4 1 0-16,-4-2 0 15,-3 0-1-15,0 0 1 16,6 0 0-16,-6 0 0 16,3 0-1-16,-3 2 1 15,4 0-1-15,1-1 0 16,-5 3 0-16,0-2 0 16,2 1 0-16,-2-3 0 0,1 0 0 15,3 0 1 1,1-2-1-1,0 2 0-15,-1 0 0 0,1 2 0 0,2 3 0 16,3-5 0-16,-1 0 0 16,-2-2 0-16,0 1 0 15,-2 1 0-15,2 0 0 16,-3 1 1-16,-1 1-1 16,4 0 0-16,-3 0 0 15,3-1 0-15,-4-1 0 16,4-1 0-16,-2-1 0 0,6 0 0 15,-2 2 0-15,1 0 0 16,2 2 0-16,4 0 0 16,2-1 0-16,-8 1 0 15,2-2 0-15,-3 0 0 16,1 2 0-16,-4-2 0 16,1 1 0-16,0 1 0 15,0 0 0-15,1-2 0 16,-1 0 0-16,6 0 0 15,-5-2 0-15,3 2 0 16,-4 0 0-16,1 0 0 16,-1-2 0-16,2-1 0 15,7 0 0-15,-4 3 0 16,4 1 0-16,-4-1 0 16,-5-1 0-16,2-1 0 15,1 0 0-15,-1 0 0 16,-2 2 0-16,-4 0 0 15,1 2 0-15,3-2 0 0,5 2 0 16,-5 3 0-16,2 2 0 16,-2 0 0-1,0-5 0-15,2-1 1 0,-1 1-1 16,3-2 0-16,1 0 0 16,4 0 0-16,1 0 0 15,-1-2 0-15,0 1 0 16,-4-1 0-16,-2 2 0 0,3 0 0 15,-1 0 0-15,0 0 0 16,-3 2 0-16,3-1 1 16,2 1-1-16,-2 0 0 15,0-2 0-15,6 0 0 16,3-2 0-16,-2 0 1 16,-1 1-1-16,-8 1 1 15,-3 0-1-15,-4 0 1 16,-3 0-1-16,7 1 0 15,2 1 0-15,-2 0 0 16,-7-1 0-16,2 3 0 16,-2-4 0-16,-2 2 0 15,0 1 0-15,2 1 1 16,-1-1-1-16,-5 0 1 16,5 1-1-16,-5-1 1 15,-2-1-1-15,-6-2 1 16,12 5-3-16,-12-5 1 15,0 0-23-15,0 0 1 16,0 0-42-16</inkml:trace>
  <inkml:trace contextRef="#ctx0" brushRef="#br0" timeOffset="-63104.77">7859 14318 74 0,'0'7'0'15,"0"3"3"-15,0-10 1 16,0 0 4-16,0 0 0 16,-3-7-3-16,3 7 0 15,0 0-2-15,0 0 1 16,-11-5-1-16,4 1 1 15,-2 3-2-15,-1-1 1 16,1 2-2-16,-3 2 1 16,-4-1-1-16,2 5 1 0,0 2-2 15,-2 1 1-15,2 3-1 16,2 2 0-16,-2 3 0 16,6 4 1-16,-5 6-1 15,13 2 0-15,4 3 0 16,5-1 0-16,4 1 0 15,5-4 0-15,6-4 0 0,-1-5 0 16,-2-3 0 0,2-8 1-16,1-6 0 15,-1-4 0-15,-2-3-10 16,-7 0 1-16,2 0-77 0</inkml:trace>
  <inkml:trace contextRef="#ctx0" brushRef="#br0" timeOffset="-62759.65">7850 14206 78 0,'0'0'0'0,"9"13"6"16,-9-13 1-16,0 0 1 15,0 0 0-15,-5-6-3 16,5 6 0-16,-7-4-3 15,7 4 0-15,-2 9-1 0,2 3 1 16,2 7-6-16,1-4 0 16,-3 1-79-16</inkml:trace>
  <inkml:trace contextRef="#ctx0" brushRef="#br0" timeOffset="-62458.63">7924 14511 122 0,'24'5'0'0,"-15"-2"1"16,-9 3-1-16,0-6 1 16,0 12-1-16,0 0 1 0,-3 3-1 15,3 9 0-15,3 7 0 16,-3-3 1-16,-3-2-4 16,3-2 0-16,-4 0-83 15</inkml:trace>
  <inkml:trace contextRef="#ctx0" brushRef="#br0" timeOffset="-61488.36">8352 14385 89 0,'0'0'0'0,"-2"9"0"15,2-9 0 1,-3 8 0-16,3-1 1 0,0 0 0 16,3 5 0-16,-1 2-1 15,2 5 1-15,-1 5 1 16,-1 0 1-16,5 2-1 15,-2-2 0-15,-1 0-1 16,-3-3 1-16,1-9 1 16,0 0 0-16,-2-7-1 0,0-5 0 15,0 11 0-15,0-11 0 16,0 0-1 0,0 0 1-16,0 0-1 0,0 0 1 15,0 0-1-15,0-7 0 16,-2-2 0-16,0-3 1 15,1 0 0-15,-3-9 1 16,1-3-1-16,1 2 0 16,-2-1-1-16,1 3 1 15,3 4-1-15,3-3 0 16,1 5-1-16,1 2 1 16,-1 2-1-16,1 1 1 15,2 4-1-15,3 0 0 16,6 3 0-16,-5 4 1 15,1 3-2-15,4 5 1 16,1 8-1-16,-3 1 1 16,-2 3-1-16,-1-5 1 15,-4 2-1-15,1-3 1 0,-4-2-1 16,1-4 1-16,-5-2 0 16,2-1 0-16,0-1 0 15,-2-6 0-15,0 0 0 16,0 0 0-16,0-7 0 15,-2-4 0-15,-3-2 0 16,5-6 0-16,3-6 0 0,-3 5 0 16,4-1 0-1,1 0 0-15,4 1 0 16,-1 2 0-16,1 5 0 0,3 6 0 16,6 7-2-16,-4 8 0 15,3 10 1-15,1 4 0 16,-1 9-1-16,-1 2 1 15,-4 5 0-15,-1-7 0 16,-4-2-4-16,2-3 0 16,-4-5-22-16,0-4 0 15,2 0-13-15</inkml:trace>
  <inkml:trace contextRef="#ctx0" brushRef="#br0" timeOffset="-60602.03">10022 14102 68 0,'9'0'0'15,"8"0"2"-15,-17 0 1 16,-9 0 2-16,2 0 0 16,-3 0 1-16,3 0 1 15,2 0 1-15,5 0 0 16,-7 0-4-16,7 0 1 16,0 0-2-16,10 2 1 15,1 1-1-15,6 1 0 16,4-1-1-16,5-1 1 15,4 0-2-15,-5-1 0 16,-3 1 0-16,1-2 0 16,-2 0 0-16,-4 0 0 15,-1-2-13-15,-7 2 0 16,1 0-72-16</inkml:trace>
  <inkml:trace contextRef="#ctx0" brushRef="#br0" timeOffset="-59950.53">10379 13682 89 0,'0'0'0'16,"19"27"2"-16,-19-27 0 15,0 0 1-15,0 0 0 16,0 0-2-16,0 0 0 16,0 0 0-16,5 7 0 15,-1 5 0-15,-3 9 0 16,6 8-1-16,-5 4 0 16,2 6 0-16,-1 5 0 0,1 6 0 15,1-2 0-15,-5-5 0 16,0-5 0-16,0-4 0 15,0-6 0-15,0-6 0 16,0-4 1-16,2-8 0 16,-2-1 0-16,0-4 4 15,0-5 0-15,0 0-2 16,-2-11 1-16,-5-4-1 16,5-4 0-16,-1-7 0 15,-1-2 0-15,4-3-1 16,7 0 0-16,-2-1-1 15,7-3 0-15,6-1-1 0,-1 5 1 16,1 2-1-16,-4 8 1 16,2 2-1-16,-2 3 1 15,1 6-1-15,-6 5 0 16,0 3-3-16,0 4 1 16,-6 1-20-16,-3-3 0 15,0 0-42-15</inkml:trace>
  <inkml:trace contextRef="#ctx0" brushRef="#br0" timeOffset="-59635.2">10480 13937 119 0,'0'0'0'0,"5"5"2"16,-5-5 1-16,4 7 0 15,1 3 0-15,0 4-1 16,7 5 1-16,4 5-2 16,3 0 0-16,6 5 0 15,-6-1 1-15,6-2-1 16,-4-2 0-16,-2-2-1 0,-2-6 0 15,-1-7-9-15,-2-4 0 16,2 0-78-16</inkml:trace>
  <inkml:trace contextRef="#ctx0" brushRef="#br0" timeOffset="-58557.12">10688 13318 71 0,'0'0'0'15,"4"14"3"-15,-4-14 1 16,-4 8 2-16,4-8 1 16,0 0-3-16,0 0 0 15,0 0 2-15,0 0 1 16,0 0-5-16,0 0 0 16,0 0 1-16,0 0 1 15,0 0-3-15,0 0 1 16,0-5-1-16,0 5 0 15,0-9-1-15,0 9 1 0,9-7-1 16,-9 7 1-16,9-3-1 16,-4 5 1-16,3 3-1 15,3-2 1-15,-1 6 0 16,-1-4 0-16,-2 4-1 16,-2-1 1-16,-5 3-1 15,4 1 1-15,-4-4-1 0,0 3 0 16,0-1 0-16,0 0 0 15,2-1 0-15,1-2 0 16,-3 0 0 0,0-7 0-16,0 10 0 15,0-10 0-15,4 9 0 0,-4-9 1 16,0 0-1-16,0 0 1 16,0 0-1-16,0 0 1 15,0 0-1-15,0 0 1 16,0 0-1-16,0 0 0 15,0 0 0-15,0 0 0 16,0 0 0-16,0 0 0 16,-9 0 0-16,9 0 1 15,-12 0-1-15,12 0 0 16,-13 0 0-16,5 0 1 16,-1 0-1-16,0 0 0 15,-5 5 0-15,2 5 0 16,0 4 0-16,3 3 0 15,4 6 0-15,0-6 0 0,5 0 0 16,14-3 0-16,7-2 0 16,1-3 1-16,1-8-1 15,-2 3 0-15,0-1 0 16,-7 1 1-16,-2-2-1 16,0-1 0-16,-6 3-5 15,2-3 1-15,-1 3-22 16,-7-4 0-16,0 0-26 15</inkml:trace>
  <inkml:trace contextRef="#ctx0" brushRef="#br0" timeOffset="-56706.09">4350 12585 79 0,'9'5'0'0,"8"4"0"15,-8-2 0-15,1 0 0 16,8 0 0-16,3-2 0 0,3-4 0 16,3-2 0-16,2-3 1 15,6-3 0-15,4 2 0 16,1 2 1-16,2 3 1 16,5 0-1-16,-3 5 0 15,0 5-1-15,-1 1 0 16,1 1 0-16,2-2 0 15,-3 0 0-15,1-6 0 16,0-4 0-16,3-5 0 16,0-6 0-16,-3 1 0 15,-2-6-1-15,1 8 1 16,-4-4 1-16,-2 8 0 16,-1 4-1-16,5 4 0 15,-6 3-1-15,3 0 1 16,4-1-1-16,-4 0 1 15,3-3 0-15,1-3 0 16,-6-2-1-16,1-1 1 16,-2-7-1-16,3-1 0 0,-3-1 0 15,0 2 1-15,0 1-1 16,4 7 1-16,-1 4-1 16,1 3 1-1,1 2-1-15,2-2 0 0,-2 2 0 16,-1-3 0-16,1-8 0 15,5-4 1-15,-1-4-1 0,3-4 0 16,6-1 0-16,-1-2 1 16,4 3-1-16,-5 4 0 15,1 5 0 1,-5 6 1-16,2 4-1 0,-1 4 0 16,-1 5 0-16,3-2 1 15,3 3-1-15,12-3 1 16,3 2-1-16,-19-9 1 15,-7-4 0-15,5-6 0 16,2-4-1-16,2 3 1 16,1 1-1-16,14 3 0 15,10 4 0-15,-19 2 1 16,-9 3-1-16,2-1 1 16,-4 1-1-16,17-2 0 15,10 3 0-15,-3-8 0 16,0-3 0-1,-16-2 0-15,-8 0 0 0,4 2 0 16,-2-6 0-16,2 10 0 0,3 1 0 16,11 5 0-16,12 9 0 15,-8 3 0 1,-7-2 0-16,-9 1 0 0,-6-2 0 16,20-1 0-16,11 3 0 15,-3-9 0-15,3-7 0 16,-2-10 0-16,5-4 0 15,2 2 1-15,6-2-1 16,-8 4 0-16,-6 1 0 16,1 4 0-16,2 5 0 0,1 5 0 15,5 2 0 1,-6 0 0-16,-9 1 0 0,7-1 0 16,2-2 0-16,5-5 0 15,4-1 0-15,-4-11 0 16,-7-2 0-16,5 0 1 15,3 0-1-15,-1 6 1 16,4 1-1-16,-4 3 0 16,0 8 0-16,2 4 0 15,0 10 0-15,-2-1 0 16,-2 4 0-16,-3-4 0 16,-5 0 0-16,7-3 0 15,-2-2 0-15,-4-5 1 16,0 0 0-16,-6-6 0 15,-4 3-1-15,1-4 1 16,1-2-1-16,-4 0 1 16,-5 2-1-16,-10-1 1 15,-10 1-1-15,-1-4 0 0,-8 1-13 16,-1-2 0-16,-2-2-33 16,-1 0 0-16,-2 0 47 15</inkml:trace>
  <inkml:trace contextRef="#ctx0" brushRef="#br0" timeOffset="-53679">4555 12723 78 0,'0'0'0'16,"0"0"0"-16,0 0 0 15,0 0 0-15,0 0 0 16,0 0-1-16,0 0 1 16,8 22 0-16,-11-3 0 15,1 5 2-15,-7 2 0 16,-6 5-1-16,1-3 1 0,-4 0-1 16,-3 1 0-16,-2 2 0 15,-3 0 0-15,2 2-1 16,3 1 1-16,3 2-1 15,8 2 1-15,3 2-1 16,7-6 0-16,7 1 0 16,2-8 0-16,-1-4 0 15,6-1 0-15,4-1 0 16,3-9 1-16,-4-2 0 16,4-3 0-16,-3-2 0 15,-4-1 0-15,1-2 0 0,-4-2 0 16,1 0 0-16,-3 0 0 15,-4 1 1-15,-5-1 0 16,9 9-1-16,-11 0 1 16,-1 4-1-16,-6 5 0 15,-3 2 0-15,1 1 0 16,-1 1-1-16,3 1 1 16,4-1-1-16,-2-1 0 15,7-6 0-15,-4 1 0 16,4-1 0-16,4 1 1 15,-1 0-1-15,3-1 1 16,1-1-1-16,1 7 1 16,1 3-1-16,-4 3 1 15,1 4-1-15,-3 0 1 0,-3 0-1 16,-3 2 1 0,-3 0-1-16,3 1 1 15,-2 3-1-15,1-3 0 0,2 2 0 16,8 0 0-16,-3 1 0 15,6-5 0-15,0-2 0 16,5-3 0-16,-2 1 0 16,0-2 0-16,6 0 0 15,-4-4 0-15,3 0 0 16,1-3 0-16,-3-3 0 0,-1-4 0 16,-5-2 0-16,0 1 0 15,-6-1 0-15,-3-1 1 16,-3 3-1-16,-10 3 0 15,-6 2 0-15,-2 4 1 16,-5 2-1-16,0 2 1 16,-7 3-1-16,-2 3 0 15,0 2 0-15,-4 5 0 16,1 5 0-16,-2 2 0 16,-2 3 0-16,7 4 0 15,1 4 0-15,-1 12 1 16,0 6-1-16,13-19 0 15,9-8 0-15,5-10 0 16,4-9 0-16,11 1 0 16,11-3 0-16,4-5 0 15,8-2 0-15,9-7 0 0,8-5 0 16,-3 0 0-16,4-2 0 16,7-2 0-16,6 1 0 15,18-4 1-15,18 0-1 16,-6 0 0-16,-5 2 0 15,5-1 0-15,0 3 0 16,0 1 0-16,5 0 0 16,-2 2 0-16,1 3 0 15,4 2 0-15,5 2 0 0,-5-2 1 16,1 0-1 0,5-1 1-16,5-3-1 0,4-3 1 15,1-1-1 1,4-1 0-16,5-1 0 0,-3 5 1 15,-1-2-1-15,10-1 0 16,-1-3 0-16,0 1 1 16,3 0-1-16,2-4 1 15,4 0-1-15,4 2 0 16,1 4 0-16,-1-1 0 16,0 1 0-16,-3 1 0 15,7 3 0-15,-3-2 0 16,7-3 0-16,-10 4 0 15,2 2 0-15,-2-6 0 16,1-3 0-16,-3 7 0 16,-3 2 0-16,-2-3 0 15,-7 0 0-15,7-3 0 16,1 0 0-16,-4 4 1 16,-6 2-1-16,-3-4 1 15,-4-3-1-15,-9 0 0 16,-5-1 0-16,-7 3 0 0,-1 3 0 15,-3-4 0-15,1 1 0 16,-14-4 0-16,-11 0 0 16,-7-7 0-16,-10-5 0 15,-14 3 1-15,-13 0-1 16,-12 6 1-16,-6 1 0 0,-6 2 0 16,5-12 0-16,-10-2 0 15,-9-3-1 1,-7-4 0-16,-9-1 0 0,-2-2 1 15,-1-2-1-15,-2 0 1 16,-3 0-1-16,-4 0 0 16,-5 2 0-16,3-2 1 15,4 1 0-15,6 4 0 16,8 4 0-16,3 3 0 16,6 5-1-16,5 2 0 15,3 2 0-15,9-2 0 16,5-1 0-16,13-1 0 15,8-1 0-15,11-1 0 16,6 1 0-16,-4-4 0 16,5-3 0-16,-1-2 0 15,4 0 0-15,1-2 0 16,-5 1 0-16,-2-1 0 0,-1-1 0 16,-9 3 0-16,-4 0 0 15,-10 5 1-15,-8 2-1 16,-9-2 1-1,-9-2-1-15,-3 3 1 16,-2-1 0-16,-7 2 0 0,0 0-1 16,2 1 0-16,1 1 0 15,2 1 0-15,4 1 0 16,7-4 0-16,3 0 0 16,11-7 0-16,8-4 0 15,6-1 0-15,7 0 0 0,8-4 0 16,9-1 0-16,1 0 0 15,4-4-1-15,-8 2 1 16,-6 2 0-16,-6 3 0 16,-8 3 0-16,-4 5 0 15,-8 0 0-15,-9 3 1 16,-6 1-1-16,-11 4 0 16,-7 1 0-16,-9 4 1 15,-5 5-1-15,-3-4 0 16,-3 3 0-16,5-3 0 15,8 1 0-15,0-6 0 16,9-1 0-16,1-4 0 16,9-3 0-16,11-6 0 15,10-2 0-15,6-8 0 16,8-5 0-16,4-4 0 16,-1-2 0-16,1 1 0 15,-4 1 0-15,-3 4 0 16,-5 5 0-16,-6 1 1 0,-7 2-1 15,-1 8 1-15,-10 0-1 16,-2 4 1-16,-10 6-1 16,2 4 1-16,-3 2-1 15,7 1 0-15,0 4 0 16,3-3 0-16,2 2 0 16,14-11 0-16,5-6 0 15,6-5 0-15,-1-4 0 0,9-7 0 16,4-2 0-16,5-3 0 15,0-3 0-15,0-2 0 16,-2-3 0-16,-5-1 0 16,-3 1 0-1,-8 7 0-15,-5 3 0 0,-10 3 1 16,-4 3-1-16,-5 6 1 16,-3 3-1-16,1 8 0 15,-7-1 0-15,4 4 0 16,2 2 0-16,1-2 0 15,5 0 0-15,8-7 0 16,5-9 0-16,8-1 0 16,6-4 0-16,3-3 0 15,4-4 0-15,-4 6 0 16,-1 3 0-16,-4 1 0 16,-4 8-2-16,-7 5 1 0,-1 6-8 15,-2 5 1 1,-7 2-26-16,0 4 0 0,0 0-5 15</inkml:trace>
  <inkml:trace contextRef="#ctx0" brushRef="#br0" timeOffset="-51656.81">14108 6118 68 0,'0'0'0'16,"-7"7"0"-16,7-7 0 15,0 12 0-15,-2 4 0 16,0 1 0-16,-5 7 1 16,-5 7 1-16,-4 7 0 15,-5 2 1-15,2 13 1 16,-7 4-2-16,5 4 1 0,-2 2-2 15,8-4 1 1,2 1-1-16,8-11 0 0,0-10 0 16,10 3 0-16,7-10 0 15,1-4 0-15,1-6 0 16,3 2 0-16,1 2 0 16,2 4 0-16,3-3 0 15,-5 6 0-15,-3 3 0 0,-6 6 1 16,-7 6 0-1,-4 0 0-15,-7 9 0 16,1 0 0-16,-3 3-1 0,2-1 1 16,-1-2-1-16,3-9 1 15,5-5-2-15,-3-2 1 16,3-8-1-16,4 3 1 16,3-6 0-16,-1 4 0 15,4 1-1-15,1-3 0 16,0 3 0-16,-2 6 1 15,0 8-1-15,-7-1 0 16,-4 0 1-16,1 6 0 16,-2 2 0-16,3-4 0 15,2 2-1-15,2-6 1 16,1-3-1-16,1 0 1 16,1-8-1-16,0 7 1 15,2-5-1-15,-3 6 1 16,1 3-1-16,0 6 1 15,0-1-1-15,-5 25 0 16,-1 15 0-16,-3-5 1 0,1 1-1 16,4-11 0-16,5-2 0 15,2-14 0-15,3-10 0 16,-1-14 1-16,1-7-1 16,1-2 1-16,2 2-1 15,-2 7 1-15,1 7-1 16,-5 6 0-16,-4 3 0 0,1 18 0 15,-5 16 0-15,0 2 1 16,-3 0-1-16,6-6 0 16,-3-5 0-16,9-6 0 15,0-6 0-15,-2-19 0 16,3-12 0-16,4 6 0 16,2-1 0-16,1 4 1 15,-3 3-1-15,2 4 1 16,-7 5-1-16,3 12 0 15,2 12 0-15,-5-7 0 16,-1 5 0-16,-2-6 0 16,-3-3 0-16,2-16 0 15,-1-11 0-15,3-3 0 16,0 1 0-16,0 0 0 16,-5 8 0-16,5-5 0 15,1 5 0-15,-2 2 0 16,1 5 0-16,1 11 0 0,-2 9 0 15,6 0 1-15,2 3-1 16,-9-2 0-16,-7-1 0 16,-1-2 0-1,-2 1 0-15,1 0 0 0,4 3 0 16,-3 1 0-16,1 2 0 16,-2-1 0-16,3 1 0 15,1 1 1-15,0 1-1 16,-2 0 0-16,0-2 0 15,2-4 0-15,-3-1 0 16,6 0 0-16,-3 2 0 16,2-1 0-16,0 3 0 0,-1-3 0 15,3 1 0-15,-1 3 0 16,3 3 0-16,-6-4 0 16,0-1 0-16,1 2 0 15,6 3 0-15,-5-3 0 16,0 0 0-16,-2-3 0 15,-4-2 0-15,6-2 0 16,2 4 0-16,-1 4 1 16,-3 6 0-16,0-5 0 15,0-2-1-15,0-2 1 16,0-1-1-16,0 3 1 16,0 2-1-16,0-1 1 15,0 1-1-15,0 0 1 16,0-2-1-16,0-2 0 15,0-3 0-15,0 2 1 16,0-1-1-16,0 4 1 16,-5 2-1-16,1-4 0 15,1-1 1-15,-2 0 0 0,-1-1-1 16,-4 8 1-16,-1 4-1 16,-1-9 1-16,-2-6-1 15,2-4 0-15,-6-2-2 16,4-5 0-16,2-4-26 0,2-12 0 15,-1-1-31-15</inkml:trace>
  <inkml:trace contextRef="#ctx0" brushRef="#br0" timeOffset="-10162.08">14687 6674 39 0,'0'0'0'16,"0"0"1"-16,0 0 1 16,0 0 0-16,0 0 1 15,0 0 1-15,0 0 1 16,0 0 0-16,0 0 0 15,0 0-1-15,0 0 0 16,0 0-1-16,0 0 1 16,0 0-2-16,0 0 0 15,0 0 0-15,0 0 0 0,0 0-2 16,0 0 1-16,0 0 0 16,0 0 0-16,0 0-1 15,0 0 1-15,0 0-1 16,0 0 0-16,0 0 0 15,0 0 0-15,14-18 0 16,-9 6 0-16,2 4 0 16,3 4 1-16,3 1-1 0,-1 6 0 15,-3 1 0-15,1 1 0 16,1 2 0-16,3 5 0 16,-2 2 0-1,-2 4 0-15,-3 3 0 0,2-5 0 16,-4-3 0-16,0 0 0 15,2-1 0-15,-5-2 0 16,2-1 0-16,-1-4 1 16,-1 2-1-16,-2 1 0 15,0-4 0-15,0-4 0 16,-2 12 0-16,2-12 1 16,-3 8-1-16,3-8 1 15,0 0-1-15,0 0 1 16,0 0-1-16,0 0 1 15,-6 4-1-15,6-4 0 16,-14 3 0-16,14-3 1 16,-10 9-1-16,10-9 1 0,-10 3-1 15,1-1 1-15,-2-2-1 16,1 0 0-16,-2 4 0 16,-2-1 0-1,-4 7 0-15,1 13 0 0,-4 10 0 16,7-6 0-16,5 2 0 15,5-10 0-15,8-1 0 16,10-10 1-16,9-3 0 16,5-10 0-16,5-7 0 15,-5 4 1-15,-2-1-2 16,-7-1 1-16,-1 1 0 0,-6 4 0 16,-3 1 0-16,-1 13 0 15,-1 10-1-15,-7-19 0 16,9-12-19-16,-7 2 1 15,1 1-31-15</inkml:trace>
  <inkml:trace contextRef="#ctx0" brushRef="#br0" timeOffset="-9367.59">14562 6510 33 0,'9'1'0'0,"9"6"0"16,-18-7 1-16,-13 12 0 16,3 6 1-16,-2 9 0 15,-2-11 0-15,3-8-1 0,4 4 1 16,4-6-1 0,-6 6 1-16,2 3-1 0,-2 4 0 15,1 7 0-15,-1-2 1 16,4 0 0-16,-4 4 0 15,0 1 0-15,2 2 0 16,5 4-1-16,4 4 1 16,5 3-1-16,2 1 0 15,1 2 0-15,3-4 1 16,1 0 1-16,7-6 0 16,3-6-1-16,4-1 1 15,5-8-2-15,6-4 1 16,1-4-1-16,-3-3 1 15,-1-9-1-15,1 0 1 16,0-4-1-16,-4-8 1 16,-7-3-1-16,0-6 1 15,-1-3-2-15,-2-2 1 16,-2-2 0-16,-7 1 0 0,-2 1 0 16,-9-10 0-16,-3-9 0 15,-3-2 0-15,-4 1 1 16,-4-2 1-16,-6-1-2 15,-1-1 1-15,-3 4-1 16,-5 4 1-16,-4 6-1 16,-12 9 0-16,-5 9-1 15,-2-2 0 1,-1-1 0-16,1 9 1 0,0 5-1 16,7 14 1-16,7 7-1 0,2 25 0 15,5 15 0-15,8 42 0 16,10 34 0-16,10-5 0 15,9 5-1-15,8-11 0 16,9-5-2-16,1-15 1 16,-5-9-6-16,6-14 1 15,0-4-58-15</inkml:trace>
  <inkml:trace contextRef="#ctx0" brushRef="#br0" timeOffset="-6695.66">4014 4167 31 0,'0'0'0'16,"4"17"0"-16,-4-17 0 15,-9-3 0-15,9 3 0 16,-7-9 0-16,7 9 0 15,4-9 1-15,-4 9 0 0,3-6 1 16,-3 6 0-16,0 0-1 16,0 0 1-16,0 0-2 15,0 0 1-15,0 0 0 16,0 0 0-16,14 10 0 16,-9 7 1-16,2 11 0 15,-1 1 0-15,-1 7 0 16,-2-8 0-16,1-4-1 15,-1-7 1-15,-1-8 2 0,-2-9 0 16,12-21-1-16,1-6 0 16,6-11-1-16,10-7 1 15,5-7-2-15,4-8 1 16,6-2 0-16,8-14 0 16,10-7-4-16,-12 14 0 15,3 0-53-15</inkml:trace>
  <inkml:trace contextRef="#ctx0" brushRef="#br0" timeOffset="-4945.5">7181 3786 24 0,'0'0'0'0,"12"14"0"0,-12-14 0 16,0 0 0-16,0 0 0 15,2-6 2-15,-2 6 1 16,3-8 0-16,-3 8 1 15,0 0-2-15,0 0 1 16,-9 0-2-16,9 0 0 16,-5 2-1-16,5 10 1 15,0 7 0-15,-3 6 0 16,3 7-1-16,-4-3 1 16,2 2-1-16,2-7 1 15,0-3 0-15,0-8 0 16,-3-2 1-16,3-3 0 15,3-8 3-15,6-12 0 16,2-15-1-16,6-6 1 16,4-8-4-16,9-8 1 15,5-4-1-15,9 1 1 16,6-1-1-16,6-16 0 16,9-12-16-16,-16 8 1 15,2 1-18-15</inkml:trace>
  <inkml:trace contextRef="#ctx0" brushRef="#br0" timeOffset="4620.14">16022 6756 29 0,'0'0'0'0,"0"0"5"15,0 0 1-15,0 0 5 16,0 0 0-16,4-19-6 15,1 11 0-15,-1-4 0 0,1 0 0 16,0-4-1-16,-1 2 1 16,-1 2-2-16,-3-3 0 15,0-6-1-15,0-3 0 16,0-4-1-16,0 4 1 16,2 3-1-16,-2 1 1 15,0 4-1-15,2-1 0 16,3 5 0-16,-5 0 1 15,0 5-1-15,0 7 0 16,-4-9-1-16,4 9 0 16,0 0 0-16,0 0 1 15,-3 7-1-15,1 14 0 16,2 8 0-16,2 11 0 16,0 10 0-16,-1 2 1 15,3 4-1-15,-2 1 0 16,1 0 0-16,2-8 0 15,2-5 0-15,-1-11 0 16,-3-9-1-16,1-3 1 0,-3-2-47 16,3-7 1-16,-4-2 44 15</inkml:trace>
  <inkml:trace contextRef="#ctx0" brushRef="#br0" timeOffset="5041.45">15673 7111 67 0,'0'0'0'16,"0"0"2"-16,0 0 1 16,0 0 0-16,0 0 1 15,8 2 3-15,10 3 1 16,12 7-2-16,8-8 0 0,15 1-3 15,3 2 1 1,5-4-1-16,7 3 0 0,2-3-2 16,-2-6 1-1,-3-3-1-15,-16 5 1 16,-7-1-1-16,1 2 1 0,-1-4-9 16,-7 4 1-16,-3-3-75 15</inkml:trace>
  <inkml:trace contextRef="#ctx0" brushRef="#br0" timeOffset="5785.8">16295 7468 60 0,'0'0'0'0,"-14"0"10"16,14 0 0-16,-9 0-3 0,9 0 0 15,0 0 0-15,0 0 0 16,0 0-3-16,0 0 0 16,0 0 0-16,0 0 1 15,-17 0-4-15,5 0 1 16,-6-1-1-16,-6 4 1 15,-4 2-2-15,7 0 1 16,-4 2 0-16,3-3 0 16,-5-1-1-16,6 6 1 15,0-1-1-15,2 4 0 16,2 4 0-16,-1 5 0 16,2 5 0-16,2 1 0 15,4 2 0-15,8 8 0 16,2 6 0-16,9 2 0 15,1 3 0-15,10-3 0 16,6-7 0-16,4-7 0 16,6-7 0-16,1-10 0 0,2-8 0 15,-8 0 1-15,-7-6-12 16,1-2 1 0,-1 2-70-16</inkml:trace>
  <inkml:trace contextRef="#ctx0" brushRef="#br0" timeOffset="6064.48">16248 7344 108 0,'0'0'0'16,"0"0"1"-16,0 0 1 15,0 0 0-15,0 0 0 16,0 0-1-16,0 9 0 16,-2-1 0-16,2 10 1 15,2 6-4-15,1 0 0 16,1 0-81-16</inkml:trace>
  <inkml:trace contextRef="#ctx0" brushRef="#br0" timeOffset="6293.18">16316 7932 117 0,'-3'17'0'0,"1"7"0"0,-2 4 1 16,-1 1-1 0,2-1 1-16,-3-1-1 15,3-4 1-15,3-2-1 0,-4-2 0 32,3-4-87-32</inkml:trace>
  <inkml:trace contextRef="#ctx0" brushRef="#br0" timeOffset="6780.28">16912 7020 92 0,'9'0'0'15,"3"-2"2"-15,8 4 0 16,6 3-1-16,-2-5 1 16,-1-3-1-16,3 1 0 15,0 2 0-15,-5-2 1 16,-1 1-3-16,-5 1 1 16,1 0-74-16</inkml:trace>
  <inkml:trace contextRef="#ctx0" brushRef="#br0" timeOffset="7115.08">16960 7229 104 0,'0'0'0'0,"8"-6"3"16,1 3 0-16,2 6 2 0,8-3 0 15,7 4-3-15,-9-2 1 16,1 1-2-16,6 1 1 15,10-1-1-15,-8-3 0 16,-2 2-17-16,-3-2 1 16,0 0-52-16</inkml:trace>
  <inkml:trace contextRef="#ctx0" brushRef="#br0" timeOffset="8986.6">17771 6477 51 0,'0'0'0'16,"0"0"3"-16,0 0 1 15,0 0 1-15,0 0 1 16,0 0-4-16,0 0 0 15,0 0-1-15,0 0 1 16,0 0-1-16,0 5 0 16,0 7-1-16,5 7 1 15,0 14-1-15,1 0 1 16,1 6-1-16,-6-1 1 16,1-5-1-16,3 0 1 0,-5 0-1 15,4-6 0-15,1-3 1 16,-3-3 0-16,0-6 0 15,-1 1 0-15,-1-4 0 16,2-3 1-16,-2-4 1 16,0-5 1-16,0 7-2 15,0-7 0-15,0 0-1 16,0 0 1-16,-7-9-1 16,-2-3 1-16,-5-7 0 15,11 2 0-15,-2-7-2 16,-6 0 0-16,-5-1 1 0,13 1 0 15,5 0-1-15,5 3 0 16,1 4 0-16,1-2 0 16,0 2 0-16,0-4 0 15,-8 2 0-15,6 2 0 16,2 5 0-16,3 5 0 16,-3 7 0-16,9 16 0 15,-1 8 0-15,0-3 0 16,6 3 0-16,-7-4 0 15,-2 1 0-15,-2 0 0 16,0 1 0-16,-1-5 0 16,-1-1 0-16,-4-4 0 15,-3-3 0-15,-3-9 0 16,-12 8 0-16,3-4 0 16,2-4 0-16,7 0 0 15,-9-12 0-15,6-6 1 16,1-4-1-16,-1-6 0 15,-3-3 0-15,12 4 0 16,6-4 0-16,0 1 0 0,7-2 0 16,-1 8 0-16,-2 6 0 15,-2 4 0-15,-2 9 0 0,5 9 0 16,4 8 0 0,-7 12 0-16,2 10 0 0,-7 3 0 15,-8 2 0-15,-1-3 0 16,-1-3 0-16,6-5 0 15,2-2 0-15,0-7 0 16,0-4-28-16,3-4 0 16,3-1-4-16</inkml:trace>
  <inkml:trace contextRef="#ctx0" brushRef="#br0" timeOffset="9919.22">18696 6105 68 0,'1'5'0'0,"3"10"3"16,-4-10 0-16,0 2 0 15,0-7 1-15,0 0-2 0,0 0 0 16,0 0 0-16,0 0 0 15,0 0-1-15,0 0 0 16,-9 4 0-16,2-2 0 16,-2 1 0-16,-1 13 1 15,-4 1-1-15,2 3 0 16,0 3 0-16,-2 6 0 16,1 7-1-16,5 9 1 15,-1 10-1-15,4 11 1 16,3 6-1-16,0 2 0 15,-1 2 0-15,18 14 0 16,15 5 0-16,2-19 1 16,4-14 0-16,1-14 0 15,-2-14-1-15,-11-11 0 16,1-1-75-16</inkml:trace>
  <inkml:trace contextRef="#ctx0" brushRef="#br0" timeOffset="10912.13">18972 6401 49 0,'0'0'0'15,"7"5"6"-15,-7-5 1 16,-7-1-2-16,7 1 1 15,-7-4-1-15,7 4 0 16,0 0-4-16,0 0 1 16,0 0 0-16,0 0 0 15,3 9-2-15,1 13 1 16,1 13-1-16,0 8 1 16,2 10-1-16,-1-1 1 15,-1-2-1-15,-3-2 1 16,-2 0-1-16,1-3 0 0,3-2 0 15,-1-12 0 1,3-6 0-16,-6-6 0 16,1-6 4-16,1-2 0 0,-2-6-1 15,0-5 0-15,-2-9-1 16,1-3 0-16,1-2-1 16,-4-8 1-16,1-7-1 15,1-8 0-15,2 1-1 16,2-5 1-16,5 1 0 15,5-1 0-15,5-2-1 16,4 5 0-16,2 2 0 0,-2 3 1 16,0 5-1-16,-5 4 1 15,0 7-1-15,-6 1 1 16,1 8-15-16,-4-1 1 16,0 2-52-16</inkml:trace>
  <inkml:trace contextRef="#ctx0" brushRef="#br0" timeOffset="11183.38">19044 6594 76 0,'0'0'0'15,"1"14"3"-15,5-2 0 16,-1 5 1-16,7 7 1 16,4 7-3-16,1 2 1 0,3-2-2 15,-1 4 1-15,0-1-1 16,2-4 1-16,-3-3-1 16,-3-3 0-16,3-3-3 15,-4-7 1-15,-4 1-71 16</inkml:trace>
  <inkml:trace contextRef="#ctx0" brushRef="#br0" timeOffset="12103.28">19360 5875 35 0,'0'0'0'0,"-3"11"7"16,3-11 0-16,0 0 1 0,0 0 1 16,0 0-3-16,0 0 0 15,0 0-2-15,0 0 0 16,0 0 0-16,0 0 0 16,0 0-3-16,0 0 1 15,-2-12-1-15,2 3 1 16,2-3-1-16,6 2 0 15,1-1-1-15,0 4 1 16,0 2-1-16,1 3 1 16,6 4-1-16,-4 3 1 15,-1-1-1-15,-3 4 1 16,-1 4-1-16,-1 1 1 16,-1-1-1-16,2 0 1 15,-4 0-1-15,3 0 1 16,-5-4-1-16,1-2 1 15,0 0-1-15,1 3 0 16,-3-5 0-16,0-4 1 16,-3 8-1-16,3-8 1 0,-5 7-1 15,5-7 1 1,0 0-1-16,0 0 1 0,0 0-1 16,0 0 0-16,0 0 0 15,0 0 1-15,-9 0-1 16,9 0 1-16,-14 0-1 15,14 0 0-15,-12 2 0 16,3 5 0-16,-3-2 0 16,-2 10 0-16,-4 3 0 15,6 1 0-15,3 5 0 16,2-7 0-16,5 2 0 0,13-2 0 16,6-1 0-16,-1-8 1 15,-5-1-1-15,3-2 1 16,0-8 0-16,-2 6 0 15,4 4-2-15,-4-2 1 16,0-1-86-16</inkml:trace>
  <inkml:trace contextRef="#ctx0" brushRef="#br0" timeOffset="12475.38">19806 6291 86 0,'-9'2'0'0,"-3"4"1"16,3-2 1-16,2-2 0 16,7-2 0-16,-1 6-1 0,2 8 0 15,8 9 0-15,0 9 0 16,3 17-1-16,-3-1 1 16,-1 5-1-16,-1-1 1 15,-1 3-1-15,1-8 1 16,-2-6 0-16,0-10 0 15,0-5-3-15,-1-9 0 16,-1 2-68-16</inkml:trace>
  <inkml:trace contextRef="#ctx0" brushRef="#br0" timeOffset="12680.99">19631 6594 67 0,'7'12'0'16,"-2"9"9"-16,-1-12 1 16,-1-1 1-16,6-8 0 15,2 0-4-15,17-8 1 16,12-4-4-16,2-1 1 0,3 1-3 16,-3 0 1-16,-3 0-5 15,-4 0 0-15,0 0-94 16</inkml:trace>
  <inkml:trace contextRef="#ctx0" brushRef="#br0" timeOffset="13051.62">20199 6256 78 0,'0'0'0'16,"0"0"4"-16,0 0 1 16,-3-8-1-16,3 8 1 15,-4-9-2-15,4 9 0 16,-1-9-2-16,6 18 1 15,7 3-1-15,2 19 0 16,5 12 0-16,-1 12 0 16,-2 9 0-16,-4 2 0 15,0-1 0-15,-7-4 0 0,-3-5-1 16,0-11 0-16,0-8-11 16,-1-12 0-16,1 3-51 15</inkml:trace>
  <inkml:trace contextRef="#ctx0" brushRef="#br0" timeOffset="13456.94">20199 6587 71 0,'4'16'0'0,"1"13"3"0,0-25 0 16,4-16 1-16,7 12 0 16,5-4-1-16,3 4 0 15,6 4 0-15,-6-4 1 16,3 0-1-16,-5-9 0 15,5-1 0 1,-6-2 0-16,-2-2-1 0,-3-7 0 16,-6-1-1-16,1-4 1 15,-4-5-1-15,-2 1 1 16,-3-2 0-16,-1-5 1 16,-1-4 0-16,2 5 0 15,-2 0-1-15,4 3 0 16,-4 9-1-16,1 3 0 15,-1 11 0-15,0 10 1 16,6 19-2-16,-1 1 1 16,0 13-1-16,2 10 1 15,2 12-1-15,-2 6 1 16,0 6-1-16,-5-1 1 0,1 2-2 16,1-7 1-16,1-4-9 15,0-9 0-15,2-12-11 16,-3-7 0-16,-1 1-35 15</inkml:trace>
  <inkml:trace contextRef="#ctx0" brushRef="#br0" timeOffset="14362.02">20696 5772 54 0,'10'5'0'0,"10"2"3"16,-20-7 1-16,0 0 2 15,0 0 0-15,0 0-1 16,0 0 1-16,-2-7-3 0,2 7 0 16,-2-9-2-16,2 9 1 15,2-12-1-15,-2 12 0 16,9-8 0-16,-2 8 0 15,0-4-1-15,5 9 1 16,2 6 0-16,0 1 1 16,-5 0-2-16,-1 0 1 15,-4 2-1-15,-1-4 0 16,1 1 0-16,-2 1 0 16,-4 3 0-16,2-6 1 15,-2 1-1-15,2-1 1 16,-2-6-1-16,2-3 1 15,0 9-1-15,0-9 1 16,0 0-1-16,0 0 1 16,0 0-1-16,0 0 0 15,0 0 0-15,0 0 0 16,0 0 0-16,0 0 0 16,0 0 0-16,0 0 1 0,0 0-1 15,0 0 0 1,0 0 0-16,0 0 1 0,-7 0 0 15,-5 3 0-15,-2 6 0 16,0-1 0-16,0 1-1 16,0 7 1-16,0 4-1 15,0 1 1-15,4 0 0 16,11-2 0-16,10 1 0 16,3-11 1-16,3-2-1 15,6-5 1-15,3-4-1 16,-5 2 1-16,-3-4-1 15,-4 4 0-15,-4 0-1 0,-3 4 0 16,-1-2-42-16,-6-2 1 16,0 0 21-16</inkml:trace>
  <inkml:trace contextRef="#ctx0" brushRef="#br0" timeOffset="14652.21">21042 5705 115 0,'-2'12'0'0,"1"7"0"16,2-6 1-1,5 0-1-15,6 9 1 16,4 7-1-16,3 13 1 0,2 13 0 15,2 14 1-15,-6 8-2 16,4 25 1-16,0 15-1 16,-7-6 0-16,-5 1-3 15,-8-17 0-15,-2-13-15 16,-3-13 0-16,1 0-34 16</inkml:trace>
  <inkml:trace contextRef="#ctx0" brushRef="#br0" timeOffset="16363.19">17841 7199 46 0,'5'0'0'0,"7"4"3"16,-12-4 1-1,0 0 4-15,0 0 0 0,0 0-4 16,0 0 1-16,0 0-2 16,0 0 1-1,0 0-1-15,9 0 0 0,5 0-2 16,10 0 1-16,8 0-1 16,-2 0 1-16,1 0-1 15,-3 0 0-15,-2 2 0 0,1-4 1 16,-8-2-1-1,2 1 1-15,0-1-1 0,0 4 0 16,0 2 0-16,1-2 0 16,3 0 0-16,-1-2 0 15,1 1-1-15,1-3 1 16,0 4-1-16,8-5 1 16,2 2-1-16,-6-1 1 15,-4 4-1-15,-3-3 1 16,0 3-1-16,-6 0 0 15,2 3 0-15,1-6 0 16,1 1 0-16,-2-1 0 16,-2-1 0-16,8 2 1 15,1 1-1-15,0-1 0 16,0 2 0-16,1-3 0 16,-1-1 0-16,2 1 1 15,0 1-1-15,0 2 0 16,0 0 0-16,0 2 1 15,-2-1-1-15,-2 1 0 16,1-2 0-16,-2 0 0 0,1-2 0 16,-1 1 0-16,1-1 0 15,-1 2 0-15,0-4 0 16,5 1 0-16,-2 3 0 16,-3 0 0-16,1 3 0 15,4-3 0-15,9 0 0 16,-9 0 0-16,0 0 0 15,-2 0 0-15,0 0 0 0,1-3 0 16,-3 1 0-16,4 2 0 16,0 0 0-16,-2 0 0 15,0 2 0-15,4-4 0 16,2 1 0-16,-1 2 0 16,-1 4 0-16,7-5 1 15,3 0-1-15,-7 0 0 16,-2 4 1-16,1-4 0 15,1 0-1-15,2 0 1 16,0 0-1-16,0 0 1 16,0 0-1-16,2-4 1 15,1-2-1-15,2 4 1 16,2-2-1-16,0 4 1 16,-1 0 0-16,-5 0 0 15,-3-3-1-15,2 1 1 16,4 0-1-16,-4 6 0 15,3 3 0-15,-3-7 0 16,4-4 1-16,3 1 0 0,1 1-1 16,-4 0 1-16,-4 2-1 15,-2-1 1-15,-1 1-1 16,3-4 1-16,3 1-1 16,-1-1 1-16,1 3 0 15,-1-3 1-15,0-3-2 0,5 6 1 16,3-3-1-16,-5 1 1 15,-3 1-1-15,0 2 1 16,-2 0-1-16,-7 0 1 16,-4 2-1-16,4-2 1 15,2 3-1 1,-6-3 1-16,-4 0-1 0,-1 0 1 16,0 0-1-16,-3 4 1 15,-4 1-1-15,0-2 0 16,-3 1 0-16,0-1 1 15,-1-1-1-15,-8-2 0 16,9 3-10-16,-9-3 1 16,0 0-81-16</inkml:trace>
  <inkml:trace contextRef="#ctx0" brushRef="#br0" timeOffset="17547.24">18378 7391 43 0,'0'0'0'0,"0"0"3"0,0 0 0 15,0 0 1-15,0 0 0 16,0 0-1-16,0 0 1 16,5 12-2-16,2 19 0 15,-4 14-1-15,6-1 1 16,3 5-1-16,-5 8 0 15,0 3 0-15,-5 2 0 16,0 2-1 0,-1-14 0-16,3-7 0 0,-2-9 1 15,5-6-1-15,-4-7 1 16,2-6-21-16,1-3 0 16,1-3 1-16</inkml:trace>
  <inkml:trace contextRef="#ctx0" brushRef="#br0" timeOffset="17801.91">18395 7491 59 0,'2'8'0'0,"1"11"5"15,-3-19 0-15,11-10 0 16,3 6 1-16,7 4-2 0,0 13 0 16,1 9-1-16,5-1 1 15,2 6-3-15,-6-4 0 16,-2-3 1-16,-3-1 0 16,-6-3-9-16,0-8 0 15,-3 5-53-15</inkml:trace>
  <inkml:trace contextRef="#ctx0" brushRef="#br0" timeOffset="18016.22">18827 7448 97 0,'-9'12'0'15,"-5"10"0"-15,-7 0 0 16,-3 4 0-16,-4 5 0 16,-4 4-1-16,8-6 1 0,-1-1-30 15,8-11 0 1,-1 2 14-16</inkml:trace>
  <inkml:trace contextRef="#ctx0" brushRef="#br0" timeOffset="18253.2">18783 7391 99 0,'-2'8'0'15,"-1"6"1"-15,3-2 0 16,-5 0 0-16,5 11 0 16,1 4-1-16,-1 13 1 15,0 8 0-15,4 7 0 16,-4 7 0-16,3 0 0 15,3 1-1-15,-5-7 1 16,6 0-2-16,-5-12 1 16,2-7-39-16,-1-8 1 15,-3 2 28-15</inkml:trace>
  <inkml:trace contextRef="#ctx0" brushRef="#br0" timeOffset="18650.99">18972 7868 33 0,'0'0'0'0,"-12"12"1"16,12-12 0-16,-9 9 3 15,9 0 0-15,0 1 5 16,0 11 0-16,2 3-4 0,1 2 0 16,1 1-1-16,4-3 1 15,1 0-1-15,5-8 1 16,5-6-1 0,-1-5 1-16,1-3 0 15,-3-5 0-15,-2-6-3 0,-2-3 1 16,-1-3-2-16,-4-3 1 15,-6-2-1-15,-2-1 1 16,-12-3-1-16,1 5 1 16,-5 5-2-16,3 4 1 15,-4 5-3-15,2-1 0 16,2 3-83-16</inkml:trace>
  <inkml:trace contextRef="#ctx0" brushRef="#br0" timeOffset="19417.83">19624 7649 79 0,'0'0'0'15,"-7"16"3"-15,7-16 1 16,-5-11 4-16,5 6 0 16,-5-3-3-16,1-1 0 15,-5 0-2-15,2 3 0 16,-1-3-2-16,-1 5 1 15,-2 1-2-15,-1 3 1 16,0 3-1-16,0 3 1 16,1 1-1-16,-3 8 0 15,2 9 0-15,5 0 0 16,4 2 0-16,4 2 0 16,5-2 0-16,2-6 0 0,-1-1 0 15,7-7 0 1,5-3 0-16,1-2 0 0,1-7 0 15,-2 0 0-15,-2-4 0 16,-1 4 0-16,-2 4 0 16,-2-2 0-16,1 4-1 0,1 0 1 15,-6 4-1-15,1-1 1 16,0-1 0 0,-7 8 0-16,-2 4 0 15,-2-1 1-15,-2 0 3 0,-6 4 1 16,-6-3-1-16,-1-1 0 15,-6 0-1-15,2-7 0 16,-5-1-2-16,1-8 0 16,2-1 0-16,-3-5 0 15,-3-6 0-15,4 4 0 16,8-4-10-16,4 6 1 16,3-4-87-16</inkml:trace>
  <inkml:trace contextRef="#ctx0" brushRef="#br0" timeOffset="20003.09">19827 7815 45 0,'0'0'0'0,"-9"8"3"15,11 8 1-15,5 8 1 16,0-2 0-16,2 4 1 0,1 0 1 16,2 4-4-16,2-6 1 15,-3-2-2-15,1-1 0 16,0-7 0-16,2-2 1 15,0-5-1-15,-1-2 1 16,-3-2-2-16,-1 1 1 16,-4-1 1-16,-5-3 0 15,9 3 3-15,-9-3 0 16,0 0-3-16,0 0 0 16,-14 6-1-16,5-6 1 15,-3 3-1-15,-4-6 0 16,-5-4 0-16,4-4 0 15,-3-2-1-15,-1-10 1 16,-1-4-1-16,6 2 0 16,4 1-1-16,5-5 1 15,5 1-1-15,11 1 0 16,6 1 0-16,-1 5 0 16,2 6 0-16,-2 3 0 0,-2 5 0 15,1 5 0-15,1 7 0 16,-6 13 0-16,-4 7 0 15,-4-2 0-15,-4-1-2 16,-1-1 1-16,2-4-19 16,-3-1 0-16,3-4-46 15</inkml:trace>
  <inkml:trace contextRef="#ctx0" brushRef="#br0" timeOffset="20434.09">20072 7848 33 0,'7'12'0'15,"5"8"9"-15,-3 4 1 16,-8 2 8-16,3-2 1 15,-4 2-16-15,0-5 1 16,0-4-2-16,3-5 0 16,-3-3 2-16,2-2 0 15,-2-4-1-15,0-3 0 16,2-7-2-16,0-1 1 16,-2-4-1-16,3-9 1 15,-1-3 0-15,5-7 0 16,-2-4-1-16,4 8 0 0,0-4-1 15,1 10 1 1,1 7-1-16,4 11 0 0,5 11 0 16,-3 8 1-16,-1 13-1 15,-4 4 0-15,-1 7 0 16,-6-4 0-16,-3-3-2 16,3-4 1-16,-3-5-51 0,1-5 1 15,1 2 51-15</inkml:trace>
  <inkml:trace contextRef="#ctx0" brushRef="#br0" timeOffset="21147.59">20533 7718 50 0,'0'5'0'15,"2"6"5"-15,-2-3 0 0,0-4 0 16,0-4 0-16,-2 8 0 16,-1-2 0-16,-1 4-4 15,3 11 1-15,-1 5 0 16,4 5 0-16,1 6 1 16,2-2 0-16,4-2-2 15,3-4 0-15,2-1 0 0,2-8 0 16,3-4-1-16,0-8 1 15,1-1 0-15,-1-7 0 16,2-3 0-16,-2-6 1 16,2-1-1-16,-9-4 1 15,1-5-1-15,-3-5 1 16,-3-4-1-16,-2 6 1 16,-5 1-1-16,-7-3 1 15,-5-2 1-15,0 4 1 16,-2 1-1-16,-5 2 0 15,-6 2-2-15,2 5 1 16,1 0-1-16,-1 0 0 16,2 3-1-16,2 6 1 15,5-1-1-15,-4 4 1 16,4 0-1-16,4 4 0 16,1-1 0-16,6 11 0 15,3 7 0-15,8 3 0 16,6 3 0-16,0-8 0 15,4-1 0-15,5-6 1 0,4 1 0 16,1-2 0-16,0-6 0 16,-3 2 0-16,-1-7 0 15,-6 0 0-15,-2-4-16 16,-4-1 1-16,0 2-64 16</inkml:trace>
  <inkml:trace contextRef="#ctx0" brushRef="#br0" timeOffset="41315.33">20673 5096 15 0,'0'0'0'0,"0"0"1"0,0 0 0 16,0 0-1-16,0 0 1 16,-2 19-1-16,-3 2 1 15,-4 3 5-15,1 5 0 16,-8-1-1-16,2-2 1 15,0-2-5-15,2-5 1 16,0-2 1-16,3-5 0 16,4-3-2-16,5-9 1 15,-7 3-2-15,14-15 1 16,3-14 3-16,11-1 0 16,7-6-2-16,5-3 0 15,6-4-1-15,4-1 0 16,3-2-50-16</inkml:trace>
  <inkml:trace contextRef="#ctx0" brushRef="#br0" timeOffset="43090.04">16731 7137 17 0,'0'0'0'0,"38"35"0"16,-1-8 0-1,13 10 0-15,1 7 0 0,7 10 0 16,20 11 0-16,15 11 5 16,-4-9 0-16,0 1 0 15,1-10 1-15,1-3-3 0,-13-3 1 16,-8-4-2 0,2-6 0-16,-2-6 0 0,-2 7 0 15,2 5-18-15,-18-6 1 16,4-4 6-1</inkml:trace>
  <inkml:trace contextRef="#ctx0" brushRef="#br0" timeOffset="43509.39">17958 7049 68 0,'0'12'0'0,"-7"4"-1"15,5-7 1-15,-3-6-2 16,-4 6 1-16,-3-1-2 16,-9 8 0-16,-5 4 2 0,-9 8 0 15,-7 7 0-15,3 9 1 16,1 12 0-16,-25 18 0 15,-18 17 0-15,8-5 0 16,-2-1 0-16,12-11 0 16,5-2-5-16,-1-5 0 15,-1 2-24-15</inkml:trace>
  <inkml:trace contextRef="#ctx0" brushRef="#br0" timeOffset="44967.25">15650 8985 47 0,'0'0'0'16,"5"35"3"-16,-5-35 1 16,0-17 1-16,-3 6 1 15,1 1-1-15,0 0 1 0,2 1-3 16,0 4 0-1,2 1-2-15,-2 4 1 0,0 0-1 16,0 0 1-16,0 0-1 16,5 6 0-16,0 4 0 15,2 19 1-15,0 14-1 16,0 11 1-16,-1 15-1 16,1-6 0-16,1 8-1 15,-2-5 1-15,1 1-1 16,-2-21 1-16,0-9-6 15,-1-10 0-15,-1 1-58 0</inkml:trace>
  <inkml:trace contextRef="#ctx0" brushRef="#br0" timeOffset="45245.05">15655 9035 62 0,'0'9'0'16,"4"10"2"-16,-4-19 0 15,8 0 1-15,6 2 0 16,7 1-1-16,6 14 0 15,2 11 0-15,-6 3 0 0,-2 2-1 16,0-4 1-16,-2-1-3 16,-3-9 0-16,2 1-56 15</inkml:trace>
  <inkml:trace contextRef="#ctx0" brushRef="#br0" timeOffset="45497.24">15972 9051 84 0,'-13'24'-3'0,"-11"29"1"16,-14 22-26-16,11-12 0 16,1-2 21-16</inkml:trace>
  <inkml:trace contextRef="#ctx0" brushRef="#br0" timeOffset="45763.74">16015 8978 66 0,'-7'6'0'0,"-3"7"1"16,5-4 1-16,3 0-1 15,4 4 0-15,1 6 0 16,2 12 0-16,4 11 0 15,-4 4 0-15,2 10-1 16,-5 4 1-16,2 9-2 0,-1-7 1 16,1 2-26-16,1-11 1 15,0 2 17-15</inkml:trace>
  <inkml:trace contextRef="#ctx0" brushRef="#br0" timeOffset="46230.26">16269 9365 47 0,'-9'3'0'0,"-8"4"0"16,10-2 0-16,5 2 0 16,2 7 0-16,0 5 3 15,5 5 1-15,4 4-1 16,3 3 0-16,-3 1-1 15,5-8 1-15,3-1 2 16,-1-14 1-16,2-6 2 16,-1-10 0-16,4-7-5 15,-9-1 0-15,2-8-1 0,-5 1 0 16,-5-2 2-16,-3 0 1 16,-4-4-2-16,-6 4 1 15,-1 0-2-15,-8 1 0 16,1 4-2-16,1 4 1 15,2 10-36-15,-4 13 0 16,1-1 7-16</inkml:trace>
  <inkml:trace contextRef="#ctx0" brushRef="#br0" timeOffset="47047.48">16886 8999 52 0,'0'9'0'15,"0"6"4"-15,0-15 1 16,0 0 1-16,0 0 1 15,-5-7-2-15,5 7 0 16,-9-5-2-16,0 5 0 16,-3 0-2-16,0 4 1 0,0 4-1 15,3 8 0-15,4 11-1 16,-1-4 0-16,3-2 0 16,5 3 0-16,5 3 0 15,3-3 0-15,2-3 0 16,2-5 1-16,6-4-1 15,-6-4 0-15,3-4 0 16,1-3 0-16,-3-1 0 16,-2 0 0-16,-3 0-1 15,8 6 1-15,3 2-1 16,-7 1 1-16,-2-1-1 0,0 5 1 16,-2 4 0-16,-3-2 0 15,-7 1 5-15,-3 8 0 16,-6 0 5-16,-1-3 1 15,-2-4-6-15,-8-5 0 16,1-3-2-16,-2-2 1 16,0-4-3-16,-2-3 1 15,-3-3-1-15,2-6 0 16,-3-1-1-16,8 1 0 16,3 4-14-16,6-2 1 15,-1 2-70-15</inkml:trace>
  <inkml:trace contextRef="#ctx0" brushRef="#br0" timeOffset="47631.27">17280 9206 33 0,'0'0'0'16,"0"33"1"-16,3-11 1 16,2 4 6-16,1-7 0 15,-1-2-3-15,5 4 0 16,8 1 0-16,-6-3 0 15,4-3-3-15,-1-4 0 16,-2-3 1-16,-5-3 0 16,1 0 0-16,0 1 0 15,-4-4 1-15,-5-3 0 16,9 3-2-16,-9-3 0 16,0 0-1-16,0 0 0 15,0 0 1-15,0 0 0 16,-14-3 0-16,-4-6 0 15,-3-4-1-15,-8-1 1 16,-10-2-1-16,25-4 1 16,14-5-1-16,-3 5 0 0,6-4-1 15,-1 3 1-15,2 5-1 16,1 1 1-16,0 3-1 16,5-5 0-16,3-4 0 15,-3 5 0 1,1 4 0-16,-1 11 0 0,2 6 0 15,-3 3 0-15,-4 4 0 16,-3 4 1-16,-4-1-2 16,1-1 0-16,-3-2-16 15,2-3 0-15,1 0-39 16</inkml:trace>
  <inkml:trace contextRef="#ctx0" brushRef="#br0" timeOffset="47997.06">17620 9372 77 0,'-8'0'0'16,"-1"0"2"-16,-3 6 1 15,3 7 2-15,2-3 1 16,7 0-1-16,-2-1 1 15,2-6-4-15,0-3 0 16,0 0 0-16,0-10 0 16,2-7 0-16,1-13 1 15,3-4-2-15,2 5 1 16,3-1-2-16,-2 6 1 16,-4 5-1-16,7 5 0 0,-3 8 0 15,0 11 0 1,-4 15 0-16,-2 5 0 0,-3 9 0 15,6-1 0-15,1 6 0 16,5-6 1-16,2-4-5 16,0-4 0-16,0-5-77 15</inkml:trace>
  <inkml:trace contextRef="#ctx0" brushRef="#br0" timeOffset="48663.72">17961 9160 43 0,'-10'5'0'0,"-6"2"1"16,13 10 1-1,3 7 0-15,1 0 1 0,6 2 2 16,-1 5 0-16,6 5-3 15,0 0 0-15,0 1-1 16,-1-8 0-16,1-3-1 16,0-4 1-16,6-5 1 15,-4-5 1-15,-2-5 4 0,0-8 1 16,2-8-5 0,-1-8 1-16,1-7-1 15,-6 0 1-15,-1-4-3 0,2-1 0 16,0-8 2-16,-8-2 1 15,-4-3 0-15,-8 1 0 16,-4 5-3-16,8 1 1 16,2 6-1-16,-13 1 1 15,-6 4-1-15,-3 5 0 16,-1 4-1-16,0 6 1 16,0 6-1-16,7 3 0 15,4 0 0-15,1 8 0 16,4 8 0-16,12-2 0 15,9 6 0-15,1-1 1 16,6-3 0-16,14-4 0 16,10 0 0-16,-5-7 0 15,2-1 0-15,1-1 0 16,2-1-10-16,-8-2 1 16,1 0-75-16</inkml:trace>
  <inkml:trace contextRef="#ctx0" brushRef="#br0" timeOffset="49919.06">22049 6965 76 0,'-17'3'0'0,"-13"1"1"16,12-2 1-16,4-1-1 16,6 1 1-16,3 1-1 15,5-3 1-15,0 0-1 16,0 0 1-16,-2 12-5 16,2-12 0-16,0 0-54 15</inkml:trace>
  <inkml:trace contextRef="#ctx0" brushRef="#br0" timeOffset="58290.13">15713 9834 75 0,'0'0'0'15,"7"3"1"-15,-7-3 0 16,0 0 0-16,0 0 0 15,0 0 1-15,0 0 0 16,0 0 0-16,9-3 1 16,5-1-2-16,-2 1 1 15,2 1 1-15,2 2 0 16,-2-3-2-16,1 3 1 16,3 3-1-16,-1-6 0 15,6 3 0-15,-5-4 0 16,-3 2-1-16,5 1 1 15,4 1-1-15,-7 0 1 16,4 0-1-16,0 0 1 16,6-2-1-16,-5 2 0 0,-1-4 0 15,6-1 1-15,2 2-1 16,-8 3 1-16,2-4-1 16,-2 8 0-16,2-2 0 15,-2-1 0-15,-4 4 0 16,-1-5 1-16,1 0-1 15,-1 0 1-15,0 0-1 16,5 0 0-16,-4 0 0 16,3 4 0-16,1-4 0 15,3 3 0-15,-1 3 0 0,0-3 0 16,-1-3 0-16,4 0 0 16,2 0 0-16,-1 0 0 15,-1 2 0-15,-2-1 0 16,-1 1 0-16,-2 2 1 15,0 2-1-15,5-4 0 16,4-4 0-16,-4 2 0 16,-3 0 0-16,3 0 0 15,-1-1 0-15,4 1 0 16,6 0 0-16,-1 1 0 16,6 5 0-16,-10-6 1 15,-4 1-1-15,2-2 1 16,1-3-1-16,-1 1 1 15,-3 1-1-15,5-1 0 16,3-1 0-16,-9 1 1 16,-1 1-1-16,3-1 1 15,0 3-1-15,-1 0 1 16,-2 0-1-16,-2 3 1 16,5-3-1-16,2 2 0 0,3 1 0 15,-3 1 0-15,-3-4 0 16,1 0 1-16,-7 0-1 15,0 0 0-15,-1 0 0 16,-1 0 1-16,-6 0-1 16,1 0 0-16,0 0 0 0,-3 0 0 15,3-4 0-15,6 2 0 16,8-1 0-16,-5 0 1 16,-3-1-1-16,4 2 0 15,5 1 0 1,-6 1 1-16,-4 0-1 0,18 1 0 15,9 1 0-15,-9 2 0 16,-4-4 0-16,4 0 0 16,0 0 0-16,-9-4 1 15,-5 4-1-15,2 4 1 16,0-4-1-16,-1 3 1 16,1-1-1-16,-2-1 1 15,2 5-1-15,-2-6 0 16,-4 0 0-16,6-4 1 15,0 2-1-15,-4 1 1 16,-7-1-1-16,-3 4 0 16,-4 1 0-16,-5-3 1 15,0 0-1-15,0 0 1 0,0 0-1 16,0 0 0-16,0 0-13 16,0 0 1-16,0 0-61 15</inkml:trace>
  <inkml:trace contextRef="#ctx0" brushRef="#br0" timeOffset="59268.02">16554 10173 65 0,'0'0'0'16,"0"-10"5"-16,0 10 1 16,0 0 1-16,0 0 0 15,0 0 1-15,0 0 1 0,0 0-5 16,0 0 1 0,0 0-2-16,0 0 1 0,0 0-1 15,0 0 0-15,-12-5-2 16,3 5 1-16,-3-4-1 15,-2 3 1-15,-4 1-2 16,3 0 1-16,-3 1-1 16,-1 3 1-16,-2 3-1 15,0 3 1-15,2 2-1 0,6 7 0 16,-1 7 0 0,4 5 0-16,5 3 0 15,5 4 0-15,1 4 0 0,12-1 0 16,6 0 0-16,4-6 0 15,6-8 0-15,1-6 1 16,7-9-1-16,-9-3 1 16,-4-9-1-16,4 0 0 15,-5-9-34-15,-2 2 0 16,-4 0-8-16</inkml:trace>
  <inkml:trace contextRef="#ctx0" brushRef="#br0" timeOffset="59567.02">16528 10013 112 0,'0'0'0'0,"3"7"1"16,-3-7 0-16,0 0 0 15,0 0 0-15,0-7-1 16,0 7 0-16,0 0 0 0,5 9 1 16,-1 6-12-1,3 4 0-15,0 2-54 0</inkml:trace>
  <inkml:trace contextRef="#ctx0" brushRef="#br0" timeOffset="59795.48">16619 10447 77 0,'0'0'0'15,"5"4"3"-15,-2 15 0 16,1 8 0-16,1 6 1 16,-1 8 1-16,-3-10 0 15,3-1-4-15,-1-6 1 0,1-3-1 16,1-4 0-16,-3-2-27 16,1-3 0-1,1 1-4-15</inkml:trace>
  <inkml:trace contextRef="#ctx0" brushRef="#br0" timeOffset="60863.75">18009 6056 57 0,'0'0'0'0,"-16"0"1"16,19 7 1-16,10 7 3 15,-5-2 0-15,1 0-1 16,-4 0 0-16,-5 0 1 0,-5 0 1 15,-2-3-1-15,4-2 0 16,1-2 0-16,2-5 1 16,0 0-3-16,0 0 0 15,5-9-1-15,7-8 0 16,2-7-1-16,2 0 1 16,-4-4-1-16,2-3 0 15,-1 0-1 1,1 5 1-16,-1 2-4 0,0 2 1 15,-1 3-52-15,-7 3 1 16,2 3 59-16</inkml:trace>
  <inkml:trace contextRef="#ctx0" brushRef="#br0" timeOffset="64761.57">17224 10284 53 0,'0'0'0'0,"7"-7"5"16,-7 7 0-16,0 0 3 16,0 0 1-16,0 0-4 15,0 0 0-15,0 0-2 16,0 0 0-16,0 0-2 16,0 0 1-16,0 0-2 0,0 0 1 15,0 0-1-15,-6 10 1 16,-2 6-1-16,6 8 1 15,4 8-1-15,-8 1 0 16,-4 3 1-16,12 2 0 16,6 4-1-16,-4-11 1 15,-1-12-1-15,-1-6 1 16,2-6 0-16,-4-7 0 16,0 0 0-16,0 0 1 15,0 0-1-15,0 0 1 16,0 0-1-16,0-7 1 15,-4-8-2-15,4 1 1 16,-2-1 0-16,2-10 0 16,-1-4-1-16,-1 3 1 15,2 4-1-15,-4-2 0 16,1 0 0-16,-2 0 0 16,-4 3 0-16,16 4 0 15,7 1 0-15,-2 4 0 0,2 5 0 16,0 7 0-16,2 7 0 15,-4 2 0-15,2 6 0 16,-5 6 0-16,-2 0 0 16,-2 4 0-16,-2 5 0 0,3-4 0 15,-3-2 0 1,-1 0 0-16,-2 2 0 0,3-7 0 16,6-7 0-16,-5-5 0 15,1-2 0-15,-5-5 0 16,0 0 0-16,0-9 0 15,0-3 0-15,0-9 0 16,0-6 0-16,-4-1 0 16,3-1 0-16,6 0 0 15,-2 1-1-15,4 4 1 16,4 0 0-16,1 1 0 16,2 10-1-16,-3 0 1 15,1 5 0-15,9 8 0 16,5 8 0-16,-12 11 0 15,-5 11 0-15,3 6 0 16,0 4 0-16,1-2 0 16,-3 1-2-16,-1-3 1 15,-2-3-14-15,-2-4 1 0,0 1-44 16</inkml:trace>
  <inkml:trace contextRef="#ctx0" brushRef="#br0" timeOffset="65447.63">18878 9696 72 0,'0'0'0'16,"-4"8"3"-16,4-8 1 15,0 0-1-15,0 0 1 16,0 0-1-16,12-1 1 15,6-1 0-15,3 0 0 16,5-1-2-16,0-1 1 16,-1-1-2-16,3 3 1 15,3 4-1-15,-6-2 1 16,-3 0-1-16,-4 0 1 16,-4-2-5-16,0 4 0 15,0 0-75-15</inkml:trace>
  <inkml:trace contextRef="#ctx0" brushRef="#br0" timeOffset="65778.08">18995 9896 81 0,'8'0'0'15,"8"-2"6"-15,-7 2 0 16,-4 0-1-16,6 0 1 15,1 0-3-15,5 0 1 16,8-4-2-16,-6 4 0 16,4 0-1-16,1 0 1 15,3-5-4-15,-6 2 0 16,-1-1-80-16</inkml:trace>
  <inkml:trace contextRef="#ctx0" brushRef="#br0" timeOffset="66512.76">19944 9185 80 0,'0'0'0'16,"9"16"1"-16,-9-16 1 15,3 5-2-15,-3-5 1 16,0 0 0-16,2 9 0 16,2 4-1-16,4 17 0 15,1 8 0-15,2 10 0 16,-1 9 0-16,1 0 0 16,-3 3 0-16,-1-3 0 15,2-2 1-15,-5-10 1 16,-3-9-1-16,3-3 0 0,-8-11 0 15,4 1 1-15,0-9 0 16,0-4 1-16,0-1-2 16,0-9 0-16,-5-18 0 15,5 4 1-15,-3-4-1 16,-1-10 1-16,2-7-1 16,-1-2 1-16,3-8 0 0,7 0 0 15,7-2-1 1,3 4 0-16,4 0-1 15,-2 10 1-15,2 2-1 0,-3 9 1 16,-2 6-2-16,-4 1 0 16,-2 6-30-16,-1 4 0 15,0 2 2-15</inkml:trace>
  <inkml:trace contextRef="#ctx0" brushRef="#br0" timeOffset="66775.48">20044 9468 76 0,'0'0'0'0,"12"-2"3"15,-3 13 0 1,-1 6 0-16,6 7 1 0,7 5 1 15,-3 2 0-15,3 6-2 16,2-5 0-16,1-1-1 16,-1-5 0-16,-4-2-1 15,-3-8 0-15,-4-6-16 16,2 1 0-16,0-4-39 0</inkml:trace>
  <inkml:trace contextRef="#ctx0" brushRef="#br0" timeOffset="67628.38">20367 8716 55 0,'9'2'0'0,"3"3"1"16,-12-5 0-16,9 6 2 15,-9-6 1-15,0 0 1 16,0 0 1-16,-7-11-1 15,7 11 0-15,-5-10-2 0,5 5 1 16,0-6-2-16,3 1 0 16,1 0-1-16,1-1 1 15,2 1-1-15,2 5 0 16,1 1 0-16,1 4 0 16,-3 4-1-16,3 4 1 15,-2 4 0-15,-1 4 0 16,-1-1-1-16,0-1 1 15,-5-2-1-15,2 0 1 32,-1-3-1-32,1 7 1 0,-3-1-1 0,3-1 1 15,-4-2 0-15,0-3 0 16,0-3-1-16,0-6 1 16,-4 7-1-16,4-7 1 15,-5 6-1-15,5-6 1 16,-9-4-1-16,9 4 1 15,-12-3-1-15,5 1 0 16,0-5 0-16,-2 5 1 0,-1 1-1 16,1 1 0-16,0 0 0 15,1 1 0-15,1 1 0 16,0 5 0-16,1 2 0 16,1 3 0-16,-2 5 0 0,4 2 0 15,-1-4 0 1,8 6 0-16,3 3 0 15,1-7 1-15,1-5-1 0,2-3 1 16,-1-2-1-16,4-2 1 16,0-1-4-1,-2-4 0-15,1 0-78 0</inkml:trace>
  <inkml:trace contextRef="#ctx0" brushRef="#br0" timeOffset="68178.24">20771 9153 76 0,'0'0'0'0,"-14"-6"1"16,14 6 1-16,-9 0 0 0,9 0 0 15,0 0 0-15,0 0 0 16,0 0-1 0,0 0 1-16,0 0 0 0,0 0 0 15,0 0-1-15,0 0 0 16,0 0 0-16,0 0 0 16,4 13-1-16,-1 7 1 15,3 13-1-15,2 3 1 16,-2 9-1-16,1-4 1 15,1 2-1-15,-2 1 1 16,-6 0-1-16,5-6 1 16,0-3-1-16,0-4 0 15,-1-7-5-15,-1-7 1 16,1 2-62-16</inkml:trace>
  <inkml:trace contextRef="#ctx0" brushRef="#br0" timeOffset="68398.11">20661 9425 102 0,'9'3'0'0,"3"1"3"15,7-4 0-15,4-4-1 16,-2 4 0-16,3-5 0 15,3 2 1-15,2-1-3 0,-1-3 0 16,-2 6-32-16,-1-4 0 16,-1 1 4-16</inkml:trace>
  <inkml:trace contextRef="#ctx0" brushRef="#br0" timeOffset="68778.07">21296 8939 78 0,'5'10'0'0,"4"7"4"15,-9-17 0-15,-4-12 1 16,1 4 0 0,-3-1-3-16,6 9 0 0,-3-8-1 15,10 21 1-15,2 11 0 16,1 20 0-16,8 14-2 15,-3 8 1-15,1 13-1 16,-5-7 1-16,-4 6 0 16,0 3 1-16,-4 3-2 0,1-30 0 15,-4-21-4-15,0-6 1 16,0 3-72-16</inkml:trace>
  <inkml:trace contextRef="#ctx0" brushRef="#br0" timeOffset="69193.83">21289 9304 73 0,'7'16'0'15,"7"8"1"-15,-6-17 1 16,5-11 2-16,2 8 1 16,5-1-1-16,8 6 0 15,5 5-1-15,-4-7 0 16,-4-2-1-16,6-9 0 15,1-6 1-15,-2-9 1 16,-1-7-1-16,-4-5 0 0,-2-5-1 16,-4-2 0-1,-3-2-1-15,-3 4 1 0,0 0-1 16,-5 1 1-16,-2 4 1 16,1 2 0-1,-6 3-1-15,1 7 0 0,0 6-2 16,-2 4 1-16,0 5-1 15,0 11 1-15,0 9 0 16,0 10 0-16,0 8-1 0,5 16 0 16,6 14 0-1,-3 2 0-15,-1 2 0 16,2 17 0-16,2 10-1 0,-1-16 0 16,1-7-6-16,-6-18 0 15,-3-20-5-15,-1-6 0 16,1 0-57-16</inkml:trace>
  <inkml:trace contextRef="#ctx0" brushRef="#br0" timeOffset="70061.36">21948 8456 65 0,'0'0'0'15,"7"4"2"-15,-7-4 0 16,7-9 3-16,-7 0 0 15,0 2-1-15,0 7 0 16,3-8-1-16,-3 8 0 16,9-12-2-16,0 5 1 15,1 3-1-15,1 3 1 16,3 1-2-16,-2 1 1 16,5 6-1-16,-1-3 1 15,0 4 0-15,-4 1 0 16,-1 7-1-16,-3-4 1 15,-1 1-1-15,-5 6 1 16,-4-1-1-16,-1-5 1 16,1-2-1-16,0-3 0 0,1-1 0 15,1 0 1-15,1 2 0 16,-1-9 1-16,0 5-2 16,0-5 1-16,0 0-1 15,0 0 1-15,0 0 0 16,0 0 0-16,-7-2 0 15,7 2 0-15,-10-2 0 16,10 2 0-16,-12-1-1 16,5-3 1-1,0 1 0-15,0-1 0 0,1 3-1 16,-2-4 1-16,-1 3-1 16,-2 2 1-16,-3 3-1 15,0 9 1-15,-1 4-1 0,2 4 1 16,1 1-1-16,7-4 1 15,-2 2-1-15,14-1 1 16,5 1 0-16,7-2 0 16,8 2 0-16,1-14 1 15,1-5-1-15,-4 3 0 16,-6-3-1-16,-5 0 1 16,-3 4-6-16,-3 4 1 15,-1 5-35-15,-1-7 0 16,1 3 16-16</inkml:trace>
  <inkml:trace contextRef="#ctx0" brushRef="#br0" timeOffset="72596.87">19493 9878 13 0,'0'0'0'16,"16"4"0"-16,-22 1 1 16,-6 4 4-16,4-2 0 15,-1 1-2-15,0-1 0 16,2 2-1-16,5-2 0 0,2 1 0 16,0 1 1-1,2-1-1-15,-2-8 0 0,7 9 1 16,2-5 0-1,3-4-2-15,2-4 1 0,3 2-1 16,4-1 0-16,-3-1 0 16,-1 4 1-16,1 0 0 15,3 4 1-15,-2 8-1 16,-1-3 0-16,-4-3-1 0,1 3 1 16,1 1-1-16,-2-3 1 15,-2-1-1 1,1-3 0-16,-5-3 0 15,6-3 0-15,7-4-1 0,-7 1 1 16,2 5-1-16,-2-4 1 16,-2 3-1-16,2 4 1 15,2 3-1-15,7-4 0 16,6 3 0-16,-4-2 1 16,-1-2-1-16,6-6 0 15,3-4 0-15,-5 0 1 16,2-4-1-16,-2 2 1 15,0 0-1-15,-4 0 0 16,-3 3 0-16,-1 6 1 16,-3-1-1-16,4 4 0 15,0 4 0-15,0-3 0 16,0 3 0-16,-4-2 0 16,-1-1 0-16,3-2 0 15,1-1 0-15,-1 0 1 16,-2-1-1-16,-3-1 0 15,-3 3 1-15,-2-1 0 0,-2 2 0 16,0 2 0-16,0 3-1 16,1 0 1-16,3 2-1 15,3-4 1-15,-4 1 0 16,8-8 0-16,5-3 0 16,1-1 0-16,4-4-1 0,-5 0 1 15,-2 3-1-15,-2-1 1 16,0 4-1-16,0 1 0 15,2 2-3 1,-1-1 0-16,-1 1-60 0</inkml:trace>
  <inkml:trace contextRef="#ctx0" brushRef="#br0" timeOffset="76157.41">22469 9482 111 0,'0'0'0'16,"0"0"-17"-16,0 0 0 16,0 0-33-16</inkml:trace>
  <inkml:trace contextRef="#ctx0" brushRef="#br0" timeOffset="76388.45">22761 9570 62 0,'0'0'0'0,"0"0"-43"16</inkml:trace>
  <inkml:trace contextRef="#ctx0" brushRef="#br0" timeOffset="76577.13">23254 9453 71 0,'0'0'0'16,"-9"1"-3"-16,9-1 1 15,0 0-44-15</inkml:trace>
  <inkml:trace contextRef="#ctx0" brushRef="#br0" timeOffset="76768.62">23513 9441 73 0,'-14'3'0'0,"-11"0"-1"15,25-3 1-15,0 0-51 16</inkml:trace>
  <inkml:trace contextRef="#ctx0" brushRef="#br0" timeOffset="78103.18">18596 9903 57 0,'0'0'-15'0,"7"3"0"16,0-3 2-16</inkml:trace>
  <inkml:trace contextRef="#ctx0" brushRef="#br0" timeOffset="79569.64">15258 11383 52 0,'0'0'0'0,"0"0"5"16,0 0 0-16,0 0 0 15,0 0 0-15,0 0-1 16,0 0 1-16,0 0-2 16,0 0 1-16,0 0-2 15,0 0 0-15,0 0-2 16,0 0 1-16,0 0 0 15,0 0 1-15,18 23-1 0,-6 6 1 16,-1 16-1-16,-4 12 1 16,-6 12-1-16,1 3 0 15,-2 9 0-15,-3 7 0 16,-3 7-1-16,3-38 1 16,3-21-1-16,0-8 0 15,0-11-2-15,0-5 1 16,2 0-73-16</inkml:trace>
  <inkml:trace contextRef="#ctx0" brushRef="#br0" timeOffset="79842.83">15318 11440 90 0,'0'0'1'16,"12"23"1"-16,11 8 0 15,-6 3 1-15,4 6-2 16,0-7 0-16,-2-4-6 0,-3-5 0 15,2 0-58 1</inkml:trace>
  <inkml:trace contextRef="#ctx0" brushRef="#br0" timeOffset="80059.88">15647 11411 103 0,'0'0'0'16,"-9"16"0"-16,2-4 0 15,2 1 0-15,-13 10 0 16,-13 6 0-16,1 4 0 16,-3 7-1-16,5-8 0 15,3 1-12-15,4-9 0 16,2 0-37-16</inkml:trace>
  <inkml:trace contextRef="#ctx0" brushRef="#br0" timeOffset="80361.57">15612 11430 78 0,'0'0'0'0,"-13"14"0"16,10-6 1-16,1 3-1 16,2 4 1-16,2 8-1 0,1 9 1 15,6 8-1-15,-9 8 1 16,0 8 2-16,0 6 0 16,0 3-2-16,-3 4 1 15,-3 2-1-15,1 6 0 16,2 4-1-16,3-32 0 15,-4-20-23-15,4-7 1 16,0 2-5 0</inkml:trace>
  <inkml:trace contextRef="#ctx0" brushRef="#br0" timeOffset="80759.23">15807 11925 69 0,'-5'0'0'0,"-7"5"1"15,12-5 0-15,-11 3-1 16,11-3 1-16,0 0 0 0,0 11 1 15,0 8-1-15,6 5 1 16,-5 9 1 0,6-2 0-16,2-4-1 15,0-3 0-15,1-3 1 0,10-11 1 16,-1-6-1 0,-2-6 1-16,1-7 1 0,-2-6 0 15,-2-9-4 1,-6 1 0-16,-1-1 1 0,-7-2 0 15,-7 1 0-15,-3 0 0 16,-4 1-1-16,-2 5 0 16,-1 2-1-16,-1 2 0 15,1-1-90-15</inkml:trace>
  <inkml:trace contextRef="#ctx0" brushRef="#br0" timeOffset="81492.43">16335 11601 86 0,'-1'7'0'16,"1"10"2"-16,0-17 0 15,-9-11 2-15,4 5 0 16,1-1 1-16,1-2 0 16,1 6-2-16,2 3 1 15,-11-9-2-15,1 6 0 16,-2 6-1-16,3 0 0 15,-5 4-1-15,3 11 1 16,3 7-1-16,1 3 1 16,3 5-1-16,4-7 0 15,5 1 0-15,1-4 0 0,1-3-1 16,7-4 1-16,5-2-1 16,-2-7 0-16,1-2-2 15,-1-4 0-15,3 3-5 16,-5-1 1-16,-1 2 3 15,-1 8 1-15,-1 2 1 16,-2-3 1-16,-3 0 1 16,2 7 1-16,-4 4 4 0,-1-4 0 15,-2 0 8 1,-9 1 0-16,-9 1-7 16,2-6 1-16,2-1-4 0,-9-3 1 15,-2-3-3-15,2-6 1 16,3-4-1-16,-3-6 0 15,-3-5-2-15,6 3 1 16,8 1-37-16,3 1 1 16,2-1-9-16</inkml:trace>
  <inkml:trace contextRef="#ctx0" brushRef="#br0" timeOffset="82026.55">16596 11859 54 0,'-9'0'0'0,"-7"2"0"16,15 8 1-16,6 8 1 15,-5-1 0-15,2 2 2 16,5 7 0-16,1 5-1 15,3-4 0-15,5-1-2 16,-2-3 1-16,1-5-1 16,3-2 1-16,-4-6 0 15,2-1 0-15,1-6-1 0,-5 1 0 16,-1-2 1-16,-4-1 0 16,-2-1 0-16,-5 0 1 15,0 0-2-15,0 0 1 16,0 0 0-16,-9-3 0 15,-6-1-1-15,1-2 1 16,-4-1 1-16,2-2 0 16,2 0-1-16,0-3 0 15,2 0 0-15,3-3 0 16,-3-4-1-16,3 0 1 16,4-5-2-16,5-4 1 15,2-1-1-15,8-1 1 16,4 6-1-16,-1 9 0 15,-1 3 0-15,-3 3 0 16,-2 9 0-16,1 10 0 16,-1 9 0-16,-1-1 0 15,-3 1-6-15,-3 1 1 16,-3 4-37-16,1-8 0 0,0 0 35 16</inkml:trace>
  <inkml:trace contextRef="#ctx0" brushRef="#br0" timeOffset="82427.12">16806 11882 65 0,'7'12'0'0,"1"10"0"16,-2-5 1-16,2 2-1 0,5 2 1 15,-1 0 2-15,-3-4 0 16,-4 2 0-16,0-5 1 16,-1 0-2-16,-1-6 0 15,-3 1 1-15,0-9 1 16,-3 5-1-16,3-5 0 16,-2-10 0-16,-2-4 1 15,-1-5-2-15,3-4 0 16,4-4-1-16,3 1 0 15,6-7-1-15,-1 11 1 16,4 5-1-16,4 10 0 16,3 8 0-16,2 11 0 15,3 13-1-15,-5 4 0 16,-4 5 0-16,-5-3 1 0,-6 2-25 16,-3-5 1-1,1-4-11-15</inkml:trace>
  <inkml:trace contextRef="#ctx0" brushRef="#br0" timeOffset="82960.45">17267 11825 86 0,'0'0'0'16,"7"12"2"-16,-7-12 0 15,0 10-1-15,2 2 0 16,2 6 0-16,-1 9 1 16,2 8-1-16,-3 3 0 15,-2 3 0-15,4-5 0 16,2 0-1-16,3-10 0 15,0-5 1-15,3-7 0 16,2-6 2-16,0-8 0 16,0-3 0-16,5-9 0 15,-1-9 0-15,-9 2 0 16,-9-3-1-16,3-1 0 16,-1-1 0-16,-2-5 1 15,0-7 2-15,-5-2 0 0,-8-5-1 16,3 10 0-16,-1 0-2 15,-6 9 0-15,-6 0-2 16,-1 8 1-16,-2 8-1 16,6-1 0-16,8 7 0 15,3 7 0-15,9 9 0 16,0 2 0-16,4 3 0 16,13 0 0-16,11 1 0 15,0-2 0-15,4-1 0 16,1-8 1-16,2-6-15 0,-9-1 1 15,0-1-74-15</inkml:trace>
  <inkml:trace contextRef="#ctx0" brushRef="#br0" timeOffset="83844.01">15180 12456 58 0,'8'-7'0'15,"6"2"0"-15,-14 5 1 16,0 0 6-16,0 0 0 16,14 3-1-16,11-1 1 0,6 0-1 15,6-1 1-15,7-1-2 16,5 4 0-16,7-1-2 15,7 1 0-15,8 1 1 16,18-5 0 0,15 2-3-16,-5-9 1 0,4-5-1 15,-3 5 0-15,0-4 0 0,-2 1 0 16,1 0 0 0,1-1 0-16,0 3 0 0,-4 6 0 15,-2 5-1-15,1 1 1 16,-8 3-1-16,-1-2 1 15,-4-5-1 1,2 0 1-16,-2-4-1 0,-2 4 1 16,-6 0-1-16,-15 0 1 15,-6-1-1-15,-18 1 1 16,-18 0 0-16,1 0 0 16,-6 0-1-16,-3 0 1 15,-6 1 0-15,-3-1 1 16,0 0-3-16,0 0 0 15,0 0-25-15,0 0 0 16,0 0-33-16</inkml:trace>
  <inkml:trace contextRef="#ctx0" brushRef="#br0" timeOffset="84609.25">15841 12804 79 0,'0'0'0'0,"-9"2"7"16,9-2 1-16,0 0 0 16,0 0 1-16,0 0-2 15,0 0 1-15,0 0-4 16,0 0 1-16,0-7-2 16,-11 3 0-16,-3 1-2 15,0-1 1-15,-3 3-1 0,-9 11 1 16,-4 9-1-1,0-10 0-15,4-2-1 16,2-1 1-16,4 5-1 0,-1 3 0 16,0 6 0-16,7 8 0 15,2 6 0-15,7 8 0 16,1 3 0-16,10 3 0 16,4 5 0-16,8-4 0 15,4-5 0-15,8-6 0 16,0-3 0-16,1-9 0 15,1-6 0-15,-4-11 0 16,-2-11-36-16,0-8 1 16,-3 0-12-16</inkml:trace>
  <inkml:trace contextRef="#ctx0" brushRef="#br0" timeOffset="84825.01">15832 12654 121 0,'0'10'0'0,"0"8"0"16,0 1 0-16,0 5-1 15,0 8 1-15,2 10-53 0,1 3 1 16,1-1 57-16</inkml:trace>
  <inkml:trace contextRef="#ctx0" brushRef="#br0" timeOffset="85019.87">15926 13304 104 0,'-1'14'0'16,"-1"8"5"-16,-2 7 0 15,-1 9-2-15,0-7 0 16,-2 0-1-16,2-6 1 16,1-5-3-16,4-4 1 15,4-4-56-15,4-9 1 16,-2 2 58-16</inkml:trace>
  <inkml:trace contextRef="#ctx0" brushRef="#br0" timeOffset="85775.86">16463 13109 79 0,'0'0'0'16,"0"14"0"-16,0-7 1 16,2 0-1-16,0 7 1 15,3 8 0-15,-3 6 0 16,4 6 2-16,-2-1 1 15,1 1-1-15,0-1 1 16,-1-7-1-16,-1-4 0 16,1-1-1-16,-2-9 0 15,1-2 2-15,-3-3 0 16,0-2-1-16,0-5 0 16,0 0-1-16,0-8 0 15,0-6 1-15,-3-8 1 16,1-9-3-16,0-2 1 15,0-2-1-15,4-1 1 16,5-2-2-16,-2 5 1 16,4 6-1-16,3 3 0 0,1 3 0 15,4 9 0-15,6 5 0 16,0 11 0-16,1 9 0 16,-6 3 0-16,-3 3 0 15,-1 7 0-15,-5 5 0 16,0-4 0-16,-4-1 0 0,-1-5 1 15,-4-6-1-15,0-4 0 16,0-4 0 0,0-7 0-16,3-11 0 15,-3-4 1-15,-3-8-1 16,-1 1 0-16,2-2 0 16,1-2 1-16,1 2-1 0,7 5 0 15,5 2 0-15,-2 6 0 16,3 6 0-16,4 14 0 15,4 10-2-15,0 10 1 16,-4 5-1-16,1 6 0 16,-8 3-3-16,1-3 0 15,-8-2-40-15,3-7 1 16,-1 0 31-16</inkml:trace>
  <inkml:trace contextRef="#ctx0" brushRef="#br0" timeOffset="86547.38">18028 12351 125 0,'0'0'0'0,"-4"8"1"0,4-8 1 15,7 7 1-15,0-2 1 16,7 0-1-16,9 8 0 16,9 4-1-16,-3-9 0 15,4-2-1-15,-8-5 0 16,-2-2 0-16,-1-1 0 15,-1 0 0-15,0 2 0 16,-7 2 0-16,2 0 0 16,-4-1-1-16,-3 1 0 15,-2-2-3-15,-7 0 0 16,11 2-23-16,-11-2 1 16,0 0-37-16</inkml:trace>
  <inkml:trace contextRef="#ctx0" brushRef="#br0" timeOffset="87271.64">18759 11790 93 0,'0'11'0'16,"1"4"1"-16,-1-15 1 16,0 0-1-16,0 0 0 15,0-5 1-15,0 5 1 0,0 0-1 16,9 21 0-16,5 15-1 16,-2 9 0-16,2 12-1 15,-1-1 0-15,-1 8 0 16,-2-2 0-16,1 2 0 15,-4-10 0-15,-4-6 0 16,1-15 1-16,-2-8 0 0,-2-6 0 16,0-7 0-1,-2-5 0-15,-2-3 0 16,4-4 1-16,-1-19 0 0,2-4 0 16,5-8-1-16,1-3 0 15,1-6 0-15,3-1 0 16,3-4 0-16,9 4 0 15,3-4 0-15,-4 9 0 16,5-2-1-16,-3 10 1 16,-5 8-4-16,-3 4 1 15,-4 4-25-15,-3 3 0 16,0 1-16-16</inkml:trace>
  <inkml:trace contextRef="#ctx0" brushRef="#br0" timeOffset="87543.2">18953 12164 124 0,'0'0'0'0,"8"11"1"15,3 6 1-15,5 5-1 16,3 8 1-16,-2 4 0 16,4-1 0-16,0 0-1 15,-1-2 1-15,-3-7-2 0,-3-5 0 16,-3-4-26-16,-1-1 0 16,1 0-28-16</inkml:trace>
  <inkml:trace contextRef="#ctx0" brushRef="#br0" timeOffset="88325.06">19253 11440 67 0,'0'0'0'0,"0"0"7"0,0 0 0 15,0 0-1 1,0 0 1-16,0 0-3 16,0 0 0-16,0 0 1 0,0 0 1 15,4-19-4-15,1 7 1 16,-1-3-2-16,6 3 1 15,2 0-1-15,1 5 0 16,-3 2 0-16,2 6 0 16,1 4-1-16,1 6 1 15,5 3-1-15,-5-2 1 16,-2 0-1-16,-5 2 1 16,-3-2-1-16,-1 0 0 15,-3-4 0-15,0 1 0 16,-3-2 0-16,3-7 0 15,-2 5 0-15,2-5 0 16,0 0 0-16,0 0 1 16,-2 7-1-16,2-7 0 15,-2 7 0-15,2-7 0 16,0 0 0-16,0 0 1 16,0 0-1-16,0 0 1 15,-14 5-1-15,6-2 0 0,-5 3 0 16,1-3 1-16,0 6 0 15,0-4 0-15,1 3-1 16,2 5 0-16,1 0 0 16,2-1 0-16,3 0 0 15,5 2 1-15,8 3-1 16,8-3 1-16,8-2 0 16,-5-3 0-16,2-6-1 0,-9-1 1 15,0-2-28-15,-2 4 0 16,0-4-27-16</inkml:trace>
  <inkml:trace contextRef="#ctx0" brushRef="#br0" timeOffset="88775.2">19722 12144 113 0,'0'0'0'0,"11"-12"4"15,-11 12 1-15,0 0-1 16,0 0 1-16,0 0-2 16,14 1 1-16,10 1-3 15,0 2 1-15,4 1-1 0,-1-2 0 16,-3 1-1-16,-1-3 0 15,-6 3-10-15,1-4 0 16,-4 2-76-16</inkml:trace>
  <inkml:trace contextRef="#ctx0" brushRef="#br0" timeOffset="88988.86">19743 12364 119 0,'0'0'0'0,"11"-8"5"16,4 3 0-16,10-1-2 15,-4 3 0-15,1-2-2 16,5 0 1-16,2-1-3 15,-4 3 1-15,-4 3-55 16,2 0 1-16,-4 0 50 16</inkml:trace>
  <inkml:trace contextRef="#ctx0" brushRef="#br0" timeOffset="89791.65">20664 11683 83 0,'0'0'0'15,"4"11"1"-15,-4-11 1 16,2-17 4-16,-2 10 0 16,0-5-1-16,0 3 1 0,1 2-5 15,6 9 0-15,4 5 1 16,5 15 0-16,1 14-2 15,-1 18 0-15,1 15-1 16,-3 5 1-16,-3 10-1 16,-2 9 1-16,-2 11 0 15,-4-20 0-15,-1-6-1 16,1-28 1-16,-3-24-1 16,0-4 1-16,0-12-9 15,-3-3 0-15,-2-7-3 16,-1-8 0-16,3-9 9 15,-6-4 1-15,2-7 2 0,0-3 0 16,-2-3 4-16,4 6 0 16,0 2 1-16,1 7 1 15,1 6-3-15,6 4 0 16,4 5-2-16,4 4 1 16,5 4-2-16,5-2 1 15,5-1 0-15,0-6 1 16,4-5 1-16,-4-7 0 15,4-9 1-15,-6-4 1 16,2-4 0-16,-3-6 0 16,-5-1-1-16,-3 5 0 15,-4 0-1-15,-4 3 0 16,-5 0-1-16,-2 0 1 16,-6 2-2-16,3 7 1 15,-1 7-1-15,3 1 1 16,-1 9-1-16,2 18 0 15,0 13-1-15,2 14 0 0,1 15-4 16,2 9 1 0,4 11 1-16,-4 20 0 0,1 17 1 15,-3-18 0-15,1-6-12 16,-1-16 1-16,-1-13-25 16,-2-20 0-16,0-1 23 15</inkml:trace>
  <inkml:trace contextRef="#ctx0" brushRef="#br0" timeOffset="90842.34">21324 11097 50 0,'0'12'0'16,"1"7"7"-16,-2-8 0 15,-5-6 2-15,6-5 0 16,0 0-3-16,0-5 1 16,-3-7-3-16,3 3 0 15,0-1-1-15,3 3 1 16,1 0-2-16,-4 7 1 15,9-5-2-15,-2-1 0 16,1 0 0-16,-1-1 0 16,0 2-1-16,4 3 1 15,1 4-1-15,-3-1 1 16,1 4-1-16,1 2 1 16,-1 4-1-16,1 6 0 15,-3 0 0-15,-1-1 0 16,0-1 0-16,-5-3 0 15,0-1 0-15,0-1 0 16,-2-1 0-16,0-4 0 0,0 2 0 16,0-7 0-16,0 7 0 15,0-7 0-15,0 8 0 16,0-8 1 0,0 9-1-16,0-9 1 0,0 0-1 15,0 0 1-15,0 0-1 0,0 0 0 16,0 0 0-1,0 0 1-15,0 0 0 0,0 0 0 16,-6 3-1-16,6-3 1 16,-12 9 0-16,12-9 1 15,-12 2-1-15,12-2 1 16,-12 0-1-16,12 0 0 16,-11 0-1-16,11 0 1 15,-10 0-1-15,3 1 1 16,-2 1-1-16,-5 8 0 15,2 8 0-15,-2-3 0 16,2 6 0-16,5-6 0 16,1 3 0-16,8-3 0 15,5 1 0-15,5-6 1 16,6-1 0-16,5-4 0 16,5-4 0-16,-6 3 0 15,-3-4-1-15,-3 2 1 16,-4-1-3-16,1 3 1 0,-3 3-32 15,-3 0 0 1,0-1-12-16</inkml:trace>
  <inkml:trace contextRef="#ctx0" brushRef="#br1" timeOffset="98020.03">20226 12059 58 0,'-6'7'0'16,"3"3"0"-16,3-10 0 0,-9 6 0 15,9-6 0-15,0 0 0 16,0 0 0-16,0 0 0 16,0 0 0-16,0 0 0 15,0 0 1-15,0 0-1 16,0 0 1-16,0 0 1 15,0 0 0-15,0 0-1 0,0 0 1 16,9 1-1-16,-4 5 0 16,2 0 0-16,5 7 0 15,2 4-1-15,4 7 1 16,1 7 0 0,0 3 1-16,2 13 1 0,2 3 1 15,-6 10-1-15,1 1 0 16,-2 1-1-16,1 0 0 15,2 2-1-15,2 8 1 16,0 9-1-16,-3-29 0 16,-9-16-1-16,-1-10 1 15,-4-11 0-15,-1 1 1 16,1-11 1-16,-4-5 0 16,5 9-2-16,-5-9 1 15,-9-7-1-15,1-7 1 16,-5-7-2-16,1-6 1 15,0-6 0-15,1-3 0 16,1-2-1-16,1-2 1 16,2-1-1-16,0-8 1 0,2-2-1 15,-2 1 1 1,-2-4-1-16,4-1 0 0,-4-3 0 16,2-1 1-16,4 0-1 15,4-13 0-15,3-13 0 16,-2 1 1-16,-2-2-1 15,0 5 1-15,-2 0-1 16,4-4 1-16,1-1-1 16,1 2 0-16,-3 1 0 15,3 7 0-15,-1 7 0 0,-1-3 0 16,2 3 0-16,-4 0 0 16,0 5 0-16,-4 17 0 15,1 13 0-15,1 1 1 16,2 7-1-16,0 0 1 15,0 4-1-15,-4 1 0 16,3 6 0-16,-1 3 1 16,0 3-1-16,2 2 0 15,0 2 0-15,0 5 0 16,0 0 0-16,0 0 0 16,11 3-1-16,6 3 1 15,6-3 0-15,8 0 0 16,4 3 0-16,13-3 0 15,9 1 0-15,6-6 0 16,5-2 0-16,22-4 0 16,16-3 0-16,-3 1 0 15,2 1 0-15,-7-3 0 0,-3 0 0 16,-8 4 0 0,-5-1 0-16,-7 0 0 0,-3 3 0 15,-11-3 0-15,-5 5 0 16,-12 4 1-16,-11 4-1 15,2-1 0-15,-5 3 0 0,-2-3 0 16,-2 2 0-16,-7-1 0 16,-1-1 0-16,-8-1 0 15,-3 0 0-15,-7-2 1 16,9 1 0-16,-9-1 1 16,0 0-1-16,0 0 1 15,0 0-1-15,0 0 0 16,0 0-1-16,5 17 0 15,2 11 0-15,0 8 1 16,2 9-1-16,1 0 1 16,3 7-1-16,1-13 1 15,-6-3-19-15,6-4 0 16,0-1-51-16</inkml:trace>
  <inkml:trace contextRef="#ctx0" brushRef="#br1" timeOffset="100857.24">14576 13173 30 0,'0'0'0'0,"13"10"0"15,-13-10 0-15,0 0 0 0,0 0 0 16,0 0 0 0,0 0 0-16,0 0 3 15,0 0 0-15,0 0 4 0,0 0 1 16,0 0-6-16,0 0 0 15,0 0 0-15,0 0 0 16,0 0-1-16,3 7 1 16,8 4-1-16,10 11 0 15,8 9 0-15,1 9 1 16,7 10-1-16,0 3 1 16,3 6 2-16,-4 4 1 15,-1 5-2-15,0 8 1 16,0 6-2-16,-8-20 1 15,-6-10-2-15,-9-17 0 16,-7-15 1-16,-1-3 0 16,-3-6-1-16,3-4 1 15,-4-4-1-15,0-3 0 16,0 0 0-16,-7-15 0 16,0-11-1-16,0-7 1 0,-2-7-1 15,4-4 0-15,-4-8 0 16,2-3 0-16,5-4 0 15,2-5 0-15,0-3 0 16,0-23 1-16,0-16-1 16,0 11 1-16,-3-2 0 15,3 6 0-15,0 3-1 0,3-5 1 16,-3 1 0 0,4 1 0-16,1-2-1 0,-1 0 1 15,1-4-1 1,-2 8 1-16,-3 1-1 0,2 2 1 15,-2 3-1-15,-2 2 1 16,-1 1-1-16,3 5 1 16,0 4-1-16,0 2 0 15,0 5 0-15,-4 0 0 16,3 2 0-16,-1 4 0 16,0 6 0-16,2 7 1 15,0 12-1-15,0-3 0 16,2 3 0-16,0 2 0 15,-2 2 0-15,1 2 0 16,-1 1 0-16,4 7 0 16,-4 3 0-16,0 8 0 15,0 1 0-15,0 7 0 0,3-7 0 16,-3 7 0 0,0 0-1-16,0 0 1 15,16 5-1-15,0-3 1 0,-2 1 0 16,10 1 0-16,3-1 0 15,2-1 0-15,6-2 0 16,0-2 0-16,4-1 0 16,1-4 0-16,4 0 0 15,-2 0 0-15,-2-2 0 16,7 6 0-16,2-4 0 16,5 3 0-16,6 3 0 15,-4-3 0-15,-1-1 0 0,1 3 0 16,0 2 0-16,14 4 0 15,12 3 0-15,-5-6 0 16,6 5 0-16,-13 2 0 16,-6 6 0-16,1 2 0 15,0-3 0-15,-6 1 0 16,2-2 0-16,-8 0 1 16,-6 0-1-16,0-1 0 15,0-3 0-15,6-1 0 16,-3-2 0-16,13 2 0 15,9 2 0-15,-2-2 0 16,2 1 0-16,-4-4 0 16,-3-2 0-16,-11-2 1 15,-14 0-1-15,11 1 0 16,-2 1 0-16,-9 0 0 16,-5 3 0-16,10-5 1 15,8-4-1-15,-8 1 0 0,-3-2 0 16,9 5 0-16,3-4 0 15,20 3 0-15,13 1 0 16,-36-2 0-16,-20 0 0 16,11-1 0-16,-3-2 0 15,1-2 0-15,2 0 0 16,1 2 1-16,-2-4-1 16,4 0 0-16,2 3 0 15,-5-1 0-15,-3 5 0 16,-3 2 0-16,-1 2 0 15,2-2 0-15,0 0 0 0,-4-2 0 16,0 2 0-16,2 0 0 16,2 0 0-16,-2 0 0 15,-5 2 0-15,5-1 0 16,3 5 0 0,-6-6 0-16,-3 3 0 0,-2-6 0 15,-7 3 0-15,10-4 0 16,-2 2 0-16,-2 1 0 15,2-1 0-15,-5 2 0 16,-2-4 0-16,5 3 0 16,4-1 0-16,-9 0 0 15,0-1 0-15,5 3 0 16,2 0 0-16,-3 0 0 0,-8 2 0 16,-5-2 0-16,-1 1 0 15,-1 1 0-15,1 0 0 16,-4-1 0-1,-2 3 0-15,4-4 0 0,-6 2 0 16,-3-2 0-16,9 0 0 16,-9 0 0-16,7 1 0 15,-7-1 0-15,0 0 0 16,0 0 1-16,0 0-1 16,0 0 1-16,0 0-1 15,0 0 1-15,0 0-1 0,0 0 1 31,0 0-1-31,0 0 1 0,0 0-1 0,0 0 1 16,0 0-1-16,0 0 0 16,0 0 0-16,0 0 0 15,0 0 0-15,0 0 0 16,0 0 0-16,0 0 0 16,2-7 0-16,-2 7 0 15,5-8 0-15,-5 8 1 16,2-12-1-16,-2 12 0 15,3-11 0-15,-3 11 0 16,4-6 0-16,-4 6 1 16,0 0-1-16,0 0 1 15,7-6-1-15,-7 6 0 16,7-5 0-16,-7 5 0 16,0 0 0-16,7 7 0 15,3 3 0-15,1 9 1 0,-1 6-1 16,3-1 1-16,-5 3-1 15,-2 3 1-15,-3-3-5 16,0-4 1-16,1-1-87 16</inkml:trace>
  <inkml:trace contextRef="#ctx0" brushRef="#br0" timeOffset="105890.76">19967 12564 66 0,'0'0'0'15,"0"0"0"-15,0 0 1 16,31-36 0-16,-11 5 0 16,2-9 1-16,4-6 1 15,4-13 0-15,5 1 0 0,4-11-1 16,8-16 0-16,2-13-1 15,-5 8 1 1,-3 6-2-16,3 3 1 0,0 7-3 16,-2 6 0-16,0 3-57 15</inkml:trace>
  <inkml:trace contextRef="#ctx0" brushRef="#br0" timeOffset="106548.29">21227 11463 91 0,'11'-11'0'16,"8"-2"-1"-16,-8 4 1 15,-4 2 0-15,5-10 0 16,4-7 0-16,10-9 0 16,11-8 0-16,8-11 0 15,11-8 0-15,17-21 0 16,15-21-28-16,-4 9 0 0,1-4 13 16</inkml:trace>
  <inkml:trace contextRef="#ctx0" brushRef="#br0" timeOffset="110181.57">15063 15131 66 0,'10'7'0'15,"11"4"2"-15,-21-11 0 16,0 7 3-16,0-7 0 15,0 0 0-15,0 0 0 0,-9-4-3 16,9 4 0-16,-8-2-1 16,8 2 1-1,0 0 0-15,0 0 1 0,0 11-2 16,1-1 1-16,1 2-2 16,3 7 1-16,-1 7 0 15,5 5 0-15,3 7-1 16,2 5 0-16,3 7 0 15,4 0 1-15,5 7 0 0,1 1 0 16,-1 5-1-16,4 9 1 16,5 11-1-16,-9-9 1 15,-3-3-1 1,-8-20 0-16,-4-11 0 0,1-2 0 16,-2-7 0-16,-3 0 1 15,0 0-1-15,-5-7 0 16,2-5 0-16,-1-5 0 15,-3-4 0-15,2-3 0 16,-2-2 0-16,0-5 0 16,0 0 0-16,0 0 1 15,0-12-1-15,0-2 1 16,0-3-1-16,0-7 1 16,0-10-1-16,0-1 1 15,0-5-1-15,-2-1 1 16,2-7 0-16,-3-4 0 15,3-3-1-15,3-2 0 0,-1 0 0 16,0-2 1-16,-1-1-1 16,3-12 1-16,-4-11-1 15,0 14 0-15,0 0 0 16,5 0 1-16,4 2-1 16,-6 1 0-16,-3 1 0 15,2 15 0-15,0 8 0 16,3 1 0-16,-1 5 0 15,1 1 0-15,0 6 0 16,2-4 0-16,-3-1 0 16,1 8 0-16,-5 7 0 15,2 3 0-15,-1 8 0 0,1-2 0 16,-2 3 0-16,0 7 0 16,0 0 0-16,0 0 0 15,0 0 0-15,0 0 0 16,0 0 0-16,0 0 0 15,0 0 0-15,0 0 0 16,9-9 0-16,-9 9 0 16,12-5 0-16,-3 5 0 15,3 0 0-15,-3 0 0 16,1-2 0-16,3 2 0 16,1 0 0-16,1 2 0 15,3 1 0-15,5 2 0 16,6 1 0-16,-4-3 0 15,-4 1 0-15,1-6 0 0,5-2 0 16,-1 3 0 0,5-1 0-16,-3 2 0 15,-5 0 0-15,7 2 0 16,-4 3 0-16,5-5 0 0,1-4 0 16,3 3 0-16,3-1 0 15,3 2 1-15,-1 0-1 16,-3 0 0-16,-3 0 0 15,3-2 1-15,0-1-1 0,0 1 0 16,1 2 0-16,-1 2 0 16,0 3 0-16,4-5 1 15,0-4-1-15,1 3 0 16,1-1 0-16,-4 0 0 16,-1 1 0-16,1 1 0 15,-4 3 0-15,3-5 1 16,2-3-1-16,2 2 1 15,-3-1-1-15,5 1 1 16,3-2-1-16,-2-1 1 16,1 3-1-16,-6-2 1 15,2 0-1-15,-5 3 0 16,-1-2 1-16,3 3 0 16,4 1-1-16,1-2 1 15,3 2-1-15,1 0 1 16,-5 0-1-16,-1 0 0 15,2 0 0-15,-7-2 0 16,-4 1 0-16,7-1 1 0,2-2-1 16,-3 1 1-16,-6 1 0 15,16 1 0-15,7-1 0 16,0 0 0-16,-4 0-1 16,-5 2 1-16,-7 0-1 15,4 0 1 1,2-1 0-16,1-1 0 0,0-2-1 15,2 1 1-15,-2 1-1 16,0 1 1-16,-3 1-1 16,0-2 0-16,0 2 0 15,1-2 0-15,-5 0 0 16,7 1 1-16,2-3-1 16,0 1 1-16,0 1-1 0,-1 0 1 15,-5 1-1-15,3-1 1 16,3-2-1-16,-2 1 1 15,-3 3-1-15,3-7 1 16,-4 2-1-16,1 0 1 16,-2 1-1-16,-3 3 0 15,-4 1 0-15,-6 0 1 16,1 0-1-16,2 0 1 16,1 1-1-16,-5-1 0 15,-6 2 0-15,1-2 1 16,-4 2-1-16,-3-2 0 15,-2 1 0-15,-5-1 1 16,-2 0-1-16,0 0 0 16,0 0 0-16,-7 0 1 15,5 0-1-15,-5 0 1 0,0 0-1 16,0 0 1-16,0 0-1 16,0 0 1-16,0 0-1 15,0 0 0-15,0 0 0 16,4 7 0-16,-1 4 0 15,4 9 0-15,0 8 0 16,2 3 1-16,-6 2-1 16,3-4 1-16,-5 0-1 15,1-6 0-15,0-4 0 0,-2-5 0 16,0-6-9-16,0-1 1 16,0-4-35-16,0-3 0 15,0 0 11-15</inkml:trace>
  <inkml:trace contextRef="#ctx0" brushRef="#br0" timeOffset="111093.18">16056 14812 50 0,'0'0'0'0,"0"0"7"0,0 0 0 15,0 0-2-15,0 0 0 16,0 0-2 0,0 0 1-16,0 0-1 0,0 0 0 15,0 0 0 1,0 0 1-16,0 0-3 0,0 0 0 15,0 0 0-15,0 0 0 16,5 23 0-16,-3 3 0 16,5 15-1-16,-4 2 1 15,4 9-1-15,0-7 1 16,-3 3 0-16,1-7 0 16,-5-3-2-16,2-8 0 15,-1-10-12-15,1-4 1 16,2-1-39-16</inkml:trace>
  <inkml:trace contextRef="#ctx0" brushRef="#br0" timeOffset="111336.54">16035 14818 101 0,'5'10'0'0,"4"5"0"15,-6-8 0-15,-3-5 0 16,9 7 1-16,0 1-1 16,8 11 1-16,6 8-1 0,1-1 1 15,-3 1-1-15,-1-3 1 16,-3-2-14-16,-1-7 0 15,-4 0-40-15</inkml:trace>
  <inkml:trace contextRef="#ctx0" brushRef="#br0" timeOffset="111550.77">16365 14819 89 0,'0'7'0'16,"0"4"0"-16,-2-5 1 15,-1 0-1-15,-2 1 0 16,-4 1 0-16,-3 4 0 16,-4 4-4-16,5-1 1 0,-3 1-55 15</inkml:trace>
  <inkml:trace contextRef="#ctx0" brushRef="#br0" timeOffset="111822.45">16390 14718 84 0,'-4'13'0'0,"1"10"1"0,1-9 0 15,2-2 0 1,-5 1 0-16,1 3-1 0,1 6 1 16,-3 6-1-16,6 8 1 15,0 9-1-15,0 7 0 16,0 6 0-16,0-4 0 16,-3 1-4-16,1-10 0 15,-1-4-34-15,3-6-5 16,-4-1 56-16</inkml:trace>
  <inkml:trace contextRef="#ctx0" brushRef="#br0" timeOffset="112257.31">16496 15068 85 0,'-2'6'0'0,"1"8"1"16,1-14 0-16,0 0 0 16,0 0 1-16,0 0 0 15,0 0 0-15,0 0-1 0,1 11 1 16,3 8-1-16,1 0 0 15,2 3-1-15,2 0 1 16,0 3-1-16,3-7 1 16,2 0 0-16,2-8 0 15,-1-3 2-15,1-7 1 16,2-5 0-16,-6-9 1 16,2-5-3-16,-5 0 1 15,-2 0-2-15,-2 0 1 16,-5-2-1-16,-9 2 1 15,-5 1-2-15,-2 7 1 16,-10 8-1-16,9-2 0 16,-1-1-11-16,2 5 0 15,2-1-65-15</inkml:trace>
  <inkml:trace contextRef="#ctx0" brushRef="#br0" timeOffset="112912.33">16960 14787 88 0,'-6'6'0'16,"3"8"6"-16,3-14 0 15,-9-12 2-15,9 5 0 16,-3-1 0-16,-1 1 0 15,2 2-6-15,2 5 1 16,-15-2-2-16,4 5 1 16,-1 8-2-16,-2-3 1 15,3 3-1-15,3 2 0 16,2 3 0-16,-1 3 0 16,6-2 0-16,6 6 0 0,5 2 0 15,-1-4 0-15,2-2 0 16,4-3 0-1,3-4-2-15,3-4 1 0,2 1-3 16,-6-6 1-16,-3 1 0 16,5 1 0-16,0-2 2 15,-5 4 0-15,-3 2 0 16,-4 1 1-16,0 4 0 16,-7 3 0-16,0 2 8 15,-9 2 0-15,-8 0-2 16,1-4 0-16,-1-2-1 15,-3-1 0-15,-1-3-2 0,-1-5 0 16,-1-2-2-16,4-2 0 16,1-4-1-16,6 0 1 15,1 0-11-15,4 1 1 16,0-1-49-16,14-5 1 16,-3 0 48-16</inkml:trace>
  <inkml:trace contextRef="#ctx0" brushRef="#br0" timeOffset="113435.09">17182 15033 76 0,'0'0'0'0,"-2"9"0"15,-2 3 0-15,-1 3 3 16,7 6 0-16,1 3 1 16,4 0 1-16,2 0-4 15,5 2 1-15,4 0 1 16,-4-7 1-16,1-5-1 16,-6-4 0-16,0-5-1 15,0 1 1-15,-8-5 1 0,-1-1 0 16,0 0-2-16,0 0 0 15,-7-3-1 1,-1-1 0-16,-3-1 1 0,2-3 0 16,-1-1 1-16,-8-8 1 15,-3-4-1-15,6 0 0 16,4-1-2-16,2-6 1 16,9-1-2-16,0 5 1 15,4 3-1-15,1 4 1 16,4 2-1-16,-4 2 0 15,0 7 0-15,11 6 0 16,3 6 0-16,-5 3 0 16,0 5 0-16,-8 1 0 15,-3 3-1-15,-3-5 0 16,0 1-6-16,0-5 0 16,-5-2-7-16,-2-6 1 15,-5-4-6-15,12 3 1 16,0 0-25-16</inkml:trace>
  <inkml:trace contextRef="#ctx0" brushRef="#br0" timeOffset="113754.66">17405 15083 86 0,'-3'9'0'0,"-4"5"10"16,5 6 1-16,2 8-6 15,0-8 1-15,-2-1-3 16,2-3 1-16,0-4-3 15,0-3 1-15,0-2 2 0,0-7 1 16,0 0-2-16,0 0 1 16,2-16-3-16,2-3 1 15,-1-9-1-15,6 3 1 16,0-3-1-16,3 2 0 16,4 0-1-1,-2 7 1-15,0 6-1 0,-6 4 0 16,-2 6-2-16,9 13 1 15,8 12-4-15,-5 4 0 16,-3 5-4-16,-1-3 0 16,-9 1-26-16,4-3 1 15,0 0 6-15</inkml:trace>
  <inkml:trace contextRef="#ctx0" brushRef="#br0" timeOffset="114291.07">17647 15006 99 0,'17'0'0'0,"6"0"1"16,-7 3 0-16,-8 0 0 15,-4 10 0-15,-8 5 0 0,8 7 1 16,1 4 0 0,-10 2 0-16,-2 3-2 0,7-1 1 15,3 0-1-15,1-11 0 16,1-3 0-16,13-3 1 16,3-4-1-16,-7-7 1 15,1-3 1-15,3-7 0 16,1-7 0-16,-3 1 0 15,-4-1-1-15,2-5 1 16,-5-2-1-16,-6-2 0 16,-1 1 0-16,-4-6 0 15,-5-2 0-15,-5-5 0 16,-4-1 2-16,-1-6 0 16,-4 2-1-16,5 7 0 15,2 5-1-15,2 7 0 16,1 6-1-16,3 7 1 15,1 8-1-15,0 7 0 16,5 8 0-16,2 0 0 16,5 4 0-16,11-2 1 0,10 0 0 15,0-4 0-15,9-2-1 16,-2-5 0-16,2-1-37 16,2-4 0-16,0 1-4 15</inkml:trace>
  <inkml:trace contextRef="#ctx0" brushRef="#br0" timeOffset="115528.36">15820 15638 68 0,'0'0'0'15,"5"9"1"-15,-5-9 0 16,0 0 1-16,0 0 0 16,0 0 2-16,0 0 0 15,9-7 2-15,-1 4 1 16,5-1-4-16,1 2 1 15,1 1-1-15,3 1 0 0,-1 0-1 16,4 0 0-16,0 0-1 16,5 1 1-1,1 1-1-15,-1 0 0 0,-3 1 0 16,10 1 0-16,0-1-1 16,-1 1 1-16,-6-3-1 15,-2 1 1-15,2 0-1 16,1-1 0-16,-1-1 0 15,0 0 0-15,0 2 0 0,4-4 1 16,0 1-1-16,1-1 1 16,1 0-1-16,4 1 1 15,-1-1-1-15,4 0 1 16,-1 2-1-16,-1-3 0 16,-4-1 0-16,-1 1 1 15,-4-2-1-15,3 3 0 16,1 0 0-16,1 0 0 15,-3 2 0-15,-1-1 0 16,3-1 0-16,6-1 1 16,-1 3-1-16,-4 0 1 15,-3 0-1-15,3 3 1 16,0 4-1-16,4-2 1 16,-2-1-1-16,0-4 1 15,4-4-1-15,2 1 1 16,5-3-1-16,-13 3 1 15,-5 3 0-15,4 0 1 16,-1 2-1-16,-5-2 0 0,-5-2 0 16,16 2 1-16,8-5-1 15,-6 0 1-15,-4-1-1 16,5 3 0-16,2 1 0 16,-2 2 0-16,2 0 0 15,-10 0 0-15,-4 0-1 16,5 0 0-16,4-1 0 15,-11-1 1-15,-5 2-1 16,-2-2 1-16,-3 0-1 16,-7 1 1-16,-1-3-3 0,1 1 1 15,-4 1-32 1,-5 2 1-16,0 0-20 0</inkml:trace>
  <inkml:trace contextRef="#ctx0" brushRef="#br0" timeOffset="116273.78">16750 15785 83 0,'0'0'0'15,"-7"10"3"-15,7-10 1 16,0 0 2-16,0 0 1 16,0 0-2-16,0 0 0 15,0 0-3-15,0 0 1 16,-9-2 0-16,2 1 0 15,-3 1-2-15,-6 1 1 16,-7 1-1-16,-1 3 1 16,-6 2-2-16,2 2 1 0,-2-1-1 15,4 3 1-15,5 1-1 16,-4 5 1-16,5 4-1 16,6-2 0-16,3 1 0 15,4 8 0-15,2 6 0 16,7 3 0-16,6 2 0 15,8-2 0-15,5-1 0 16,5-7 0-16,4-3 0 16,-2-7 0-16,-2-4 0 15,0-6 1-15,2-6-7 16,-7-4 1-16,2-1-83 16</inkml:trace>
  <inkml:trace contextRef="#ctx0" brushRef="#br0" timeOffset="116511.2">16731 15681 111 0,'8'12'0'16,"3"7"3"-16,-11-19 1 15,-7 6-3-15,7-6 0 16,-11-4 0-16,11 4 0 16,-5 10-6-16,3 1 0 15,1-1-74-15</inkml:trace>
  <inkml:trace contextRef="#ctx0" brushRef="#br0" timeOffset="116733.11">16778 16142 110 0,'-2'10'0'0,"0"2"2"0,2 4 0 16,-5 1 1-16,3 0 0 15,0 0-3-15,-1-3 1 16,1-2-1-16,2-3 1 15,0-2-10-15,0 0 0 16,0-1-63-16</inkml:trace>
  <inkml:trace contextRef="#ctx0" brushRef="#br0" timeOffset="117554.62">17206 15916 72 0,'0'0'0'0,"-9"0"0"16,9 0 1-16,0 0-1 15,0 0 1-15,0 12 0 0,2 3 0 16,2 8 0-16,-1 4 1 15,1 6 1-15,1-4 1 16,-3 2-2-16,-1-6 0 16,1-5 1-16,-2-4 0 15,0-4-1-15,0-3 1 16,0-3 0-16,0-6 1 16,0 9-2-16,0-9 0 15,0 0-1-15,4-10 0 16,-4-8 1-16,0-4 0 15,0-4 0-15,0 2 0 16,0 0-1-16,0-2 1 16,0-2-1-16,0 6 0 15,1 3-1-15,-11 0 1 16,-8 4-1-16,27 8 0 16,12 5 0-16,0 5 0 15,4 4 0-15,-1 9 0 16,-3 6 0-16,-4 2 0 0,-6 6 0 15,-2-3 0-15,-6 3 0 16,1-8 1-16,-1-3-1 16,-1-5 0-16,1-6 0 15,-3-8 0-15,0 0 0 0,2-8 1 16,2-6-1-16,-1-8 0 16,2-9 0-16,-1 6 0 15,-1 3 0-15,3 3 0 16,-1 2 0-16,5 5 0 15,4 5 0-15,4 9 0 16,-1 6 0-16,1 8 0 16,3 8 0-16,-12 2 0 15,-6 5-1-15,-1-4 0 16,-6-1-9-16,6-5 1 16,0-2-31-16,-7-2 1 15,-1 0 30-15</inkml:trace>
  <inkml:trace contextRef="#ctx0" brushRef="#br0" timeOffset="118449.03">18358 15488 86 0,'6'-7'0'15,"-3"-5"2"-15,-3 12 1 16,5-7 7-16,-5 7 0 16,9 2-4-16,10 2 0 15,13 1-3-15,-4 3 1 16,1 4-3-16,3-5 1 16,1-3-1-16,-7-1 1 15,-5-1-1-15,-5 0 0 0,-5-2-6 16,-3 0 0-16,1 0-86 15</inkml:trace>
  <inkml:trace contextRef="#ctx0" brushRef="#br0" timeOffset="119071.36">18918 15074 73 0,'0'11'0'16,"0"6"3"-16,0-17 0 16,-4-12 2-16,3 3 0 15,-1 1-2-15,2 1 1 16,0 3-3-16,0 4 1 15,9 12-1-15,-2 11 0 0,1 10-2 16,1 5 1-16,1 6-2 16,-3 5 0-16,0 6 1 15,-1-7 0-15,-3-1 0 16,-1-4 1-16,0-2 0 16,-1-10 0-16,-1-7 2 15,0-6 0-15,-1-8 2 0,1-10 1 16,-7-10 0-16,5-9 0 15,0-11-2 1,2-2 1-16,2-8-2 16,5 2 0-16,5-2-1 0,4 2 1 15,1 0-1-15,3 6 0 16,8 1-1-16,-9 7 1 16,0 3-2-16,-5 5 1 15,-3 6-15-15,-1 0 1 16,-1 1-56-16</inkml:trace>
  <inkml:trace contextRef="#ctx0" brushRef="#br0" timeOffset="119321.12">19016 15297 90 0,'8'-7'0'0,"1"-3"4"16,-9 10 1-16,0 19 5 16,4 0 0-16,1 6-4 15,4 1 1-15,6 2-4 16,8-1 0-16,0 3-2 16,0-8 1-16,-2-5-2 15,-4 1 1-15,-1-5-4 16,-2 0 0-16,2-1-95 15</inkml:trace>
  <inkml:trace contextRef="#ctx0" brushRef="#br0" timeOffset="120204.75">19292 14685 72 0,'0'0'0'0,"0"26"4"16,0-19 0-16,0-4 4 15,0-3 0-15,0 0-3 0,0 0 1 16,0 0-1 0,0 0 1-16,0-10-3 0,0 3 0 15,2 0-2-15,-2 7 0 16,7-10 0-16,1 8 0 16,5 4-1-16,1 1 1 15,-2 4-1-15,2-2 0 16,0 5 0-16,-4 1 1 15,-1-1-1-15,-2 0 1 16,0 3-1-16,-5-3 1 16,1 2-1-16,1-5 0 15,-4 0 0-15,0 0 0 16,0 1-1-16,2-1 1 16,-1 0 0-16,-1-7 0 15,-1 9 0-15,1-9 0 16,-2 7 0-16,2-7 0 15,0 0 0-15,0 0 0 16,0 0 0-16,0 0 0 0,0 0 0 16,0 0 1-16,0 0-1 15,0 0 1 1,0 0-1-16,0 0 0 0,0 0 0 16,-9 0 1-16,0 1-1 15,-3 1 1-15,-2 1-1 16,0 1 1-16,-2 1-1 15,2 4 0-15,2 1 0 0,5 0 1 16,2 2-1-16,1-1 1 16,4 1 0-16,9 0 0 15,7-3 0-15,-4 1 1 16,4 0-1 0,0-3 1-16,-1 0-2 0,1 0 0 15,0-2-1-15,-2-1 1 16,-2-1-30-16,-3 0 0 15,0 1-23-15</inkml:trace>
  <inkml:trace contextRef="#ctx0" brushRef="#br0" timeOffset="121532.62">15335 15826 65 0,'0'0'0'0,"0"0"1"16,0 0 0-16,0 0 3 15,0 0 1-15,0 0-2 16,0 0 0-16,0 0-2 15,0 0 1-15,2 14-1 0,0-9 1 16,-2 4 0 0,2-1 0-16,1 3-1 0,1 1 1 15,1 0-1 1,-2 7 1-16,3 5-1 0,-5-5 0 16,1 0 0-1,3 2 0-15,1 1-1 0,-1-1 1 16,2-1-1-16,-2 1 1 15,2 1-1-15,-4-3 1 16,3 0-1-16,-3 0 1 16,2 0-1-16,-1 0 0 15,1-2 0-15,0-1 0 16,-1 0 0-16,1-3 0 16,0 1 0-16,2 0 0 15,-3 0 0-15,1-2 0 16,-5 0 0-16,4-4 1 15,-4 1-1-15,1-2 0 16,-1-2 0-16,0-5 0 16,4 9 0-16,-4-9 0 15,3 8 0-15,-3-8 0 16,2 9-11-16,-2-9 1 16,0 0-49-16</inkml:trace>
  <inkml:trace contextRef="#ctx0" brushRef="#br0" timeOffset="122144.2">15470 15778 71 0,'0'0'0'15,"9"22"1"-15,-9-22 1 16,3 9 1-16,-3-9 1 16,0 0-1-16,0 0 1 0,0 0-3 15,0 0 1 1,-7 10-1-16,5 7 1 16,2 8-1-16,0-3 0 15,2 4-1-15,-2 3 1 0,-2 2 0 16,-1 2 0-16,-2 0 0 15,1-4 0-15,1 0 0 16,-1-1 0-16,2 0-1 16,2-6 1-16,0-1-1 0,2 3 1 15,0 2-1 1,0-4 1-16,-2-3-1 16,3-2 1-16,-3 0 0 0,0 1 0 15,4-3 0-15,-4-1 1 16,0-2-1-16,0 0 0 15,0-1 0-15,1-1 0 16,3-2 0-16,-4 6 0 16,3 4-1-16,-3-6 0 15,0-2-5-15,0-10 1 16,0 0-73-16</inkml:trace>
  <inkml:trace contextRef="#ctx0" brushRef="#br0" timeOffset="122536.69">15479 16033 97 0,'3'10'0'0,"-1"8"1"16,0-11 0-16,-2-4-1 15,0-3 1-15,0 0 0 0,0 0 0 16,0 0-1-16,-2 10 1 16,0 8-1-16,2 6 1 15,-5 8 0 1,3 5 0-16,0 6-1 0,-1-4 1 15,3 3-1-15,0-8 1 16,0-4-1 0,0-6 0-16,0-5 0 0,0-6 0 15,0-4 0-15,0-9 0 16,0 9-36-16,0-9 1 16,0 0 19-16</inkml:trace>
  <inkml:trace contextRef="#ctx0" brushRef="#br0" timeOffset="124525.64">20329 15350 99 0,'0'0'0'15,"14"-1"3"-15,-14 1 1 16,0 0 1-16,0 0 1 16,0 0-3-16,12 1 0 15,9 3-1-15,7 1 0 16,9 4-1-16,-2-3 0 15,0 3 0-15,-6-2 0 16,-1-4-4-16,2 1 1 16,-2-2-52-16,-5-1 1 15,-1 1 55-15</inkml:trace>
  <inkml:trace contextRef="#ctx0" brushRef="#br0" timeOffset="124768.91">20413 15609 105 0,'12'-5'0'0,"9"1"5"15,-12 3 0-15,-4 2 1 16,7 3 1-16,4 3-5 16,7 0 1-16,1 1-2 0,4-1 0 15,2 2-6-15,1-4 1 16,2 0-86-16</inkml:trace>
  <inkml:trace contextRef="#ctx0" brushRef="#br0" timeOffset="125420.39">21289 14992 60 0,'3'7'0'0,"-1"6"4"16,-2-13 1-16,0 0 3 15,0 0 0-15,-7-6-3 0,7 6 0 16,-4-9-1-16,4 9 1 16,-5-9-2-16,5 9 0 15,-2-7-1-15,2 7 0 16,0 0 0-16,0 0 1 16,0 0-1-16,0 0 0 15,0 0-1-15,0 0 1 16,0 0-1-16,0 0 0 15,0 0-1-15,0 0 1 16,0-6 0-16,0 6 0 16,0-7-1-16,0 7 1 15,0 0-1-15,7 12 1 16,-1 8-1-16,1 17 1 16,1 11-1-16,-2 10 1 15,-1 11 0-15,0 2 1 16,0 3-1-16,-3 11 1 15,-4 6-1-15,2-32 0 16,0-21-1-16,0-6 1 0,2-11-1 16,0-5 1-16,-2-8-7 15,0-8 1-15,-4 7-24 16,4-7 0 0,-12-17 1-16,5 3 0 0,2 0 23 15</inkml:trace>
  <inkml:trace contextRef="#ctx0" brushRef="#br0" timeOffset="125855.09">21212 15488 86 0,'8'7'0'16,"5"3"3"0,-5-6 0-16,-2-2 5 0,2-4 0 15,3-2-3 1,6-1 0-16,10-2-2 0,-1 2 0 16,7 2-2-16,-5-2 1 15,-4 1-1-15,3-3 1 16,1-3-1-16,-4 3 0 15,-3 0 0-15,-3 2 0 16,-6 0-1-16,-2-2 1 16,-1-2-1-16,0-3 1 15,-2-2-1-15,-2-1 0 16,0-1 0-16,-3-6 1 16,-4-4-1-16,2 0 1 15,-1 0-1-15,1 1 1 16,-6-3-1-16,3 6 1 15,-2 3 0-15,1 5 0 0,1 7 1 16,1-2 0-16,2 6-1 16,0 3 1-1,0 0-2-15,-2 15 1 0,0 11-1 16,4 12 0-16,0 12 0 16,3 7 0-16,4 12 0 15,-6-4 1-15,3 4-1 16,-1-5 0-16,-2-2-7 15,-1-8 0-15,-2-6-11 16,2-12 0-16,0 0-50 0</inkml:trace>
  <inkml:trace contextRef="#ctx0" brushRef="#br0" timeOffset="127553.81">14891 13925 82 0,'0'0'0'15,"0"0"0"-15,0 0 0 16,0 0 0 0,0 0 0-16,33 0 0 0,-15 0 0 15,-1-2 0-15,10 2 0 16,1 2 0-16,0 1 0 15,-2 0 1-15,4 3 1 16,-3 2-1-16,7-1 1 16,-5-2-1-1,1-1 0-15,-4-1 0 0,2 1 0 16,-1-3 0-16,1 1 0 16,-2 2-1-16,5 1 1 15,4 0-1-15,2 4 0 16,3 1 2-16,7-3 0 15,1 0-1-15,-1-6 1 16,0-2-1-16,0-4 0 16,-1-4 0-16,1-7 1 0,0-1-1 15,4 0 0-15,-4-2-1 16,5 7 1-16,4 0-1 16,-5 3 1-16,-2 7-1 15,-2 1 0-15,0 2 0 16,18 1 0-16,14 0 0 15,-6 0 0-15,4-1 0 16,-10-6 0-16,-6-5 0 16,-7 0 0-16,-7-4 0 15,0 7 1-15,2 2-1 0,16 5 0 16,12 5 0 0,-21 2 1-16,-12 1-1 0,3 3 0 15,-3-1 0-15,20 0 0 16,11-1 0-16,-1-2 0 15,1-5 0-15,-5-4 0 16,-2-5 0-16,4-2 1 16,3-3-1-16,0 9 0 15,2 3 0-15,-3 3 0 16,3 4 0-16,-1 2 0 16,3 3 0-16,5 0 0 15,5-2 0-15,-7-6 0 16,1-8 0-16,4-4 1 15,4-4-1-15,3-7 1 16,6-7-1-16,0 3 0 16,3 1 0-16,0 0 1 15,-5 1-1-15,7 11 0 16,1 6 0-16,3 2 0 16,1 2 0-16,0 0 0 15,2 0 0-15,-4-1 0 0,1-1 0 16,-1-3 0-16,-5-2 0 15,6 0 0-15,-4 2 0 16,-4 5 0-16,-3 0 0 16,7 5 1-16,3 5-1 0,-6 2 0 15,-4 2 0-15,-4-2 0 16,-3-1 0 0,0-3 0-16,0-3 0 15,0-6 0-15,0-8 0 0,-6 4 0 16,3 1 0-16,-6-1 0 15,-5 2 0-15,-2 1 0 16,-5 4 0-16,3-1 1 16,1 3-1-16,-11-1 0 15,-6 1 0-15,-2-4 0 16,-8-2-2-16,-12-3 1 16,-16-2-29-16,-1 2 0 15,1 0-1-15</inkml:trace>
  <inkml:trace contextRef="#ctx0" brushRef="#br0" timeOffset="130187.58">14503 13944 24 0,'0'0'0'16,"7"10"1"-16,-7-10 0 15,0 7-1-15,0-7 1 16,0 7-1-16,0-7 1 16,-3 13 2-16,-1 1 1 15,1 7 2-15,1 3 1 16,-5 11-4-16,5 4 1 15,-3 6-2-15,1-2 0 16,-4 2-1-16,-1 0 1 16,4-2-1-16,1 0 0 15,-3 0 0-15,2 2 0 16,-4-4 0-16,2 4 1 16,2 3-1-16,-4-1 1 0,-1-1-1 15,3 1 1-15,1-2-1 16,1 1 1-16,5 3-2 15,2 2 1-15,1 3-1 16,1-8 1-16,1-4 0 16,-5 1 0-16,2 0-1 15,0-3 1-15,-1 1-1 16,3 0 1-16,1 2-1 16,-1 1 1-16,-1 0-1 15,-1-2 0-15,-2-4 0 0,3 5 0 16,-1 2 0-16,0-2 0 15,-2 0 0-15,2-5 1 16,-2-2-1-16,0 2 1 16,0 0-1-16,-2 1 0 15,-2 5 1-15,1 2 1 16,3 4-2-16,0-2 1 16,0-1-1-16,0-1 1 15,0-1-1-15,0-2 1 16,3 0-1-16,-3-3 1 15,0-2-1-15,2 0 0 16,0-5 0-16,-2-4 1 16,0-1-1-16,0-2 0 15,-2-1 0-15,2-2 0 16,2-1 0-16,0-3 0 16,1 0 0-16,-3-2 0 0,4-1 0 15,1-1 0-15,4 1 0 16,-1-4 0-16,-1-2 0 15,0-1 0-15,0 0 0 16,2-1 0-16,0 1 0 16,0-1 0-16,3-1 0 15,-3 4 0-15,3-1 0 16,3 6 0-16,5 2 0 0,-3-2 1 16,2-2-1-16,6-2 1 15,-2-4-1 1,1 3 0-16,-1-1 0 0,7 1 0 15,3-1 0-15,4 2 1 16,1 0-1-16,0-5 0 16,3-2 0-16,1-3 1 15,0-2-1-15,5 2 1 16,5 1-1-16,4-3 0 16,5 0 0-16,-5 0 0 15,4-2 0-15,15 1 1 16,11-3-1-16,-1 1 0 15,4-1 1-15,-3-1 0 16,-4-2-1-16,1 4 1 16,-3 1 0-16,4 0 0 15,5 2-1-15,-7-3 1 0,-3-4 0 16,5 7 0 0,0 2-1-16,-2-2 1 0,-2-2-1 15,3 0 1 1,0 0-1-16,3-1 0 0,-2-2 0 15,3 0 1 1,4-2-1-16,-8 3 1 0,-5 1-1 16,4-1 0-16,6 3 0 15,3-3 1 1,1 2-1-16,8-3 0 0,8-3 0 16,-17 1 1-16,-5-2-1 15,1 1 0-15,1-1 0 0,3 2 1 16,0 4-1-16,-2-1 1 15,0 2-1-15,4 2 1 16,1 0 0-16,-1 0 0 16,-2-1-1-16,1 1 1 15,-1 0-1-15,2 1 1 16,-2 3-1-16,2-6 1 16,-3-1-1-16,3 1 0 15,5 2 0-15,-4-3 0 16,-1-1 0-16,2 1 0 15,2 1 0-15,-6-3 0 16,2-2 0-16,0 2 1 16,1 1-1-16,2-3 0 15,-5 0 0-15,-2 1 0 16,-1 0 0-16,3 3 1 16,3-1-1-16,-5 3 0 15,-5-1 0-15,4 4 0 16,-3 1 0-16,8-1 0 0,3-2 0 15,-8 2 0-15,-6 1 0 16,0-1 0-16,-3 1 0 16,1-1 1-16,2 1-1 15,-10-1 0-15,-7 2 0 16,-3-3 0-16,-6 1 0 16,-3-5 0-16,-2-4 0 0,-8 0 0 15,-8-2 0 1,-3-1 1-16,-4-4-1 0,-4 0 1 15,-5-1 0-15,-1-8 1 16,-4-3-1-16,-4-6 1 16,-4-4-1-16,-6-4 1 15,-7-2-1-15,7-4 0 16,1-6-1-16,-4 2 1 16,-6 0-1-16,-1-5 0 15,-1-5 1-15,-8-20 0 16,0-11-1-16,1 5 1 15,4 1 0-15,0 3 0 16,-1-1 0-16,2 0 0 16,5-1-1-16,-1-1 1 15,5 2-1-15,-1-1 1 16,0 3-1-16,-2 0 1 16,-2-2-1-16,2 7 0 15,2 6 1-15,-2 1 0 0,0 5 0 16,2 5 0-1,1 4 0-15,1 12 0 0,1 3-1 16,0 1 0-16,2 2 0 16,0 0 1-1,0 0-1-15,0 3 0 0,-2-1 0 16,2 4 1-16,-5 4-1 16,2 1 1-16,-1 3-1 15,1 8 0-15,1 3 0 16,2 3 1-16,0 6-1 0,0 3 0 15,-4-11-1 1,4 11 1-16,0 0-1 0,0 0 1 16,0 0-1-16,0 0 1 15,0 0-3-15,0 0 0 16,7-3-1-16,-7 3 1 16,7-5-7-16,-7 5 0 15,13-10-10-15,-5 3 0 16,1 0-35-16</inkml:trace>
  <inkml:trace contextRef="#ctx0" brushRef="#br0" timeOffset="158803.82">8644 4905 47 0,'0'0'2'16,"0"0"0"-16,0 0 3 15,0 0 0-15,26 12 0 16,13-4 0-16,13-2-2 16,-3 0 1-16,5-2-1 15,2-2 0-15,9-4-2 16,-11 2 1-16,-3-4-1 16,-4 4 0-16,-5 4-3 15,-5-4 1-15,0 2-60 0</inkml:trace>
  <inkml:trace contextRef="#ctx0" brushRef="#br0" timeOffset="159134.2">8870 5144 58 0,'5'4'0'15,"7"-4"2"-15,-12 0 1 16,0 0 0-16,7 5 1 15,4 7-1-15,13-3 1 16,8 6-1-16,3-11 0 0,8-3-2 16,3 6 1-16,1-3-3 15,-7-4 1-15,-1 0-60 16</inkml:trace>
  <inkml:trace contextRef="#ctx0" brushRef="#br0" timeOffset="159900.92">9443 4919 67 0,'-3'10'0'15,"-6"2"1"-15,5 0 1 16,4 0-1-16,4 10 0 15,-4 6 0-15,0 3 0 16,0 7 0-16,-4-9 1 16,3 2 0-16,-3-7 0 15,4-8 0-15,0-2 1 16,0-6-1-16,0-8 1 16,0 0 0-16,4-5 0 15,-4-7-1-15,1-9 1 0,3-11-2 16,-1 1 1-16,-3-2-2 15,2 0 1-15,5 0-1 16,-2 9 1-16,-1 4-1 16,1 4 0-16,-1 7 0 15,4 13 0 1,-2 13 0-16,-3 7 0 0,-1 9 0 16,1 7 0-16,1 5 0 15,-4-1 0-15,0 1 0 0,-4-9 0 16,-1-11 1-1,2-5 1-15,-3-8 0 16,3-20 1-16,-1-16-1 0,3-1 0 16,-6-7-1-16,5-8 1 15,-2-1-1-15,4-2 1 16,0-2-1-16,0-4 0 16,4-1-1-16,-4 14 1 15,2 7-1-15,1 6 0 16,1 10 0-16,4 14 0 15,6 15-1-15,7-1 1 16,6 6-3-16,-3-5 1 16,4 1 0-16,5-2 0 15,2-6-2-15,-9 0 0 16,1 1 1-16,-6-5 1 16,-4-1 1-16,-8-1 0 15,-4 2 1-15,-10 2 0 16,-9 3 1-16,-12 3 1 15,-13 2-1-15,-3 9 1 16,-7 4-1-16,7 5 0 16,-1 4-1-16,4 0 1 15,1 2-1-15,11-9 0 0,5-3-11 16,9-8 0-16,-2 2-50 16</inkml:trace>
  <inkml:trace contextRef="#ctx0" brushRef="#br0" timeOffset="160783.14">10485 4512 58 0,'4'8'0'15,"1"8"3"-15,-5-16 0 16,0-12 2-16,0 3 0 15,0 2-1-15,0-1 0 16,-4 4-1-16,4 4 1 16,0 0-2-16,0 0 0 15,0 0-1-15,0 0 0 16,0 0 0-16,9 21 0 16,7 15 0-16,1 16 0 15,4 13 0-15,-3 8 1 16,3 4-2-16,-4 13 1 15,-6 15 0-15,-8-17 0 16,-3-9 1-16,-3-24 0 16,1-25 1-16,-1-3 1 15,-3-15 0-15,3 0 1 0,-1-8-4 16,1-14 1-16,1-13 1 16,-3-4 0-16,1-13-2 15,1-5 0-15,1-12-1 16,13-5 1-16,6-5-1 15,22-16 0-15,17-12 0 0,-4 9 0 16,7 0 0 0,-3 17 1-16,-3 17-2 0,-13 7 1 15,-10 16-32-15,-11 14 0 16,0-1-11-16</inkml:trace>
  <inkml:trace contextRef="#ctx0" brushRef="#br0" timeOffset="161086.21">10653 4775 80 0,'0'0'0'15,"11"12"1"-15,10-8 1 16,8 1-1-16,1 7 0 0,0 4 1 16,-4 8 1-16,-3 9-2 15,-2 8 0 1,-4 14 3-16,-5 2 0 0,1 5-3 16,-5-5 1-16,-2 3-1 15,2-11 0 1,1-8 0-16,3-8 0 0,6-9-3 15,8-12 0-15,-3 0-71 16</inkml:trace>
  <inkml:trace contextRef="#ctx0" brushRef="#br0" timeOffset="161382.31">11244 4991 103 0,'5'9'0'15,"1"6"1"-15,2-11 1 16,1-4 1-16,12-4 1 15,9-5-2-15,1 9 1 16,4 0-2-16,-2 0 1 16,-1 4-4-16,-4-4 0 15,0 0-82-15</inkml:trace>
  <inkml:trace contextRef="#ctx0" brushRef="#br0" timeOffset="161648.7">11323 5243 111 0,'8'0'0'16,"5"0"4"-16,1 7 1 15,7 1-2-15,5-4 1 16,4-3-1-16,-2 1 0 16,1 0-2-16,-1-2 1 15,-2-2-13-15,-3 0 0 16,0 1-68-16</inkml:trace>
  <inkml:trace contextRef="#ctx0" brushRef="#br0" timeOffset="162449.08">12059 4634 65 0,'0'0'0'16,"10"12"3"-16,-10-12 1 16,-1-8 2-16,-1 1 1 15,-2 1-2-15,4-6 0 16,4 0-2-16,1 0 0 16,4-5 0-16,6 1 1 15,6 4-3-15,-3 0 1 16,-1 4-1-16,3 8 1 15,1 5-1-15,-4 4 0 16,-1 6-1-16,-2 4 1 16,-2 5-1-16,-1-1 1 15,-4 1 0-15,1 3 0 16,-4 1-1-16,3-4 1 0,0 2-1 16,-4 1 1-16,-6-2-1 15,-1-10 0-15,1-1 0 16,1-2 1-16,-1-5-1 15,1 1 1-15,0-4 0 16,2-4 0-16,-7 5-1 16,7-5 1-16,-12 4-1 15,12-4 0-15,-12 5 0 0,12-5 1 16,-9 7-1-16,9-7 1 16,-12 5-1-16,6 3 0 15,-1 4 0-15,0 1 0 16,-1 2 0-16,-1 6 1 15,-2 3-1-15,10 9 1 16,-3 6-1 0,-1-3 0-16,-4 2 0 15,6 5 1-15,-3 2-1 0,3-12 1 16,-1-5-1-16,3-8 0 16,-1-4-2-16,2-4 1 15,2-3-35-15,-1-1 0 16,3-3 5-16</inkml:trace>
  <inkml:trace contextRef="#ctx0" brushRef="#br0" timeOffset="162625.2">12160 5553 130 0,'0'-10'0'0,"0"-4"1"15,0 14 0-15,9 2-1 16,-9-2 1-16,5 6-6 16,-5-6 1-16,0 0-85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D9BB0-18B1-4347-95F3-2C2E662E3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ECA08F-09E3-4B98-AC53-F8DAC6AAE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373755-B2F7-44E4-B960-32693340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D13BDB-BFA7-4B1B-9E15-CB7F8298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8A8E27-3BC7-47A3-92DE-3BE5931A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3131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9EA28-0B7F-4CE9-9BDE-410871448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3D2068-0B34-4E79-87FE-5B33EB1F3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A424C0-FC72-4224-9230-E852444CB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4AC922-1B40-4872-A2BC-30D4CCFCA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B9EEC-8550-4DE8-BB61-9FC7B5D30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382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C716D7-417B-4B61-AFAA-24FABBC64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305CEA-6AFC-4DFC-BBE2-B36BFFA7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24A6D7-6EC4-4F1E-94E4-AFC06ADBC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8DF9B8-DC6E-4CA0-888B-4F63BD454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D60A1E-F527-491F-8249-11073280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2323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D337B-F0E0-449A-B6C9-7C1F447E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E029FD-44DD-4D38-A0F2-D86C7613B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CC5D17-07CC-424B-AE1B-8223BDBC3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48D414-B396-437E-AAE2-F466CEA4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2D61DF-36B5-4AFA-BF83-4AD7C3786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0419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57E12-4008-4650-A09A-7E86E9D7D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35F24B-2430-4F1A-A812-C53988C70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C90026-8ACE-4602-B5C7-1D1BB6354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8A2A57-F52F-400D-BE5F-96A49663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0F7A8-8F91-4607-9C39-2B5E620C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152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BA0CF-838E-4A7A-8980-00F1295B6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F56170-1485-4870-B7F2-DA6CF5FED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BFD490-A311-4777-9832-98C774F42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FF58C3-DB88-437E-84CF-AC8CBB13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156C03-299C-4EB4-BA1A-6AD977E1E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86AAF4-0B09-4699-A0AE-72FCA884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075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F74623-ACF3-4B8D-9007-A6D98DED4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D6428A-DB19-4B89-98AE-6FB74276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070A6A-10EE-4ADD-A011-C3F20132D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2A6077-7064-4CD0-88BC-32B5CEA62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62DC9C-8E4C-49B7-91D3-2F877A10BF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D71777-53BD-4E18-B905-8E3234A0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ADC9AEE-7AF7-4D94-B680-28E2B047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9EBE81-693E-400F-9929-A8401685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69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576B0-E010-4449-81B0-AF17834A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3B121D-5221-4A96-876F-5F9DE52D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49E4ED-BE16-434D-8878-1FFFFC23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419BD5-0BB9-445B-99CC-F0D0395B4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0107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ADE935C-D24C-4854-B18B-AA91C91A0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312AEB-DF91-4A6D-8AF0-1A4B9BC4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AC19D59-1241-4881-A33E-CBDA39C2E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122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BC7F4-7475-4237-9664-735C9A87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794211-19CC-4D5C-8BAD-FE514449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9DE52A-1B39-443C-884F-EEBE06C3A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1F057F-E49C-4A06-B152-D99719ABC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88EA7E-885A-4239-A737-7483AD9E0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310FCF-22B8-4337-BA53-269C4006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5039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EB3E7-9735-417B-B8ED-60DB7CBA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2E1C85-1B4E-4FA0-BAD5-3381C26A6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B2EDFE-F4D5-4EEC-95D9-331106FE3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608CC2-0256-45E0-84E4-2D80C0BF0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976657-051C-495E-8516-FC960F1A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DE658-B280-4C69-BED1-82C68A5F9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047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F80F516-B7EF-4EFF-A36A-26C8365F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BBF0FE-C104-4422-AE79-355588985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B2271E-FAB9-4198-A11B-73BF0C6AE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D70E9-5C6C-4F5C-A57A-A4553DD7A864}" type="datetimeFigureOut">
              <a:rPr lang="es-EC" smtClean="0"/>
              <a:t>30/5/2025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ADC10-B897-482E-BA7D-309160BFC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1CB3A1-3450-4149-BC22-094B058E8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8C588-BF57-49F7-84CC-F5416756207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509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12941B3-846B-4766-BF6B-AFB7879DA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1395412"/>
            <a:ext cx="2238375" cy="8858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53CDD424-9E3B-4200-8C6C-08D0AFAE2289}"/>
                  </a:ext>
                </a:extLst>
              </p14:cNvPr>
              <p14:cNvContentPartPr/>
              <p14:nvPr/>
            </p14:nvContentPartPr>
            <p14:xfrm>
              <a:off x="470160" y="280440"/>
              <a:ext cx="7994880" cy="583560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53CDD424-9E3B-4200-8C6C-08D0AFAE22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800" y="271080"/>
                <a:ext cx="8013600" cy="585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904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Jesus Aimacaña Pinduisaca</dc:creator>
  <cp:lastModifiedBy>Carlos Jesus Aimacaña Pinduisaca</cp:lastModifiedBy>
  <cp:revision>4</cp:revision>
  <dcterms:created xsi:type="dcterms:W3CDTF">2025-05-30T14:09:48Z</dcterms:created>
  <dcterms:modified xsi:type="dcterms:W3CDTF">2025-05-31T01:52:46Z</dcterms:modified>
</cp:coreProperties>
</file>