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088" y="2673222"/>
            <a:ext cx="1103782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665554"/>
            <a:ext cx="11125200" cy="19170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algn="ctr">
              <a:lnSpc>
                <a:spcPts val="6480"/>
              </a:lnSpc>
              <a:spcBef>
                <a:spcPts val="915"/>
              </a:spcBef>
            </a:pPr>
            <a:r>
              <a:rPr sz="6000" spc="-15" dirty="0">
                <a:solidFill>
                  <a:srgbClr val="000000"/>
                </a:solidFill>
              </a:rPr>
              <a:t>EPIDEMIOLOGIA</a:t>
            </a:r>
            <a:r>
              <a:rPr sz="6000" spc="-70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DEL </a:t>
            </a:r>
            <a:r>
              <a:rPr sz="6000" spc="-1340" dirty="0">
                <a:solidFill>
                  <a:srgbClr val="000000"/>
                </a:solidFill>
              </a:rPr>
              <a:t> </a:t>
            </a:r>
            <a:r>
              <a:rPr sz="6000" spc="-5" dirty="0">
                <a:solidFill>
                  <a:srgbClr val="000000"/>
                </a:solidFill>
              </a:rPr>
              <a:t>CANCER</a:t>
            </a:r>
            <a:endParaRPr sz="6000" dirty="0"/>
          </a:p>
          <a:p>
            <a:pPr marL="1223010" marR="1217295" algn="ctr">
              <a:lnSpc>
                <a:spcPct val="125099"/>
              </a:lnSpc>
              <a:spcBef>
                <a:spcPts val="570"/>
              </a:spcBef>
            </a:pPr>
            <a:r>
              <a:rPr sz="2400" spc="-5">
                <a:solidFill>
                  <a:srgbClr val="000000"/>
                </a:solidFill>
                <a:latin typeface="Calibri"/>
                <a:cs typeface="Calibri"/>
              </a:rPr>
              <a:t>UNACH </a:t>
            </a:r>
            <a:br>
              <a:rPr lang="es-ES" sz="2400" spc="-5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DRA.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ELDA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VALDES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55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08695">
              <a:lnSpc>
                <a:spcPct val="100000"/>
              </a:lnSpc>
              <a:spcBef>
                <a:spcPts val="100"/>
              </a:spcBef>
            </a:pPr>
            <a:r>
              <a:rPr dirty="0"/>
              <a:t>PREVENCION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57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4221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Y </a:t>
            </a:r>
            <a:r>
              <a:rPr spc="-50" dirty="0"/>
              <a:t>FACTORES </a:t>
            </a:r>
            <a:r>
              <a:rPr spc="-4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RIESGO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2167" y="2673222"/>
            <a:ext cx="3154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CONSECUENCIAS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75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4221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Y </a:t>
            </a:r>
            <a:r>
              <a:rPr spc="-50" dirty="0"/>
              <a:t>FACTORES </a:t>
            </a:r>
            <a:r>
              <a:rPr spc="-4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RIESGO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26D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4221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Y </a:t>
            </a:r>
            <a:r>
              <a:rPr spc="-50" dirty="0"/>
              <a:t>FACTORES </a:t>
            </a:r>
            <a:r>
              <a:rPr spc="-4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RIESGO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24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4221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Y </a:t>
            </a:r>
            <a:r>
              <a:rPr spc="-50" dirty="0"/>
              <a:t>FACTORES </a:t>
            </a:r>
            <a:r>
              <a:rPr spc="-4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RIESGO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54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4221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Y </a:t>
            </a:r>
            <a:r>
              <a:rPr spc="-50" dirty="0"/>
              <a:t>FACTORES </a:t>
            </a:r>
            <a:r>
              <a:rPr spc="-4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RIESGO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D5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4221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Y </a:t>
            </a:r>
            <a:r>
              <a:rPr spc="-50" dirty="0"/>
              <a:t>FACTORES </a:t>
            </a:r>
            <a:r>
              <a:rPr spc="-4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RIESGO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1931873"/>
            <a:ext cx="2442845" cy="20561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dirty="0"/>
              <a:t>PREVENCION  DEL </a:t>
            </a:r>
            <a:r>
              <a:rPr spc="-5" dirty="0"/>
              <a:t>CANCER </a:t>
            </a:r>
            <a:r>
              <a:rPr dirty="0"/>
              <a:t> </a:t>
            </a:r>
            <a:r>
              <a:rPr spc="-15" dirty="0"/>
              <a:t>CERVICO </a:t>
            </a:r>
            <a:r>
              <a:rPr spc="-10" dirty="0"/>
              <a:t> </a:t>
            </a:r>
            <a:r>
              <a:rPr dirty="0"/>
              <a:t>UTERINO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D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4221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DEL </a:t>
            </a:r>
            <a:r>
              <a:rPr spc="-5" dirty="0"/>
              <a:t>CANCER </a:t>
            </a:r>
            <a:r>
              <a:rPr dirty="0"/>
              <a:t> DE</a:t>
            </a:r>
            <a:r>
              <a:rPr spc="-15" dirty="0"/>
              <a:t> </a:t>
            </a:r>
            <a:r>
              <a:rPr spc="-5" dirty="0"/>
              <a:t>MAMA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609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</a:rPr>
              <a:t>TEMAS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4497070" cy="2070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EPIDEMIOLOGIA </a:t>
            </a:r>
            <a:r>
              <a:rPr sz="2800" spc="-10" dirty="0">
                <a:latin typeface="Calibri"/>
                <a:cs typeface="Calibri"/>
              </a:rPr>
              <a:t>DEL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CANCER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INCIDENCIA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0" dirty="0">
                <a:latin typeface="Calibri"/>
                <a:cs typeface="Calibri"/>
              </a:rPr>
              <a:t>FACTORES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GENETICOS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PREVENCION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65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1931873"/>
            <a:ext cx="2442845" cy="20561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dirty="0"/>
              <a:t>PREVENCION  DEL </a:t>
            </a:r>
            <a:r>
              <a:rPr spc="-5" dirty="0"/>
              <a:t>CANCER </a:t>
            </a:r>
            <a:r>
              <a:rPr dirty="0"/>
              <a:t> DE </a:t>
            </a:r>
            <a:r>
              <a:rPr spc="5" dirty="0"/>
              <a:t> </a:t>
            </a:r>
            <a:r>
              <a:rPr spc="-25" dirty="0"/>
              <a:t>ESTOMAGO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D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4221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DEL </a:t>
            </a:r>
            <a:r>
              <a:rPr spc="-5" dirty="0"/>
              <a:t>CANCER </a:t>
            </a:r>
            <a:r>
              <a:rPr dirty="0"/>
              <a:t> DE</a:t>
            </a:r>
            <a:r>
              <a:rPr spc="-35" dirty="0"/>
              <a:t> </a:t>
            </a:r>
            <a:r>
              <a:rPr spc="-5" dirty="0"/>
              <a:t>PULMON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B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179446"/>
            <a:ext cx="245681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85"/>
              </a:spcBef>
            </a:pPr>
            <a:r>
              <a:rPr dirty="0"/>
              <a:t>PREVENCION  DEL </a:t>
            </a:r>
            <a:r>
              <a:rPr spc="-5" dirty="0"/>
              <a:t>CANCER </a:t>
            </a:r>
            <a:r>
              <a:rPr dirty="0"/>
              <a:t> DE</a:t>
            </a:r>
            <a:r>
              <a:rPr spc="-80" dirty="0"/>
              <a:t> </a:t>
            </a:r>
            <a:r>
              <a:rPr spc="-114" dirty="0"/>
              <a:t>PROSTATA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6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11006" y="2673222"/>
            <a:ext cx="3025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EPIDEMI</a:t>
            </a:r>
            <a:r>
              <a:rPr spc="-10" dirty="0"/>
              <a:t>O</a:t>
            </a:r>
            <a:r>
              <a:rPr spc="-80" dirty="0"/>
              <a:t>L</a:t>
            </a:r>
            <a:r>
              <a:rPr spc="-5" dirty="0"/>
              <a:t>OGIA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5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40469" y="2673222"/>
            <a:ext cx="3026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EPIDEMIOLOGIA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5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2167" y="2673222"/>
            <a:ext cx="3026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EPIDEMIOLOGIA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96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55202" y="2673222"/>
            <a:ext cx="3026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EPIDEMIOLOGIA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D6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8861" y="2673222"/>
            <a:ext cx="3026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EPIDEMIOLOGIA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E8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08695">
              <a:lnSpc>
                <a:spcPct val="100000"/>
              </a:lnSpc>
              <a:spcBef>
                <a:spcPts val="100"/>
              </a:spcBef>
            </a:pPr>
            <a:r>
              <a:rPr dirty="0"/>
              <a:t>PREVENCION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9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08695">
              <a:lnSpc>
                <a:spcPct val="100000"/>
              </a:lnSpc>
              <a:spcBef>
                <a:spcPts val="100"/>
              </a:spcBef>
            </a:pPr>
            <a:r>
              <a:rPr dirty="0"/>
              <a:t>PREVENCION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9768" y="438912"/>
            <a:ext cx="8252459" cy="5849620"/>
            <a:chOff x="429768" y="438912"/>
            <a:chExt cx="8252459" cy="5849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38912"/>
              <a:ext cx="8252459" cy="5849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</Words>
  <Application>Microsoft Office PowerPoint</Application>
  <PresentationFormat>Panorámica</PresentationFormat>
  <Paragraphs>27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 MT</vt:lpstr>
      <vt:lpstr>Calibri</vt:lpstr>
      <vt:lpstr>Calibri Light</vt:lpstr>
      <vt:lpstr>Office Theme</vt:lpstr>
      <vt:lpstr>EPIDEMIOLOGIA DEL  CANCER UNACH  DRA. ELDA VALDES</vt:lpstr>
      <vt:lpstr>TEMAS</vt:lpstr>
      <vt:lpstr>EPIDEMIOLOGIA</vt:lpstr>
      <vt:lpstr>EPIDEMIOLOGIA</vt:lpstr>
      <vt:lpstr>EPIDEMIOLOGIA</vt:lpstr>
      <vt:lpstr>EPIDEMIOLOGIA</vt:lpstr>
      <vt:lpstr>EPIDEMIOLOGIA</vt:lpstr>
      <vt:lpstr>PREVENCION</vt:lpstr>
      <vt:lpstr>PREVENCION</vt:lpstr>
      <vt:lpstr>PREVENCION</vt:lpstr>
      <vt:lpstr>PREVENCION  Y FACTORES  DE RIESGO</vt:lpstr>
      <vt:lpstr>CONSECUENCIAS</vt:lpstr>
      <vt:lpstr>PREVENCION  Y FACTORES  DE RIESGO</vt:lpstr>
      <vt:lpstr>PREVENCION  Y FACTORES  DE RIESGO</vt:lpstr>
      <vt:lpstr>PREVENCION  Y FACTORES  DE RIESGO</vt:lpstr>
      <vt:lpstr>PREVENCION  Y FACTORES  DE RIESGO</vt:lpstr>
      <vt:lpstr>PREVENCION  Y FACTORES  DE RIESGO</vt:lpstr>
      <vt:lpstr>PREVENCION  DEL CANCER  CERVICO  UTERINO</vt:lpstr>
      <vt:lpstr>PREVENCION  DEL CANCER  DE MAMA</vt:lpstr>
      <vt:lpstr>PREVENCION  DEL CANCER  DE  ESTOMAGO</vt:lpstr>
      <vt:lpstr>PREVENCION  DEL CANCER  DE PULMON</vt:lpstr>
      <vt:lpstr>PREVENCION  DEL CANCER  DE PROSTATA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 DEL CANCER</dc:title>
  <dc:creator>ELDA MARIA VALDES GONZALEZ</dc:creator>
  <cp:lastModifiedBy>Elda Maria</cp:lastModifiedBy>
  <cp:revision>3</cp:revision>
  <dcterms:created xsi:type="dcterms:W3CDTF">2021-07-20T16:10:50Z</dcterms:created>
  <dcterms:modified xsi:type="dcterms:W3CDTF">2023-06-12T05:50:58Z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2021-07-20T00:00:00Z</vt:filetime>
  </property>
</Properties>
</file>