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notesMasterIdLst>
    <p:notesMasterId r:id="rId24"/>
  </p:notesMasterIdLst>
  <p:sldSz cx="14630400" cy="14630400"/>
  <p:notesSz cx="146304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6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7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8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9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0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1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2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2024-11-26T16:15:17Z</dcterms:created>
  <dcterms:modified xsi:type="dcterms:W3CDTF">2024-11-26T16:15:17Z</dcterms:modified>
</cp:coreProperties>
</file>