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09" r:id="rId2"/>
    <p:sldId id="310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13" r:id="rId28"/>
    <p:sldId id="311" r:id="rId29"/>
    <p:sldId id="312" r:id="rId30"/>
    <p:sldId id="314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55957-C3E4-4715-AC0A-257FDF6E413A}" type="datetimeFigureOut">
              <a:rPr lang="es-EC" smtClean="0"/>
              <a:t>3/6/2025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C7F0D-342C-4D8B-83BB-0CA8E7B0F2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175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33065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4816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5671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2084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9424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4889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12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948323" r:id="rId1"/>
    <p:sldLayoutId id="2436948324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94431" y="4039353"/>
            <a:ext cx="9144000" cy="289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2981771" y="5583581"/>
            <a:ext cx="3073855" cy="45719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sz="1600"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14511" y="0"/>
            <a:ext cx="350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3313762" y="1600135"/>
            <a:ext cx="2790441" cy="10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828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r>
              <a:rPr lang="es-ES" altLang="es-EC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r>
              <a:rPr lang="es-ES" altLang="es-EC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endParaRPr lang="es-ES" altLang="es-EC" sz="1580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endParaRPr lang="es-ES" altLang="es-EC" sz="1142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32"/>
              </a:spcBef>
              <a:buClr>
                <a:srgbClr val="000000"/>
              </a:buClr>
              <a:buSzTx/>
              <a:buNone/>
            </a:pPr>
            <a:endParaRPr lang="es-ES" altLang="es-EC" sz="1142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2764265" y="2367171"/>
            <a:ext cx="39195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</a:t>
            </a:r>
            <a:r>
              <a:rPr lang="es-EC" sz="1400" b="1" dirty="0"/>
              <a:t>MICROBIOLOGIA AGROINDUSTRIAL</a:t>
            </a:r>
          </a:p>
          <a:p>
            <a:pPr algn="ctr">
              <a:defRPr/>
            </a:pPr>
            <a:r>
              <a:rPr lang="es-EC" sz="1000" dirty="0"/>
              <a:t> </a:t>
            </a:r>
            <a:endParaRPr lang="es-EC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 2</a:t>
            </a:r>
          </a:p>
          <a:p>
            <a:pPr algn="ctr">
              <a:defRPr/>
            </a:pPr>
            <a:endParaRPr lang="es-EC"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600" dirty="0"/>
              <a:t>MICROBIOLOGÍA DE LOS ALIMENTOS</a:t>
            </a:r>
          </a:p>
          <a:p>
            <a:pPr algn="ctr">
              <a:defRPr/>
            </a:pPr>
            <a:endParaRPr lang="es-EC" sz="2800" b="1" dirty="0"/>
          </a:p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5:</a:t>
            </a:r>
          </a:p>
          <a:p>
            <a:pPr algn="ctr">
              <a:defRPr/>
            </a:pPr>
            <a:r>
              <a:rPr lang="es-EC" sz="1600" b="0" i="0" u="none" strike="noStrike" baseline="0" dirty="0">
                <a:latin typeface="ArialNormal"/>
              </a:rPr>
              <a:t>Normas INEN</a:t>
            </a:r>
            <a:endParaRPr lang="es-EC"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4327985" y="5808276"/>
            <a:ext cx="792088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900" b="1" dirty="0">
                <a:solidFill>
                  <a:schemeClr val="tx1">
                    <a:lumMod val="95000"/>
                  </a:schemeClr>
                </a:solidFill>
              </a:rPr>
              <a:t>2025-2025</a:t>
            </a:r>
            <a:endParaRPr sz="8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3528214" y="763289"/>
            <a:ext cx="2391630" cy="4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1354" b="1" dirty="0">
                <a:latin typeface="Arial" panose="020B0604020202020204" pitchFamily="34" charset="0"/>
              </a:rPr>
              <a:t>UNIVERSIDAD NACIONAL DE CHIMBORAZO</a:t>
            </a:r>
            <a:endParaRPr lang="es-EC" altLang="es-EC" sz="1354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2" y="115806"/>
            <a:ext cx="1138217" cy="1138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9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4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6" descr="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7" descr="Sli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179512" y="4294044"/>
            <a:ext cx="9043674" cy="2563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91306" y="0"/>
            <a:ext cx="3066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79543" cy="979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691680" y="1772816"/>
            <a:ext cx="3192767" cy="134319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2400" dirty="0"/>
          </a:p>
          <a:p>
            <a:pPr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sz="2400" dirty="0"/>
          </a:p>
          <a:p>
            <a:pPr>
              <a:defRPr/>
            </a:pPr>
            <a:r>
              <a:rPr lang="es-EC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sz="2400" dirty="0"/>
          </a:p>
          <a:p>
            <a:pPr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sz="2400" dirty="0"/>
          </a:p>
          <a:p>
            <a:pPr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br>
              <a:rPr lang="es-EC" sz="6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66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782" dirty="0"/>
          </a:p>
          <a:p>
            <a:pPr algn="ctr">
              <a:lnSpc>
                <a:spcPct val="126315"/>
              </a:lnSpc>
              <a:defRPr/>
            </a:pPr>
            <a:endParaRPr sz="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530"/>
              </a:spcBef>
              <a:defRPr/>
            </a:pPr>
            <a:endParaRPr sz="6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64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8" descr="Sli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9" descr="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0" descr="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1" descr="Sli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2" descr="Slid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3" descr="Slid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4" descr="Slid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30460" y="4437113"/>
            <a:ext cx="9160388" cy="239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30460" y="6381328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70177" y="26103"/>
            <a:ext cx="305327" cy="68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" y="27795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4070531" y="830172"/>
            <a:ext cx="1932181" cy="3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806" b="1" dirty="0"/>
              <a:t>BIBLIOGRAFIA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B41B1B-BAD6-FB3C-A81F-06AE37D11F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473" t="47879" r="7939"/>
          <a:stretch/>
        </p:blipFill>
        <p:spPr>
          <a:xfrm>
            <a:off x="1394386" y="1421321"/>
            <a:ext cx="6922029" cy="47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66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30460" y="4437113"/>
            <a:ext cx="9160388" cy="239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30460" y="6381328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70177" y="26103"/>
            <a:ext cx="305327" cy="68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" y="27795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4283968" y="830172"/>
            <a:ext cx="1932181" cy="3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806" b="1" dirty="0"/>
              <a:t>VIDEO</a:t>
            </a:r>
            <a:endParaRPr lang="es-EC" altLang="es-EC" sz="887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736C5C-9FC6-17F5-2986-A1FAAF60E181}"/>
              </a:ext>
            </a:extLst>
          </p:cNvPr>
          <p:cNvSpPr txBox="1"/>
          <p:nvPr/>
        </p:nvSpPr>
        <p:spPr>
          <a:xfrm>
            <a:off x="1778437" y="5265173"/>
            <a:ext cx="5587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https://youtu.be/0quaeDQQkIU?si=d1paTNqU1-ucJ8wC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6574D1-5830-4389-1B22-665C27AE42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95" t="25106" r="35038" b="9838"/>
          <a:stretch/>
        </p:blipFill>
        <p:spPr>
          <a:xfrm>
            <a:off x="1876833" y="1569957"/>
            <a:ext cx="5666330" cy="314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47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30460" y="4437113"/>
            <a:ext cx="9160388" cy="239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30460" y="6381328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70177" y="26103"/>
            <a:ext cx="305327" cy="68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" y="27795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639594" y="785507"/>
            <a:ext cx="2736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1E1B49-9D0F-DAF0-CD46-4AA77A4399EA}"/>
              </a:ext>
            </a:extLst>
          </p:cNvPr>
          <p:cNvSpPr txBox="1"/>
          <p:nvPr/>
        </p:nvSpPr>
        <p:spPr>
          <a:xfrm>
            <a:off x="1203067" y="4928266"/>
            <a:ext cx="68467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https://www.normalizacion.gob.ec/wp-content/uploads/downloads/2021/03/2847-NORMA-DE-NORMAS.-PRINCIPIOS-DE-NORMALIZACI%C3%93N.pdf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5F323A-70AC-3741-0D2B-A78761D825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51" t="21739" r="24013" b="8350"/>
          <a:stretch/>
        </p:blipFill>
        <p:spPr>
          <a:xfrm>
            <a:off x="2267744" y="1315265"/>
            <a:ext cx="49685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5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0" descr="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09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CC49D6E-B3D1-CC66-107D-49AA02093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50" t="36613" r="8263" b="30662"/>
          <a:stretch/>
        </p:blipFill>
        <p:spPr>
          <a:xfrm>
            <a:off x="4932040" y="3861048"/>
            <a:ext cx="3888432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7468" y="4755715"/>
            <a:ext cx="9160388" cy="2129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438545" y="5624899"/>
            <a:ext cx="2666236" cy="19543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903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354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69006" y="0"/>
            <a:ext cx="307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8" y="60968"/>
            <a:ext cx="1172607" cy="1172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33823" t="55456" r="55049" b="38672"/>
          <a:stretch/>
        </p:blipFill>
        <p:spPr>
          <a:xfrm>
            <a:off x="2789814" y="4327177"/>
            <a:ext cx="4015261" cy="8570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49CF67-7475-FC61-AB82-1BF16AC6D22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954" t="35126" r="46062" b="29175"/>
          <a:stretch/>
        </p:blipFill>
        <p:spPr>
          <a:xfrm>
            <a:off x="2580031" y="632039"/>
            <a:ext cx="4015261" cy="3797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40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7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0">
  <a:themeElements>
    <a:clrScheme name="Theme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128</Words>
  <Application>Microsoft Office PowerPoint</Application>
  <PresentationFormat>Presentación en pantalla (4:3)</PresentationFormat>
  <Paragraphs>32</Paragraphs>
  <Slides>30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Aptos</vt:lpstr>
      <vt:lpstr>Arial</vt:lpstr>
      <vt:lpstr>ArialNormal</vt:lpstr>
      <vt:lpstr>Calibri</vt:lpstr>
      <vt:lpstr>Trebuchet MS</vt:lpstr>
      <vt:lpstr>Theme90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Jose Antonio Escobar Machado</cp:lastModifiedBy>
  <cp:revision>3</cp:revision>
  <dcterms:created xsi:type="dcterms:W3CDTF">2025-05-22T16:40:49Z</dcterms:created>
  <dcterms:modified xsi:type="dcterms:W3CDTF">2025-06-03T23:23:04Z</dcterms:modified>
  <cp:category/>
  <cp:contentStatus/>
</cp:coreProperties>
</file>