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57" r:id="rId4"/>
    <p:sldId id="262" r:id="rId5"/>
    <p:sldId id="263" r:id="rId6"/>
    <p:sldId id="261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2EFB2A9-B96C-4E0C-90AF-B1FB07545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905" y="2998290"/>
            <a:ext cx="10880034" cy="861420"/>
          </a:xfrm>
        </p:spPr>
        <p:txBody>
          <a:bodyPr>
            <a:noAutofit/>
          </a:bodyPr>
          <a:lstStyle/>
          <a:p>
            <a:pPr algn="just"/>
            <a:r>
              <a:rPr lang="es-MX" sz="6000" b="1" cap="none" dirty="0">
                <a:solidFill>
                  <a:srgbClr val="FFC000"/>
                </a:solidFill>
                <a:latin typeface="arial" panose="020B0604020202020204" pitchFamily="34" charset="0"/>
              </a:rPr>
              <a:t>   </a:t>
            </a:r>
            <a:r>
              <a:rPr lang="es-MX" sz="6000" b="1" i="0" cap="none" dirty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MORFOLOGÍA HUMANA </a:t>
            </a:r>
            <a:endParaRPr lang="es-EC" sz="6000" b="1" cap="non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4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2EFB2A9-B96C-4E0C-90AF-B1FB07545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1848649"/>
            <a:ext cx="8825658" cy="861420"/>
          </a:xfrm>
        </p:spPr>
        <p:txBody>
          <a:bodyPr>
            <a:noAutofit/>
          </a:bodyPr>
          <a:lstStyle/>
          <a:p>
            <a:pPr algn="just"/>
            <a:r>
              <a:rPr lang="es-MX" sz="2800" b="1" i="0" cap="non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Estudia las estructuras del cuerpo humano desde distintos puntos de vista: se encarga de revisar los aspectos macroscópicos; también forma parte de la morfología humana el estudio microscópico de los tejidos que lo conforman (histología) y también se incluye dentro del área de la morfología humana</a:t>
            </a:r>
            <a:endParaRPr lang="es-EC" sz="2800" b="1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26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2EFB2A9-B96C-4E0C-90AF-B1FB07545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479" y="1914910"/>
            <a:ext cx="11562521" cy="861420"/>
          </a:xfrm>
        </p:spPr>
        <p:txBody>
          <a:bodyPr>
            <a:noAutofit/>
          </a:bodyPr>
          <a:lstStyle/>
          <a:p>
            <a:pPr algn="just"/>
            <a:r>
              <a:rPr lang="es-MX" sz="3600" b="1" cap="none" dirty="0">
                <a:solidFill>
                  <a:srgbClr val="FFC000"/>
                </a:solidFill>
                <a:latin typeface="arial" panose="020B0604020202020204" pitchFamily="34" charset="0"/>
              </a:rPr>
              <a:t>L</a:t>
            </a:r>
            <a:r>
              <a:rPr lang="es-MX" sz="3600" b="1" i="0" cap="none" dirty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OS TRES PRINCIPALES TIPOS MORFOLÓGICOS </a:t>
            </a:r>
          </a:p>
          <a:p>
            <a:pPr algn="just"/>
            <a:endParaRPr lang="es-MX" sz="2800" b="1" i="0" cap="none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r>
              <a:rPr lang="es-MX" sz="2800" b="1" i="0" cap="non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                               - El Mesomorfo</a:t>
            </a:r>
            <a:r>
              <a:rPr lang="es-MX" sz="2800" b="1" cap="none" dirty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s-MX" sz="2800" b="1" cap="none" dirty="0">
                <a:solidFill>
                  <a:schemeClr val="bg1"/>
                </a:solidFill>
                <a:latin typeface="arial" panose="020B0604020202020204" pitchFamily="34" charset="0"/>
              </a:rPr>
              <a:t>                                - E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 </a:t>
            </a:r>
            <a:r>
              <a:rPr lang="es-MX" sz="2800" b="1" cap="none" dirty="0">
                <a:solidFill>
                  <a:schemeClr val="bg1"/>
                </a:solidFill>
                <a:latin typeface="arial" panose="020B0604020202020204" pitchFamily="34" charset="0"/>
              </a:rPr>
              <a:t>E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ctomorfo.</a:t>
            </a:r>
          </a:p>
          <a:p>
            <a:r>
              <a:rPr lang="es-MX" sz="2800" b="1" cap="none" dirty="0">
                <a:solidFill>
                  <a:schemeClr val="bg1"/>
                </a:solidFill>
                <a:latin typeface="arial" panose="020B0604020202020204" pitchFamily="34" charset="0"/>
              </a:rPr>
              <a:t>                                - E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 Endomorfo. </a:t>
            </a:r>
          </a:p>
        </p:txBody>
      </p:sp>
    </p:spTree>
    <p:extLst>
      <p:ext uri="{BB962C8B-B14F-4D97-AF65-F5344CB8AC3E}">
        <p14:creationId xmlns:p14="http://schemas.microsoft.com/office/powerpoint/2010/main" val="179165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ntrenamientos según cada tipo de cuerpo. ¿Cuál es el tuyo?">
            <a:extLst>
              <a:ext uri="{FF2B5EF4-FFF2-40B4-BE49-F238E27FC236}">
                <a16:creationId xmlns:a16="http://schemas.microsoft.com/office/drawing/2014/main" id="{6B783526-CF5B-4881-85D2-03E1B27CF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90613"/>
            <a:ext cx="7620000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533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uplementación para Endomorfos y Ectomorfos">
            <a:extLst>
              <a:ext uri="{FF2B5EF4-FFF2-40B4-BE49-F238E27FC236}">
                <a16:creationId xmlns:a16="http://schemas.microsoft.com/office/drawing/2014/main" id="{33BBC1CD-80DB-4904-BDC6-4E68BCDB7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031" y="1139688"/>
            <a:ext cx="8945938" cy="482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ᐈ Hombre flaco imágenes de stock, fotos hombres flacos | descargar en  Depositphotos®">
            <a:extLst>
              <a:ext uri="{FF2B5EF4-FFF2-40B4-BE49-F238E27FC236}">
                <a16:creationId xmlns:a16="http://schemas.microsoft.com/office/drawing/2014/main" id="{F5A63CFB-DAEF-40DA-BDFB-C0BA321C7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365" y="1378226"/>
            <a:ext cx="1843709" cy="270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40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2EFB2A9-B96C-4E0C-90AF-B1FB07545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052" y="1318562"/>
            <a:ext cx="10031895" cy="861420"/>
          </a:xfrm>
        </p:spPr>
        <p:txBody>
          <a:bodyPr>
            <a:noAutofit/>
          </a:bodyPr>
          <a:lstStyle/>
          <a:p>
            <a:pPr algn="just"/>
            <a:r>
              <a:rPr lang="es-MX" sz="3200" b="1" i="0" cap="none" dirty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just"/>
            <a:r>
              <a:rPr lang="es-MX" sz="3600" b="1" i="0" cap="none" dirty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EL MESOMORFO</a:t>
            </a:r>
            <a:r>
              <a:rPr lang="es-MX" sz="3600" b="1" i="0" cap="non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es-MX" sz="2800" b="1" i="0" cap="non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Está entre el ectomorfo y el endomorfo. Son capaces de crear masa muscular fácilmente y genéticamente son el tipo de cuerpo ideal para hacer culturismo. Tienen piernas muy fuertes, hombros anchos y cintura estrecha. En general también tienen poca grasa </a:t>
            </a:r>
          </a:p>
        </p:txBody>
      </p:sp>
    </p:spTree>
    <p:extLst>
      <p:ext uri="{BB962C8B-B14F-4D97-AF65-F5344CB8AC3E}">
        <p14:creationId xmlns:p14="http://schemas.microsoft.com/office/powerpoint/2010/main" val="276051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2EFB2A9-B96C-4E0C-90AF-B1FB07545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2939" y="1285446"/>
            <a:ext cx="10614991" cy="4711177"/>
          </a:xfrm>
        </p:spPr>
        <p:txBody>
          <a:bodyPr>
            <a:noAutofit/>
          </a:bodyPr>
          <a:lstStyle/>
          <a:p>
            <a:pPr algn="l" fontAlgn="base"/>
            <a:r>
              <a:rPr lang="es-MX" sz="4000" b="1" cap="none" dirty="0">
                <a:solidFill>
                  <a:srgbClr val="FFC000"/>
                </a:solidFill>
                <a:latin typeface="arial" panose="020B0604020202020204" pitchFamily="34" charset="0"/>
              </a:rPr>
              <a:t> E</a:t>
            </a:r>
            <a:r>
              <a:rPr lang="es-MX" sz="4000" b="1" i="0" cap="none" dirty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L ECTOMORFO</a:t>
            </a:r>
          </a:p>
          <a:p>
            <a:pPr fontAlgn="base"/>
            <a:r>
              <a:rPr lang="es-MX" sz="2800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  </a:t>
            </a:r>
            <a:r>
              <a:rPr lang="es-MX" sz="2800" b="1" cap="none" dirty="0">
                <a:solidFill>
                  <a:schemeClr val="bg1"/>
                </a:solidFill>
                <a:latin typeface="Source Sans Pro" panose="020B0503030403020204" pitchFamily="34" charset="0"/>
              </a:rPr>
              <a:t>Se 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caracteriza por: ser un tipo 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inherit"/>
              </a:rPr>
              <a:t>delgado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.</a:t>
            </a:r>
            <a:b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</a:b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- tener un 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inherit"/>
              </a:rPr>
              <a:t>hueso con poca densidad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.</a:t>
            </a:r>
            <a:b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</a:b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- poseer unas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inherit"/>
              </a:rPr>
              <a:t> extremidades largas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.</a:t>
            </a:r>
            <a:b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</a:b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- atesorar unos 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inherit"/>
              </a:rPr>
              <a:t>músculos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 con tendencia a ser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inherit"/>
              </a:rPr>
              <a:t> largos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.</a:t>
            </a:r>
            <a:b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</a:b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- tener los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inherit"/>
              </a:rPr>
              <a:t> hombros pequeños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.</a:t>
            </a:r>
            <a:b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</a:b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- poseer una composición corporal 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inherit"/>
              </a:rPr>
              <a:t>con poca masa grasa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.</a:t>
            </a:r>
            <a:b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</a:b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- ganar peso con dificultad, ya que tienen un 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inherit"/>
              </a:rPr>
              <a:t>metabolismo muy rápido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, y queman calorías fácilmente. </a:t>
            </a:r>
            <a:endParaRPr lang="es-EC" sz="2800" b="1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3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2EFB2A9-B96C-4E0C-90AF-B1FB07545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6982" y="1669758"/>
            <a:ext cx="10118035" cy="4711177"/>
          </a:xfrm>
        </p:spPr>
        <p:txBody>
          <a:bodyPr>
            <a:noAutofit/>
          </a:bodyPr>
          <a:lstStyle/>
          <a:p>
            <a:pPr algn="l" fontAlgn="base"/>
            <a:r>
              <a:rPr lang="es-MX" sz="4000" b="1" i="0" dirty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Los endomorfos</a:t>
            </a:r>
            <a:endParaRPr lang="es-MX" sz="2800" b="1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es-MX" sz="2800" b="1" cap="none" dirty="0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es-MX" sz="2800" b="1" i="0" cap="non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on uno de los somatotipos más complicados en el mundo del fitness, ya que aunque ganan músculo, también acumulan grasa con gran facilidad. ... los endomorfos, en general, tienden a tener problemas para la pérdida de grasa, lo que resulta insoportable para muchos de ellos</a:t>
            </a:r>
          </a:p>
          <a:p>
            <a:pPr algn="just"/>
            <a:endParaRPr lang="es-EC" sz="2800" b="1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112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{5921AF47-545D-44C9-9A57-1B0AF7041C70}tf02900722</Template>
  <TotalTime>61</TotalTime>
  <Words>251</Words>
  <Application>Microsoft Office PowerPoint</Application>
  <PresentationFormat>Panorámica</PresentationFormat>
  <Paragraphs>14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</vt:lpstr>
      <vt:lpstr>Century Gothic</vt:lpstr>
      <vt:lpstr>inherit</vt:lpstr>
      <vt:lpstr>Source Sans Pro</vt:lpstr>
      <vt:lpstr>Wingdings 3</vt:lpstr>
      <vt:lpstr>Sala de reuniones 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Byron Leonardo Obregón Vite</dc:creator>
  <cp:lastModifiedBy>Byron Leonardo Obregón Vite</cp:lastModifiedBy>
  <cp:revision>9</cp:revision>
  <dcterms:created xsi:type="dcterms:W3CDTF">2020-12-06T00:56:29Z</dcterms:created>
  <dcterms:modified xsi:type="dcterms:W3CDTF">2020-12-16T19:37:45Z</dcterms:modified>
</cp:coreProperties>
</file>