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3"/>
  </p:notesMasterIdLst>
  <p:sldIdLst>
    <p:sldId id="256" r:id="rId2"/>
    <p:sldId id="258" r:id="rId3"/>
    <p:sldId id="257" r:id="rId4"/>
    <p:sldId id="278" r:id="rId5"/>
    <p:sldId id="279" r:id="rId6"/>
    <p:sldId id="281" r:id="rId7"/>
    <p:sldId id="282" r:id="rId8"/>
    <p:sldId id="283" r:id="rId9"/>
    <p:sldId id="284" r:id="rId10"/>
    <p:sldId id="285" r:id="rId11"/>
    <p:sldId id="286" r:id="rId12"/>
  </p:sldIdLst>
  <p:sldSz cx="10160000" cy="7620000"/>
  <p:notesSz cx="7620000" cy="10160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DD3C0F90-27EC-4423-B724-747E79BB6C3E}">
          <p14:sldIdLst>
            <p14:sldId id="256"/>
            <p14:sldId id="258"/>
            <p14:sldId id="257"/>
            <p14:sldId id="278"/>
            <p14:sldId id="279"/>
          </p14:sldIdLst>
        </p14:section>
        <p14:section name="Sección sin título" id="{A2828CF3-CD07-44A9-B190-1E2A0F96110B}">
          <p14:sldIdLst>
            <p14:sldId id="281"/>
            <p14:sldId id="282"/>
            <p14:sldId id="283"/>
            <p14:sldId id="284"/>
            <p14:sldId id="285"/>
            <p14:sldId id="286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428" y="-90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C331E-A9CF-45DD-9B59-45EDFA9E284A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634E5DA2-310B-4C11-B9CF-EE9E70279C67}">
      <dgm:prSet phldrT="[Texto]" custT="1"/>
      <dgm:spPr/>
      <dgm:t>
        <a:bodyPr/>
        <a:lstStyle/>
        <a:p>
          <a:r>
            <a:rPr lang="es-MX" sz="1800" dirty="0" smtClean="0">
              <a:solidFill>
                <a:schemeClr val="tx2">
                  <a:lumMod val="25000"/>
                </a:schemeClr>
              </a:solidFill>
            </a:rPr>
            <a:t>MODELO DE PRODUCCIÓN</a:t>
          </a:r>
        </a:p>
        <a:p>
          <a:endParaRPr lang="es-MX" sz="1800" dirty="0" smtClean="0">
            <a:solidFill>
              <a:schemeClr val="tx2">
                <a:lumMod val="25000"/>
              </a:schemeClr>
            </a:solidFill>
          </a:endParaRPr>
        </a:p>
        <a:p>
          <a:r>
            <a:rPr lang="es-EC" sz="1800" dirty="0" smtClean="0">
              <a:solidFill>
                <a:schemeClr val="tx2">
                  <a:lumMod val="25000"/>
                </a:schemeClr>
              </a:solidFill>
            </a:rPr>
            <a:t>Forma que se </a:t>
          </a:r>
          <a:r>
            <a:rPr lang="es-EC" sz="1800" u="sng" dirty="0" smtClean="0">
              <a:solidFill>
                <a:schemeClr val="tx2">
                  <a:lumMod val="25000"/>
                </a:schemeClr>
              </a:solidFill>
            </a:rPr>
            <a:t>organiza</a:t>
          </a:r>
          <a:r>
            <a:rPr lang="es-EC" sz="1800" dirty="0" smtClean="0">
              <a:solidFill>
                <a:schemeClr val="tx2">
                  <a:lumMod val="25000"/>
                </a:schemeClr>
              </a:solidFill>
            </a:rPr>
            <a:t> la actividad</a:t>
          </a:r>
          <a:endParaRPr lang="es-EC" sz="1800" dirty="0">
            <a:solidFill>
              <a:schemeClr val="tx2">
                <a:lumMod val="25000"/>
              </a:schemeClr>
            </a:solidFill>
          </a:endParaRPr>
        </a:p>
      </dgm:t>
    </dgm:pt>
    <dgm:pt modelId="{1E087BE4-54BB-4898-BC2E-FD444B486677}" type="parTrans" cxnId="{8E14E14A-0AC5-4280-BD3F-173C41F29620}">
      <dgm:prSet/>
      <dgm:spPr/>
      <dgm:t>
        <a:bodyPr/>
        <a:lstStyle/>
        <a:p>
          <a:endParaRPr lang="es-EC"/>
        </a:p>
      </dgm:t>
    </dgm:pt>
    <dgm:pt modelId="{2C1185B1-2F16-44C9-BC4E-FA5A5B1C81E7}" type="sibTrans" cxnId="{8E14E14A-0AC5-4280-BD3F-173C41F29620}">
      <dgm:prSet/>
      <dgm:spPr/>
      <dgm:t>
        <a:bodyPr/>
        <a:lstStyle/>
        <a:p>
          <a:endParaRPr lang="es-EC"/>
        </a:p>
      </dgm:t>
    </dgm:pt>
    <dgm:pt modelId="{0E8DB142-59BA-4E58-BC13-B9FD69E1885E}">
      <dgm:prSet phldrT="[Texto]" custT="1"/>
      <dgm:spPr/>
      <dgm:t>
        <a:bodyPr/>
        <a:lstStyle/>
        <a:p>
          <a:r>
            <a:rPr lang="es-MX" sz="1800" dirty="0" smtClean="0">
              <a:solidFill>
                <a:schemeClr val="tx2">
                  <a:lumMod val="25000"/>
                </a:schemeClr>
              </a:solidFill>
            </a:rPr>
            <a:t>PRODUCCIÓN</a:t>
          </a:r>
        </a:p>
        <a:p>
          <a:r>
            <a:rPr lang="es-EC" sz="1800" b="0" i="0" dirty="0" smtClean="0">
              <a:solidFill>
                <a:schemeClr val="tx2">
                  <a:lumMod val="25000"/>
                </a:schemeClr>
              </a:solidFill>
            </a:rPr>
            <a:t>Fabricación o </a:t>
          </a:r>
          <a:r>
            <a:rPr lang="es-EC" sz="1800" b="0" i="0" u="sng" dirty="0" smtClean="0">
              <a:solidFill>
                <a:schemeClr val="tx2">
                  <a:lumMod val="25000"/>
                </a:schemeClr>
              </a:solidFill>
            </a:rPr>
            <a:t>elaboración</a:t>
          </a:r>
          <a:r>
            <a:rPr lang="es-EC" sz="1800" b="0" i="0" dirty="0" smtClean="0">
              <a:solidFill>
                <a:schemeClr val="tx2">
                  <a:lumMod val="25000"/>
                </a:schemeClr>
              </a:solidFill>
            </a:rPr>
            <a:t> de un producto mediante el trabajo</a:t>
          </a:r>
          <a:endParaRPr lang="es-EC" sz="1800" dirty="0">
            <a:solidFill>
              <a:schemeClr val="tx2">
                <a:lumMod val="25000"/>
              </a:schemeClr>
            </a:solidFill>
          </a:endParaRPr>
        </a:p>
      </dgm:t>
    </dgm:pt>
    <dgm:pt modelId="{C9356239-F828-4F0D-9565-48B4F587228D}" type="parTrans" cxnId="{42509F94-B802-44B2-A150-DE3CD904A0B1}">
      <dgm:prSet/>
      <dgm:spPr/>
      <dgm:t>
        <a:bodyPr/>
        <a:lstStyle/>
        <a:p>
          <a:endParaRPr lang="es-EC"/>
        </a:p>
      </dgm:t>
    </dgm:pt>
    <dgm:pt modelId="{EA55972D-86EF-438F-8433-6ADBC67FE5BA}" type="sibTrans" cxnId="{42509F94-B802-44B2-A150-DE3CD904A0B1}">
      <dgm:prSet/>
      <dgm:spPr/>
      <dgm:t>
        <a:bodyPr/>
        <a:lstStyle/>
        <a:p>
          <a:endParaRPr lang="es-EC"/>
        </a:p>
      </dgm:t>
    </dgm:pt>
    <dgm:pt modelId="{CE250B4A-F92C-41C1-8E0D-EBCAA31417B7}">
      <dgm:prSet phldrT="[Texto]" custT="1"/>
      <dgm:spPr/>
      <dgm:t>
        <a:bodyPr/>
        <a:lstStyle/>
        <a:p>
          <a:r>
            <a:rPr lang="es-MX" sz="1800" dirty="0" smtClean="0">
              <a:solidFill>
                <a:schemeClr val="bg1"/>
              </a:solidFill>
            </a:rPr>
            <a:t>AGROINDUSTRIA</a:t>
          </a:r>
        </a:p>
        <a:p>
          <a:r>
            <a:rPr lang="es-ES" sz="1800" dirty="0" smtClean="0"/>
            <a:t>Constituye el origen de una </a:t>
          </a:r>
          <a:r>
            <a:rPr lang="es-ES" sz="1800" u="sng" dirty="0" smtClean="0"/>
            <a:t>estrategia</a:t>
          </a:r>
          <a:r>
            <a:rPr lang="es-ES" sz="1800" dirty="0" smtClean="0"/>
            <a:t> para impulsar el desarrollo </a:t>
          </a:r>
          <a:r>
            <a:rPr lang="es-ES" sz="1800" u="sng" dirty="0" smtClean="0"/>
            <a:t>económico</a:t>
          </a:r>
          <a:r>
            <a:rPr lang="es-ES" sz="1800" dirty="0" smtClean="0"/>
            <a:t> de las regiones agrícolas de Ecuador. </a:t>
          </a:r>
          <a:endParaRPr lang="es-EC" sz="1800" dirty="0">
            <a:solidFill>
              <a:schemeClr val="bg1"/>
            </a:solidFill>
          </a:endParaRPr>
        </a:p>
      </dgm:t>
    </dgm:pt>
    <dgm:pt modelId="{F53DBAAD-AEB1-4845-AF55-46905525A0B9}" type="parTrans" cxnId="{3E0324FE-F280-4107-85B6-212923518AF1}">
      <dgm:prSet/>
      <dgm:spPr/>
      <dgm:t>
        <a:bodyPr/>
        <a:lstStyle/>
        <a:p>
          <a:endParaRPr lang="es-EC"/>
        </a:p>
      </dgm:t>
    </dgm:pt>
    <dgm:pt modelId="{CD81FF86-B42B-4032-9377-1AF947A9B3FF}" type="sibTrans" cxnId="{3E0324FE-F280-4107-85B6-212923518AF1}">
      <dgm:prSet/>
      <dgm:spPr/>
      <dgm:t>
        <a:bodyPr/>
        <a:lstStyle/>
        <a:p>
          <a:endParaRPr lang="es-EC"/>
        </a:p>
      </dgm:t>
    </dgm:pt>
    <dgm:pt modelId="{0354DB4A-6D00-4C5A-BA6A-109F4EA1CDD9}" type="pres">
      <dgm:prSet presAssocID="{BF6C331E-A9CF-45DD-9B59-45EDFA9E284A}" presName="CompostProcess" presStyleCnt="0">
        <dgm:presLayoutVars>
          <dgm:dir/>
          <dgm:resizeHandles val="exact"/>
        </dgm:presLayoutVars>
      </dgm:prSet>
      <dgm:spPr/>
    </dgm:pt>
    <dgm:pt modelId="{B4052B1A-4E44-45EA-84C9-37E1B95C2C0A}" type="pres">
      <dgm:prSet presAssocID="{BF6C331E-A9CF-45DD-9B59-45EDFA9E284A}" presName="arrow" presStyleLbl="bgShp" presStyleIdx="0" presStyleCnt="1"/>
      <dgm:spPr/>
    </dgm:pt>
    <dgm:pt modelId="{779CEF23-A0EB-4F97-83F4-963457D417A0}" type="pres">
      <dgm:prSet presAssocID="{BF6C331E-A9CF-45DD-9B59-45EDFA9E284A}" presName="linearProcess" presStyleCnt="0"/>
      <dgm:spPr/>
    </dgm:pt>
    <dgm:pt modelId="{DC411CC0-D555-42A2-B954-D8EF6E749B0C}" type="pres">
      <dgm:prSet presAssocID="{634E5DA2-310B-4C11-B9CF-EE9E70279C67}" presName="textNode" presStyleLbl="node1" presStyleIdx="0" presStyleCnt="3" custScaleX="119142" custScaleY="14946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CC3895-EAA6-4113-8B9B-C5DFC28B1227}" type="pres">
      <dgm:prSet presAssocID="{2C1185B1-2F16-44C9-BC4E-FA5A5B1C81E7}" presName="sibTrans" presStyleCnt="0"/>
      <dgm:spPr/>
    </dgm:pt>
    <dgm:pt modelId="{341710F0-990A-4014-998A-AADA740CDC2A}" type="pres">
      <dgm:prSet presAssocID="{0E8DB142-59BA-4E58-BC13-B9FD69E1885E}" presName="textNode" presStyleLbl="node1" presStyleIdx="1" presStyleCnt="3" custScaleY="13620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F59A97-847A-4267-B200-BC3A78CE9368}" type="pres">
      <dgm:prSet presAssocID="{EA55972D-86EF-438F-8433-6ADBC67FE5BA}" presName="sibTrans" presStyleCnt="0"/>
      <dgm:spPr/>
    </dgm:pt>
    <dgm:pt modelId="{9BF62879-6F54-465F-BBEB-99E4687327D5}" type="pres">
      <dgm:prSet presAssocID="{CE250B4A-F92C-41C1-8E0D-EBCAA31417B7}" presName="textNode" presStyleLbl="node1" presStyleIdx="2" presStyleCnt="3" custScaleX="112703" custScaleY="14200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BED1DE5-E37B-4DE1-981D-E5420E3C091D}" type="presOf" srcId="{BF6C331E-A9CF-45DD-9B59-45EDFA9E284A}" destId="{0354DB4A-6D00-4C5A-BA6A-109F4EA1CDD9}" srcOrd="0" destOrd="0" presId="urn:microsoft.com/office/officeart/2005/8/layout/hProcess9"/>
    <dgm:cxn modelId="{9AAC081A-63B8-4B2B-A36F-9CDE3692BA8C}" type="presOf" srcId="{CE250B4A-F92C-41C1-8E0D-EBCAA31417B7}" destId="{9BF62879-6F54-465F-BBEB-99E4687327D5}" srcOrd="0" destOrd="0" presId="urn:microsoft.com/office/officeart/2005/8/layout/hProcess9"/>
    <dgm:cxn modelId="{42509F94-B802-44B2-A150-DE3CD904A0B1}" srcId="{BF6C331E-A9CF-45DD-9B59-45EDFA9E284A}" destId="{0E8DB142-59BA-4E58-BC13-B9FD69E1885E}" srcOrd="1" destOrd="0" parTransId="{C9356239-F828-4F0D-9565-48B4F587228D}" sibTransId="{EA55972D-86EF-438F-8433-6ADBC67FE5BA}"/>
    <dgm:cxn modelId="{83B03F77-C43E-4CD8-8443-8E48004CC2ED}" type="presOf" srcId="{634E5DA2-310B-4C11-B9CF-EE9E70279C67}" destId="{DC411CC0-D555-42A2-B954-D8EF6E749B0C}" srcOrd="0" destOrd="0" presId="urn:microsoft.com/office/officeart/2005/8/layout/hProcess9"/>
    <dgm:cxn modelId="{B6245382-3736-4582-801B-782BC02422C2}" type="presOf" srcId="{0E8DB142-59BA-4E58-BC13-B9FD69E1885E}" destId="{341710F0-990A-4014-998A-AADA740CDC2A}" srcOrd="0" destOrd="0" presId="urn:microsoft.com/office/officeart/2005/8/layout/hProcess9"/>
    <dgm:cxn modelId="{3E0324FE-F280-4107-85B6-212923518AF1}" srcId="{BF6C331E-A9CF-45DD-9B59-45EDFA9E284A}" destId="{CE250B4A-F92C-41C1-8E0D-EBCAA31417B7}" srcOrd="2" destOrd="0" parTransId="{F53DBAAD-AEB1-4845-AF55-46905525A0B9}" sibTransId="{CD81FF86-B42B-4032-9377-1AF947A9B3FF}"/>
    <dgm:cxn modelId="{8E14E14A-0AC5-4280-BD3F-173C41F29620}" srcId="{BF6C331E-A9CF-45DD-9B59-45EDFA9E284A}" destId="{634E5DA2-310B-4C11-B9CF-EE9E70279C67}" srcOrd="0" destOrd="0" parTransId="{1E087BE4-54BB-4898-BC2E-FD444B486677}" sibTransId="{2C1185B1-2F16-44C9-BC4E-FA5A5B1C81E7}"/>
    <dgm:cxn modelId="{06A07E1D-58FA-45FE-BFC6-F6B229D23216}" type="presParOf" srcId="{0354DB4A-6D00-4C5A-BA6A-109F4EA1CDD9}" destId="{B4052B1A-4E44-45EA-84C9-37E1B95C2C0A}" srcOrd="0" destOrd="0" presId="urn:microsoft.com/office/officeart/2005/8/layout/hProcess9"/>
    <dgm:cxn modelId="{951D85DE-0E81-4076-8AD5-52DB07D90C0D}" type="presParOf" srcId="{0354DB4A-6D00-4C5A-BA6A-109F4EA1CDD9}" destId="{779CEF23-A0EB-4F97-83F4-963457D417A0}" srcOrd="1" destOrd="0" presId="urn:microsoft.com/office/officeart/2005/8/layout/hProcess9"/>
    <dgm:cxn modelId="{A6F5699A-CB72-48B0-9800-14CA9C60D3C0}" type="presParOf" srcId="{779CEF23-A0EB-4F97-83F4-963457D417A0}" destId="{DC411CC0-D555-42A2-B954-D8EF6E749B0C}" srcOrd="0" destOrd="0" presId="urn:microsoft.com/office/officeart/2005/8/layout/hProcess9"/>
    <dgm:cxn modelId="{2A829150-13DD-4A4A-A8F3-83A6B4C55CB2}" type="presParOf" srcId="{779CEF23-A0EB-4F97-83F4-963457D417A0}" destId="{E6CC3895-EAA6-4113-8B9B-C5DFC28B1227}" srcOrd="1" destOrd="0" presId="urn:microsoft.com/office/officeart/2005/8/layout/hProcess9"/>
    <dgm:cxn modelId="{0278BD58-9150-447A-9542-E424D4C93291}" type="presParOf" srcId="{779CEF23-A0EB-4F97-83F4-963457D417A0}" destId="{341710F0-990A-4014-998A-AADA740CDC2A}" srcOrd="2" destOrd="0" presId="urn:microsoft.com/office/officeart/2005/8/layout/hProcess9"/>
    <dgm:cxn modelId="{D844984E-CAF7-4E3B-8F27-E8AEDB0C071B}" type="presParOf" srcId="{779CEF23-A0EB-4F97-83F4-963457D417A0}" destId="{F5F59A97-847A-4267-B200-BC3A78CE9368}" srcOrd="3" destOrd="0" presId="urn:microsoft.com/office/officeart/2005/8/layout/hProcess9"/>
    <dgm:cxn modelId="{2D815467-CD87-4D99-A7D9-5BE2A24BD158}" type="presParOf" srcId="{779CEF23-A0EB-4F97-83F4-963457D417A0}" destId="{9BF62879-6F54-465F-BBEB-99E4687327D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84087F-CC43-401F-802D-33374DD1D29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EC"/>
        </a:p>
      </dgm:t>
    </dgm:pt>
    <dgm:pt modelId="{851D9801-85CE-47B2-BEF2-DC95E27DBDC8}">
      <dgm:prSet phldrT="[Texto]"/>
      <dgm:spPr/>
      <dgm:t>
        <a:bodyPr/>
        <a:lstStyle/>
        <a:p>
          <a:r>
            <a:rPr lang="es-MX" dirty="0" smtClean="0">
              <a:solidFill>
                <a:schemeClr val="tx2">
                  <a:lumMod val="25000"/>
                </a:schemeClr>
              </a:solidFill>
            </a:rPr>
            <a:t>MODELO DE PRODUCCIÓN</a:t>
          </a:r>
          <a:endParaRPr lang="es-EC" dirty="0"/>
        </a:p>
      </dgm:t>
    </dgm:pt>
    <dgm:pt modelId="{04A8B573-AB22-4D73-BB70-0A0309AEE9B8}" type="parTrans" cxnId="{C1C46846-3734-480E-B50A-459049B5C202}">
      <dgm:prSet/>
      <dgm:spPr/>
      <dgm:t>
        <a:bodyPr/>
        <a:lstStyle/>
        <a:p>
          <a:endParaRPr lang="es-EC"/>
        </a:p>
      </dgm:t>
    </dgm:pt>
    <dgm:pt modelId="{7CD6A645-8533-47BF-86EE-7BA7B87AC839}" type="sibTrans" cxnId="{C1C46846-3734-480E-B50A-459049B5C202}">
      <dgm:prSet/>
      <dgm:spPr/>
      <dgm:t>
        <a:bodyPr/>
        <a:lstStyle/>
        <a:p>
          <a:endParaRPr lang="es-EC"/>
        </a:p>
      </dgm:t>
    </dgm:pt>
    <dgm:pt modelId="{53B3CD14-7AA6-45D5-9334-EC5A14EA3E7B}">
      <dgm:prSet phldrT="[Texto]"/>
      <dgm:spPr/>
      <dgm:t>
        <a:bodyPr/>
        <a:lstStyle/>
        <a:p>
          <a:r>
            <a:rPr lang="es-MX" dirty="0" smtClean="0"/>
            <a:t>SECTOR DE PRODUCCIÓN</a:t>
          </a:r>
          <a:endParaRPr lang="es-EC" dirty="0"/>
        </a:p>
      </dgm:t>
    </dgm:pt>
    <dgm:pt modelId="{AEC5A3A7-2361-4A77-9C3E-DAA9E1119E89}" type="parTrans" cxnId="{734DE275-CAD9-41AB-B3A2-A8BA99D29EAE}">
      <dgm:prSet/>
      <dgm:spPr/>
      <dgm:t>
        <a:bodyPr/>
        <a:lstStyle/>
        <a:p>
          <a:endParaRPr lang="es-EC"/>
        </a:p>
      </dgm:t>
    </dgm:pt>
    <dgm:pt modelId="{6731107B-2EBC-4F59-A92F-44BFC5E82E2C}" type="sibTrans" cxnId="{734DE275-CAD9-41AB-B3A2-A8BA99D29EAE}">
      <dgm:prSet/>
      <dgm:spPr/>
      <dgm:t>
        <a:bodyPr/>
        <a:lstStyle/>
        <a:p>
          <a:endParaRPr lang="es-EC"/>
        </a:p>
      </dgm:t>
    </dgm:pt>
    <dgm:pt modelId="{AC83E563-E9AF-475B-91A5-BA361701A3C6}">
      <dgm:prSet phldrT="[Texto]"/>
      <dgm:spPr/>
      <dgm:t>
        <a:bodyPr/>
        <a:lstStyle/>
        <a:p>
          <a:r>
            <a:rPr lang="es-MX" dirty="0" smtClean="0"/>
            <a:t>APORTE ECONÓMICO</a:t>
          </a:r>
          <a:endParaRPr lang="es-EC" dirty="0"/>
        </a:p>
      </dgm:t>
    </dgm:pt>
    <dgm:pt modelId="{FA9B64CD-24E9-43D8-8A27-31CBE310C8F0}" type="parTrans" cxnId="{27ECD8A7-8DBA-407D-94C8-A472A7C55098}">
      <dgm:prSet/>
      <dgm:spPr/>
      <dgm:t>
        <a:bodyPr/>
        <a:lstStyle/>
        <a:p>
          <a:endParaRPr lang="es-EC"/>
        </a:p>
      </dgm:t>
    </dgm:pt>
    <dgm:pt modelId="{50FE919C-832F-4088-AADC-8CECD72FDCA3}" type="sibTrans" cxnId="{27ECD8A7-8DBA-407D-94C8-A472A7C55098}">
      <dgm:prSet/>
      <dgm:spPr/>
      <dgm:t>
        <a:bodyPr/>
        <a:lstStyle/>
        <a:p>
          <a:endParaRPr lang="es-EC"/>
        </a:p>
      </dgm:t>
    </dgm:pt>
    <dgm:pt modelId="{CBAD0F9B-F642-445D-A3C2-5F724C67F538}">
      <dgm:prSet phldrT="[Texto]"/>
      <dgm:spPr/>
      <dgm:t>
        <a:bodyPr/>
        <a:lstStyle/>
        <a:p>
          <a:r>
            <a:rPr lang="es-MX" dirty="0" smtClean="0"/>
            <a:t>PROCESO DE PRODUCCIÓN</a:t>
          </a:r>
          <a:endParaRPr lang="es-EC" dirty="0"/>
        </a:p>
      </dgm:t>
    </dgm:pt>
    <dgm:pt modelId="{3FC059C3-5474-4992-A45A-305A6C6C3229}" type="parTrans" cxnId="{6F087E29-94D0-435F-A091-7A27896A602F}">
      <dgm:prSet/>
      <dgm:spPr/>
      <dgm:t>
        <a:bodyPr/>
        <a:lstStyle/>
        <a:p>
          <a:endParaRPr lang="es-EC"/>
        </a:p>
      </dgm:t>
    </dgm:pt>
    <dgm:pt modelId="{618912C4-B4A5-47DC-BC68-6D8034F0BC3E}" type="sibTrans" cxnId="{6F087E29-94D0-435F-A091-7A27896A602F}">
      <dgm:prSet/>
      <dgm:spPr/>
      <dgm:t>
        <a:bodyPr/>
        <a:lstStyle/>
        <a:p>
          <a:endParaRPr lang="es-EC"/>
        </a:p>
      </dgm:t>
    </dgm:pt>
    <dgm:pt modelId="{FC6609CA-C48F-4B3B-B0D2-F3D8FCE0CBF1}" type="pres">
      <dgm:prSet presAssocID="{6084087F-CC43-401F-802D-33374DD1D29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9D07C5E-110E-4ABA-AF2F-3549DAA6E94D}" type="pres">
      <dgm:prSet presAssocID="{851D9801-85CE-47B2-BEF2-DC95E27DBDC8}" presName="root1" presStyleCnt="0"/>
      <dgm:spPr/>
    </dgm:pt>
    <dgm:pt modelId="{FF49467D-F215-4639-A176-27FAA45B6D49}" type="pres">
      <dgm:prSet presAssocID="{851D9801-85CE-47B2-BEF2-DC95E27DBDC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E9F7E32-620F-432A-A6E5-CA98C6A53D49}" type="pres">
      <dgm:prSet presAssocID="{851D9801-85CE-47B2-BEF2-DC95E27DBDC8}" presName="level2hierChild" presStyleCnt="0"/>
      <dgm:spPr/>
    </dgm:pt>
    <dgm:pt modelId="{F77428CA-D8C7-41CC-971D-57125E717B17}" type="pres">
      <dgm:prSet presAssocID="{AEC5A3A7-2361-4A77-9C3E-DAA9E1119E89}" presName="conn2-1" presStyleLbl="parChTrans1D2" presStyleIdx="0" presStyleCnt="3"/>
      <dgm:spPr/>
      <dgm:t>
        <a:bodyPr/>
        <a:lstStyle/>
        <a:p>
          <a:endParaRPr lang="es-EC"/>
        </a:p>
      </dgm:t>
    </dgm:pt>
    <dgm:pt modelId="{ACFBBAAC-F6C8-4552-984E-8DC48BCC97B8}" type="pres">
      <dgm:prSet presAssocID="{AEC5A3A7-2361-4A77-9C3E-DAA9E1119E89}" presName="connTx" presStyleLbl="parChTrans1D2" presStyleIdx="0" presStyleCnt="3"/>
      <dgm:spPr/>
      <dgm:t>
        <a:bodyPr/>
        <a:lstStyle/>
        <a:p>
          <a:endParaRPr lang="es-EC"/>
        </a:p>
      </dgm:t>
    </dgm:pt>
    <dgm:pt modelId="{8330DA16-F412-4FFD-B51E-354C7F29EF11}" type="pres">
      <dgm:prSet presAssocID="{53B3CD14-7AA6-45D5-9334-EC5A14EA3E7B}" presName="root2" presStyleCnt="0"/>
      <dgm:spPr/>
    </dgm:pt>
    <dgm:pt modelId="{D1D0B2DA-3799-47C8-BDEA-059A9F6A4CE5}" type="pres">
      <dgm:prSet presAssocID="{53B3CD14-7AA6-45D5-9334-EC5A14EA3E7B}" presName="LevelTwoTextNode" presStyleLbl="node2" presStyleIdx="0" presStyleCnt="3" custScaleX="101491" custScaleY="15582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9392C2C-43E5-42B9-BE32-77B366F36C90}" type="pres">
      <dgm:prSet presAssocID="{53B3CD14-7AA6-45D5-9334-EC5A14EA3E7B}" presName="level3hierChild" presStyleCnt="0"/>
      <dgm:spPr/>
    </dgm:pt>
    <dgm:pt modelId="{B1D33AEC-43D0-4F4A-A098-B86F98CD676E}" type="pres">
      <dgm:prSet presAssocID="{FA9B64CD-24E9-43D8-8A27-31CBE310C8F0}" presName="conn2-1" presStyleLbl="parChTrans1D2" presStyleIdx="1" presStyleCnt="3"/>
      <dgm:spPr/>
      <dgm:t>
        <a:bodyPr/>
        <a:lstStyle/>
        <a:p>
          <a:endParaRPr lang="es-EC"/>
        </a:p>
      </dgm:t>
    </dgm:pt>
    <dgm:pt modelId="{BAA85371-A8EA-452C-A016-82DF395147EB}" type="pres">
      <dgm:prSet presAssocID="{FA9B64CD-24E9-43D8-8A27-31CBE310C8F0}" presName="connTx" presStyleLbl="parChTrans1D2" presStyleIdx="1" presStyleCnt="3"/>
      <dgm:spPr/>
      <dgm:t>
        <a:bodyPr/>
        <a:lstStyle/>
        <a:p>
          <a:endParaRPr lang="es-EC"/>
        </a:p>
      </dgm:t>
    </dgm:pt>
    <dgm:pt modelId="{0F1E7025-1EF9-4D3F-8696-E3408B22FC31}" type="pres">
      <dgm:prSet presAssocID="{AC83E563-E9AF-475B-91A5-BA361701A3C6}" presName="root2" presStyleCnt="0"/>
      <dgm:spPr/>
    </dgm:pt>
    <dgm:pt modelId="{4AF8E3A4-57BB-4BC4-9007-8D2D06171573}" type="pres">
      <dgm:prSet presAssocID="{AC83E563-E9AF-475B-91A5-BA361701A3C6}" presName="LevelTwoTextNode" presStyleLbl="node2" presStyleIdx="1" presStyleCnt="3" custScaleX="116577" custScaleY="11311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87A42C7-53DC-4782-AA1B-E8DB6E4F9F34}" type="pres">
      <dgm:prSet presAssocID="{AC83E563-E9AF-475B-91A5-BA361701A3C6}" presName="level3hierChild" presStyleCnt="0"/>
      <dgm:spPr/>
    </dgm:pt>
    <dgm:pt modelId="{25CBD247-76EF-4003-B587-9725CD59D163}" type="pres">
      <dgm:prSet presAssocID="{3FC059C3-5474-4992-A45A-305A6C6C3229}" presName="conn2-1" presStyleLbl="parChTrans1D2" presStyleIdx="2" presStyleCnt="3"/>
      <dgm:spPr/>
      <dgm:t>
        <a:bodyPr/>
        <a:lstStyle/>
        <a:p>
          <a:endParaRPr lang="es-EC"/>
        </a:p>
      </dgm:t>
    </dgm:pt>
    <dgm:pt modelId="{FC01E1DE-8470-48F0-AA04-C4A5B8D318B5}" type="pres">
      <dgm:prSet presAssocID="{3FC059C3-5474-4992-A45A-305A6C6C3229}" presName="connTx" presStyleLbl="parChTrans1D2" presStyleIdx="2" presStyleCnt="3"/>
      <dgm:spPr/>
      <dgm:t>
        <a:bodyPr/>
        <a:lstStyle/>
        <a:p>
          <a:endParaRPr lang="es-EC"/>
        </a:p>
      </dgm:t>
    </dgm:pt>
    <dgm:pt modelId="{7122F891-0EF4-4166-B493-F6F089CEF168}" type="pres">
      <dgm:prSet presAssocID="{CBAD0F9B-F642-445D-A3C2-5F724C67F538}" presName="root2" presStyleCnt="0"/>
      <dgm:spPr/>
    </dgm:pt>
    <dgm:pt modelId="{3D855E0E-C365-4720-B0E2-5B7E5129BC33}" type="pres">
      <dgm:prSet presAssocID="{CBAD0F9B-F642-445D-A3C2-5F724C67F538}" presName="LevelTwoTextNode" presStyleLbl="node2" presStyleIdx="2" presStyleCnt="3" custScaleX="116992" custScaleY="14079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C57FBB5-CA25-454F-90D8-D0735EC4D569}" type="pres">
      <dgm:prSet presAssocID="{CBAD0F9B-F642-445D-A3C2-5F724C67F538}" presName="level3hierChild" presStyleCnt="0"/>
      <dgm:spPr/>
    </dgm:pt>
  </dgm:ptLst>
  <dgm:cxnLst>
    <dgm:cxn modelId="{C1C46846-3734-480E-B50A-459049B5C202}" srcId="{6084087F-CC43-401F-802D-33374DD1D297}" destId="{851D9801-85CE-47B2-BEF2-DC95E27DBDC8}" srcOrd="0" destOrd="0" parTransId="{04A8B573-AB22-4D73-BB70-0A0309AEE9B8}" sibTransId="{7CD6A645-8533-47BF-86EE-7BA7B87AC839}"/>
    <dgm:cxn modelId="{EDCB61D2-2DA3-4570-9673-AB1C634C8177}" type="presOf" srcId="{FA9B64CD-24E9-43D8-8A27-31CBE310C8F0}" destId="{B1D33AEC-43D0-4F4A-A098-B86F98CD676E}" srcOrd="0" destOrd="0" presId="urn:microsoft.com/office/officeart/2008/layout/HorizontalMultiLevelHierarchy"/>
    <dgm:cxn modelId="{6F087E29-94D0-435F-A091-7A27896A602F}" srcId="{851D9801-85CE-47B2-BEF2-DC95E27DBDC8}" destId="{CBAD0F9B-F642-445D-A3C2-5F724C67F538}" srcOrd="2" destOrd="0" parTransId="{3FC059C3-5474-4992-A45A-305A6C6C3229}" sibTransId="{618912C4-B4A5-47DC-BC68-6D8034F0BC3E}"/>
    <dgm:cxn modelId="{85AB4F7A-0F10-431F-8091-33950871132B}" type="presOf" srcId="{3FC059C3-5474-4992-A45A-305A6C6C3229}" destId="{25CBD247-76EF-4003-B587-9725CD59D163}" srcOrd="0" destOrd="0" presId="urn:microsoft.com/office/officeart/2008/layout/HorizontalMultiLevelHierarchy"/>
    <dgm:cxn modelId="{03A3BF75-EA4B-4B79-BCB5-E8837E4D9BD4}" type="presOf" srcId="{AC83E563-E9AF-475B-91A5-BA361701A3C6}" destId="{4AF8E3A4-57BB-4BC4-9007-8D2D06171573}" srcOrd="0" destOrd="0" presId="urn:microsoft.com/office/officeart/2008/layout/HorizontalMultiLevelHierarchy"/>
    <dgm:cxn modelId="{C55049DD-06DD-4AD0-8383-E4273B3FE3A6}" type="presOf" srcId="{53B3CD14-7AA6-45D5-9334-EC5A14EA3E7B}" destId="{D1D0B2DA-3799-47C8-BDEA-059A9F6A4CE5}" srcOrd="0" destOrd="0" presId="urn:microsoft.com/office/officeart/2008/layout/HorizontalMultiLevelHierarchy"/>
    <dgm:cxn modelId="{27ECD8A7-8DBA-407D-94C8-A472A7C55098}" srcId="{851D9801-85CE-47B2-BEF2-DC95E27DBDC8}" destId="{AC83E563-E9AF-475B-91A5-BA361701A3C6}" srcOrd="1" destOrd="0" parTransId="{FA9B64CD-24E9-43D8-8A27-31CBE310C8F0}" sibTransId="{50FE919C-832F-4088-AADC-8CECD72FDCA3}"/>
    <dgm:cxn modelId="{746C1D6C-4921-4683-BDE5-C7448645158A}" type="presOf" srcId="{AEC5A3A7-2361-4A77-9C3E-DAA9E1119E89}" destId="{ACFBBAAC-F6C8-4552-984E-8DC48BCC97B8}" srcOrd="1" destOrd="0" presId="urn:microsoft.com/office/officeart/2008/layout/HorizontalMultiLevelHierarchy"/>
    <dgm:cxn modelId="{4B10FFB1-498E-4623-89B3-6229D9E867D1}" type="presOf" srcId="{AEC5A3A7-2361-4A77-9C3E-DAA9E1119E89}" destId="{F77428CA-D8C7-41CC-971D-57125E717B17}" srcOrd="0" destOrd="0" presId="urn:microsoft.com/office/officeart/2008/layout/HorizontalMultiLevelHierarchy"/>
    <dgm:cxn modelId="{3E157D35-BB46-4D0E-AC65-B435807D12FC}" type="presOf" srcId="{6084087F-CC43-401F-802D-33374DD1D297}" destId="{FC6609CA-C48F-4B3B-B0D2-F3D8FCE0CBF1}" srcOrd="0" destOrd="0" presId="urn:microsoft.com/office/officeart/2008/layout/HorizontalMultiLevelHierarchy"/>
    <dgm:cxn modelId="{B3E30058-548C-46D2-9F0C-873E24BE6895}" type="presOf" srcId="{851D9801-85CE-47B2-BEF2-DC95E27DBDC8}" destId="{FF49467D-F215-4639-A176-27FAA45B6D49}" srcOrd="0" destOrd="0" presId="urn:microsoft.com/office/officeart/2008/layout/HorizontalMultiLevelHierarchy"/>
    <dgm:cxn modelId="{56CE8F65-29E0-431D-B80A-392E52FE1F61}" type="presOf" srcId="{CBAD0F9B-F642-445D-A3C2-5F724C67F538}" destId="{3D855E0E-C365-4720-B0E2-5B7E5129BC33}" srcOrd="0" destOrd="0" presId="urn:microsoft.com/office/officeart/2008/layout/HorizontalMultiLevelHierarchy"/>
    <dgm:cxn modelId="{C3AF195B-BE50-485E-9C5D-ADE486E0ABFC}" type="presOf" srcId="{FA9B64CD-24E9-43D8-8A27-31CBE310C8F0}" destId="{BAA85371-A8EA-452C-A016-82DF395147EB}" srcOrd="1" destOrd="0" presId="urn:microsoft.com/office/officeart/2008/layout/HorizontalMultiLevelHierarchy"/>
    <dgm:cxn modelId="{1B178B0D-5B39-441B-9ED8-9DC12087A68C}" type="presOf" srcId="{3FC059C3-5474-4992-A45A-305A6C6C3229}" destId="{FC01E1DE-8470-48F0-AA04-C4A5B8D318B5}" srcOrd="1" destOrd="0" presId="urn:microsoft.com/office/officeart/2008/layout/HorizontalMultiLevelHierarchy"/>
    <dgm:cxn modelId="{734DE275-CAD9-41AB-B3A2-A8BA99D29EAE}" srcId="{851D9801-85CE-47B2-BEF2-DC95E27DBDC8}" destId="{53B3CD14-7AA6-45D5-9334-EC5A14EA3E7B}" srcOrd="0" destOrd="0" parTransId="{AEC5A3A7-2361-4A77-9C3E-DAA9E1119E89}" sibTransId="{6731107B-2EBC-4F59-A92F-44BFC5E82E2C}"/>
    <dgm:cxn modelId="{4E8F4BA9-7404-40AC-8EB4-DC7BFCCF5436}" type="presParOf" srcId="{FC6609CA-C48F-4B3B-B0D2-F3D8FCE0CBF1}" destId="{49D07C5E-110E-4ABA-AF2F-3549DAA6E94D}" srcOrd="0" destOrd="0" presId="urn:microsoft.com/office/officeart/2008/layout/HorizontalMultiLevelHierarchy"/>
    <dgm:cxn modelId="{BCB35F27-4C77-4115-906D-474F56BE9ACE}" type="presParOf" srcId="{49D07C5E-110E-4ABA-AF2F-3549DAA6E94D}" destId="{FF49467D-F215-4639-A176-27FAA45B6D49}" srcOrd="0" destOrd="0" presId="urn:microsoft.com/office/officeart/2008/layout/HorizontalMultiLevelHierarchy"/>
    <dgm:cxn modelId="{10A37824-A58B-45D7-AA76-7C1BE1A91C39}" type="presParOf" srcId="{49D07C5E-110E-4ABA-AF2F-3549DAA6E94D}" destId="{9E9F7E32-620F-432A-A6E5-CA98C6A53D49}" srcOrd="1" destOrd="0" presId="urn:microsoft.com/office/officeart/2008/layout/HorizontalMultiLevelHierarchy"/>
    <dgm:cxn modelId="{837E081F-9082-4789-9E93-F847FF33D016}" type="presParOf" srcId="{9E9F7E32-620F-432A-A6E5-CA98C6A53D49}" destId="{F77428CA-D8C7-41CC-971D-57125E717B17}" srcOrd="0" destOrd="0" presId="urn:microsoft.com/office/officeart/2008/layout/HorizontalMultiLevelHierarchy"/>
    <dgm:cxn modelId="{225DB44D-84F3-4094-A978-A858854B385C}" type="presParOf" srcId="{F77428CA-D8C7-41CC-971D-57125E717B17}" destId="{ACFBBAAC-F6C8-4552-984E-8DC48BCC97B8}" srcOrd="0" destOrd="0" presId="urn:microsoft.com/office/officeart/2008/layout/HorizontalMultiLevelHierarchy"/>
    <dgm:cxn modelId="{06E4240A-B479-45C5-8BF0-410BAF4BED77}" type="presParOf" srcId="{9E9F7E32-620F-432A-A6E5-CA98C6A53D49}" destId="{8330DA16-F412-4FFD-B51E-354C7F29EF11}" srcOrd="1" destOrd="0" presId="urn:microsoft.com/office/officeart/2008/layout/HorizontalMultiLevelHierarchy"/>
    <dgm:cxn modelId="{5AFE2939-5C2A-4CBD-B98A-E6B6437BD336}" type="presParOf" srcId="{8330DA16-F412-4FFD-B51E-354C7F29EF11}" destId="{D1D0B2DA-3799-47C8-BDEA-059A9F6A4CE5}" srcOrd="0" destOrd="0" presId="urn:microsoft.com/office/officeart/2008/layout/HorizontalMultiLevelHierarchy"/>
    <dgm:cxn modelId="{1B540A62-1713-4D95-AAC8-2F63F245E5EE}" type="presParOf" srcId="{8330DA16-F412-4FFD-B51E-354C7F29EF11}" destId="{49392C2C-43E5-42B9-BE32-77B366F36C90}" srcOrd="1" destOrd="0" presId="urn:microsoft.com/office/officeart/2008/layout/HorizontalMultiLevelHierarchy"/>
    <dgm:cxn modelId="{E4AD829E-09F8-43DF-977E-E26A08CB5734}" type="presParOf" srcId="{9E9F7E32-620F-432A-A6E5-CA98C6A53D49}" destId="{B1D33AEC-43D0-4F4A-A098-B86F98CD676E}" srcOrd="2" destOrd="0" presId="urn:microsoft.com/office/officeart/2008/layout/HorizontalMultiLevelHierarchy"/>
    <dgm:cxn modelId="{DE69F5C8-67D5-4197-BE18-3A79EFC97875}" type="presParOf" srcId="{B1D33AEC-43D0-4F4A-A098-B86F98CD676E}" destId="{BAA85371-A8EA-452C-A016-82DF395147EB}" srcOrd="0" destOrd="0" presId="urn:microsoft.com/office/officeart/2008/layout/HorizontalMultiLevelHierarchy"/>
    <dgm:cxn modelId="{15D05951-EE67-4FC8-8E5E-C5F3871A8ED3}" type="presParOf" srcId="{9E9F7E32-620F-432A-A6E5-CA98C6A53D49}" destId="{0F1E7025-1EF9-4D3F-8696-E3408B22FC31}" srcOrd="3" destOrd="0" presId="urn:microsoft.com/office/officeart/2008/layout/HorizontalMultiLevelHierarchy"/>
    <dgm:cxn modelId="{3E85F42A-6C11-41D7-BA27-A05DC9AEA7D4}" type="presParOf" srcId="{0F1E7025-1EF9-4D3F-8696-E3408B22FC31}" destId="{4AF8E3A4-57BB-4BC4-9007-8D2D06171573}" srcOrd="0" destOrd="0" presId="urn:microsoft.com/office/officeart/2008/layout/HorizontalMultiLevelHierarchy"/>
    <dgm:cxn modelId="{A94CB04D-8F43-47DC-98BE-FE089DDC9F9E}" type="presParOf" srcId="{0F1E7025-1EF9-4D3F-8696-E3408B22FC31}" destId="{387A42C7-53DC-4782-AA1B-E8DB6E4F9F34}" srcOrd="1" destOrd="0" presId="urn:microsoft.com/office/officeart/2008/layout/HorizontalMultiLevelHierarchy"/>
    <dgm:cxn modelId="{0C86110C-26E4-446F-8C86-A388CD6EBBBD}" type="presParOf" srcId="{9E9F7E32-620F-432A-A6E5-CA98C6A53D49}" destId="{25CBD247-76EF-4003-B587-9725CD59D163}" srcOrd="4" destOrd="0" presId="urn:microsoft.com/office/officeart/2008/layout/HorizontalMultiLevelHierarchy"/>
    <dgm:cxn modelId="{071809E0-692F-4A64-9230-782A8E2E4711}" type="presParOf" srcId="{25CBD247-76EF-4003-B587-9725CD59D163}" destId="{FC01E1DE-8470-48F0-AA04-C4A5B8D318B5}" srcOrd="0" destOrd="0" presId="urn:microsoft.com/office/officeart/2008/layout/HorizontalMultiLevelHierarchy"/>
    <dgm:cxn modelId="{F3331A8A-BC04-40D2-AE40-B526D57F9997}" type="presParOf" srcId="{9E9F7E32-620F-432A-A6E5-CA98C6A53D49}" destId="{7122F891-0EF4-4166-B493-F6F089CEF168}" srcOrd="5" destOrd="0" presId="urn:microsoft.com/office/officeart/2008/layout/HorizontalMultiLevelHierarchy"/>
    <dgm:cxn modelId="{F18457E8-312A-46BB-9A87-3F0793C90B8E}" type="presParOf" srcId="{7122F891-0EF4-4166-B493-F6F089CEF168}" destId="{3D855E0E-C365-4720-B0E2-5B7E5129BC33}" srcOrd="0" destOrd="0" presId="urn:microsoft.com/office/officeart/2008/layout/HorizontalMultiLevelHierarchy"/>
    <dgm:cxn modelId="{C4DA2447-B80F-461F-B82B-033AFCEDCC52}" type="presParOf" srcId="{7122F891-0EF4-4166-B493-F6F089CEF168}" destId="{5C57FBB5-CA25-454F-90D8-D0735EC4D56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DBBDAC-DF5D-4947-92D1-095F9F11D99F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52C80FE-7F40-4B8D-9465-9566DC29D0D9}">
      <dgm:prSet phldrT="[Texto]" custT="1"/>
      <dgm:spPr/>
      <dgm:t>
        <a:bodyPr/>
        <a:lstStyle/>
        <a:p>
          <a:r>
            <a:rPr lang="es-MX" sz="1800" b="1" dirty="0" smtClean="0"/>
            <a:t>ANIMAL</a:t>
          </a:r>
          <a:endParaRPr lang="es-EC" sz="1800" b="1" dirty="0"/>
        </a:p>
      </dgm:t>
    </dgm:pt>
    <dgm:pt modelId="{28F81D5E-57FF-48C7-BA64-20B6701514DD}" type="parTrans" cxnId="{5D3992D7-3DED-4C36-A86D-BEB85F40D000}">
      <dgm:prSet/>
      <dgm:spPr/>
      <dgm:t>
        <a:bodyPr/>
        <a:lstStyle/>
        <a:p>
          <a:endParaRPr lang="es-EC"/>
        </a:p>
      </dgm:t>
    </dgm:pt>
    <dgm:pt modelId="{7181462C-CE3A-4F11-810A-1AA3D35E75DA}" type="sibTrans" cxnId="{5D3992D7-3DED-4C36-A86D-BEB85F40D000}">
      <dgm:prSet/>
      <dgm:spPr/>
      <dgm:t>
        <a:bodyPr/>
        <a:lstStyle/>
        <a:p>
          <a:endParaRPr lang="es-EC"/>
        </a:p>
      </dgm:t>
    </dgm:pt>
    <dgm:pt modelId="{B0E6EE8A-FD06-427F-A967-8210DD8C42B5}">
      <dgm:prSet phldrT="[Texto]"/>
      <dgm:spPr/>
      <dgm:t>
        <a:bodyPr/>
        <a:lstStyle/>
        <a:p>
          <a:r>
            <a:rPr lang="es-MX" dirty="0" smtClean="0"/>
            <a:t>LACTÉO</a:t>
          </a:r>
          <a:endParaRPr lang="es-EC" dirty="0"/>
        </a:p>
      </dgm:t>
    </dgm:pt>
    <dgm:pt modelId="{0165D6D2-E763-4093-9A73-29DA8D3E0612}" type="parTrans" cxnId="{27F1D56D-153A-425A-9084-A1A4CDBE617B}">
      <dgm:prSet/>
      <dgm:spPr/>
      <dgm:t>
        <a:bodyPr/>
        <a:lstStyle/>
        <a:p>
          <a:endParaRPr lang="es-EC"/>
        </a:p>
      </dgm:t>
    </dgm:pt>
    <dgm:pt modelId="{1A4CCCD1-11C4-48FA-9835-B5F8EE5FBD96}" type="sibTrans" cxnId="{27F1D56D-153A-425A-9084-A1A4CDBE617B}">
      <dgm:prSet/>
      <dgm:spPr/>
      <dgm:t>
        <a:bodyPr/>
        <a:lstStyle/>
        <a:p>
          <a:endParaRPr lang="es-EC"/>
        </a:p>
      </dgm:t>
    </dgm:pt>
    <dgm:pt modelId="{555A2344-2934-4417-9C9B-4B04CC6D4D04}">
      <dgm:prSet phldrT="[Texto]"/>
      <dgm:spPr/>
      <dgm:t>
        <a:bodyPr/>
        <a:lstStyle/>
        <a:p>
          <a:r>
            <a:rPr lang="es-MX" dirty="0" smtClean="0"/>
            <a:t>CÁRNICO</a:t>
          </a:r>
          <a:endParaRPr lang="es-EC" dirty="0"/>
        </a:p>
      </dgm:t>
    </dgm:pt>
    <dgm:pt modelId="{9222CA74-DE2B-4989-8F15-FE8D960117D5}" type="parTrans" cxnId="{80E2DC84-8557-4983-B8A5-C2C92841EB4F}">
      <dgm:prSet/>
      <dgm:spPr/>
      <dgm:t>
        <a:bodyPr/>
        <a:lstStyle/>
        <a:p>
          <a:endParaRPr lang="es-EC"/>
        </a:p>
      </dgm:t>
    </dgm:pt>
    <dgm:pt modelId="{15FEFE13-FA0E-468C-9C86-BC2A1D77A93B}" type="sibTrans" cxnId="{80E2DC84-8557-4983-B8A5-C2C92841EB4F}">
      <dgm:prSet/>
      <dgm:spPr/>
      <dgm:t>
        <a:bodyPr/>
        <a:lstStyle/>
        <a:p>
          <a:endParaRPr lang="es-EC"/>
        </a:p>
      </dgm:t>
    </dgm:pt>
    <dgm:pt modelId="{3F431990-4ABC-41A4-B0C0-40914680CF06}">
      <dgm:prSet phldrT="[Texto]" custT="1"/>
      <dgm:spPr/>
      <dgm:t>
        <a:bodyPr/>
        <a:lstStyle/>
        <a:p>
          <a:r>
            <a:rPr lang="es-MX" sz="1800" b="1" dirty="0" smtClean="0"/>
            <a:t>VEGETAL</a:t>
          </a:r>
          <a:endParaRPr lang="es-EC" sz="1800" b="1" dirty="0"/>
        </a:p>
      </dgm:t>
    </dgm:pt>
    <dgm:pt modelId="{9B57DC1E-018B-470D-8BE8-40832875BD99}" type="parTrans" cxnId="{81A388C1-E77D-4332-8F08-7ADA803857E6}">
      <dgm:prSet/>
      <dgm:spPr/>
      <dgm:t>
        <a:bodyPr/>
        <a:lstStyle/>
        <a:p>
          <a:endParaRPr lang="es-EC"/>
        </a:p>
      </dgm:t>
    </dgm:pt>
    <dgm:pt modelId="{56BCCA31-EA9C-43A5-8EDC-9312B3CD679C}" type="sibTrans" cxnId="{81A388C1-E77D-4332-8F08-7ADA803857E6}">
      <dgm:prSet/>
      <dgm:spPr/>
      <dgm:t>
        <a:bodyPr/>
        <a:lstStyle/>
        <a:p>
          <a:endParaRPr lang="es-EC"/>
        </a:p>
      </dgm:t>
    </dgm:pt>
    <dgm:pt modelId="{4134611F-A0B7-451F-B01C-4F0BE9E085D2}">
      <dgm:prSet phldrT="[Texto]"/>
      <dgm:spPr/>
      <dgm:t>
        <a:bodyPr/>
        <a:lstStyle/>
        <a:p>
          <a:r>
            <a:rPr lang="es-MX" dirty="0" smtClean="0"/>
            <a:t>FLORÍCOLAS</a:t>
          </a:r>
          <a:endParaRPr lang="es-EC" dirty="0"/>
        </a:p>
      </dgm:t>
    </dgm:pt>
    <dgm:pt modelId="{8E7FDFD5-8FF3-43B6-B925-747F05294760}" type="parTrans" cxnId="{5AEE547D-5E67-463F-A890-EE2513376B40}">
      <dgm:prSet/>
      <dgm:spPr/>
      <dgm:t>
        <a:bodyPr/>
        <a:lstStyle/>
        <a:p>
          <a:endParaRPr lang="es-EC"/>
        </a:p>
      </dgm:t>
    </dgm:pt>
    <dgm:pt modelId="{37B9B77E-F73E-4FA0-8A31-3A3C0D4D994E}" type="sibTrans" cxnId="{5AEE547D-5E67-463F-A890-EE2513376B40}">
      <dgm:prSet/>
      <dgm:spPr/>
      <dgm:t>
        <a:bodyPr/>
        <a:lstStyle/>
        <a:p>
          <a:endParaRPr lang="es-EC"/>
        </a:p>
      </dgm:t>
    </dgm:pt>
    <dgm:pt modelId="{C50E959B-43CA-43CE-95C6-31FA53187275}">
      <dgm:prSet phldrT="[Texto]"/>
      <dgm:spPr/>
      <dgm:t>
        <a:bodyPr/>
        <a:lstStyle/>
        <a:p>
          <a:r>
            <a:rPr lang="es-MX" dirty="0" smtClean="0"/>
            <a:t>FRUTAS</a:t>
          </a:r>
          <a:endParaRPr lang="es-EC" dirty="0"/>
        </a:p>
      </dgm:t>
    </dgm:pt>
    <dgm:pt modelId="{DE2F5C2B-E6BE-4E1E-B8A1-522EF2D1D3F8}" type="parTrans" cxnId="{03281EC6-7815-4D64-B648-F2EEE2A18557}">
      <dgm:prSet/>
      <dgm:spPr/>
      <dgm:t>
        <a:bodyPr/>
        <a:lstStyle/>
        <a:p>
          <a:endParaRPr lang="es-EC"/>
        </a:p>
      </dgm:t>
    </dgm:pt>
    <dgm:pt modelId="{1B57C589-FACE-463E-878C-10C14E0B1EB4}" type="sibTrans" cxnId="{03281EC6-7815-4D64-B648-F2EEE2A18557}">
      <dgm:prSet/>
      <dgm:spPr/>
      <dgm:t>
        <a:bodyPr/>
        <a:lstStyle/>
        <a:p>
          <a:endParaRPr lang="es-EC"/>
        </a:p>
      </dgm:t>
    </dgm:pt>
    <dgm:pt modelId="{9068A06F-061A-46BC-A916-7D288BCDF999}">
      <dgm:prSet phldrT="[Texto]"/>
      <dgm:spPr/>
      <dgm:t>
        <a:bodyPr/>
        <a:lstStyle/>
        <a:p>
          <a:r>
            <a:rPr lang="es-MX" dirty="0" smtClean="0"/>
            <a:t>CUEROS</a:t>
          </a:r>
          <a:endParaRPr lang="es-EC" dirty="0"/>
        </a:p>
      </dgm:t>
    </dgm:pt>
    <dgm:pt modelId="{9784C0BB-D4F8-45B2-876E-CD3E878E5432}" type="parTrans" cxnId="{883F16F9-A49A-4841-A8A5-753CF14D2182}">
      <dgm:prSet/>
      <dgm:spPr/>
      <dgm:t>
        <a:bodyPr/>
        <a:lstStyle/>
        <a:p>
          <a:endParaRPr lang="es-EC"/>
        </a:p>
      </dgm:t>
    </dgm:pt>
    <dgm:pt modelId="{54CFEDF1-6EE2-468A-9402-648EA92D3AE0}" type="sibTrans" cxnId="{883F16F9-A49A-4841-A8A5-753CF14D2182}">
      <dgm:prSet/>
      <dgm:spPr/>
      <dgm:t>
        <a:bodyPr/>
        <a:lstStyle/>
        <a:p>
          <a:endParaRPr lang="es-EC"/>
        </a:p>
      </dgm:t>
    </dgm:pt>
    <dgm:pt modelId="{A12919C9-78F9-4970-8CF9-12BBDF3564D7}">
      <dgm:prSet phldrT="[Texto]"/>
      <dgm:spPr/>
      <dgm:t>
        <a:bodyPr/>
        <a:lstStyle/>
        <a:p>
          <a:r>
            <a:rPr lang="es-MX" dirty="0" smtClean="0"/>
            <a:t>FIBRAS ANIMALES</a:t>
          </a:r>
          <a:endParaRPr lang="es-EC" dirty="0"/>
        </a:p>
      </dgm:t>
    </dgm:pt>
    <dgm:pt modelId="{E9B264D0-DFF8-4616-9590-433668B2D753}" type="parTrans" cxnId="{B98EFA4F-9FBE-4835-A3BB-C1824D2F1D15}">
      <dgm:prSet/>
      <dgm:spPr/>
      <dgm:t>
        <a:bodyPr/>
        <a:lstStyle/>
        <a:p>
          <a:endParaRPr lang="es-EC"/>
        </a:p>
      </dgm:t>
    </dgm:pt>
    <dgm:pt modelId="{9DC296B7-9EE5-4C60-97ED-2FB27D44B1E7}" type="sibTrans" cxnId="{B98EFA4F-9FBE-4835-A3BB-C1824D2F1D15}">
      <dgm:prSet/>
      <dgm:spPr/>
      <dgm:t>
        <a:bodyPr/>
        <a:lstStyle/>
        <a:p>
          <a:endParaRPr lang="es-EC"/>
        </a:p>
      </dgm:t>
    </dgm:pt>
    <dgm:pt modelId="{BA002A04-408D-4EA7-BBFA-690EA337BC1D}">
      <dgm:prSet phldrT="[Texto]"/>
      <dgm:spPr/>
      <dgm:t>
        <a:bodyPr/>
        <a:lstStyle/>
        <a:p>
          <a:r>
            <a:rPr lang="es-MX" dirty="0" smtClean="0"/>
            <a:t>HORTALIZAS</a:t>
          </a:r>
          <a:endParaRPr lang="es-EC" dirty="0"/>
        </a:p>
      </dgm:t>
    </dgm:pt>
    <dgm:pt modelId="{A6B5F0D6-8218-4FE7-9AEE-61D5D2BF0A30}" type="parTrans" cxnId="{D5C09AA2-3816-47EE-8F0E-4815F14AEBB2}">
      <dgm:prSet/>
      <dgm:spPr/>
      <dgm:t>
        <a:bodyPr/>
        <a:lstStyle/>
        <a:p>
          <a:endParaRPr lang="es-EC"/>
        </a:p>
      </dgm:t>
    </dgm:pt>
    <dgm:pt modelId="{BD75C6D4-879B-4ABE-8C1D-959ED4485552}" type="sibTrans" cxnId="{D5C09AA2-3816-47EE-8F0E-4815F14AEBB2}">
      <dgm:prSet/>
      <dgm:spPr/>
      <dgm:t>
        <a:bodyPr/>
        <a:lstStyle/>
        <a:p>
          <a:endParaRPr lang="es-EC"/>
        </a:p>
      </dgm:t>
    </dgm:pt>
    <dgm:pt modelId="{41ADB84B-7D0F-4D50-8953-F28C597D9B7C}">
      <dgm:prSet phldrT="[Texto]"/>
      <dgm:spPr/>
      <dgm:t>
        <a:bodyPr/>
        <a:lstStyle/>
        <a:p>
          <a:r>
            <a:rPr lang="es-MX" dirty="0" smtClean="0"/>
            <a:t>CEREALES</a:t>
          </a:r>
          <a:endParaRPr lang="es-EC" dirty="0"/>
        </a:p>
      </dgm:t>
    </dgm:pt>
    <dgm:pt modelId="{4B1D4886-1F8B-429A-8702-BCB5A885E63D}" type="parTrans" cxnId="{02FA4E23-699B-4884-A76E-F7690323EEB5}">
      <dgm:prSet/>
      <dgm:spPr/>
      <dgm:t>
        <a:bodyPr/>
        <a:lstStyle/>
        <a:p>
          <a:endParaRPr lang="es-EC"/>
        </a:p>
      </dgm:t>
    </dgm:pt>
    <dgm:pt modelId="{49A17479-124A-4C53-B10A-FA3C9513E1CC}" type="sibTrans" cxnId="{02FA4E23-699B-4884-A76E-F7690323EEB5}">
      <dgm:prSet/>
      <dgm:spPr/>
      <dgm:t>
        <a:bodyPr/>
        <a:lstStyle/>
        <a:p>
          <a:endParaRPr lang="es-EC"/>
        </a:p>
      </dgm:t>
    </dgm:pt>
    <dgm:pt modelId="{3504A2F9-DA63-4D60-B29A-85766F537E7E}">
      <dgm:prSet phldrT="[Texto]"/>
      <dgm:spPr/>
      <dgm:t>
        <a:bodyPr/>
        <a:lstStyle/>
        <a:p>
          <a:r>
            <a:rPr lang="es-MX" dirty="0" smtClean="0"/>
            <a:t>FIBRAS VEGETALES</a:t>
          </a:r>
          <a:endParaRPr lang="es-EC" dirty="0"/>
        </a:p>
      </dgm:t>
    </dgm:pt>
    <dgm:pt modelId="{C8FCF26A-627D-4339-83EB-0179FB70EE51}" type="parTrans" cxnId="{67862675-0AC9-41BA-9B10-5D7ED29B1A55}">
      <dgm:prSet/>
      <dgm:spPr/>
      <dgm:t>
        <a:bodyPr/>
        <a:lstStyle/>
        <a:p>
          <a:endParaRPr lang="es-EC"/>
        </a:p>
      </dgm:t>
    </dgm:pt>
    <dgm:pt modelId="{7E799CC6-3815-4E49-B971-69333819FDC4}" type="sibTrans" cxnId="{67862675-0AC9-41BA-9B10-5D7ED29B1A55}">
      <dgm:prSet/>
      <dgm:spPr/>
      <dgm:t>
        <a:bodyPr/>
        <a:lstStyle/>
        <a:p>
          <a:endParaRPr lang="es-EC"/>
        </a:p>
      </dgm:t>
    </dgm:pt>
    <dgm:pt modelId="{830CE2BF-585B-46ED-B3DC-89EA644C8A35}" type="pres">
      <dgm:prSet presAssocID="{1DDBBDAC-DF5D-4947-92D1-095F9F11D99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D7F165B8-2B54-46F0-AFD6-77289CD4A3CC}" type="pres">
      <dgm:prSet presAssocID="{952C80FE-7F40-4B8D-9465-9566DC29D0D9}" presName="posSpace" presStyleCnt="0"/>
      <dgm:spPr/>
    </dgm:pt>
    <dgm:pt modelId="{641E0190-A31A-46A4-9EEF-41411841C053}" type="pres">
      <dgm:prSet presAssocID="{952C80FE-7F40-4B8D-9465-9566DC29D0D9}" presName="vertFlow" presStyleCnt="0"/>
      <dgm:spPr/>
    </dgm:pt>
    <dgm:pt modelId="{7A0B44AE-3261-42DF-B89B-93832A41402C}" type="pres">
      <dgm:prSet presAssocID="{952C80FE-7F40-4B8D-9465-9566DC29D0D9}" presName="topSpace" presStyleCnt="0"/>
      <dgm:spPr/>
    </dgm:pt>
    <dgm:pt modelId="{B1C730CD-6F4D-4B3E-8A1E-9645A5E90D21}" type="pres">
      <dgm:prSet presAssocID="{952C80FE-7F40-4B8D-9465-9566DC29D0D9}" presName="firstComp" presStyleCnt="0"/>
      <dgm:spPr/>
    </dgm:pt>
    <dgm:pt modelId="{B2BDDECA-58AB-4C05-BD3C-A16BF369C074}" type="pres">
      <dgm:prSet presAssocID="{952C80FE-7F40-4B8D-9465-9566DC29D0D9}" presName="firstChild" presStyleLbl="bgAccFollowNode1" presStyleIdx="0" presStyleCnt="9"/>
      <dgm:spPr/>
      <dgm:t>
        <a:bodyPr/>
        <a:lstStyle/>
        <a:p>
          <a:endParaRPr lang="es-EC"/>
        </a:p>
      </dgm:t>
    </dgm:pt>
    <dgm:pt modelId="{D1616423-B3E6-4C35-9BA4-79A0A536594A}" type="pres">
      <dgm:prSet presAssocID="{952C80FE-7F40-4B8D-9465-9566DC29D0D9}" presName="firstChildTx" presStyleLbl="bg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546AD5-E28A-42C5-B71F-2FC6791220A0}" type="pres">
      <dgm:prSet presAssocID="{555A2344-2934-4417-9C9B-4B04CC6D4D04}" presName="comp" presStyleCnt="0"/>
      <dgm:spPr/>
    </dgm:pt>
    <dgm:pt modelId="{E1E6D660-F961-412C-B3E6-3B3502BA962B}" type="pres">
      <dgm:prSet presAssocID="{555A2344-2934-4417-9C9B-4B04CC6D4D04}" presName="child" presStyleLbl="bgAccFollowNode1" presStyleIdx="1" presStyleCnt="9"/>
      <dgm:spPr/>
      <dgm:t>
        <a:bodyPr/>
        <a:lstStyle/>
        <a:p>
          <a:endParaRPr lang="es-EC"/>
        </a:p>
      </dgm:t>
    </dgm:pt>
    <dgm:pt modelId="{DA373B45-C20F-471E-8B9C-C97061811FB9}" type="pres">
      <dgm:prSet presAssocID="{555A2344-2934-4417-9C9B-4B04CC6D4D04}" presName="childTx" presStyleLbl="bg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B51F6B-001F-4329-9559-269438B3BBAE}" type="pres">
      <dgm:prSet presAssocID="{9068A06F-061A-46BC-A916-7D288BCDF999}" presName="comp" presStyleCnt="0"/>
      <dgm:spPr/>
    </dgm:pt>
    <dgm:pt modelId="{20F3F5B5-8431-4D38-96CB-8E9274900CF6}" type="pres">
      <dgm:prSet presAssocID="{9068A06F-061A-46BC-A916-7D288BCDF999}" presName="child" presStyleLbl="bgAccFollowNode1" presStyleIdx="2" presStyleCnt="9"/>
      <dgm:spPr/>
      <dgm:t>
        <a:bodyPr/>
        <a:lstStyle/>
        <a:p>
          <a:endParaRPr lang="es-EC"/>
        </a:p>
      </dgm:t>
    </dgm:pt>
    <dgm:pt modelId="{E9B9DD4B-11BC-4271-97D7-746C0AD0B75F}" type="pres">
      <dgm:prSet presAssocID="{9068A06F-061A-46BC-A916-7D288BCDF999}" presName="childTx" presStyleLbl="bg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CCA704-B8BA-45DC-B78D-7EEE9466F62D}" type="pres">
      <dgm:prSet presAssocID="{A12919C9-78F9-4970-8CF9-12BBDF3564D7}" presName="comp" presStyleCnt="0"/>
      <dgm:spPr/>
    </dgm:pt>
    <dgm:pt modelId="{FFAEF550-57F5-4606-B2F5-B2010E094077}" type="pres">
      <dgm:prSet presAssocID="{A12919C9-78F9-4970-8CF9-12BBDF3564D7}" presName="child" presStyleLbl="bgAccFollowNode1" presStyleIdx="3" presStyleCnt="9"/>
      <dgm:spPr/>
      <dgm:t>
        <a:bodyPr/>
        <a:lstStyle/>
        <a:p>
          <a:endParaRPr lang="es-EC"/>
        </a:p>
      </dgm:t>
    </dgm:pt>
    <dgm:pt modelId="{A58D5FFE-F595-424A-ABB5-A53132F066D7}" type="pres">
      <dgm:prSet presAssocID="{A12919C9-78F9-4970-8CF9-12BBDF3564D7}" presName="childTx" presStyleLbl="bg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E0BC59-184B-4976-946E-3C3DCAF389C6}" type="pres">
      <dgm:prSet presAssocID="{952C80FE-7F40-4B8D-9465-9566DC29D0D9}" presName="negSpace" presStyleCnt="0"/>
      <dgm:spPr/>
    </dgm:pt>
    <dgm:pt modelId="{BD7CD45D-3410-4C57-B1A6-3F9F2768DA08}" type="pres">
      <dgm:prSet presAssocID="{952C80FE-7F40-4B8D-9465-9566DC29D0D9}" presName="circle" presStyleLbl="node1" presStyleIdx="0" presStyleCnt="2" custScaleX="171049" custLinFactNeighborX="-60345" custLinFactNeighborY="9249"/>
      <dgm:spPr/>
      <dgm:t>
        <a:bodyPr/>
        <a:lstStyle/>
        <a:p>
          <a:endParaRPr lang="es-EC"/>
        </a:p>
      </dgm:t>
    </dgm:pt>
    <dgm:pt modelId="{E2FEDB10-1EB3-4017-B93B-258976D2CFFB}" type="pres">
      <dgm:prSet presAssocID="{7181462C-CE3A-4F11-810A-1AA3D35E75DA}" presName="transSpace" presStyleCnt="0"/>
      <dgm:spPr/>
    </dgm:pt>
    <dgm:pt modelId="{557135E2-E948-407E-AD89-15297C0AF0C4}" type="pres">
      <dgm:prSet presAssocID="{3F431990-4ABC-41A4-B0C0-40914680CF06}" presName="posSpace" presStyleCnt="0"/>
      <dgm:spPr/>
    </dgm:pt>
    <dgm:pt modelId="{FB8A93F4-89A2-4A42-8908-981939448F3A}" type="pres">
      <dgm:prSet presAssocID="{3F431990-4ABC-41A4-B0C0-40914680CF06}" presName="vertFlow" presStyleCnt="0"/>
      <dgm:spPr/>
    </dgm:pt>
    <dgm:pt modelId="{B0EC5DFE-2854-4FED-88A0-148366A8BFD4}" type="pres">
      <dgm:prSet presAssocID="{3F431990-4ABC-41A4-B0C0-40914680CF06}" presName="topSpace" presStyleCnt="0"/>
      <dgm:spPr/>
    </dgm:pt>
    <dgm:pt modelId="{0BB41DAD-CF9E-43F5-AAAF-7E11F1F50D3F}" type="pres">
      <dgm:prSet presAssocID="{3F431990-4ABC-41A4-B0C0-40914680CF06}" presName="firstComp" presStyleCnt="0"/>
      <dgm:spPr/>
    </dgm:pt>
    <dgm:pt modelId="{67528838-6B7A-479E-91E8-80152EAF15A0}" type="pres">
      <dgm:prSet presAssocID="{3F431990-4ABC-41A4-B0C0-40914680CF06}" presName="firstChild" presStyleLbl="bgAccFollowNode1" presStyleIdx="4" presStyleCnt="9" custLinFactNeighborX="26710" custLinFactNeighborY="-6016"/>
      <dgm:spPr/>
      <dgm:t>
        <a:bodyPr/>
        <a:lstStyle/>
        <a:p>
          <a:endParaRPr lang="es-EC"/>
        </a:p>
      </dgm:t>
    </dgm:pt>
    <dgm:pt modelId="{B3BCAAA0-3588-45C6-90A9-49958A3FC751}" type="pres">
      <dgm:prSet presAssocID="{3F431990-4ABC-41A4-B0C0-40914680CF06}" presName="firstChildTx" presStyleLbl="bg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B47B70-E916-4A7D-AE4D-21A18FDD3C8D}" type="pres">
      <dgm:prSet presAssocID="{C50E959B-43CA-43CE-95C6-31FA53187275}" presName="comp" presStyleCnt="0"/>
      <dgm:spPr/>
    </dgm:pt>
    <dgm:pt modelId="{60E4FF6A-E6AC-46F3-A424-8F6F985CC9A2}" type="pres">
      <dgm:prSet presAssocID="{C50E959B-43CA-43CE-95C6-31FA53187275}" presName="child" presStyleLbl="bgAccFollowNode1" presStyleIdx="5" presStyleCnt="9" custScaleY="75132"/>
      <dgm:spPr/>
      <dgm:t>
        <a:bodyPr/>
        <a:lstStyle/>
        <a:p>
          <a:endParaRPr lang="es-EC"/>
        </a:p>
      </dgm:t>
    </dgm:pt>
    <dgm:pt modelId="{7E3B64D0-18D3-46F1-84E3-F47BC0C1197A}" type="pres">
      <dgm:prSet presAssocID="{C50E959B-43CA-43CE-95C6-31FA53187275}" presName="childTx" presStyleLbl="bg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CFAA7F-7139-4C1A-BF82-54EC6F52A292}" type="pres">
      <dgm:prSet presAssocID="{BA002A04-408D-4EA7-BBFA-690EA337BC1D}" presName="comp" presStyleCnt="0"/>
      <dgm:spPr/>
    </dgm:pt>
    <dgm:pt modelId="{8E139EDD-9A4A-4F4B-8830-F83617F2C159}" type="pres">
      <dgm:prSet presAssocID="{BA002A04-408D-4EA7-BBFA-690EA337BC1D}" presName="child" presStyleLbl="bgAccFollowNode1" presStyleIdx="6" presStyleCnt="9"/>
      <dgm:spPr/>
      <dgm:t>
        <a:bodyPr/>
        <a:lstStyle/>
        <a:p>
          <a:endParaRPr lang="es-EC"/>
        </a:p>
      </dgm:t>
    </dgm:pt>
    <dgm:pt modelId="{CE47BE42-DD2F-4864-BFDB-CAD8F56ED793}" type="pres">
      <dgm:prSet presAssocID="{BA002A04-408D-4EA7-BBFA-690EA337BC1D}" presName="childTx" presStyleLbl="bg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5DD7E2-BD8B-48F7-BAA5-EE3956BDB141}" type="pres">
      <dgm:prSet presAssocID="{41ADB84B-7D0F-4D50-8953-F28C597D9B7C}" presName="comp" presStyleCnt="0"/>
      <dgm:spPr/>
    </dgm:pt>
    <dgm:pt modelId="{D20A2914-9D6C-4A18-A692-1212168F9293}" type="pres">
      <dgm:prSet presAssocID="{41ADB84B-7D0F-4D50-8953-F28C597D9B7C}" presName="child" presStyleLbl="bgAccFollowNode1" presStyleIdx="7" presStyleCnt="9"/>
      <dgm:spPr/>
      <dgm:t>
        <a:bodyPr/>
        <a:lstStyle/>
        <a:p>
          <a:endParaRPr lang="es-EC"/>
        </a:p>
      </dgm:t>
    </dgm:pt>
    <dgm:pt modelId="{EEE1EBEB-A53E-4BBE-BFFF-1F3D2FD3FD08}" type="pres">
      <dgm:prSet presAssocID="{41ADB84B-7D0F-4D50-8953-F28C597D9B7C}" presName="childTx" presStyleLbl="bg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3600E4-473A-443C-9D79-F11F6BFFBFCD}" type="pres">
      <dgm:prSet presAssocID="{3504A2F9-DA63-4D60-B29A-85766F537E7E}" presName="comp" presStyleCnt="0"/>
      <dgm:spPr/>
    </dgm:pt>
    <dgm:pt modelId="{EF49395A-575C-4BCB-8726-952213D5AAC7}" type="pres">
      <dgm:prSet presAssocID="{3504A2F9-DA63-4D60-B29A-85766F537E7E}" presName="child" presStyleLbl="bgAccFollowNode1" presStyleIdx="8" presStyleCnt="9"/>
      <dgm:spPr/>
      <dgm:t>
        <a:bodyPr/>
        <a:lstStyle/>
        <a:p>
          <a:endParaRPr lang="es-EC"/>
        </a:p>
      </dgm:t>
    </dgm:pt>
    <dgm:pt modelId="{FF66B62C-7812-4797-A9F3-C4BEEA804028}" type="pres">
      <dgm:prSet presAssocID="{3504A2F9-DA63-4D60-B29A-85766F537E7E}" presName="childTx" presStyleLbl="bg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572F86-5CF6-4671-9E9B-BBE03F81A733}" type="pres">
      <dgm:prSet presAssocID="{3F431990-4ABC-41A4-B0C0-40914680CF06}" presName="negSpace" presStyleCnt="0"/>
      <dgm:spPr/>
    </dgm:pt>
    <dgm:pt modelId="{97118ED8-9456-4BDF-A7BB-A3205C873B26}" type="pres">
      <dgm:prSet presAssocID="{3F431990-4ABC-41A4-B0C0-40914680CF06}" presName="circle" presStyleLbl="node1" presStyleIdx="1" presStyleCnt="2" custScaleX="201022" custLinFactNeighborX="-30468" custLinFactNeighborY="9249"/>
      <dgm:spPr/>
      <dgm:t>
        <a:bodyPr/>
        <a:lstStyle/>
        <a:p>
          <a:endParaRPr lang="es-EC"/>
        </a:p>
      </dgm:t>
    </dgm:pt>
  </dgm:ptLst>
  <dgm:cxnLst>
    <dgm:cxn modelId="{46F931D3-F360-4374-A01E-8917468BDB1D}" type="presOf" srcId="{C50E959B-43CA-43CE-95C6-31FA53187275}" destId="{60E4FF6A-E6AC-46F3-A424-8F6F985CC9A2}" srcOrd="0" destOrd="0" presId="urn:microsoft.com/office/officeart/2005/8/layout/hList9"/>
    <dgm:cxn modelId="{42A11D89-65C1-4F49-894D-0182AC313FCE}" type="presOf" srcId="{A12919C9-78F9-4970-8CF9-12BBDF3564D7}" destId="{FFAEF550-57F5-4606-B2F5-B2010E094077}" srcOrd="0" destOrd="0" presId="urn:microsoft.com/office/officeart/2005/8/layout/hList9"/>
    <dgm:cxn modelId="{80E2DC84-8557-4983-B8A5-C2C92841EB4F}" srcId="{952C80FE-7F40-4B8D-9465-9566DC29D0D9}" destId="{555A2344-2934-4417-9C9B-4B04CC6D4D04}" srcOrd="1" destOrd="0" parTransId="{9222CA74-DE2B-4989-8F15-FE8D960117D5}" sibTransId="{15FEFE13-FA0E-468C-9C86-BC2A1D77A93B}"/>
    <dgm:cxn modelId="{00845179-1AF5-4616-B720-427E42859E86}" type="presOf" srcId="{3F431990-4ABC-41A4-B0C0-40914680CF06}" destId="{97118ED8-9456-4BDF-A7BB-A3205C873B26}" srcOrd="0" destOrd="0" presId="urn:microsoft.com/office/officeart/2005/8/layout/hList9"/>
    <dgm:cxn modelId="{C65A5AAA-16F0-4C8F-94EE-61264234814C}" type="presOf" srcId="{952C80FE-7F40-4B8D-9465-9566DC29D0D9}" destId="{BD7CD45D-3410-4C57-B1A6-3F9F2768DA08}" srcOrd="0" destOrd="0" presId="urn:microsoft.com/office/officeart/2005/8/layout/hList9"/>
    <dgm:cxn modelId="{CD26374E-8D75-462F-B8E6-EE6A38BC6F9E}" type="presOf" srcId="{BA002A04-408D-4EA7-BBFA-690EA337BC1D}" destId="{CE47BE42-DD2F-4864-BFDB-CAD8F56ED793}" srcOrd="1" destOrd="0" presId="urn:microsoft.com/office/officeart/2005/8/layout/hList9"/>
    <dgm:cxn modelId="{44E45BB4-9656-4F2D-92DA-6854D25C9011}" type="presOf" srcId="{B0E6EE8A-FD06-427F-A967-8210DD8C42B5}" destId="{B2BDDECA-58AB-4C05-BD3C-A16BF369C074}" srcOrd="0" destOrd="0" presId="urn:microsoft.com/office/officeart/2005/8/layout/hList9"/>
    <dgm:cxn modelId="{A287419B-E873-4D54-83BD-DE9CAF1742B7}" type="presOf" srcId="{A12919C9-78F9-4970-8CF9-12BBDF3564D7}" destId="{A58D5FFE-F595-424A-ABB5-A53132F066D7}" srcOrd="1" destOrd="0" presId="urn:microsoft.com/office/officeart/2005/8/layout/hList9"/>
    <dgm:cxn modelId="{FF405B38-54F3-41A0-9107-B4CE433C9EFD}" type="presOf" srcId="{41ADB84B-7D0F-4D50-8953-F28C597D9B7C}" destId="{D20A2914-9D6C-4A18-A692-1212168F9293}" srcOrd="0" destOrd="0" presId="urn:microsoft.com/office/officeart/2005/8/layout/hList9"/>
    <dgm:cxn modelId="{3B03129E-8253-4359-A811-0142463C5A13}" type="presOf" srcId="{BA002A04-408D-4EA7-BBFA-690EA337BC1D}" destId="{8E139EDD-9A4A-4F4B-8830-F83617F2C159}" srcOrd="0" destOrd="0" presId="urn:microsoft.com/office/officeart/2005/8/layout/hList9"/>
    <dgm:cxn modelId="{02FA4E23-699B-4884-A76E-F7690323EEB5}" srcId="{3F431990-4ABC-41A4-B0C0-40914680CF06}" destId="{41ADB84B-7D0F-4D50-8953-F28C597D9B7C}" srcOrd="3" destOrd="0" parTransId="{4B1D4886-1F8B-429A-8702-BCB5A885E63D}" sibTransId="{49A17479-124A-4C53-B10A-FA3C9513E1CC}"/>
    <dgm:cxn modelId="{5D3992D7-3DED-4C36-A86D-BEB85F40D000}" srcId="{1DDBBDAC-DF5D-4947-92D1-095F9F11D99F}" destId="{952C80FE-7F40-4B8D-9465-9566DC29D0D9}" srcOrd="0" destOrd="0" parTransId="{28F81D5E-57FF-48C7-BA64-20B6701514DD}" sibTransId="{7181462C-CE3A-4F11-810A-1AA3D35E75DA}"/>
    <dgm:cxn modelId="{03281EC6-7815-4D64-B648-F2EEE2A18557}" srcId="{3F431990-4ABC-41A4-B0C0-40914680CF06}" destId="{C50E959B-43CA-43CE-95C6-31FA53187275}" srcOrd="1" destOrd="0" parTransId="{DE2F5C2B-E6BE-4E1E-B8A1-522EF2D1D3F8}" sibTransId="{1B57C589-FACE-463E-878C-10C14E0B1EB4}"/>
    <dgm:cxn modelId="{198E4EA0-44B0-4E24-B020-2845AE073B9B}" type="presOf" srcId="{41ADB84B-7D0F-4D50-8953-F28C597D9B7C}" destId="{EEE1EBEB-A53E-4BBE-BFFF-1F3D2FD3FD08}" srcOrd="1" destOrd="0" presId="urn:microsoft.com/office/officeart/2005/8/layout/hList9"/>
    <dgm:cxn modelId="{723F3FEB-8720-4E61-AB01-2A19F1FFF03E}" type="presOf" srcId="{4134611F-A0B7-451F-B01C-4F0BE9E085D2}" destId="{B3BCAAA0-3588-45C6-90A9-49958A3FC751}" srcOrd="1" destOrd="0" presId="urn:microsoft.com/office/officeart/2005/8/layout/hList9"/>
    <dgm:cxn modelId="{81A388C1-E77D-4332-8F08-7ADA803857E6}" srcId="{1DDBBDAC-DF5D-4947-92D1-095F9F11D99F}" destId="{3F431990-4ABC-41A4-B0C0-40914680CF06}" srcOrd="1" destOrd="0" parTransId="{9B57DC1E-018B-470D-8BE8-40832875BD99}" sibTransId="{56BCCA31-EA9C-43A5-8EDC-9312B3CD679C}"/>
    <dgm:cxn modelId="{67862675-0AC9-41BA-9B10-5D7ED29B1A55}" srcId="{3F431990-4ABC-41A4-B0C0-40914680CF06}" destId="{3504A2F9-DA63-4D60-B29A-85766F537E7E}" srcOrd="4" destOrd="0" parTransId="{C8FCF26A-627D-4339-83EB-0179FB70EE51}" sibTransId="{7E799CC6-3815-4E49-B971-69333819FDC4}"/>
    <dgm:cxn modelId="{883F16F9-A49A-4841-A8A5-753CF14D2182}" srcId="{952C80FE-7F40-4B8D-9465-9566DC29D0D9}" destId="{9068A06F-061A-46BC-A916-7D288BCDF999}" srcOrd="2" destOrd="0" parTransId="{9784C0BB-D4F8-45B2-876E-CD3E878E5432}" sibTransId="{54CFEDF1-6EE2-468A-9402-648EA92D3AE0}"/>
    <dgm:cxn modelId="{8DAA484C-82DE-433A-87CF-2274560E9AAD}" type="presOf" srcId="{555A2344-2934-4417-9C9B-4B04CC6D4D04}" destId="{E1E6D660-F961-412C-B3E6-3B3502BA962B}" srcOrd="0" destOrd="0" presId="urn:microsoft.com/office/officeart/2005/8/layout/hList9"/>
    <dgm:cxn modelId="{25122A82-1382-4018-ADD8-89E5C1DC5EAA}" type="presOf" srcId="{9068A06F-061A-46BC-A916-7D288BCDF999}" destId="{20F3F5B5-8431-4D38-96CB-8E9274900CF6}" srcOrd="0" destOrd="0" presId="urn:microsoft.com/office/officeart/2005/8/layout/hList9"/>
    <dgm:cxn modelId="{60E05569-9FA6-472B-BA08-BB2664D9013A}" type="presOf" srcId="{B0E6EE8A-FD06-427F-A967-8210DD8C42B5}" destId="{D1616423-B3E6-4C35-9BA4-79A0A536594A}" srcOrd="1" destOrd="0" presId="urn:microsoft.com/office/officeart/2005/8/layout/hList9"/>
    <dgm:cxn modelId="{C447B036-4E66-4194-A9F2-DDE33CE5B3F1}" type="presOf" srcId="{555A2344-2934-4417-9C9B-4B04CC6D4D04}" destId="{DA373B45-C20F-471E-8B9C-C97061811FB9}" srcOrd="1" destOrd="0" presId="urn:microsoft.com/office/officeart/2005/8/layout/hList9"/>
    <dgm:cxn modelId="{5B5B8988-D3DA-4F30-BA7A-0624BED344C9}" type="presOf" srcId="{3504A2F9-DA63-4D60-B29A-85766F537E7E}" destId="{FF66B62C-7812-4797-A9F3-C4BEEA804028}" srcOrd="1" destOrd="0" presId="urn:microsoft.com/office/officeart/2005/8/layout/hList9"/>
    <dgm:cxn modelId="{0B88329D-AF9F-4B92-87CA-1057031A620B}" type="presOf" srcId="{9068A06F-061A-46BC-A916-7D288BCDF999}" destId="{E9B9DD4B-11BC-4271-97D7-746C0AD0B75F}" srcOrd="1" destOrd="0" presId="urn:microsoft.com/office/officeart/2005/8/layout/hList9"/>
    <dgm:cxn modelId="{27F1D56D-153A-425A-9084-A1A4CDBE617B}" srcId="{952C80FE-7F40-4B8D-9465-9566DC29D0D9}" destId="{B0E6EE8A-FD06-427F-A967-8210DD8C42B5}" srcOrd="0" destOrd="0" parTransId="{0165D6D2-E763-4093-9A73-29DA8D3E0612}" sibTransId="{1A4CCCD1-11C4-48FA-9835-B5F8EE5FBD96}"/>
    <dgm:cxn modelId="{5AEE547D-5E67-463F-A890-EE2513376B40}" srcId="{3F431990-4ABC-41A4-B0C0-40914680CF06}" destId="{4134611F-A0B7-451F-B01C-4F0BE9E085D2}" srcOrd="0" destOrd="0" parTransId="{8E7FDFD5-8FF3-43B6-B925-747F05294760}" sibTransId="{37B9B77E-F73E-4FA0-8A31-3A3C0D4D994E}"/>
    <dgm:cxn modelId="{37ECDB3A-A9F6-42A5-884E-FDA7FC72DC64}" type="presOf" srcId="{4134611F-A0B7-451F-B01C-4F0BE9E085D2}" destId="{67528838-6B7A-479E-91E8-80152EAF15A0}" srcOrd="0" destOrd="0" presId="urn:microsoft.com/office/officeart/2005/8/layout/hList9"/>
    <dgm:cxn modelId="{D5C09AA2-3816-47EE-8F0E-4815F14AEBB2}" srcId="{3F431990-4ABC-41A4-B0C0-40914680CF06}" destId="{BA002A04-408D-4EA7-BBFA-690EA337BC1D}" srcOrd="2" destOrd="0" parTransId="{A6B5F0D6-8218-4FE7-9AEE-61D5D2BF0A30}" sibTransId="{BD75C6D4-879B-4ABE-8C1D-959ED4485552}"/>
    <dgm:cxn modelId="{BFEF3D87-B93F-475D-9A23-96B5C953FA0B}" type="presOf" srcId="{3504A2F9-DA63-4D60-B29A-85766F537E7E}" destId="{EF49395A-575C-4BCB-8726-952213D5AAC7}" srcOrd="0" destOrd="0" presId="urn:microsoft.com/office/officeart/2005/8/layout/hList9"/>
    <dgm:cxn modelId="{74CE9FB5-5145-44B5-995C-32A1C37C3CA7}" type="presOf" srcId="{C50E959B-43CA-43CE-95C6-31FA53187275}" destId="{7E3B64D0-18D3-46F1-84E3-F47BC0C1197A}" srcOrd="1" destOrd="0" presId="urn:microsoft.com/office/officeart/2005/8/layout/hList9"/>
    <dgm:cxn modelId="{D401EDEF-AB47-41EF-8A6C-C78C919A39EE}" type="presOf" srcId="{1DDBBDAC-DF5D-4947-92D1-095F9F11D99F}" destId="{830CE2BF-585B-46ED-B3DC-89EA644C8A35}" srcOrd="0" destOrd="0" presId="urn:microsoft.com/office/officeart/2005/8/layout/hList9"/>
    <dgm:cxn modelId="{B98EFA4F-9FBE-4835-A3BB-C1824D2F1D15}" srcId="{952C80FE-7F40-4B8D-9465-9566DC29D0D9}" destId="{A12919C9-78F9-4970-8CF9-12BBDF3564D7}" srcOrd="3" destOrd="0" parTransId="{E9B264D0-DFF8-4616-9590-433668B2D753}" sibTransId="{9DC296B7-9EE5-4C60-97ED-2FB27D44B1E7}"/>
    <dgm:cxn modelId="{DDBCE7BE-409A-4E38-86DB-880CDE6E534B}" type="presParOf" srcId="{830CE2BF-585B-46ED-B3DC-89EA644C8A35}" destId="{D7F165B8-2B54-46F0-AFD6-77289CD4A3CC}" srcOrd="0" destOrd="0" presId="urn:microsoft.com/office/officeart/2005/8/layout/hList9"/>
    <dgm:cxn modelId="{5461AC2D-E31B-4FB4-9F85-76759C877293}" type="presParOf" srcId="{830CE2BF-585B-46ED-B3DC-89EA644C8A35}" destId="{641E0190-A31A-46A4-9EEF-41411841C053}" srcOrd="1" destOrd="0" presId="urn:microsoft.com/office/officeart/2005/8/layout/hList9"/>
    <dgm:cxn modelId="{0C5947FF-6481-4566-951B-04B1AD786301}" type="presParOf" srcId="{641E0190-A31A-46A4-9EEF-41411841C053}" destId="{7A0B44AE-3261-42DF-B89B-93832A41402C}" srcOrd="0" destOrd="0" presId="urn:microsoft.com/office/officeart/2005/8/layout/hList9"/>
    <dgm:cxn modelId="{BAA82052-E0D9-41B0-B913-715D283120E9}" type="presParOf" srcId="{641E0190-A31A-46A4-9EEF-41411841C053}" destId="{B1C730CD-6F4D-4B3E-8A1E-9645A5E90D21}" srcOrd="1" destOrd="0" presId="urn:microsoft.com/office/officeart/2005/8/layout/hList9"/>
    <dgm:cxn modelId="{5DEA0072-DAD0-42B0-B653-403D43C883BB}" type="presParOf" srcId="{B1C730CD-6F4D-4B3E-8A1E-9645A5E90D21}" destId="{B2BDDECA-58AB-4C05-BD3C-A16BF369C074}" srcOrd="0" destOrd="0" presId="urn:microsoft.com/office/officeart/2005/8/layout/hList9"/>
    <dgm:cxn modelId="{1D3259F9-9D43-474B-B934-F7A3B0BCBB1C}" type="presParOf" srcId="{B1C730CD-6F4D-4B3E-8A1E-9645A5E90D21}" destId="{D1616423-B3E6-4C35-9BA4-79A0A536594A}" srcOrd="1" destOrd="0" presId="urn:microsoft.com/office/officeart/2005/8/layout/hList9"/>
    <dgm:cxn modelId="{E64F3DCC-7910-4747-BC4C-E7F87D9B085A}" type="presParOf" srcId="{641E0190-A31A-46A4-9EEF-41411841C053}" destId="{E8546AD5-E28A-42C5-B71F-2FC6791220A0}" srcOrd="2" destOrd="0" presId="urn:microsoft.com/office/officeart/2005/8/layout/hList9"/>
    <dgm:cxn modelId="{C5735C13-1AF0-4C16-BB34-F1686F33C29F}" type="presParOf" srcId="{E8546AD5-E28A-42C5-B71F-2FC6791220A0}" destId="{E1E6D660-F961-412C-B3E6-3B3502BA962B}" srcOrd="0" destOrd="0" presId="urn:microsoft.com/office/officeart/2005/8/layout/hList9"/>
    <dgm:cxn modelId="{B19C71E5-4214-484F-90AC-B848778D6C13}" type="presParOf" srcId="{E8546AD5-E28A-42C5-B71F-2FC6791220A0}" destId="{DA373B45-C20F-471E-8B9C-C97061811FB9}" srcOrd="1" destOrd="0" presId="urn:microsoft.com/office/officeart/2005/8/layout/hList9"/>
    <dgm:cxn modelId="{FCBCEB9D-ED4E-4741-B103-8A9C0EAE042A}" type="presParOf" srcId="{641E0190-A31A-46A4-9EEF-41411841C053}" destId="{ECB51F6B-001F-4329-9559-269438B3BBAE}" srcOrd="3" destOrd="0" presId="urn:microsoft.com/office/officeart/2005/8/layout/hList9"/>
    <dgm:cxn modelId="{B0E3578B-FE63-420B-A283-6AF09AA06575}" type="presParOf" srcId="{ECB51F6B-001F-4329-9559-269438B3BBAE}" destId="{20F3F5B5-8431-4D38-96CB-8E9274900CF6}" srcOrd="0" destOrd="0" presId="urn:microsoft.com/office/officeart/2005/8/layout/hList9"/>
    <dgm:cxn modelId="{55EAE957-AD14-449C-9406-F83F4FFDA26E}" type="presParOf" srcId="{ECB51F6B-001F-4329-9559-269438B3BBAE}" destId="{E9B9DD4B-11BC-4271-97D7-746C0AD0B75F}" srcOrd="1" destOrd="0" presId="urn:microsoft.com/office/officeart/2005/8/layout/hList9"/>
    <dgm:cxn modelId="{16138027-3AD5-4247-A810-B9AA73EC78DB}" type="presParOf" srcId="{641E0190-A31A-46A4-9EEF-41411841C053}" destId="{E8CCA704-B8BA-45DC-B78D-7EEE9466F62D}" srcOrd="4" destOrd="0" presId="urn:microsoft.com/office/officeart/2005/8/layout/hList9"/>
    <dgm:cxn modelId="{2C86FFFD-D383-4403-94A0-E0537233E94C}" type="presParOf" srcId="{E8CCA704-B8BA-45DC-B78D-7EEE9466F62D}" destId="{FFAEF550-57F5-4606-B2F5-B2010E094077}" srcOrd="0" destOrd="0" presId="urn:microsoft.com/office/officeart/2005/8/layout/hList9"/>
    <dgm:cxn modelId="{D075784F-1C69-44BE-9936-E103C6B237AF}" type="presParOf" srcId="{E8CCA704-B8BA-45DC-B78D-7EEE9466F62D}" destId="{A58D5FFE-F595-424A-ABB5-A53132F066D7}" srcOrd="1" destOrd="0" presId="urn:microsoft.com/office/officeart/2005/8/layout/hList9"/>
    <dgm:cxn modelId="{F5750BAD-9F85-469C-B272-89F8146F370D}" type="presParOf" srcId="{830CE2BF-585B-46ED-B3DC-89EA644C8A35}" destId="{4BE0BC59-184B-4976-946E-3C3DCAF389C6}" srcOrd="2" destOrd="0" presId="urn:microsoft.com/office/officeart/2005/8/layout/hList9"/>
    <dgm:cxn modelId="{4447B549-DAE4-4D0A-8D29-8F53EE415A5B}" type="presParOf" srcId="{830CE2BF-585B-46ED-B3DC-89EA644C8A35}" destId="{BD7CD45D-3410-4C57-B1A6-3F9F2768DA08}" srcOrd="3" destOrd="0" presId="urn:microsoft.com/office/officeart/2005/8/layout/hList9"/>
    <dgm:cxn modelId="{DC8C7756-6F9C-4557-BB09-E31D1D3D502B}" type="presParOf" srcId="{830CE2BF-585B-46ED-B3DC-89EA644C8A35}" destId="{E2FEDB10-1EB3-4017-B93B-258976D2CFFB}" srcOrd="4" destOrd="0" presId="urn:microsoft.com/office/officeart/2005/8/layout/hList9"/>
    <dgm:cxn modelId="{9D59839E-5220-496E-A083-EFD49B2D6D76}" type="presParOf" srcId="{830CE2BF-585B-46ED-B3DC-89EA644C8A35}" destId="{557135E2-E948-407E-AD89-15297C0AF0C4}" srcOrd="5" destOrd="0" presId="urn:microsoft.com/office/officeart/2005/8/layout/hList9"/>
    <dgm:cxn modelId="{4883AEAA-6600-4D57-88AE-69DC77EBC0F5}" type="presParOf" srcId="{830CE2BF-585B-46ED-B3DC-89EA644C8A35}" destId="{FB8A93F4-89A2-4A42-8908-981939448F3A}" srcOrd="6" destOrd="0" presId="urn:microsoft.com/office/officeart/2005/8/layout/hList9"/>
    <dgm:cxn modelId="{9356F52D-BA0A-41B8-A625-E0285652A511}" type="presParOf" srcId="{FB8A93F4-89A2-4A42-8908-981939448F3A}" destId="{B0EC5DFE-2854-4FED-88A0-148366A8BFD4}" srcOrd="0" destOrd="0" presId="urn:microsoft.com/office/officeart/2005/8/layout/hList9"/>
    <dgm:cxn modelId="{4A019B4B-28A6-452A-BD42-B7E6BE5B7CEE}" type="presParOf" srcId="{FB8A93F4-89A2-4A42-8908-981939448F3A}" destId="{0BB41DAD-CF9E-43F5-AAAF-7E11F1F50D3F}" srcOrd="1" destOrd="0" presId="urn:microsoft.com/office/officeart/2005/8/layout/hList9"/>
    <dgm:cxn modelId="{16FE051A-D3A3-4F48-962C-7412C7CFC302}" type="presParOf" srcId="{0BB41DAD-CF9E-43F5-AAAF-7E11F1F50D3F}" destId="{67528838-6B7A-479E-91E8-80152EAF15A0}" srcOrd="0" destOrd="0" presId="urn:microsoft.com/office/officeart/2005/8/layout/hList9"/>
    <dgm:cxn modelId="{1F26DD69-266E-4F23-B6C6-4CE9CE219512}" type="presParOf" srcId="{0BB41DAD-CF9E-43F5-AAAF-7E11F1F50D3F}" destId="{B3BCAAA0-3588-45C6-90A9-49958A3FC751}" srcOrd="1" destOrd="0" presId="urn:microsoft.com/office/officeart/2005/8/layout/hList9"/>
    <dgm:cxn modelId="{EB502AD3-60F4-47DC-AF31-41560A74BD19}" type="presParOf" srcId="{FB8A93F4-89A2-4A42-8908-981939448F3A}" destId="{EDB47B70-E916-4A7D-AE4D-21A18FDD3C8D}" srcOrd="2" destOrd="0" presId="urn:microsoft.com/office/officeart/2005/8/layout/hList9"/>
    <dgm:cxn modelId="{F77EDEC1-8533-41B1-976A-025A76226294}" type="presParOf" srcId="{EDB47B70-E916-4A7D-AE4D-21A18FDD3C8D}" destId="{60E4FF6A-E6AC-46F3-A424-8F6F985CC9A2}" srcOrd="0" destOrd="0" presId="urn:microsoft.com/office/officeart/2005/8/layout/hList9"/>
    <dgm:cxn modelId="{95D783C0-9CB0-4FA4-961E-8F56063E9CB6}" type="presParOf" srcId="{EDB47B70-E916-4A7D-AE4D-21A18FDD3C8D}" destId="{7E3B64D0-18D3-46F1-84E3-F47BC0C1197A}" srcOrd="1" destOrd="0" presId="urn:microsoft.com/office/officeart/2005/8/layout/hList9"/>
    <dgm:cxn modelId="{583A87A3-386C-46C8-B9D0-BFFADE12883D}" type="presParOf" srcId="{FB8A93F4-89A2-4A42-8908-981939448F3A}" destId="{74CFAA7F-7139-4C1A-BF82-54EC6F52A292}" srcOrd="3" destOrd="0" presId="urn:microsoft.com/office/officeart/2005/8/layout/hList9"/>
    <dgm:cxn modelId="{B136B285-5BBB-492D-906D-0FDA415CF5DA}" type="presParOf" srcId="{74CFAA7F-7139-4C1A-BF82-54EC6F52A292}" destId="{8E139EDD-9A4A-4F4B-8830-F83617F2C159}" srcOrd="0" destOrd="0" presId="urn:microsoft.com/office/officeart/2005/8/layout/hList9"/>
    <dgm:cxn modelId="{32F2754B-1984-4440-BCCD-0A0896EE409F}" type="presParOf" srcId="{74CFAA7F-7139-4C1A-BF82-54EC6F52A292}" destId="{CE47BE42-DD2F-4864-BFDB-CAD8F56ED793}" srcOrd="1" destOrd="0" presId="urn:microsoft.com/office/officeart/2005/8/layout/hList9"/>
    <dgm:cxn modelId="{B39231A1-EF1A-48EE-8449-A7B7CFCBE58C}" type="presParOf" srcId="{FB8A93F4-89A2-4A42-8908-981939448F3A}" destId="{6B5DD7E2-BD8B-48F7-BAA5-EE3956BDB141}" srcOrd="4" destOrd="0" presId="urn:microsoft.com/office/officeart/2005/8/layout/hList9"/>
    <dgm:cxn modelId="{133F2697-4DD4-4FF7-98CB-BE9FDB4FD990}" type="presParOf" srcId="{6B5DD7E2-BD8B-48F7-BAA5-EE3956BDB141}" destId="{D20A2914-9D6C-4A18-A692-1212168F9293}" srcOrd="0" destOrd="0" presId="urn:microsoft.com/office/officeart/2005/8/layout/hList9"/>
    <dgm:cxn modelId="{BF1F9E98-A378-4D56-B7BF-37FE6FEB38AF}" type="presParOf" srcId="{6B5DD7E2-BD8B-48F7-BAA5-EE3956BDB141}" destId="{EEE1EBEB-A53E-4BBE-BFFF-1F3D2FD3FD08}" srcOrd="1" destOrd="0" presId="urn:microsoft.com/office/officeart/2005/8/layout/hList9"/>
    <dgm:cxn modelId="{7EC945BC-659F-460A-8567-BCDABBC3463A}" type="presParOf" srcId="{FB8A93F4-89A2-4A42-8908-981939448F3A}" destId="{433600E4-473A-443C-9D79-F11F6BFFBFCD}" srcOrd="5" destOrd="0" presId="urn:microsoft.com/office/officeart/2005/8/layout/hList9"/>
    <dgm:cxn modelId="{D93D8A97-79AD-4985-A78E-A6FE2F8FBB4F}" type="presParOf" srcId="{433600E4-473A-443C-9D79-F11F6BFFBFCD}" destId="{EF49395A-575C-4BCB-8726-952213D5AAC7}" srcOrd="0" destOrd="0" presId="urn:microsoft.com/office/officeart/2005/8/layout/hList9"/>
    <dgm:cxn modelId="{DF413783-E80A-4D1E-898B-64A0F644332D}" type="presParOf" srcId="{433600E4-473A-443C-9D79-F11F6BFFBFCD}" destId="{FF66B62C-7812-4797-A9F3-C4BEEA804028}" srcOrd="1" destOrd="0" presId="urn:microsoft.com/office/officeart/2005/8/layout/hList9"/>
    <dgm:cxn modelId="{38D1B6C6-64AC-4B90-99D6-3809892782B6}" type="presParOf" srcId="{830CE2BF-585B-46ED-B3DC-89EA644C8A35}" destId="{06572F86-5CF6-4671-9E9B-BBE03F81A733}" srcOrd="7" destOrd="0" presId="urn:microsoft.com/office/officeart/2005/8/layout/hList9"/>
    <dgm:cxn modelId="{6EDDBDF7-1030-41F7-A264-D012D54F613A}" type="presParOf" srcId="{830CE2BF-585B-46ED-B3DC-89EA644C8A35}" destId="{97118ED8-9456-4BDF-A7BB-A3205C873B26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651E7B-5A05-47AF-B210-D6DC926BCA61}" type="doc">
      <dgm:prSet loTypeId="urn:microsoft.com/office/officeart/2005/8/layout/hProcess7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A57F6F88-A7E8-441F-B5E0-98666C752D07}">
      <dgm:prSet phldrT="[Texto]"/>
      <dgm:spPr>
        <a:solidFill>
          <a:srgbClr val="FF6699"/>
        </a:solidFill>
      </dgm:spPr>
      <dgm:t>
        <a:bodyPr/>
        <a:lstStyle/>
        <a:p>
          <a:r>
            <a:rPr lang="es-MX" dirty="0" smtClean="0"/>
            <a:t>ARTESANAL</a:t>
          </a:r>
          <a:endParaRPr lang="es-EC" dirty="0"/>
        </a:p>
      </dgm:t>
    </dgm:pt>
    <dgm:pt modelId="{ACEF5571-5559-44A4-B435-242EFD57310D}" type="parTrans" cxnId="{7A124AB3-BC34-44D9-8774-B26B9DA77A9F}">
      <dgm:prSet/>
      <dgm:spPr/>
      <dgm:t>
        <a:bodyPr/>
        <a:lstStyle/>
        <a:p>
          <a:endParaRPr lang="es-EC"/>
        </a:p>
      </dgm:t>
    </dgm:pt>
    <dgm:pt modelId="{AA4CFAD9-5608-4075-A140-2CA667C9E90C}" type="sibTrans" cxnId="{7A124AB3-BC34-44D9-8774-B26B9DA77A9F}">
      <dgm:prSet/>
      <dgm:spPr/>
      <dgm:t>
        <a:bodyPr/>
        <a:lstStyle/>
        <a:p>
          <a:endParaRPr lang="es-EC"/>
        </a:p>
      </dgm:t>
    </dgm:pt>
    <dgm:pt modelId="{A4CD12A7-5F21-42C1-B050-6DD4F9B8E917}">
      <dgm:prSet phldrT="[Texto]"/>
      <dgm:spPr/>
      <dgm:t>
        <a:bodyPr/>
        <a:lstStyle/>
        <a:p>
          <a:r>
            <a:rPr lang="es-MX" dirty="0" smtClean="0"/>
            <a:t>Proceso manual</a:t>
          </a:r>
          <a:endParaRPr lang="es-EC" dirty="0"/>
        </a:p>
      </dgm:t>
    </dgm:pt>
    <dgm:pt modelId="{503460E3-76C5-45A3-98CA-FA43B058A7AE}" type="parTrans" cxnId="{429C7C4E-D828-4A79-94FA-2BE2A910746E}">
      <dgm:prSet/>
      <dgm:spPr/>
      <dgm:t>
        <a:bodyPr/>
        <a:lstStyle/>
        <a:p>
          <a:endParaRPr lang="es-EC"/>
        </a:p>
      </dgm:t>
    </dgm:pt>
    <dgm:pt modelId="{49CD3BEE-C97B-4C53-9FDD-AF56E880717D}" type="sibTrans" cxnId="{429C7C4E-D828-4A79-94FA-2BE2A910746E}">
      <dgm:prSet/>
      <dgm:spPr/>
      <dgm:t>
        <a:bodyPr/>
        <a:lstStyle/>
        <a:p>
          <a:endParaRPr lang="es-EC"/>
        </a:p>
      </dgm:t>
    </dgm:pt>
    <dgm:pt modelId="{B323A664-D022-4C1F-986F-9AD1417BD526}">
      <dgm:prSet phldrT="[Texto]"/>
      <dgm:spPr/>
      <dgm:t>
        <a:bodyPr/>
        <a:lstStyle/>
        <a:p>
          <a:r>
            <a:rPr lang="es-MX" dirty="0" smtClean="0"/>
            <a:t>SEMIINDUSTRIAL</a:t>
          </a:r>
          <a:endParaRPr lang="es-EC" dirty="0"/>
        </a:p>
      </dgm:t>
    </dgm:pt>
    <dgm:pt modelId="{14D28791-C256-4960-9733-13C3D37201B4}" type="parTrans" cxnId="{24E0335E-06CC-4A85-ACE5-41388284594F}">
      <dgm:prSet/>
      <dgm:spPr/>
      <dgm:t>
        <a:bodyPr/>
        <a:lstStyle/>
        <a:p>
          <a:endParaRPr lang="es-EC"/>
        </a:p>
      </dgm:t>
    </dgm:pt>
    <dgm:pt modelId="{1C4A7E80-A955-442B-9A47-0D70B5BF3859}" type="sibTrans" cxnId="{24E0335E-06CC-4A85-ACE5-41388284594F}">
      <dgm:prSet/>
      <dgm:spPr/>
      <dgm:t>
        <a:bodyPr/>
        <a:lstStyle/>
        <a:p>
          <a:endParaRPr lang="es-EC"/>
        </a:p>
      </dgm:t>
    </dgm:pt>
    <dgm:pt modelId="{6303721F-B293-4550-878D-B56EAC22FF39}">
      <dgm:prSet phldrT="[Texto]"/>
      <dgm:spPr/>
      <dgm:t>
        <a:bodyPr/>
        <a:lstStyle/>
        <a:p>
          <a:r>
            <a:rPr lang="es-MX" dirty="0" smtClean="0"/>
            <a:t>Proceso que incluye maquinaria </a:t>
          </a:r>
          <a:r>
            <a:rPr lang="es-MX" dirty="0" err="1" smtClean="0"/>
            <a:t>semiautimática</a:t>
          </a:r>
          <a:endParaRPr lang="es-EC" dirty="0"/>
        </a:p>
      </dgm:t>
    </dgm:pt>
    <dgm:pt modelId="{49E44BB3-CC63-471B-9164-F69DF913B790}" type="parTrans" cxnId="{1F0669A9-1BD5-4182-9621-CEC83C41A0D8}">
      <dgm:prSet/>
      <dgm:spPr/>
      <dgm:t>
        <a:bodyPr/>
        <a:lstStyle/>
        <a:p>
          <a:endParaRPr lang="es-EC"/>
        </a:p>
      </dgm:t>
    </dgm:pt>
    <dgm:pt modelId="{9F84DBB0-FBF6-4F7C-8A41-ECC9ECCA96E3}" type="sibTrans" cxnId="{1F0669A9-1BD5-4182-9621-CEC83C41A0D8}">
      <dgm:prSet/>
      <dgm:spPr/>
      <dgm:t>
        <a:bodyPr/>
        <a:lstStyle/>
        <a:p>
          <a:endParaRPr lang="es-EC"/>
        </a:p>
      </dgm:t>
    </dgm:pt>
    <dgm:pt modelId="{B3831451-58F1-4970-A73C-72265FED1B08}">
      <dgm:prSet phldrT="[Texto]"/>
      <dgm:spPr>
        <a:solidFill>
          <a:srgbClr val="FFC000"/>
        </a:solidFill>
      </dgm:spPr>
      <dgm:t>
        <a:bodyPr/>
        <a:lstStyle/>
        <a:p>
          <a:r>
            <a:rPr lang="es-MX" dirty="0" smtClean="0"/>
            <a:t>INDUSTRIAL</a:t>
          </a:r>
          <a:endParaRPr lang="es-EC" dirty="0"/>
        </a:p>
      </dgm:t>
    </dgm:pt>
    <dgm:pt modelId="{08386513-E279-4BDE-AF03-0D63D2EC4127}" type="parTrans" cxnId="{169DA2DF-C468-4851-98C7-E676B2A5E3C3}">
      <dgm:prSet/>
      <dgm:spPr/>
      <dgm:t>
        <a:bodyPr/>
        <a:lstStyle/>
        <a:p>
          <a:endParaRPr lang="es-EC"/>
        </a:p>
      </dgm:t>
    </dgm:pt>
    <dgm:pt modelId="{4A90CBEE-F1C2-454D-B620-D34159379A9D}" type="sibTrans" cxnId="{169DA2DF-C468-4851-98C7-E676B2A5E3C3}">
      <dgm:prSet/>
      <dgm:spPr/>
      <dgm:t>
        <a:bodyPr/>
        <a:lstStyle/>
        <a:p>
          <a:endParaRPr lang="es-EC"/>
        </a:p>
      </dgm:t>
    </dgm:pt>
    <dgm:pt modelId="{CB0780CB-7946-4E95-98D2-D959247889A1}">
      <dgm:prSet phldrT="[Texto]"/>
      <dgm:spPr/>
      <dgm:t>
        <a:bodyPr/>
        <a:lstStyle/>
        <a:p>
          <a:r>
            <a:rPr lang="es-MX" dirty="0" smtClean="0"/>
            <a:t>Proceso que incluye maquinaria </a:t>
          </a:r>
          <a:r>
            <a:rPr lang="es-MX" dirty="0" err="1" smtClean="0"/>
            <a:t>autimática</a:t>
          </a:r>
          <a:endParaRPr lang="es-EC" dirty="0"/>
        </a:p>
      </dgm:t>
    </dgm:pt>
    <dgm:pt modelId="{92B59F5B-239C-4BFC-85F5-5A9C2C0EF386}" type="parTrans" cxnId="{01670517-5B6B-4A17-A103-7285F5D7830C}">
      <dgm:prSet/>
      <dgm:spPr/>
      <dgm:t>
        <a:bodyPr/>
        <a:lstStyle/>
        <a:p>
          <a:endParaRPr lang="es-EC"/>
        </a:p>
      </dgm:t>
    </dgm:pt>
    <dgm:pt modelId="{F221C368-41AF-4406-9F4A-9D69669938B8}" type="sibTrans" cxnId="{01670517-5B6B-4A17-A103-7285F5D7830C}">
      <dgm:prSet/>
      <dgm:spPr/>
      <dgm:t>
        <a:bodyPr/>
        <a:lstStyle/>
        <a:p>
          <a:endParaRPr lang="es-EC"/>
        </a:p>
      </dgm:t>
    </dgm:pt>
    <dgm:pt modelId="{BC473389-232A-46D4-B1BF-80EEA5B2F64F}" type="pres">
      <dgm:prSet presAssocID="{5E651E7B-5A05-47AF-B210-D6DC926BCA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BB98BDC-1E82-4875-8E69-B92C434B81B3}" type="pres">
      <dgm:prSet presAssocID="{A57F6F88-A7E8-441F-B5E0-98666C752D07}" presName="compositeNode" presStyleCnt="0">
        <dgm:presLayoutVars>
          <dgm:bulletEnabled val="1"/>
        </dgm:presLayoutVars>
      </dgm:prSet>
      <dgm:spPr/>
    </dgm:pt>
    <dgm:pt modelId="{DBB30201-9664-4D10-B338-D44FB8E829BD}" type="pres">
      <dgm:prSet presAssocID="{A57F6F88-A7E8-441F-B5E0-98666C752D07}" presName="bgRect" presStyleLbl="node1" presStyleIdx="0" presStyleCnt="3"/>
      <dgm:spPr/>
      <dgm:t>
        <a:bodyPr/>
        <a:lstStyle/>
        <a:p>
          <a:endParaRPr lang="es-EC"/>
        </a:p>
      </dgm:t>
    </dgm:pt>
    <dgm:pt modelId="{87C3B53C-70A7-4869-89C8-9C356EE498BF}" type="pres">
      <dgm:prSet presAssocID="{A57F6F88-A7E8-441F-B5E0-98666C752D07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E51C58-AEAA-4AF8-9E93-02D6D222ADBD}" type="pres">
      <dgm:prSet presAssocID="{A57F6F88-A7E8-441F-B5E0-98666C752D07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DCC099-3B07-4BC3-9AB0-257982ACEEA6}" type="pres">
      <dgm:prSet presAssocID="{AA4CFAD9-5608-4075-A140-2CA667C9E90C}" presName="hSp" presStyleCnt="0"/>
      <dgm:spPr/>
    </dgm:pt>
    <dgm:pt modelId="{DC92B61B-D36E-4C75-AA8A-1927FE72FA7D}" type="pres">
      <dgm:prSet presAssocID="{AA4CFAD9-5608-4075-A140-2CA667C9E90C}" presName="vProcSp" presStyleCnt="0"/>
      <dgm:spPr/>
    </dgm:pt>
    <dgm:pt modelId="{1EC29DDA-8D64-4DAF-8D26-52C2CCB232BB}" type="pres">
      <dgm:prSet presAssocID="{AA4CFAD9-5608-4075-A140-2CA667C9E90C}" presName="vSp1" presStyleCnt="0"/>
      <dgm:spPr/>
    </dgm:pt>
    <dgm:pt modelId="{BCEDBA0E-DA65-47C6-B1ED-E7CB961986D5}" type="pres">
      <dgm:prSet presAssocID="{AA4CFAD9-5608-4075-A140-2CA667C9E90C}" presName="simulatedConn" presStyleLbl="solidFgAcc1" presStyleIdx="0" presStyleCnt="2"/>
      <dgm:spPr/>
    </dgm:pt>
    <dgm:pt modelId="{CAF92E47-7D59-4AD6-868C-51CC5908E7B9}" type="pres">
      <dgm:prSet presAssocID="{AA4CFAD9-5608-4075-A140-2CA667C9E90C}" presName="vSp2" presStyleCnt="0"/>
      <dgm:spPr/>
    </dgm:pt>
    <dgm:pt modelId="{1E7DA13F-9DD5-47A2-A632-350546DBB76E}" type="pres">
      <dgm:prSet presAssocID="{AA4CFAD9-5608-4075-A140-2CA667C9E90C}" presName="sibTrans" presStyleCnt="0"/>
      <dgm:spPr/>
    </dgm:pt>
    <dgm:pt modelId="{C894782D-BCD8-4101-86D4-6B29B38695BA}" type="pres">
      <dgm:prSet presAssocID="{B323A664-D022-4C1F-986F-9AD1417BD526}" presName="compositeNode" presStyleCnt="0">
        <dgm:presLayoutVars>
          <dgm:bulletEnabled val="1"/>
        </dgm:presLayoutVars>
      </dgm:prSet>
      <dgm:spPr/>
    </dgm:pt>
    <dgm:pt modelId="{D35272B0-CA3E-43A8-95C6-D845DFAEF400}" type="pres">
      <dgm:prSet presAssocID="{B323A664-D022-4C1F-986F-9AD1417BD526}" presName="bgRect" presStyleLbl="node1" presStyleIdx="1" presStyleCnt="3"/>
      <dgm:spPr/>
      <dgm:t>
        <a:bodyPr/>
        <a:lstStyle/>
        <a:p>
          <a:endParaRPr lang="es-EC"/>
        </a:p>
      </dgm:t>
    </dgm:pt>
    <dgm:pt modelId="{41A81499-67B3-4252-B9C4-689350044ECB}" type="pres">
      <dgm:prSet presAssocID="{B323A664-D022-4C1F-986F-9AD1417BD526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3819CA-B750-4604-B32E-E6187EC12205}" type="pres">
      <dgm:prSet presAssocID="{B323A664-D022-4C1F-986F-9AD1417BD526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D34096-BF8D-4BAB-A99F-BDAFF0D660DD}" type="pres">
      <dgm:prSet presAssocID="{1C4A7E80-A955-442B-9A47-0D70B5BF3859}" presName="hSp" presStyleCnt="0"/>
      <dgm:spPr/>
    </dgm:pt>
    <dgm:pt modelId="{08F96698-EB7C-437B-8C59-F11748E57A9D}" type="pres">
      <dgm:prSet presAssocID="{1C4A7E80-A955-442B-9A47-0D70B5BF3859}" presName="vProcSp" presStyleCnt="0"/>
      <dgm:spPr/>
    </dgm:pt>
    <dgm:pt modelId="{325218B7-D197-4FA7-8B48-F5C14EC18C40}" type="pres">
      <dgm:prSet presAssocID="{1C4A7E80-A955-442B-9A47-0D70B5BF3859}" presName="vSp1" presStyleCnt="0"/>
      <dgm:spPr/>
    </dgm:pt>
    <dgm:pt modelId="{140EDA23-C124-4097-84D9-ACFDDE027F28}" type="pres">
      <dgm:prSet presAssocID="{1C4A7E80-A955-442B-9A47-0D70B5BF3859}" presName="simulatedConn" presStyleLbl="solidFgAcc1" presStyleIdx="1" presStyleCnt="2"/>
      <dgm:spPr/>
    </dgm:pt>
    <dgm:pt modelId="{CFC0D46B-D262-4DB9-9219-DEE3B24ED514}" type="pres">
      <dgm:prSet presAssocID="{1C4A7E80-A955-442B-9A47-0D70B5BF3859}" presName="vSp2" presStyleCnt="0"/>
      <dgm:spPr/>
    </dgm:pt>
    <dgm:pt modelId="{39B077CA-C6E9-482A-A2E3-6B98E5289FF2}" type="pres">
      <dgm:prSet presAssocID="{1C4A7E80-A955-442B-9A47-0D70B5BF3859}" presName="sibTrans" presStyleCnt="0"/>
      <dgm:spPr/>
    </dgm:pt>
    <dgm:pt modelId="{538A26C4-65EC-4BE1-9A84-8C5C7DE1765F}" type="pres">
      <dgm:prSet presAssocID="{B3831451-58F1-4970-A73C-72265FED1B08}" presName="compositeNode" presStyleCnt="0">
        <dgm:presLayoutVars>
          <dgm:bulletEnabled val="1"/>
        </dgm:presLayoutVars>
      </dgm:prSet>
      <dgm:spPr/>
    </dgm:pt>
    <dgm:pt modelId="{5995F1EF-30AD-47C7-9102-CAC4CD2E2F98}" type="pres">
      <dgm:prSet presAssocID="{B3831451-58F1-4970-A73C-72265FED1B08}" presName="bgRect" presStyleLbl="node1" presStyleIdx="2" presStyleCnt="3"/>
      <dgm:spPr/>
      <dgm:t>
        <a:bodyPr/>
        <a:lstStyle/>
        <a:p>
          <a:endParaRPr lang="es-EC"/>
        </a:p>
      </dgm:t>
    </dgm:pt>
    <dgm:pt modelId="{F9959275-4028-4AE3-8BA8-4421125F4ADE}" type="pres">
      <dgm:prSet presAssocID="{B3831451-58F1-4970-A73C-72265FED1B08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75AC86-5B7D-4F30-A838-9A3408C4E4CE}" type="pres">
      <dgm:prSet presAssocID="{B3831451-58F1-4970-A73C-72265FED1B0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E5DF1DE-3356-4719-89BA-B35CF2EC684D}" type="presOf" srcId="{B323A664-D022-4C1F-986F-9AD1417BD526}" destId="{41A81499-67B3-4252-B9C4-689350044ECB}" srcOrd="1" destOrd="0" presId="urn:microsoft.com/office/officeart/2005/8/layout/hProcess7"/>
    <dgm:cxn modelId="{169DA2DF-C468-4851-98C7-E676B2A5E3C3}" srcId="{5E651E7B-5A05-47AF-B210-D6DC926BCA61}" destId="{B3831451-58F1-4970-A73C-72265FED1B08}" srcOrd="2" destOrd="0" parTransId="{08386513-E279-4BDE-AF03-0D63D2EC4127}" sibTransId="{4A90CBEE-F1C2-454D-B620-D34159379A9D}"/>
    <dgm:cxn modelId="{352976F9-6FBA-4FA5-852E-888D09DDA2E6}" type="presOf" srcId="{B3831451-58F1-4970-A73C-72265FED1B08}" destId="{5995F1EF-30AD-47C7-9102-CAC4CD2E2F98}" srcOrd="0" destOrd="0" presId="urn:microsoft.com/office/officeart/2005/8/layout/hProcess7"/>
    <dgm:cxn modelId="{429C7C4E-D828-4A79-94FA-2BE2A910746E}" srcId="{A57F6F88-A7E8-441F-B5E0-98666C752D07}" destId="{A4CD12A7-5F21-42C1-B050-6DD4F9B8E917}" srcOrd="0" destOrd="0" parTransId="{503460E3-76C5-45A3-98CA-FA43B058A7AE}" sibTransId="{49CD3BEE-C97B-4C53-9FDD-AF56E880717D}"/>
    <dgm:cxn modelId="{E5125A12-6256-44AC-B193-1C3D5E09598A}" type="presOf" srcId="{A57F6F88-A7E8-441F-B5E0-98666C752D07}" destId="{87C3B53C-70A7-4869-89C8-9C356EE498BF}" srcOrd="1" destOrd="0" presId="urn:microsoft.com/office/officeart/2005/8/layout/hProcess7"/>
    <dgm:cxn modelId="{A4163B9B-E768-4682-A371-C912FB0FD2D4}" type="presOf" srcId="{5E651E7B-5A05-47AF-B210-D6DC926BCA61}" destId="{BC473389-232A-46D4-B1BF-80EEA5B2F64F}" srcOrd="0" destOrd="0" presId="urn:microsoft.com/office/officeart/2005/8/layout/hProcess7"/>
    <dgm:cxn modelId="{F0037C1E-9002-470D-A8BD-49C645168A0F}" type="presOf" srcId="{A4CD12A7-5F21-42C1-B050-6DD4F9B8E917}" destId="{FFE51C58-AEAA-4AF8-9E93-02D6D222ADBD}" srcOrd="0" destOrd="0" presId="urn:microsoft.com/office/officeart/2005/8/layout/hProcess7"/>
    <dgm:cxn modelId="{4BB032ED-7CB3-42E9-9683-528EFB3D58B5}" type="presOf" srcId="{A57F6F88-A7E8-441F-B5E0-98666C752D07}" destId="{DBB30201-9664-4D10-B338-D44FB8E829BD}" srcOrd="0" destOrd="0" presId="urn:microsoft.com/office/officeart/2005/8/layout/hProcess7"/>
    <dgm:cxn modelId="{7A124AB3-BC34-44D9-8774-B26B9DA77A9F}" srcId="{5E651E7B-5A05-47AF-B210-D6DC926BCA61}" destId="{A57F6F88-A7E8-441F-B5E0-98666C752D07}" srcOrd="0" destOrd="0" parTransId="{ACEF5571-5559-44A4-B435-242EFD57310D}" sibTransId="{AA4CFAD9-5608-4075-A140-2CA667C9E90C}"/>
    <dgm:cxn modelId="{01670517-5B6B-4A17-A103-7285F5D7830C}" srcId="{B3831451-58F1-4970-A73C-72265FED1B08}" destId="{CB0780CB-7946-4E95-98D2-D959247889A1}" srcOrd="0" destOrd="0" parTransId="{92B59F5B-239C-4BFC-85F5-5A9C2C0EF386}" sibTransId="{F221C368-41AF-4406-9F4A-9D69669938B8}"/>
    <dgm:cxn modelId="{248663F0-60F9-4C22-B6B9-7AA957DB059D}" type="presOf" srcId="{6303721F-B293-4550-878D-B56EAC22FF39}" destId="{593819CA-B750-4604-B32E-E6187EC12205}" srcOrd="0" destOrd="0" presId="urn:microsoft.com/office/officeart/2005/8/layout/hProcess7"/>
    <dgm:cxn modelId="{54389D16-9A57-4E98-8414-3B68B6B3903D}" type="presOf" srcId="{B3831451-58F1-4970-A73C-72265FED1B08}" destId="{F9959275-4028-4AE3-8BA8-4421125F4ADE}" srcOrd="1" destOrd="0" presId="urn:microsoft.com/office/officeart/2005/8/layout/hProcess7"/>
    <dgm:cxn modelId="{1F0669A9-1BD5-4182-9621-CEC83C41A0D8}" srcId="{B323A664-D022-4C1F-986F-9AD1417BD526}" destId="{6303721F-B293-4550-878D-B56EAC22FF39}" srcOrd="0" destOrd="0" parTransId="{49E44BB3-CC63-471B-9164-F69DF913B790}" sibTransId="{9F84DBB0-FBF6-4F7C-8A41-ECC9ECCA96E3}"/>
    <dgm:cxn modelId="{E1404FE9-29C3-488B-8A56-1892120CA189}" type="presOf" srcId="{CB0780CB-7946-4E95-98D2-D959247889A1}" destId="{8A75AC86-5B7D-4F30-A838-9A3408C4E4CE}" srcOrd="0" destOrd="0" presId="urn:microsoft.com/office/officeart/2005/8/layout/hProcess7"/>
    <dgm:cxn modelId="{595761FD-A30F-43D3-A6DB-B040008CEEDF}" type="presOf" srcId="{B323A664-D022-4C1F-986F-9AD1417BD526}" destId="{D35272B0-CA3E-43A8-95C6-D845DFAEF400}" srcOrd="0" destOrd="0" presId="urn:microsoft.com/office/officeart/2005/8/layout/hProcess7"/>
    <dgm:cxn modelId="{24E0335E-06CC-4A85-ACE5-41388284594F}" srcId="{5E651E7B-5A05-47AF-B210-D6DC926BCA61}" destId="{B323A664-D022-4C1F-986F-9AD1417BD526}" srcOrd="1" destOrd="0" parTransId="{14D28791-C256-4960-9733-13C3D37201B4}" sibTransId="{1C4A7E80-A955-442B-9A47-0D70B5BF3859}"/>
    <dgm:cxn modelId="{B92F8ED4-1BEB-480F-8A27-3F50B6824BE5}" type="presParOf" srcId="{BC473389-232A-46D4-B1BF-80EEA5B2F64F}" destId="{2BB98BDC-1E82-4875-8E69-B92C434B81B3}" srcOrd="0" destOrd="0" presId="urn:microsoft.com/office/officeart/2005/8/layout/hProcess7"/>
    <dgm:cxn modelId="{AF0E6959-0BD6-4120-BB81-FE75E4618249}" type="presParOf" srcId="{2BB98BDC-1E82-4875-8E69-B92C434B81B3}" destId="{DBB30201-9664-4D10-B338-D44FB8E829BD}" srcOrd="0" destOrd="0" presId="urn:microsoft.com/office/officeart/2005/8/layout/hProcess7"/>
    <dgm:cxn modelId="{A5F37CB0-19E7-4B57-8E2B-F2CAD04D3AB6}" type="presParOf" srcId="{2BB98BDC-1E82-4875-8E69-B92C434B81B3}" destId="{87C3B53C-70A7-4869-89C8-9C356EE498BF}" srcOrd="1" destOrd="0" presId="urn:microsoft.com/office/officeart/2005/8/layout/hProcess7"/>
    <dgm:cxn modelId="{4C8443DA-5EA5-4B1B-9273-EFE5AF7EC270}" type="presParOf" srcId="{2BB98BDC-1E82-4875-8E69-B92C434B81B3}" destId="{FFE51C58-AEAA-4AF8-9E93-02D6D222ADBD}" srcOrd="2" destOrd="0" presId="urn:microsoft.com/office/officeart/2005/8/layout/hProcess7"/>
    <dgm:cxn modelId="{B6480AD7-A968-46C8-9F32-F8242C3C0005}" type="presParOf" srcId="{BC473389-232A-46D4-B1BF-80EEA5B2F64F}" destId="{BFDCC099-3B07-4BC3-9AB0-257982ACEEA6}" srcOrd="1" destOrd="0" presId="urn:microsoft.com/office/officeart/2005/8/layout/hProcess7"/>
    <dgm:cxn modelId="{3B00B06A-CB58-4922-A443-D2F26A6BDB27}" type="presParOf" srcId="{BC473389-232A-46D4-B1BF-80EEA5B2F64F}" destId="{DC92B61B-D36E-4C75-AA8A-1927FE72FA7D}" srcOrd="2" destOrd="0" presId="urn:microsoft.com/office/officeart/2005/8/layout/hProcess7"/>
    <dgm:cxn modelId="{ECE24FAF-4F90-4B92-A814-EA25E5ABF18A}" type="presParOf" srcId="{DC92B61B-D36E-4C75-AA8A-1927FE72FA7D}" destId="{1EC29DDA-8D64-4DAF-8D26-52C2CCB232BB}" srcOrd="0" destOrd="0" presId="urn:microsoft.com/office/officeart/2005/8/layout/hProcess7"/>
    <dgm:cxn modelId="{B15EA9C4-3C18-48AE-8B14-412FBC8336DF}" type="presParOf" srcId="{DC92B61B-D36E-4C75-AA8A-1927FE72FA7D}" destId="{BCEDBA0E-DA65-47C6-B1ED-E7CB961986D5}" srcOrd="1" destOrd="0" presId="urn:microsoft.com/office/officeart/2005/8/layout/hProcess7"/>
    <dgm:cxn modelId="{C7A5089F-7909-42BE-83BA-E4F1559DA392}" type="presParOf" srcId="{DC92B61B-D36E-4C75-AA8A-1927FE72FA7D}" destId="{CAF92E47-7D59-4AD6-868C-51CC5908E7B9}" srcOrd="2" destOrd="0" presId="urn:microsoft.com/office/officeart/2005/8/layout/hProcess7"/>
    <dgm:cxn modelId="{886307CD-CFD8-46AB-9C18-50072FE3AE75}" type="presParOf" srcId="{BC473389-232A-46D4-B1BF-80EEA5B2F64F}" destId="{1E7DA13F-9DD5-47A2-A632-350546DBB76E}" srcOrd="3" destOrd="0" presId="urn:microsoft.com/office/officeart/2005/8/layout/hProcess7"/>
    <dgm:cxn modelId="{2E4D3346-816C-4871-B14D-88E55E0E3258}" type="presParOf" srcId="{BC473389-232A-46D4-B1BF-80EEA5B2F64F}" destId="{C894782D-BCD8-4101-86D4-6B29B38695BA}" srcOrd="4" destOrd="0" presId="urn:microsoft.com/office/officeart/2005/8/layout/hProcess7"/>
    <dgm:cxn modelId="{3A953BC9-E3C8-4A4C-B21F-41C4D34FAADC}" type="presParOf" srcId="{C894782D-BCD8-4101-86D4-6B29B38695BA}" destId="{D35272B0-CA3E-43A8-95C6-D845DFAEF400}" srcOrd="0" destOrd="0" presId="urn:microsoft.com/office/officeart/2005/8/layout/hProcess7"/>
    <dgm:cxn modelId="{A310B115-E04A-48AD-9EDB-D38C4440C131}" type="presParOf" srcId="{C894782D-BCD8-4101-86D4-6B29B38695BA}" destId="{41A81499-67B3-4252-B9C4-689350044ECB}" srcOrd="1" destOrd="0" presId="urn:microsoft.com/office/officeart/2005/8/layout/hProcess7"/>
    <dgm:cxn modelId="{5BD09BD8-A359-4FA6-8EF5-AFA900FA80AC}" type="presParOf" srcId="{C894782D-BCD8-4101-86D4-6B29B38695BA}" destId="{593819CA-B750-4604-B32E-E6187EC12205}" srcOrd="2" destOrd="0" presId="urn:microsoft.com/office/officeart/2005/8/layout/hProcess7"/>
    <dgm:cxn modelId="{57DE28EB-C13C-4FB6-A914-59ECBE79819F}" type="presParOf" srcId="{BC473389-232A-46D4-B1BF-80EEA5B2F64F}" destId="{07D34096-BF8D-4BAB-A99F-BDAFF0D660DD}" srcOrd="5" destOrd="0" presId="urn:microsoft.com/office/officeart/2005/8/layout/hProcess7"/>
    <dgm:cxn modelId="{FF021D95-C7EB-4B54-B461-E41FFB258FDD}" type="presParOf" srcId="{BC473389-232A-46D4-B1BF-80EEA5B2F64F}" destId="{08F96698-EB7C-437B-8C59-F11748E57A9D}" srcOrd="6" destOrd="0" presId="urn:microsoft.com/office/officeart/2005/8/layout/hProcess7"/>
    <dgm:cxn modelId="{AE932717-1013-4F9F-A450-B49939F9120F}" type="presParOf" srcId="{08F96698-EB7C-437B-8C59-F11748E57A9D}" destId="{325218B7-D197-4FA7-8B48-F5C14EC18C40}" srcOrd="0" destOrd="0" presId="urn:microsoft.com/office/officeart/2005/8/layout/hProcess7"/>
    <dgm:cxn modelId="{04DAF57A-1101-4BE3-871D-08EE897A43D9}" type="presParOf" srcId="{08F96698-EB7C-437B-8C59-F11748E57A9D}" destId="{140EDA23-C124-4097-84D9-ACFDDE027F28}" srcOrd="1" destOrd="0" presId="urn:microsoft.com/office/officeart/2005/8/layout/hProcess7"/>
    <dgm:cxn modelId="{9C30C4B3-D9A1-4C22-AC28-EF0C6AA32F39}" type="presParOf" srcId="{08F96698-EB7C-437B-8C59-F11748E57A9D}" destId="{CFC0D46B-D262-4DB9-9219-DEE3B24ED514}" srcOrd="2" destOrd="0" presId="urn:microsoft.com/office/officeart/2005/8/layout/hProcess7"/>
    <dgm:cxn modelId="{C2D650AD-36AC-441B-99E4-8B2709351709}" type="presParOf" srcId="{BC473389-232A-46D4-B1BF-80EEA5B2F64F}" destId="{39B077CA-C6E9-482A-A2E3-6B98E5289FF2}" srcOrd="7" destOrd="0" presId="urn:microsoft.com/office/officeart/2005/8/layout/hProcess7"/>
    <dgm:cxn modelId="{48DF10A2-783A-425B-8E0E-D0550A911500}" type="presParOf" srcId="{BC473389-232A-46D4-B1BF-80EEA5B2F64F}" destId="{538A26C4-65EC-4BE1-9A84-8C5C7DE1765F}" srcOrd="8" destOrd="0" presId="urn:microsoft.com/office/officeart/2005/8/layout/hProcess7"/>
    <dgm:cxn modelId="{14898495-EB7E-4BE4-A240-B9031E360CFA}" type="presParOf" srcId="{538A26C4-65EC-4BE1-9A84-8C5C7DE1765F}" destId="{5995F1EF-30AD-47C7-9102-CAC4CD2E2F98}" srcOrd="0" destOrd="0" presId="urn:microsoft.com/office/officeart/2005/8/layout/hProcess7"/>
    <dgm:cxn modelId="{A87E035F-8EC1-44F4-A64C-C7E0AD760FD6}" type="presParOf" srcId="{538A26C4-65EC-4BE1-9A84-8C5C7DE1765F}" destId="{F9959275-4028-4AE3-8BA8-4421125F4ADE}" srcOrd="1" destOrd="0" presId="urn:microsoft.com/office/officeart/2005/8/layout/hProcess7"/>
    <dgm:cxn modelId="{E0F819D9-A7F3-4F1D-B1BB-FD921CB2B299}" type="presParOf" srcId="{538A26C4-65EC-4BE1-9A84-8C5C7DE1765F}" destId="{8A75AC86-5B7D-4F30-A838-9A3408C4E4CE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52B1A-4E44-45EA-84C9-37E1B95C2C0A}">
      <dsp:nvSpPr>
        <dsp:cNvPr id="0" name=""/>
        <dsp:cNvSpPr/>
      </dsp:nvSpPr>
      <dsp:spPr>
        <a:xfrm>
          <a:off x="550017" y="0"/>
          <a:ext cx="6233533" cy="4515556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411CC0-D555-42A2-B954-D8EF6E749B0C}">
      <dsp:nvSpPr>
        <dsp:cNvPr id="0" name=""/>
        <dsp:cNvSpPr/>
      </dsp:nvSpPr>
      <dsp:spPr>
        <a:xfrm>
          <a:off x="3728" y="907951"/>
          <a:ext cx="2417901" cy="269965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tx2">
                  <a:lumMod val="25000"/>
                </a:schemeClr>
              </a:solidFill>
            </a:rPr>
            <a:t>MODELO DE PRODUCCIÓN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 dirty="0" smtClean="0">
            <a:solidFill>
              <a:schemeClr val="tx2">
                <a:lumMod val="25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2">
                  <a:lumMod val="25000"/>
                </a:schemeClr>
              </a:solidFill>
            </a:rPr>
            <a:t>Forma que se </a:t>
          </a:r>
          <a:r>
            <a:rPr lang="es-EC" sz="1800" u="sng" kern="1200" dirty="0" smtClean="0">
              <a:solidFill>
                <a:schemeClr val="tx2">
                  <a:lumMod val="25000"/>
                </a:schemeClr>
              </a:solidFill>
            </a:rPr>
            <a:t>organiza</a:t>
          </a:r>
          <a:r>
            <a:rPr lang="es-EC" sz="1800" kern="1200" dirty="0" smtClean="0">
              <a:solidFill>
                <a:schemeClr val="tx2">
                  <a:lumMod val="25000"/>
                </a:schemeClr>
              </a:solidFill>
            </a:rPr>
            <a:t> la actividad</a:t>
          </a:r>
          <a:endParaRPr lang="es-EC" sz="1800" kern="1200" dirty="0">
            <a:solidFill>
              <a:schemeClr val="tx2">
                <a:lumMod val="25000"/>
              </a:schemeClr>
            </a:solidFill>
          </a:endParaRPr>
        </a:p>
      </dsp:txBody>
      <dsp:txXfrm>
        <a:off x="121760" y="1025983"/>
        <a:ext cx="2181837" cy="2463588"/>
      </dsp:txXfrm>
    </dsp:sp>
    <dsp:sp modelId="{341710F0-990A-4014-998A-AADA740CDC2A}">
      <dsp:nvSpPr>
        <dsp:cNvPr id="0" name=""/>
        <dsp:cNvSpPr/>
      </dsp:nvSpPr>
      <dsp:spPr>
        <a:xfrm>
          <a:off x="2717407" y="1027695"/>
          <a:ext cx="2029428" cy="2460165"/>
        </a:xfrm>
        <a:prstGeom prst="roundRect">
          <a:avLst/>
        </a:prstGeom>
        <a:solidFill>
          <a:schemeClr val="accent3">
            <a:hueOff val="6276945"/>
            <a:satOff val="20311"/>
            <a:lumOff val="-188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tx2">
                  <a:lumMod val="25000"/>
                </a:schemeClr>
              </a:solidFill>
            </a:rPr>
            <a:t>PRODUCCIÓN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i="0" kern="1200" dirty="0" smtClean="0">
              <a:solidFill>
                <a:schemeClr val="tx2">
                  <a:lumMod val="25000"/>
                </a:schemeClr>
              </a:solidFill>
            </a:rPr>
            <a:t>Fabricación o </a:t>
          </a:r>
          <a:r>
            <a:rPr lang="es-EC" sz="1800" b="0" i="0" u="sng" kern="1200" dirty="0" smtClean="0">
              <a:solidFill>
                <a:schemeClr val="tx2">
                  <a:lumMod val="25000"/>
                </a:schemeClr>
              </a:solidFill>
            </a:rPr>
            <a:t>elaboración</a:t>
          </a:r>
          <a:r>
            <a:rPr lang="es-EC" sz="1800" b="0" i="0" kern="1200" dirty="0" smtClean="0">
              <a:solidFill>
                <a:schemeClr val="tx2">
                  <a:lumMod val="25000"/>
                </a:schemeClr>
              </a:solidFill>
            </a:rPr>
            <a:t> de un producto mediante el trabajo</a:t>
          </a:r>
          <a:endParaRPr lang="es-EC" sz="1800" kern="1200" dirty="0">
            <a:solidFill>
              <a:schemeClr val="tx2">
                <a:lumMod val="25000"/>
              </a:schemeClr>
            </a:solidFill>
          </a:endParaRPr>
        </a:p>
      </dsp:txBody>
      <dsp:txXfrm>
        <a:off x="2816476" y="1126764"/>
        <a:ext cx="1831290" cy="2262027"/>
      </dsp:txXfrm>
    </dsp:sp>
    <dsp:sp modelId="{9BF62879-6F54-465F-BBEB-99E4687327D5}">
      <dsp:nvSpPr>
        <dsp:cNvPr id="0" name=""/>
        <dsp:cNvSpPr/>
      </dsp:nvSpPr>
      <dsp:spPr>
        <a:xfrm>
          <a:off x="5042613" y="975287"/>
          <a:ext cx="2287226" cy="2564980"/>
        </a:xfrm>
        <a:prstGeom prst="roundRect">
          <a:avLst/>
        </a:prstGeom>
        <a:solidFill>
          <a:schemeClr val="accent3">
            <a:hueOff val="12553890"/>
            <a:satOff val="40622"/>
            <a:lumOff val="-376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bg1"/>
              </a:solidFill>
            </a:rPr>
            <a:t>AGROINDUSTRIA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Constituye el origen de una </a:t>
          </a:r>
          <a:r>
            <a:rPr lang="es-ES" sz="1800" u="sng" kern="1200" dirty="0" smtClean="0"/>
            <a:t>estrategia</a:t>
          </a:r>
          <a:r>
            <a:rPr lang="es-ES" sz="1800" kern="1200" dirty="0" smtClean="0"/>
            <a:t> para impulsar el desarrollo </a:t>
          </a:r>
          <a:r>
            <a:rPr lang="es-ES" sz="1800" u="sng" kern="1200" dirty="0" smtClean="0"/>
            <a:t>económico</a:t>
          </a:r>
          <a:r>
            <a:rPr lang="es-ES" sz="1800" kern="1200" dirty="0" smtClean="0"/>
            <a:t> de las regiones agrícolas de Ecuador. </a:t>
          </a:r>
          <a:endParaRPr lang="es-EC" sz="1800" kern="1200" dirty="0">
            <a:solidFill>
              <a:schemeClr val="bg1"/>
            </a:solidFill>
          </a:endParaRPr>
        </a:p>
      </dsp:txBody>
      <dsp:txXfrm>
        <a:off x="5154266" y="1086940"/>
        <a:ext cx="2063920" cy="2341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BD247-76EF-4003-B587-9725CD59D163}">
      <dsp:nvSpPr>
        <dsp:cNvPr id="0" name=""/>
        <dsp:cNvSpPr/>
      </dsp:nvSpPr>
      <dsp:spPr>
        <a:xfrm>
          <a:off x="1888102" y="2257778"/>
          <a:ext cx="562818" cy="1368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1409" y="0"/>
              </a:lnTo>
              <a:lnTo>
                <a:pt x="281409" y="1368177"/>
              </a:lnTo>
              <a:lnTo>
                <a:pt x="562818" y="1368177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132526" y="2904881"/>
        <a:ext cx="73970" cy="73970"/>
      </dsp:txXfrm>
    </dsp:sp>
    <dsp:sp modelId="{B1D33AEC-43D0-4F4A-A098-B86F98CD676E}">
      <dsp:nvSpPr>
        <dsp:cNvPr id="0" name=""/>
        <dsp:cNvSpPr/>
      </dsp:nvSpPr>
      <dsp:spPr>
        <a:xfrm>
          <a:off x="1888102" y="2212058"/>
          <a:ext cx="5628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1409" y="45720"/>
              </a:lnTo>
              <a:lnTo>
                <a:pt x="281409" y="110221"/>
              </a:lnTo>
              <a:lnTo>
                <a:pt x="562818" y="110221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155349" y="2243615"/>
        <a:ext cx="28325" cy="28325"/>
      </dsp:txXfrm>
    </dsp:sp>
    <dsp:sp modelId="{F77428CA-D8C7-41CC-971D-57125E717B17}">
      <dsp:nvSpPr>
        <dsp:cNvPr id="0" name=""/>
        <dsp:cNvSpPr/>
      </dsp:nvSpPr>
      <dsp:spPr>
        <a:xfrm>
          <a:off x="1888102" y="954101"/>
          <a:ext cx="562818" cy="1303676"/>
        </a:xfrm>
        <a:custGeom>
          <a:avLst/>
          <a:gdLst/>
          <a:ahLst/>
          <a:cxnLst/>
          <a:rect l="0" t="0" r="0" b="0"/>
          <a:pathLst>
            <a:path>
              <a:moveTo>
                <a:pt x="0" y="1303676"/>
              </a:moveTo>
              <a:lnTo>
                <a:pt x="281409" y="1303676"/>
              </a:lnTo>
              <a:lnTo>
                <a:pt x="281409" y="0"/>
              </a:lnTo>
              <a:lnTo>
                <a:pt x="562818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134012" y="1570440"/>
        <a:ext cx="70998" cy="70998"/>
      </dsp:txXfrm>
    </dsp:sp>
    <dsp:sp modelId="{FF49467D-F215-4639-A176-27FAA45B6D49}">
      <dsp:nvSpPr>
        <dsp:cNvPr id="0" name=""/>
        <dsp:cNvSpPr/>
      </dsp:nvSpPr>
      <dsp:spPr>
        <a:xfrm rot="16200000">
          <a:off x="-798653" y="1828800"/>
          <a:ext cx="4515556" cy="857955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>
              <a:solidFill>
                <a:schemeClr val="tx2">
                  <a:lumMod val="25000"/>
                </a:schemeClr>
              </a:solidFill>
            </a:rPr>
            <a:t>MODELO DE PRODUCCIÓN</a:t>
          </a:r>
          <a:endParaRPr lang="es-EC" sz="3100" kern="1200" dirty="0"/>
        </a:p>
      </dsp:txBody>
      <dsp:txXfrm>
        <a:off x="-798653" y="1828800"/>
        <a:ext cx="4515556" cy="857955"/>
      </dsp:txXfrm>
    </dsp:sp>
    <dsp:sp modelId="{D1D0B2DA-3799-47C8-BDEA-059A9F6A4CE5}">
      <dsp:nvSpPr>
        <dsp:cNvPr id="0" name=""/>
        <dsp:cNvSpPr/>
      </dsp:nvSpPr>
      <dsp:spPr>
        <a:xfrm>
          <a:off x="2450921" y="285642"/>
          <a:ext cx="2856052" cy="1336917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/>
            <a:t>SECTOR DE PRODUCCIÓN</a:t>
          </a:r>
          <a:endParaRPr lang="es-EC" sz="3100" kern="1200" dirty="0"/>
        </a:p>
      </dsp:txBody>
      <dsp:txXfrm>
        <a:off x="2450921" y="285642"/>
        <a:ext cx="2856052" cy="1336917"/>
      </dsp:txXfrm>
    </dsp:sp>
    <dsp:sp modelId="{4AF8E3A4-57BB-4BC4-9007-8D2D06171573}">
      <dsp:nvSpPr>
        <dsp:cNvPr id="0" name=""/>
        <dsp:cNvSpPr/>
      </dsp:nvSpPr>
      <dsp:spPr>
        <a:xfrm>
          <a:off x="2450921" y="1837049"/>
          <a:ext cx="3280586" cy="970459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/>
            <a:t>APORTE ECONÓMICO</a:t>
          </a:r>
          <a:endParaRPr lang="es-EC" sz="3100" kern="1200" dirty="0"/>
        </a:p>
      </dsp:txBody>
      <dsp:txXfrm>
        <a:off x="2450921" y="1837049"/>
        <a:ext cx="3280586" cy="970459"/>
      </dsp:txXfrm>
    </dsp:sp>
    <dsp:sp modelId="{3D855E0E-C365-4720-B0E2-5B7E5129BC33}">
      <dsp:nvSpPr>
        <dsp:cNvPr id="0" name=""/>
        <dsp:cNvSpPr/>
      </dsp:nvSpPr>
      <dsp:spPr>
        <a:xfrm>
          <a:off x="2450921" y="3021997"/>
          <a:ext cx="3292265" cy="1207915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/>
            <a:t>PROCESO DE PRODUCCIÓN</a:t>
          </a:r>
          <a:endParaRPr lang="es-EC" sz="3100" kern="1200" dirty="0"/>
        </a:p>
      </dsp:txBody>
      <dsp:txXfrm>
        <a:off x="2450921" y="3021997"/>
        <a:ext cx="3292265" cy="12079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DDECA-58AB-4C05-BD3C-A16BF369C074}">
      <dsp:nvSpPr>
        <dsp:cNvPr id="0" name=""/>
        <dsp:cNvSpPr/>
      </dsp:nvSpPr>
      <dsp:spPr>
        <a:xfrm>
          <a:off x="1676260" y="353518"/>
          <a:ext cx="1312167" cy="8752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LACTÉO</a:t>
          </a:r>
          <a:endParaRPr lang="es-EC" sz="1200" kern="1200" dirty="0"/>
        </a:p>
      </dsp:txBody>
      <dsp:txXfrm>
        <a:off x="1886206" y="353518"/>
        <a:ext cx="1102221" cy="875215"/>
      </dsp:txXfrm>
    </dsp:sp>
    <dsp:sp modelId="{E1E6D660-F961-412C-B3E6-3B3502BA962B}">
      <dsp:nvSpPr>
        <dsp:cNvPr id="0" name=""/>
        <dsp:cNvSpPr/>
      </dsp:nvSpPr>
      <dsp:spPr>
        <a:xfrm>
          <a:off x="1676260" y="1228734"/>
          <a:ext cx="1312167" cy="8752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CÁRNICO</a:t>
          </a:r>
          <a:endParaRPr lang="es-EC" sz="1200" kern="1200" dirty="0"/>
        </a:p>
      </dsp:txBody>
      <dsp:txXfrm>
        <a:off x="1886206" y="1228734"/>
        <a:ext cx="1102221" cy="875215"/>
      </dsp:txXfrm>
    </dsp:sp>
    <dsp:sp modelId="{20F3F5B5-8431-4D38-96CB-8E9274900CF6}">
      <dsp:nvSpPr>
        <dsp:cNvPr id="0" name=""/>
        <dsp:cNvSpPr/>
      </dsp:nvSpPr>
      <dsp:spPr>
        <a:xfrm>
          <a:off x="1676260" y="2103950"/>
          <a:ext cx="1312167" cy="8752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CUEROS</a:t>
          </a:r>
          <a:endParaRPr lang="es-EC" sz="1200" kern="1200" dirty="0"/>
        </a:p>
      </dsp:txBody>
      <dsp:txXfrm>
        <a:off x="1886206" y="2103950"/>
        <a:ext cx="1102221" cy="875215"/>
      </dsp:txXfrm>
    </dsp:sp>
    <dsp:sp modelId="{FFAEF550-57F5-4606-B2F5-B2010E094077}">
      <dsp:nvSpPr>
        <dsp:cNvPr id="0" name=""/>
        <dsp:cNvSpPr/>
      </dsp:nvSpPr>
      <dsp:spPr>
        <a:xfrm>
          <a:off x="1676260" y="2979166"/>
          <a:ext cx="1312167" cy="8752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FIBRAS ANIMALES</a:t>
          </a:r>
          <a:endParaRPr lang="es-EC" sz="1200" kern="1200" dirty="0"/>
        </a:p>
      </dsp:txBody>
      <dsp:txXfrm>
        <a:off x="1886206" y="2979166"/>
        <a:ext cx="1102221" cy="875215"/>
      </dsp:txXfrm>
    </dsp:sp>
    <dsp:sp modelId="{BD7CD45D-3410-4C57-B1A6-3F9F2768DA08}">
      <dsp:nvSpPr>
        <dsp:cNvPr id="0" name=""/>
        <dsp:cNvSpPr/>
      </dsp:nvSpPr>
      <dsp:spPr>
        <a:xfrm>
          <a:off x="184609" y="84514"/>
          <a:ext cx="1496300" cy="8747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ANIMAL</a:t>
          </a:r>
          <a:endParaRPr lang="es-EC" sz="1800" b="1" kern="1200" dirty="0"/>
        </a:p>
      </dsp:txBody>
      <dsp:txXfrm>
        <a:off x="403737" y="212622"/>
        <a:ext cx="1058044" cy="618562"/>
      </dsp:txXfrm>
    </dsp:sp>
    <dsp:sp modelId="{67528838-6B7A-479E-91E8-80152EAF15A0}">
      <dsp:nvSpPr>
        <dsp:cNvPr id="0" name=""/>
        <dsp:cNvSpPr/>
      </dsp:nvSpPr>
      <dsp:spPr>
        <a:xfrm>
          <a:off x="4835208" y="300865"/>
          <a:ext cx="1312167" cy="8752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FLORÍCOLAS</a:t>
          </a:r>
          <a:endParaRPr lang="es-EC" sz="1200" kern="1200" dirty="0"/>
        </a:p>
      </dsp:txBody>
      <dsp:txXfrm>
        <a:off x="5045154" y="300865"/>
        <a:ext cx="1102221" cy="875215"/>
      </dsp:txXfrm>
    </dsp:sp>
    <dsp:sp modelId="{60E4FF6A-E6AC-46F3-A424-8F6F985CC9A2}">
      <dsp:nvSpPr>
        <dsp:cNvPr id="0" name=""/>
        <dsp:cNvSpPr/>
      </dsp:nvSpPr>
      <dsp:spPr>
        <a:xfrm>
          <a:off x="4484727" y="1228734"/>
          <a:ext cx="1312167" cy="6575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FRUTAS</a:t>
          </a:r>
          <a:endParaRPr lang="es-EC" sz="1200" kern="1200" dirty="0"/>
        </a:p>
      </dsp:txBody>
      <dsp:txXfrm>
        <a:off x="4694674" y="1228734"/>
        <a:ext cx="1102221" cy="657567"/>
      </dsp:txXfrm>
    </dsp:sp>
    <dsp:sp modelId="{8E139EDD-9A4A-4F4B-8830-F83617F2C159}">
      <dsp:nvSpPr>
        <dsp:cNvPr id="0" name=""/>
        <dsp:cNvSpPr/>
      </dsp:nvSpPr>
      <dsp:spPr>
        <a:xfrm>
          <a:off x="4484727" y="1886301"/>
          <a:ext cx="1312167" cy="8752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HORTALIZAS</a:t>
          </a:r>
          <a:endParaRPr lang="es-EC" sz="1200" kern="1200" dirty="0"/>
        </a:p>
      </dsp:txBody>
      <dsp:txXfrm>
        <a:off x="4694674" y="1886301"/>
        <a:ext cx="1102221" cy="875215"/>
      </dsp:txXfrm>
    </dsp:sp>
    <dsp:sp modelId="{D20A2914-9D6C-4A18-A692-1212168F9293}">
      <dsp:nvSpPr>
        <dsp:cNvPr id="0" name=""/>
        <dsp:cNvSpPr/>
      </dsp:nvSpPr>
      <dsp:spPr>
        <a:xfrm>
          <a:off x="4484727" y="2761517"/>
          <a:ext cx="1312167" cy="8752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CEREALES</a:t>
          </a:r>
          <a:endParaRPr lang="es-EC" sz="1200" kern="1200" dirty="0"/>
        </a:p>
      </dsp:txBody>
      <dsp:txXfrm>
        <a:off x="4694674" y="2761517"/>
        <a:ext cx="1102221" cy="875215"/>
      </dsp:txXfrm>
    </dsp:sp>
    <dsp:sp modelId="{EF49395A-575C-4BCB-8726-952213D5AAC7}">
      <dsp:nvSpPr>
        <dsp:cNvPr id="0" name=""/>
        <dsp:cNvSpPr/>
      </dsp:nvSpPr>
      <dsp:spPr>
        <a:xfrm>
          <a:off x="4484727" y="3636733"/>
          <a:ext cx="1312167" cy="8752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FIBRAS VEGETALES</a:t>
          </a:r>
          <a:endParaRPr lang="es-EC" sz="1200" kern="1200" dirty="0"/>
        </a:p>
      </dsp:txBody>
      <dsp:txXfrm>
        <a:off x="4694674" y="3636733"/>
        <a:ext cx="1102221" cy="875215"/>
      </dsp:txXfrm>
    </dsp:sp>
    <dsp:sp modelId="{97118ED8-9456-4BDF-A7BB-A3205C873B26}">
      <dsp:nvSpPr>
        <dsp:cNvPr id="0" name=""/>
        <dsp:cNvSpPr/>
      </dsp:nvSpPr>
      <dsp:spPr>
        <a:xfrm>
          <a:off x="3171891" y="84514"/>
          <a:ext cx="1758497" cy="8747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VEGETAL</a:t>
          </a:r>
          <a:endParaRPr lang="es-EC" sz="1800" b="1" kern="1200" dirty="0"/>
        </a:p>
      </dsp:txBody>
      <dsp:txXfrm>
        <a:off x="3429417" y="212622"/>
        <a:ext cx="1243445" cy="6185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30201-9664-4D10-B338-D44FB8E829BD}">
      <dsp:nvSpPr>
        <dsp:cNvPr id="0" name=""/>
        <dsp:cNvSpPr/>
      </dsp:nvSpPr>
      <dsp:spPr>
        <a:xfrm>
          <a:off x="512" y="934199"/>
          <a:ext cx="2205963" cy="2647156"/>
        </a:xfrm>
        <a:prstGeom prst="roundRect">
          <a:avLst>
            <a:gd name="adj" fmla="val 5000"/>
          </a:avLst>
        </a:prstGeom>
        <a:solidFill>
          <a:srgbClr val="FF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ARTESANAL</a:t>
          </a:r>
          <a:endParaRPr lang="es-EC" sz="1900" kern="1200" dirty="0"/>
        </a:p>
      </dsp:txBody>
      <dsp:txXfrm rot="16200000">
        <a:off x="-864225" y="1798937"/>
        <a:ext cx="2170668" cy="441192"/>
      </dsp:txXfrm>
    </dsp:sp>
    <dsp:sp modelId="{FFE51C58-AEAA-4AF8-9E93-02D6D222ADBD}">
      <dsp:nvSpPr>
        <dsp:cNvPr id="0" name=""/>
        <dsp:cNvSpPr/>
      </dsp:nvSpPr>
      <dsp:spPr>
        <a:xfrm>
          <a:off x="441705" y="934199"/>
          <a:ext cx="1643442" cy="264715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Proceso manual</a:t>
          </a:r>
          <a:endParaRPr lang="es-EC" sz="1900" kern="1200" dirty="0"/>
        </a:p>
      </dsp:txBody>
      <dsp:txXfrm>
        <a:off x="441705" y="934199"/>
        <a:ext cx="1643442" cy="2647156"/>
      </dsp:txXfrm>
    </dsp:sp>
    <dsp:sp modelId="{D35272B0-CA3E-43A8-95C6-D845DFAEF400}">
      <dsp:nvSpPr>
        <dsp:cNvPr id="0" name=""/>
        <dsp:cNvSpPr/>
      </dsp:nvSpPr>
      <dsp:spPr>
        <a:xfrm>
          <a:off x="2283684" y="934199"/>
          <a:ext cx="2205963" cy="2647156"/>
        </a:xfrm>
        <a:prstGeom prst="roundRect">
          <a:avLst>
            <a:gd name="adj" fmla="val 5000"/>
          </a:avLst>
        </a:prstGeom>
        <a:solidFill>
          <a:schemeClr val="accent3">
            <a:hueOff val="6276945"/>
            <a:satOff val="20311"/>
            <a:lumOff val="-188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SEMIINDUSTRIAL</a:t>
          </a:r>
          <a:endParaRPr lang="es-EC" sz="1900" kern="1200" dirty="0"/>
        </a:p>
      </dsp:txBody>
      <dsp:txXfrm rot="16200000">
        <a:off x="1418947" y="1798937"/>
        <a:ext cx="2170668" cy="441192"/>
      </dsp:txXfrm>
    </dsp:sp>
    <dsp:sp modelId="{BCEDBA0E-DA65-47C6-B1ED-E7CB961986D5}">
      <dsp:nvSpPr>
        <dsp:cNvPr id="0" name=""/>
        <dsp:cNvSpPr/>
      </dsp:nvSpPr>
      <dsp:spPr>
        <a:xfrm rot="5400000">
          <a:off x="2100249" y="3037509"/>
          <a:ext cx="388929" cy="33089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819CA-B750-4604-B32E-E6187EC12205}">
      <dsp:nvSpPr>
        <dsp:cNvPr id="0" name=""/>
        <dsp:cNvSpPr/>
      </dsp:nvSpPr>
      <dsp:spPr>
        <a:xfrm>
          <a:off x="2724877" y="934199"/>
          <a:ext cx="1643442" cy="264715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Proceso que incluye maquinaria </a:t>
          </a:r>
          <a:r>
            <a:rPr lang="es-MX" sz="1900" kern="1200" dirty="0" err="1" smtClean="0"/>
            <a:t>semiautimática</a:t>
          </a:r>
          <a:endParaRPr lang="es-EC" sz="1900" kern="1200" dirty="0"/>
        </a:p>
      </dsp:txBody>
      <dsp:txXfrm>
        <a:off x="2724877" y="934199"/>
        <a:ext cx="1643442" cy="2647156"/>
      </dsp:txXfrm>
    </dsp:sp>
    <dsp:sp modelId="{5995F1EF-30AD-47C7-9102-CAC4CD2E2F98}">
      <dsp:nvSpPr>
        <dsp:cNvPr id="0" name=""/>
        <dsp:cNvSpPr/>
      </dsp:nvSpPr>
      <dsp:spPr>
        <a:xfrm>
          <a:off x="4566856" y="934199"/>
          <a:ext cx="2205963" cy="2647156"/>
        </a:xfrm>
        <a:prstGeom prst="roundRect">
          <a:avLst>
            <a:gd name="adj" fmla="val 5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INDUSTRIAL</a:t>
          </a:r>
          <a:endParaRPr lang="es-EC" sz="1900" kern="1200" dirty="0"/>
        </a:p>
      </dsp:txBody>
      <dsp:txXfrm rot="16200000">
        <a:off x="3702119" y="1798937"/>
        <a:ext cx="2170668" cy="441192"/>
      </dsp:txXfrm>
    </dsp:sp>
    <dsp:sp modelId="{140EDA23-C124-4097-84D9-ACFDDE027F28}">
      <dsp:nvSpPr>
        <dsp:cNvPr id="0" name=""/>
        <dsp:cNvSpPr/>
      </dsp:nvSpPr>
      <dsp:spPr>
        <a:xfrm rot="5400000">
          <a:off x="4383421" y="3037509"/>
          <a:ext cx="388929" cy="33089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2553890"/>
              <a:satOff val="40622"/>
              <a:lumOff val="-37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75AC86-5B7D-4F30-A838-9A3408C4E4CE}">
      <dsp:nvSpPr>
        <dsp:cNvPr id="0" name=""/>
        <dsp:cNvSpPr/>
      </dsp:nvSpPr>
      <dsp:spPr>
        <a:xfrm>
          <a:off x="5008049" y="934199"/>
          <a:ext cx="1643442" cy="264715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Proceso que incluye maquinaria </a:t>
          </a:r>
          <a:r>
            <a:rPr lang="es-MX" sz="1900" kern="1200" dirty="0" err="1" smtClean="0"/>
            <a:t>autimática</a:t>
          </a:r>
          <a:endParaRPr lang="es-EC" sz="1900" kern="1200" dirty="0"/>
        </a:p>
      </dsp:txBody>
      <dsp:txXfrm>
        <a:off x="5008049" y="934199"/>
        <a:ext cx="1643442" cy="2647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374906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99224"/>
              <a:defRPr sz="4266"/>
            </a:lvl1pPr>
            <a:lvl2pPr lvl="1">
              <a:spcBef>
                <a:spcPts val="0"/>
              </a:spcBef>
              <a:buSzPct val="99224"/>
              <a:defRPr sz="4266"/>
            </a:lvl2pPr>
            <a:lvl3pPr lvl="2">
              <a:spcBef>
                <a:spcPts val="0"/>
              </a:spcBef>
              <a:buSzPct val="99224"/>
              <a:defRPr sz="4266"/>
            </a:lvl3pPr>
            <a:lvl4pPr lvl="3">
              <a:spcBef>
                <a:spcPts val="0"/>
              </a:spcBef>
              <a:buSzPct val="99224"/>
              <a:defRPr sz="4266"/>
            </a:lvl4pPr>
            <a:lvl5pPr lvl="4">
              <a:spcBef>
                <a:spcPts val="0"/>
              </a:spcBef>
              <a:buSzPct val="99224"/>
              <a:defRPr sz="4266"/>
            </a:lvl5pPr>
            <a:lvl6pPr lvl="5">
              <a:spcBef>
                <a:spcPts val="0"/>
              </a:spcBef>
              <a:buSzPct val="99224"/>
              <a:defRPr sz="4266"/>
            </a:lvl6pPr>
            <a:lvl7pPr lvl="6">
              <a:spcBef>
                <a:spcPts val="0"/>
              </a:spcBef>
              <a:buSzPct val="99224"/>
              <a:defRPr sz="4266"/>
            </a:lvl7pPr>
            <a:lvl8pPr lvl="7">
              <a:spcBef>
                <a:spcPts val="0"/>
              </a:spcBef>
              <a:buSzPct val="99224"/>
              <a:defRPr sz="4266"/>
            </a:lvl8pPr>
            <a:lvl9pPr lvl="8"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98765"/>
              <a:buChar char="●"/>
              <a:defRPr sz="2666"/>
            </a:lvl1pPr>
            <a:lvl2pPr lvl="1">
              <a:spcBef>
                <a:spcPts val="0"/>
              </a:spcBef>
              <a:buSzPct val="98765"/>
              <a:buChar char="○"/>
              <a:defRPr sz="2666"/>
            </a:lvl2pPr>
            <a:lvl3pPr lvl="2">
              <a:spcBef>
                <a:spcPts val="0"/>
              </a:spcBef>
              <a:buSzPct val="98765"/>
              <a:buChar char="■"/>
              <a:defRPr sz="2666"/>
            </a:lvl3pPr>
            <a:lvl4pPr lvl="3">
              <a:spcBef>
                <a:spcPts val="0"/>
              </a:spcBef>
              <a:buSzPct val="98765"/>
              <a:buChar char="●"/>
              <a:defRPr sz="2666"/>
            </a:lvl4pPr>
            <a:lvl5pPr lvl="4">
              <a:spcBef>
                <a:spcPts val="0"/>
              </a:spcBef>
              <a:buSzPct val="98765"/>
              <a:buChar char="○"/>
              <a:defRPr sz="2666"/>
            </a:lvl5pPr>
            <a:lvl6pPr lvl="5">
              <a:spcBef>
                <a:spcPts val="0"/>
              </a:spcBef>
              <a:buSzPct val="98765"/>
              <a:buChar char="■"/>
              <a:defRPr sz="2666"/>
            </a:lvl6pPr>
            <a:lvl7pPr lvl="6">
              <a:spcBef>
                <a:spcPts val="0"/>
              </a:spcBef>
              <a:buSzPct val="98765"/>
              <a:buChar char="●"/>
              <a:defRPr sz="2666"/>
            </a:lvl7pPr>
            <a:lvl8pPr lvl="7">
              <a:spcBef>
                <a:spcPts val="0"/>
              </a:spcBef>
              <a:buSzPct val="98765"/>
              <a:buChar char="○"/>
              <a:defRPr sz="2666"/>
            </a:lvl8pPr>
            <a:lvl9pPr lvl="8">
              <a:spcBef>
                <a:spcPts val="0"/>
              </a:spcBef>
              <a:buSzPct val="98765"/>
              <a:buChar char="■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99224"/>
              <a:defRPr sz="4266"/>
            </a:lvl1pPr>
            <a:lvl2pPr lvl="1">
              <a:spcBef>
                <a:spcPts val="0"/>
              </a:spcBef>
              <a:buSzPct val="99224"/>
              <a:defRPr sz="4266"/>
            </a:lvl2pPr>
            <a:lvl3pPr lvl="2">
              <a:spcBef>
                <a:spcPts val="0"/>
              </a:spcBef>
              <a:buSzPct val="99224"/>
              <a:defRPr sz="4266"/>
            </a:lvl3pPr>
            <a:lvl4pPr lvl="3">
              <a:spcBef>
                <a:spcPts val="0"/>
              </a:spcBef>
              <a:buSzPct val="99224"/>
              <a:defRPr sz="4266"/>
            </a:lvl4pPr>
            <a:lvl5pPr lvl="4">
              <a:spcBef>
                <a:spcPts val="0"/>
              </a:spcBef>
              <a:buSzPct val="99224"/>
              <a:defRPr sz="4266"/>
            </a:lvl5pPr>
            <a:lvl6pPr lvl="5">
              <a:spcBef>
                <a:spcPts val="0"/>
              </a:spcBef>
              <a:buSzPct val="99224"/>
              <a:defRPr sz="4266"/>
            </a:lvl6pPr>
            <a:lvl7pPr lvl="6">
              <a:spcBef>
                <a:spcPts val="0"/>
              </a:spcBef>
              <a:buSzPct val="99224"/>
              <a:defRPr sz="4266"/>
            </a:lvl7pPr>
            <a:lvl8pPr lvl="7">
              <a:spcBef>
                <a:spcPts val="0"/>
              </a:spcBef>
              <a:buSzPct val="99224"/>
              <a:defRPr sz="4266"/>
            </a:lvl8pPr>
            <a:lvl9pPr lvl="8"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400" cy="548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98765"/>
              <a:buChar char="●"/>
              <a:defRPr sz="2666"/>
            </a:lvl1pPr>
            <a:lvl2pPr lvl="1">
              <a:spcBef>
                <a:spcPts val="0"/>
              </a:spcBef>
              <a:buSzPct val="98765"/>
              <a:buChar char="○"/>
              <a:defRPr sz="2666"/>
            </a:lvl2pPr>
            <a:lvl3pPr lvl="2">
              <a:spcBef>
                <a:spcPts val="0"/>
              </a:spcBef>
              <a:buSzPct val="98765"/>
              <a:buChar char="■"/>
              <a:defRPr sz="2666"/>
            </a:lvl3pPr>
            <a:lvl4pPr lvl="3">
              <a:spcBef>
                <a:spcPts val="0"/>
              </a:spcBef>
              <a:buSzPct val="98765"/>
              <a:buChar char="●"/>
              <a:defRPr sz="2666"/>
            </a:lvl4pPr>
            <a:lvl5pPr lvl="4">
              <a:spcBef>
                <a:spcPts val="0"/>
              </a:spcBef>
              <a:buSzPct val="98765"/>
              <a:buChar char="○"/>
              <a:defRPr sz="2666"/>
            </a:lvl5pPr>
            <a:lvl6pPr lvl="5">
              <a:spcBef>
                <a:spcPts val="0"/>
              </a:spcBef>
              <a:buSzPct val="98765"/>
              <a:buChar char="■"/>
              <a:defRPr sz="2666"/>
            </a:lvl6pPr>
            <a:lvl7pPr lvl="6">
              <a:spcBef>
                <a:spcPts val="0"/>
              </a:spcBef>
              <a:buSzPct val="98765"/>
              <a:buChar char="●"/>
              <a:defRPr sz="2666"/>
            </a:lvl7pPr>
            <a:lvl8pPr lvl="7">
              <a:spcBef>
                <a:spcPts val="0"/>
              </a:spcBef>
              <a:buSzPct val="98765"/>
              <a:buChar char="○"/>
              <a:defRPr sz="2666"/>
            </a:lvl8pPr>
            <a:lvl9pPr lvl="8">
              <a:spcBef>
                <a:spcPts val="0"/>
              </a:spcBef>
              <a:buSzPct val="98765"/>
              <a:buChar char="■"/>
              <a:defRPr sz="2666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400" cy="548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98765"/>
              <a:buChar char="●"/>
              <a:defRPr sz="2666"/>
            </a:lvl1pPr>
            <a:lvl2pPr lvl="1">
              <a:spcBef>
                <a:spcPts val="0"/>
              </a:spcBef>
              <a:buSzPct val="98765"/>
              <a:buChar char="○"/>
              <a:defRPr sz="2666"/>
            </a:lvl2pPr>
            <a:lvl3pPr lvl="2">
              <a:spcBef>
                <a:spcPts val="0"/>
              </a:spcBef>
              <a:buSzPct val="98765"/>
              <a:buChar char="■"/>
              <a:defRPr sz="2666"/>
            </a:lvl3pPr>
            <a:lvl4pPr lvl="3">
              <a:spcBef>
                <a:spcPts val="0"/>
              </a:spcBef>
              <a:buSzPct val="98765"/>
              <a:buChar char="●"/>
              <a:defRPr sz="2666"/>
            </a:lvl4pPr>
            <a:lvl5pPr lvl="4">
              <a:spcBef>
                <a:spcPts val="0"/>
              </a:spcBef>
              <a:buSzPct val="98765"/>
              <a:buChar char="○"/>
              <a:defRPr sz="2666"/>
            </a:lvl5pPr>
            <a:lvl6pPr lvl="5">
              <a:spcBef>
                <a:spcPts val="0"/>
              </a:spcBef>
              <a:buSzPct val="98765"/>
              <a:buChar char="■"/>
              <a:defRPr sz="2666"/>
            </a:lvl6pPr>
            <a:lvl7pPr lvl="6">
              <a:spcBef>
                <a:spcPts val="0"/>
              </a:spcBef>
              <a:buSzPct val="98765"/>
              <a:buChar char="●"/>
              <a:defRPr sz="2666"/>
            </a:lvl7pPr>
            <a:lvl8pPr lvl="7">
              <a:spcBef>
                <a:spcPts val="0"/>
              </a:spcBef>
              <a:buSzPct val="98765"/>
              <a:buChar char="○"/>
              <a:defRPr sz="2666"/>
            </a:lvl8pPr>
            <a:lvl9pPr lvl="8">
              <a:spcBef>
                <a:spcPts val="0"/>
              </a:spcBef>
              <a:buSzPct val="98765"/>
              <a:buChar char="■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ct val="100000"/>
              <a:buChar char="●"/>
              <a:defRPr sz="3200"/>
            </a:lvl1pPr>
            <a:lvl2pPr lvl="1" algn="ctr">
              <a:spcBef>
                <a:spcPts val="0"/>
              </a:spcBef>
              <a:buSzPct val="100000"/>
              <a:buChar char="○"/>
              <a:defRPr sz="3200"/>
            </a:lvl2pPr>
            <a:lvl3pPr lvl="2" algn="ctr">
              <a:spcBef>
                <a:spcPts val="0"/>
              </a:spcBef>
              <a:buSzPct val="100000"/>
              <a:buChar char="■"/>
              <a:defRPr sz="3200"/>
            </a:lvl3pPr>
            <a:lvl4pPr lvl="3" algn="ctr">
              <a:spcBef>
                <a:spcPts val="0"/>
              </a:spcBef>
              <a:buSzPct val="100000"/>
              <a:buChar char="●"/>
              <a:defRPr sz="3200"/>
            </a:lvl4pPr>
            <a:lvl5pPr lvl="4" algn="ctr">
              <a:spcBef>
                <a:spcPts val="0"/>
              </a:spcBef>
              <a:buSzPct val="100000"/>
              <a:buChar char="○"/>
              <a:defRPr sz="3200"/>
            </a:lvl5pPr>
            <a:lvl6pPr lvl="5" algn="ctr">
              <a:spcBef>
                <a:spcPts val="0"/>
              </a:spcBef>
              <a:buSzPct val="100000"/>
              <a:buChar char="■"/>
              <a:defRPr sz="3200"/>
            </a:lvl6pPr>
            <a:lvl7pPr lvl="6" algn="ctr">
              <a:spcBef>
                <a:spcPts val="0"/>
              </a:spcBef>
              <a:buSzPct val="100000"/>
              <a:buChar char="●"/>
              <a:defRPr sz="3200"/>
            </a:lvl7pPr>
            <a:lvl8pPr lvl="7" algn="ctr">
              <a:spcBef>
                <a:spcPts val="0"/>
              </a:spcBef>
              <a:buSzPct val="100000"/>
              <a:buChar char="○"/>
              <a:defRPr sz="3200"/>
            </a:lvl8pPr>
            <a:lvl9pPr lvl="8" algn="ctr">
              <a:spcBef>
                <a:spcPts val="0"/>
              </a:spcBef>
              <a:buSzPct val="100000"/>
              <a:buChar char="■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png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9.png"/><Relationship Id="rId4" Type="http://schemas.openxmlformats.org/officeDocument/2006/relationships/diagramData" Target="../diagrams/data3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8.png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3991675" y="3702400"/>
            <a:ext cx="5909375" cy="2512125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b" anchorCtr="0">
            <a:noAutofit/>
          </a:bodyPr>
          <a:lstStyle/>
          <a:p>
            <a:pPr marL="0" marR="0" lvl="0" indent="0" algn="ctr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b="1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555" b="1" dirty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555" b="1" dirty="0" smtClean="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MODELOS Y SISTEMAS DE PRODUCCIÓN AGROINDUSTRIAL</a:t>
            </a:r>
            <a:endParaRPr lang="en-US" sz="3555" b="1" dirty="0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24"/>
          <p:cNvSpPr txBox="1"/>
          <p:nvPr/>
        </p:nvSpPr>
        <p:spPr>
          <a:xfrm>
            <a:off x="716436" y="901596"/>
            <a:ext cx="8911500" cy="1270104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t" anchorCtr="0">
            <a:noAutofit/>
          </a:bodyPr>
          <a:lstStyle/>
          <a:p>
            <a:pPr marL="0" marR="0" lvl="0" indent="0" algn="ctr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0000"/>
                </a:solidFill>
                <a:sym typeface="Arial"/>
              </a:rPr>
              <a:t>UNIVERSIDAD NACIONAL DE </a:t>
            </a:r>
            <a:r>
              <a:rPr lang="en-US" sz="3600" b="1" dirty="0" smtClean="0"/>
              <a:t>CHIMBORAZO</a:t>
            </a:r>
            <a:endParaRPr lang="en-US" sz="3600" b="1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3381375" y="6559900"/>
            <a:ext cx="6752500" cy="1444975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t" anchorCtr="0">
            <a:noAutofit/>
          </a:bodyPr>
          <a:lstStyle/>
          <a:p>
            <a:pPr marL="0" marR="0" lvl="0" indent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22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6" descr="http://www.latribuna.hn/data/images/news/categories/1Economicas/2008/MARZO/04/parmalat2-2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6" y="5297620"/>
            <a:ext cx="3024336" cy="2286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4" descr="http://www.agronet.com.mx/articulos/imagen/kko0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6" y="2900039"/>
            <a:ext cx="3253856" cy="2131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 idx="4294967295"/>
          </p:nvPr>
        </p:nvSpPr>
        <p:spPr>
          <a:xfrm>
            <a:off x="1070675" y="679075"/>
            <a:ext cx="8941500" cy="1171575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b" anchorCtr="0">
            <a:noAutofit/>
          </a:bodyPr>
          <a:lstStyle/>
          <a:p>
            <a:pPr lvl="0" algn="ctr">
              <a:lnSpc>
                <a:spcPct val="119921"/>
              </a:lnSpc>
            </a:pPr>
            <a:r>
              <a:rPr lang="en-US" sz="3555" b="1" dirty="0" smtClean="0">
                <a:solidFill>
                  <a:srgbClr val="003366"/>
                </a:solidFill>
              </a:rPr>
              <a:t>MODELOS DE </a:t>
            </a:r>
            <a:r>
              <a:rPr lang="en-US" sz="3555" b="1" dirty="0">
                <a:solidFill>
                  <a:srgbClr val="003366"/>
                </a:solidFill>
              </a:rPr>
              <a:t>PRODUCCIÓN AGROINDUSTRIAL</a:t>
            </a:r>
            <a:endParaRPr lang="en-US" sz="3555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4005" y="2073728"/>
            <a:ext cx="933782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chemeClr val="tx2">
                    <a:lumMod val="25000"/>
                  </a:schemeClr>
                </a:solidFill>
              </a:rPr>
              <a:t>NECESIDADES EN LOS MODELOS DE PRODUCIÓN:</a:t>
            </a:r>
          </a:p>
          <a:p>
            <a:pPr lvl="0"/>
            <a:endParaRPr lang="en-US" sz="2400" b="1" dirty="0" smtClean="0">
              <a:solidFill>
                <a:schemeClr val="tx2">
                  <a:lumMod val="25000"/>
                </a:schemeClr>
              </a:solidFill>
            </a:endParaRPr>
          </a:p>
          <a:p>
            <a:pPr lvl="0" algn="just"/>
            <a:r>
              <a:rPr lang="en-US" sz="2400" dirty="0" err="1" smtClean="0"/>
              <a:t>Todos</a:t>
            </a:r>
            <a:r>
              <a:rPr lang="en-US" sz="2400" dirty="0" smtClean="0"/>
              <a:t> los </a:t>
            </a:r>
            <a:r>
              <a:rPr lang="en-US" sz="2400" dirty="0" err="1" smtClean="0"/>
              <a:t>modelos</a:t>
            </a:r>
            <a:r>
              <a:rPr lang="en-US" sz="2400" dirty="0" smtClean="0"/>
              <a:t> de </a:t>
            </a:r>
            <a:r>
              <a:rPr lang="en-US" sz="2400" dirty="0" err="1" smtClean="0"/>
              <a:t>producción</a:t>
            </a:r>
            <a:r>
              <a:rPr lang="en-US" sz="2400" dirty="0" smtClean="0"/>
              <a:t> </a:t>
            </a:r>
            <a:r>
              <a:rPr lang="en-US" sz="2400" dirty="0" err="1" smtClean="0"/>
              <a:t>requiere</a:t>
            </a:r>
            <a:r>
              <a:rPr lang="en-US" sz="2400" dirty="0" smtClean="0"/>
              <a:t> en mayor o </a:t>
            </a:r>
            <a:r>
              <a:rPr lang="en-US" sz="2400" dirty="0" err="1" smtClean="0"/>
              <a:t>menor</a:t>
            </a:r>
            <a:r>
              <a:rPr lang="en-US" sz="2400" dirty="0" smtClean="0"/>
              <a:t> </a:t>
            </a:r>
            <a:r>
              <a:rPr lang="en-US" sz="2400" dirty="0" err="1" smtClean="0"/>
              <a:t>grado</a:t>
            </a:r>
            <a:r>
              <a:rPr lang="en-US" sz="2400" dirty="0" smtClean="0"/>
              <a:t>: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2400" dirty="0" err="1" smtClean="0"/>
              <a:t>Servicios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/>
              <a:t>crédito</a:t>
            </a:r>
            <a:r>
              <a:rPr lang="en-US" sz="2400" dirty="0"/>
              <a:t>, </a:t>
            </a:r>
            <a:endParaRPr lang="en-US" sz="2400" dirty="0" smtClean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2400" dirty="0" err="1" smtClean="0"/>
              <a:t>Asistencia</a:t>
            </a:r>
            <a:r>
              <a:rPr lang="en-US" sz="2400" dirty="0" smtClean="0"/>
              <a:t> </a:t>
            </a:r>
            <a:r>
              <a:rPr lang="en-US" sz="2400" dirty="0" err="1"/>
              <a:t>técnica</a:t>
            </a:r>
            <a:r>
              <a:rPr lang="en-US" sz="2400" dirty="0"/>
              <a:t>, </a:t>
            </a:r>
            <a:endParaRPr lang="en-US" sz="2400" dirty="0" smtClean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2400" dirty="0" err="1" smtClean="0"/>
              <a:t>Capacitación</a:t>
            </a:r>
            <a:r>
              <a:rPr lang="en-US" sz="2400" dirty="0"/>
              <a:t>, </a:t>
            </a:r>
            <a:endParaRPr lang="en-US" sz="2400" dirty="0" smtClean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2400" dirty="0" err="1" smtClean="0"/>
              <a:t>Comercialización</a:t>
            </a:r>
            <a:r>
              <a:rPr lang="en-US" sz="2400" dirty="0"/>
              <a:t>, </a:t>
            </a:r>
            <a:endParaRPr lang="en-US" sz="2400" dirty="0" smtClean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2400" dirty="0" err="1" smtClean="0"/>
              <a:t>Investigación</a:t>
            </a:r>
            <a:r>
              <a:rPr lang="en-US" sz="2400" dirty="0" smtClean="0"/>
              <a:t> </a:t>
            </a:r>
            <a:r>
              <a:rPr lang="en-US" sz="2400" dirty="0"/>
              <a:t>y </a:t>
            </a:r>
            <a:r>
              <a:rPr lang="en-US" sz="2400" dirty="0" err="1"/>
              <a:t>desarrollo</a:t>
            </a:r>
            <a:r>
              <a:rPr lang="en-US" sz="2400" dirty="0"/>
              <a:t> </a:t>
            </a:r>
            <a:r>
              <a:rPr lang="en-US" sz="2400" dirty="0" smtClean="0"/>
              <a:t>de </a:t>
            </a:r>
            <a:r>
              <a:rPr lang="en-US" sz="2400" dirty="0" err="1" smtClean="0"/>
              <a:t>nuevos</a:t>
            </a:r>
            <a:r>
              <a:rPr lang="en-US" sz="2400" dirty="0" smtClean="0"/>
              <a:t> </a:t>
            </a:r>
            <a:r>
              <a:rPr lang="en-US" sz="2400" dirty="0" err="1"/>
              <a:t>productos</a:t>
            </a:r>
            <a:endParaRPr lang="es-MX" dirty="0"/>
          </a:p>
          <a:p>
            <a:pPr algn="just"/>
            <a:endParaRPr lang="es-ES" sz="2400" b="1" dirty="0" smtClean="0"/>
          </a:p>
          <a:p>
            <a:endParaRPr lang="es-MX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82083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 idx="4294967295"/>
          </p:nvPr>
        </p:nvSpPr>
        <p:spPr>
          <a:xfrm>
            <a:off x="1070675" y="679075"/>
            <a:ext cx="8941500" cy="1171575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b" anchorCtr="0">
            <a:noAutofit/>
          </a:bodyPr>
          <a:lstStyle/>
          <a:p>
            <a:pPr lvl="0" algn="ctr">
              <a:lnSpc>
                <a:spcPct val="119921"/>
              </a:lnSpc>
            </a:pPr>
            <a:r>
              <a:rPr lang="en-US" sz="3555" b="1" dirty="0" smtClean="0">
                <a:solidFill>
                  <a:srgbClr val="003366"/>
                </a:solidFill>
              </a:rPr>
              <a:t>MODELOS DE </a:t>
            </a:r>
            <a:r>
              <a:rPr lang="en-US" sz="3555" b="1" dirty="0">
                <a:solidFill>
                  <a:srgbClr val="003366"/>
                </a:solidFill>
              </a:rPr>
              <a:t>PRODUCCIÓN AGROINDUSTRIAL</a:t>
            </a:r>
            <a:endParaRPr lang="en-US" sz="3555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47139" y="2188028"/>
            <a:ext cx="933782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chemeClr val="tx2">
                    <a:lumMod val="25000"/>
                  </a:schemeClr>
                </a:solidFill>
              </a:rPr>
              <a:t>TAREA:</a:t>
            </a:r>
          </a:p>
          <a:p>
            <a:pPr lvl="0"/>
            <a:endParaRPr lang="en-US" sz="2400" b="1" dirty="0" smtClean="0">
              <a:solidFill>
                <a:schemeClr val="tx2">
                  <a:lumMod val="25000"/>
                </a:schemeClr>
              </a:solidFill>
            </a:endParaRPr>
          </a:p>
          <a:p>
            <a:pPr lvl="0" algn="just"/>
            <a:r>
              <a:rPr lang="es-MX" sz="2400" dirty="0" smtClean="0"/>
              <a:t>Investigar los productos y subproductos  que se pueden elaborar según la clasificación vista en “Sector de producción”</a:t>
            </a:r>
            <a:endParaRPr lang="es-MX" dirty="0"/>
          </a:p>
          <a:p>
            <a:pPr algn="just"/>
            <a:endParaRPr lang="es-ES" sz="2400" b="1" dirty="0" smtClean="0"/>
          </a:p>
          <a:p>
            <a:r>
              <a:rPr lang="es-EC" sz="2400" dirty="0"/>
              <a:t>Sistema de producción:</a:t>
            </a:r>
          </a:p>
          <a:p>
            <a:r>
              <a:rPr lang="es-EC" sz="2400"/>
              <a:t>Serie de elementos organizados relacionados y que interactúan entre ellos; las materia primas y la información que interviene  en el proceso sea transformada y llegue a ser un producto o servicio terminado.</a:t>
            </a:r>
          </a:p>
          <a:p>
            <a:pPr algn="just"/>
            <a:endParaRPr lang="es-ES" sz="2400" b="1" dirty="0"/>
          </a:p>
          <a:p>
            <a:pPr algn="just"/>
            <a:endParaRPr lang="es-ES" sz="2400" b="1" dirty="0" smtClean="0"/>
          </a:p>
          <a:p>
            <a:pPr algn="just"/>
            <a:endParaRPr lang="es-ES" sz="2400" b="1" dirty="0"/>
          </a:p>
          <a:p>
            <a:pPr algn="r"/>
            <a:r>
              <a:rPr lang="es-ES" sz="1800" dirty="0" smtClean="0"/>
              <a:t>Fecha de entrega: martes 1 de mayo</a:t>
            </a:r>
          </a:p>
          <a:p>
            <a:endParaRPr lang="es-MX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1888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/>
        </p:nvSpPr>
        <p:spPr>
          <a:xfrm>
            <a:off x="1116526" y="2167800"/>
            <a:ext cx="8468346" cy="4630550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t" anchorCtr="0">
            <a:noAutofit/>
          </a:bodyPr>
          <a:lstStyle/>
          <a:p>
            <a:r>
              <a:rPr lang="es-EC" sz="3200" dirty="0" smtClean="0"/>
              <a:t>1. Analiza </a:t>
            </a:r>
            <a:r>
              <a:rPr lang="es-EC" sz="3200" dirty="0"/>
              <a:t>los conceptos </a:t>
            </a:r>
            <a:r>
              <a:rPr lang="es-EC" sz="3200" dirty="0" smtClean="0"/>
              <a:t>de modelos y sistemas de producción agroindustrial.</a:t>
            </a:r>
          </a:p>
          <a:p>
            <a:endParaRPr lang="es-EC" sz="3200" dirty="0" smtClean="0"/>
          </a:p>
          <a:p>
            <a:r>
              <a:rPr lang="en-US" sz="3200" dirty="0" smtClean="0">
                <a:solidFill>
                  <a:srgbClr val="000000"/>
                </a:solidFill>
                <a:sym typeface="Arial"/>
              </a:rPr>
              <a:t>2</a:t>
            </a:r>
            <a:r>
              <a:rPr lang="en-US" sz="3200" dirty="0">
                <a:solidFill>
                  <a:srgbClr val="000000"/>
                </a:solidFill>
                <a:sym typeface="Arial"/>
              </a:rPr>
              <a:t>. </a:t>
            </a:r>
            <a:r>
              <a:rPr lang="es-EC" sz="3200" dirty="0"/>
              <a:t>Identifica </a:t>
            </a:r>
            <a:r>
              <a:rPr lang="es-EC" sz="3200" dirty="0" smtClean="0"/>
              <a:t>distintos modelos </a:t>
            </a:r>
            <a:r>
              <a:rPr lang="es-EC" sz="3200" dirty="0"/>
              <a:t>y sistemas de producción agroindustrial.</a:t>
            </a:r>
          </a:p>
          <a:p>
            <a:pPr marL="0" marR="0" lvl="0" indent="0" algn="l">
              <a:lnSpc>
                <a:spcPct val="119791"/>
              </a:lnSpc>
              <a:spcBef>
                <a:spcPts val="365"/>
              </a:spcBef>
              <a:spcAft>
                <a:spcPts val="0"/>
              </a:spcAft>
              <a:buNone/>
            </a:pPr>
            <a:endParaRPr sz="2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070675" y="670275"/>
            <a:ext cx="8941500" cy="1159225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b" anchorCtr="0">
            <a:noAutofit/>
          </a:bodyPr>
          <a:lstStyle/>
          <a:p>
            <a:pPr marL="0" marR="0" lvl="0" indent="0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1070675" y="679075"/>
            <a:ext cx="8941500" cy="1171575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b" anchorCtr="0">
            <a:noAutofit/>
          </a:bodyPr>
          <a:lstStyle/>
          <a:p>
            <a:pPr lvl="0" algn="ctr">
              <a:lnSpc>
                <a:spcPct val="119921"/>
              </a:lnSpc>
            </a:pPr>
            <a:r>
              <a:rPr lang="en-US" sz="3555" b="1" dirty="0" smtClean="0">
                <a:solidFill>
                  <a:srgbClr val="003366"/>
                </a:solidFill>
              </a:rPr>
              <a:t>MODELOS DE </a:t>
            </a:r>
            <a:r>
              <a:rPr lang="en-US" sz="3555" b="1" dirty="0">
                <a:solidFill>
                  <a:srgbClr val="003366"/>
                </a:solidFill>
              </a:rPr>
              <a:t>PRODUCCIÓN AGROINDUSTRIAL</a:t>
            </a:r>
            <a:endParaRPr lang="en-US" sz="3555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464149133"/>
              </p:ext>
            </p:extLst>
          </p:nvPr>
        </p:nvGraphicFramePr>
        <p:xfrm>
          <a:off x="1730601" y="2003972"/>
          <a:ext cx="7333569" cy="4515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619" y="5544242"/>
            <a:ext cx="2606838" cy="1950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" y="1730828"/>
            <a:ext cx="2306411" cy="16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342" y="1100817"/>
            <a:ext cx="2191657" cy="1641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 idx="4294967295"/>
          </p:nvPr>
        </p:nvSpPr>
        <p:spPr>
          <a:xfrm>
            <a:off x="1070675" y="679075"/>
            <a:ext cx="8941500" cy="1171575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b" anchorCtr="0">
            <a:noAutofit/>
          </a:bodyPr>
          <a:lstStyle/>
          <a:p>
            <a:pPr lvl="0" algn="ctr">
              <a:lnSpc>
                <a:spcPct val="119921"/>
              </a:lnSpc>
            </a:pPr>
            <a:r>
              <a:rPr lang="en-US" sz="3555" b="1" dirty="0" smtClean="0">
                <a:solidFill>
                  <a:srgbClr val="003366"/>
                </a:solidFill>
              </a:rPr>
              <a:t>MODELOS DE </a:t>
            </a:r>
            <a:r>
              <a:rPr lang="en-US" sz="3555" b="1" dirty="0">
                <a:solidFill>
                  <a:srgbClr val="003366"/>
                </a:solidFill>
              </a:rPr>
              <a:t>PRODUCCIÓN AGROINDUSTRIAL</a:t>
            </a:r>
            <a:endParaRPr lang="en-US" sz="3555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01" y="326571"/>
            <a:ext cx="1637553" cy="115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270485547"/>
              </p:ext>
            </p:extLst>
          </p:nvPr>
        </p:nvGraphicFramePr>
        <p:xfrm>
          <a:off x="1882254" y="2238022"/>
          <a:ext cx="6773333" cy="4515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27990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 idx="4294967295"/>
          </p:nvPr>
        </p:nvSpPr>
        <p:spPr>
          <a:xfrm>
            <a:off x="1070675" y="679075"/>
            <a:ext cx="8941500" cy="1171575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b" anchorCtr="0">
            <a:noAutofit/>
          </a:bodyPr>
          <a:lstStyle/>
          <a:p>
            <a:pPr lvl="0" algn="ctr">
              <a:lnSpc>
                <a:spcPct val="119921"/>
              </a:lnSpc>
            </a:pPr>
            <a:r>
              <a:rPr lang="en-US" sz="3555" b="1" dirty="0" smtClean="0">
                <a:solidFill>
                  <a:srgbClr val="003366"/>
                </a:solidFill>
              </a:rPr>
              <a:t>MODELOS DE </a:t>
            </a:r>
            <a:r>
              <a:rPr lang="en-US" sz="3555" b="1" dirty="0">
                <a:solidFill>
                  <a:srgbClr val="003366"/>
                </a:solidFill>
              </a:rPr>
              <a:t>PRODUCCIÓN AGROINDUSTRIAL</a:t>
            </a:r>
            <a:endParaRPr lang="en-US" sz="3555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4006" y="2073728"/>
            <a:ext cx="44555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tx2">
                    <a:lumMod val="25000"/>
                  </a:schemeClr>
                </a:solidFill>
              </a:rPr>
              <a:t>SECTOR DE PRODUCCIÓN</a:t>
            </a:r>
            <a:r>
              <a:rPr lang="es-MX" dirty="0" smtClean="0"/>
              <a:t>:</a:t>
            </a:r>
          </a:p>
          <a:p>
            <a:endParaRPr lang="es-MX" dirty="0"/>
          </a:p>
          <a:p>
            <a:endParaRPr lang="es-EC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38944225"/>
              </p:ext>
            </p:extLst>
          </p:nvPr>
        </p:nvGraphicFramePr>
        <p:xfrm>
          <a:off x="1234319" y="2520004"/>
          <a:ext cx="6773333" cy="4515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41" y="2073728"/>
            <a:ext cx="2903559" cy="313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1" y="5535386"/>
            <a:ext cx="2604541" cy="414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925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 idx="4294967295"/>
          </p:nvPr>
        </p:nvSpPr>
        <p:spPr>
          <a:xfrm>
            <a:off x="1070675" y="679075"/>
            <a:ext cx="8941500" cy="1171575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b" anchorCtr="0">
            <a:noAutofit/>
          </a:bodyPr>
          <a:lstStyle/>
          <a:p>
            <a:pPr lvl="0" algn="ctr">
              <a:lnSpc>
                <a:spcPct val="119921"/>
              </a:lnSpc>
            </a:pPr>
            <a:r>
              <a:rPr lang="en-US" sz="3555" b="1" dirty="0" smtClean="0">
                <a:solidFill>
                  <a:srgbClr val="003366"/>
                </a:solidFill>
              </a:rPr>
              <a:t>MODELOS DE </a:t>
            </a:r>
            <a:r>
              <a:rPr lang="en-US" sz="3555" b="1" dirty="0">
                <a:solidFill>
                  <a:srgbClr val="003366"/>
                </a:solidFill>
              </a:rPr>
              <a:t>PRODUCCIÓN AGROINDUSTRIAL</a:t>
            </a:r>
            <a:endParaRPr lang="en-US" sz="3555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4005" y="2073728"/>
            <a:ext cx="686243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2400" b="1" dirty="0">
                <a:solidFill>
                  <a:schemeClr val="tx2">
                    <a:lumMod val="25000"/>
                  </a:schemeClr>
                </a:solidFill>
              </a:rPr>
              <a:t>APORTE </a:t>
            </a:r>
            <a:r>
              <a:rPr lang="es-MX" sz="2400" b="1" dirty="0" smtClean="0">
                <a:solidFill>
                  <a:schemeClr val="tx2">
                    <a:lumMod val="25000"/>
                  </a:schemeClr>
                </a:solidFill>
              </a:rPr>
              <a:t>ECONÓMICO:</a:t>
            </a:r>
            <a:endParaRPr lang="es-EC" sz="2400" b="1" dirty="0">
              <a:solidFill>
                <a:schemeClr val="tx2">
                  <a:lumMod val="25000"/>
                </a:schemeClr>
              </a:solidFill>
            </a:endParaRPr>
          </a:p>
          <a:p>
            <a:endParaRPr lang="es-MX" dirty="0"/>
          </a:p>
          <a:p>
            <a:pPr algn="just"/>
            <a:r>
              <a:rPr lang="es-EC" sz="2000" dirty="0"/>
              <a:t>En el Código de la Producción </a:t>
            </a:r>
            <a:r>
              <a:rPr lang="es-EC" sz="2000" dirty="0" smtClean="0"/>
              <a:t>Ecuatoriana, </a:t>
            </a:r>
            <a:r>
              <a:rPr lang="es-ES" sz="2000" dirty="0"/>
              <a:t>La Micro, Pequeña y Mediana empresa es toda persona natural o jurídica que, como una unidad productiva, </a:t>
            </a:r>
            <a:r>
              <a:rPr lang="es-ES" sz="2000" u="sng" dirty="0"/>
              <a:t>ejerce una actividad</a:t>
            </a:r>
            <a:r>
              <a:rPr lang="es-ES" sz="2000" dirty="0"/>
              <a:t> de producción, comercio y/o servicios, y que cumple con el número de trabajadores y valor bruto de las ventas anuales</a:t>
            </a:r>
            <a:endParaRPr lang="es-MX" sz="2000" dirty="0" smtClean="0"/>
          </a:p>
          <a:p>
            <a:endParaRPr lang="es-MX" dirty="0"/>
          </a:p>
          <a:p>
            <a:endParaRPr lang="es-EC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41" y="2073728"/>
            <a:ext cx="2903559" cy="313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81" y="5028383"/>
            <a:ext cx="2604541" cy="414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263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41" y="2073728"/>
            <a:ext cx="2903559" cy="313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Shape 32"/>
          <p:cNvSpPr txBox="1">
            <a:spLocks noGrp="1"/>
          </p:cNvSpPr>
          <p:nvPr>
            <p:ph type="title" idx="4294967295"/>
          </p:nvPr>
        </p:nvSpPr>
        <p:spPr>
          <a:xfrm>
            <a:off x="1070675" y="679075"/>
            <a:ext cx="8941500" cy="1171575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b" anchorCtr="0">
            <a:noAutofit/>
          </a:bodyPr>
          <a:lstStyle/>
          <a:p>
            <a:pPr lvl="0" algn="ctr">
              <a:lnSpc>
                <a:spcPct val="119921"/>
              </a:lnSpc>
            </a:pPr>
            <a:r>
              <a:rPr lang="en-US" sz="3555" b="1" dirty="0" smtClean="0">
                <a:solidFill>
                  <a:srgbClr val="003366"/>
                </a:solidFill>
              </a:rPr>
              <a:t>MODELOS DE </a:t>
            </a:r>
            <a:r>
              <a:rPr lang="en-US" sz="3555" b="1" dirty="0">
                <a:solidFill>
                  <a:srgbClr val="003366"/>
                </a:solidFill>
              </a:rPr>
              <a:t>PRODUCCIÓN AGROINDUSTRIAL</a:t>
            </a:r>
            <a:endParaRPr lang="en-US" sz="3555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4005" y="2073728"/>
            <a:ext cx="933782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2400" b="1" dirty="0">
                <a:solidFill>
                  <a:schemeClr val="tx2">
                    <a:lumMod val="25000"/>
                  </a:schemeClr>
                </a:solidFill>
              </a:rPr>
              <a:t>APORTE </a:t>
            </a:r>
            <a:r>
              <a:rPr lang="es-MX" sz="2400" b="1" dirty="0" smtClean="0">
                <a:solidFill>
                  <a:schemeClr val="tx2">
                    <a:lumMod val="25000"/>
                  </a:schemeClr>
                </a:solidFill>
              </a:rPr>
              <a:t>ECONÓMICO:</a:t>
            </a:r>
            <a:endParaRPr lang="es-EC" sz="2400" b="1" dirty="0">
              <a:solidFill>
                <a:schemeClr val="tx2">
                  <a:lumMod val="25000"/>
                </a:schemeClr>
              </a:solidFill>
            </a:endParaRPr>
          </a:p>
          <a:p>
            <a:endParaRPr lang="es-MX" dirty="0"/>
          </a:p>
          <a:p>
            <a:pPr algn="just"/>
            <a:r>
              <a:rPr lang="es-ES" sz="2400" b="1" dirty="0"/>
              <a:t>Microempresas: </a:t>
            </a:r>
            <a:r>
              <a:rPr lang="es-ES" sz="2400" dirty="0"/>
              <a:t>Emplean hasta 10 trabajadores, y su capital fijo (descontado edificios y terrenos) puede ir hasta 20 mil dólares</a:t>
            </a:r>
            <a:r>
              <a:rPr lang="es-ES" sz="2400" dirty="0" smtClean="0"/>
              <a:t>.</a:t>
            </a:r>
          </a:p>
          <a:p>
            <a:pPr algn="just"/>
            <a:endParaRPr lang="es-EC" sz="2400" dirty="0"/>
          </a:p>
          <a:p>
            <a:pPr algn="just"/>
            <a:r>
              <a:rPr lang="es-ES" sz="2400" b="1" dirty="0"/>
              <a:t>Talleres artesanales: </a:t>
            </a:r>
            <a:r>
              <a:rPr lang="es-ES" sz="2400" dirty="0"/>
              <a:t>Se caracterizan por tener una labor manual, con no más de 20 operarios y un capital fijo de 27 mil dólares</a:t>
            </a:r>
            <a:r>
              <a:rPr lang="es-ES" sz="2400" dirty="0" smtClean="0"/>
              <a:t>.</a:t>
            </a:r>
          </a:p>
          <a:p>
            <a:pPr algn="just"/>
            <a:endParaRPr lang="es-EC" sz="2400" dirty="0"/>
          </a:p>
          <a:p>
            <a:pPr algn="just"/>
            <a:r>
              <a:rPr lang="es-ES" sz="2400" b="1" dirty="0"/>
              <a:t>Pequeña Industria: </a:t>
            </a:r>
            <a:r>
              <a:rPr lang="es-ES" sz="2400" dirty="0"/>
              <a:t>Puede tener hasta 50 obreros y el capital fijo máximo de 100 mil dólares</a:t>
            </a:r>
            <a:r>
              <a:rPr lang="es-ES" sz="2400" dirty="0" smtClean="0"/>
              <a:t>.</a:t>
            </a:r>
          </a:p>
          <a:p>
            <a:pPr algn="just"/>
            <a:endParaRPr lang="es-EC" sz="2400" dirty="0"/>
          </a:p>
          <a:p>
            <a:endParaRPr lang="es-MX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9398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41" y="2073728"/>
            <a:ext cx="2903559" cy="313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Shape 32"/>
          <p:cNvSpPr txBox="1">
            <a:spLocks noGrp="1"/>
          </p:cNvSpPr>
          <p:nvPr>
            <p:ph type="title" idx="4294967295"/>
          </p:nvPr>
        </p:nvSpPr>
        <p:spPr>
          <a:xfrm>
            <a:off x="1070675" y="679075"/>
            <a:ext cx="8941500" cy="1171575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b" anchorCtr="0">
            <a:noAutofit/>
          </a:bodyPr>
          <a:lstStyle/>
          <a:p>
            <a:pPr lvl="0" algn="ctr">
              <a:lnSpc>
                <a:spcPct val="119921"/>
              </a:lnSpc>
            </a:pPr>
            <a:r>
              <a:rPr lang="en-US" sz="3555" b="1" dirty="0" smtClean="0">
                <a:solidFill>
                  <a:srgbClr val="003366"/>
                </a:solidFill>
              </a:rPr>
              <a:t>MODELOS DE </a:t>
            </a:r>
            <a:r>
              <a:rPr lang="en-US" sz="3555" b="1" dirty="0">
                <a:solidFill>
                  <a:srgbClr val="003366"/>
                </a:solidFill>
              </a:rPr>
              <a:t>PRODUCCIÓN AGROINDUSTRIAL</a:t>
            </a:r>
            <a:endParaRPr lang="en-US" sz="3555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4005" y="2073728"/>
            <a:ext cx="93378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2400" b="1" dirty="0">
                <a:solidFill>
                  <a:schemeClr val="tx2">
                    <a:lumMod val="25000"/>
                  </a:schemeClr>
                </a:solidFill>
              </a:rPr>
              <a:t>APORTE </a:t>
            </a:r>
            <a:r>
              <a:rPr lang="es-MX" sz="2400" b="1" dirty="0" smtClean="0">
                <a:solidFill>
                  <a:schemeClr val="tx2">
                    <a:lumMod val="25000"/>
                  </a:schemeClr>
                </a:solidFill>
              </a:rPr>
              <a:t>ECONÓMICO:</a:t>
            </a:r>
            <a:endParaRPr lang="es-EC" sz="2400" b="1" dirty="0">
              <a:solidFill>
                <a:schemeClr val="tx2">
                  <a:lumMod val="25000"/>
                </a:schemeClr>
              </a:solidFill>
            </a:endParaRPr>
          </a:p>
          <a:p>
            <a:endParaRPr lang="es-MX" dirty="0"/>
          </a:p>
          <a:p>
            <a:pPr algn="just"/>
            <a:endParaRPr lang="es-ES" sz="2400" b="1" dirty="0" smtClean="0"/>
          </a:p>
          <a:p>
            <a:pPr algn="just"/>
            <a:r>
              <a:rPr lang="es-ES" sz="2400" b="1" dirty="0" smtClean="0"/>
              <a:t>Mediana </a:t>
            </a:r>
            <a:r>
              <a:rPr lang="es-ES" sz="2400" b="1" dirty="0"/>
              <a:t>Industria: </a:t>
            </a:r>
            <a:r>
              <a:rPr lang="es-ES" sz="2400" dirty="0"/>
              <a:t>Alberga de 50 a 99 obreros, y el capital fijo no debe sobrepasar de 120 mil dólares</a:t>
            </a:r>
            <a:r>
              <a:rPr lang="es-ES" sz="2400" dirty="0" smtClean="0"/>
              <a:t>.</a:t>
            </a:r>
          </a:p>
          <a:p>
            <a:pPr algn="just"/>
            <a:endParaRPr lang="es-EC" sz="2400" dirty="0"/>
          </a:p>
          <a:p>
            <a:pPr algn="just"/>
            <a:r>
              <a:rPr lang="es-ES" sz="2400" b="1" dirty="0"/>
              <a:t>Grandes Empresas: </a:t>
            </a:r>
            <a:r>
              <a:rPr lang="es-ES" sz="2400" dirty="0"/>
              <a:t>Son aquellas que tienen más de 100 trabajadores y 120mil dólares en activos fijos</a:t>
            </a:r>
            <a:endParaRPr lang="es-EC" sz="2400" dirty="0"/>
          </a:p>
          <a:p>
            <a:endParaRPr lang="es-MX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41767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41" y="2073728"/>
            <a:ext cx="2903559" cy="313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Shape 32"/>
          <p:cNvSpPr txBox="1">
            <a:spLocks noGrp="1"/>
          </p:cNvSpPr>
          <p:nvPr>
            <p:ph type="title" idx="4294967295"/>
          </p:nvPr>
        </p:nvSpPr>
        <p:spPr>
          <a:xfrm>
            <a:off x="1070675" y="679075"/>
            <a:ext cx="8941500" cy="1171575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b" anchorCtr="0">
            <a:noAutofit/>
          </a:bodyPr>
          <a:lstStyle/>
          <a:p>
            <a:pPr lvl="0" algn="ctr">
              <a:lnSpc>
                <a:spcPct val="119921"/>
              </a:lnSpc>
            </a:pPr>
            <a:r>
              <a:rPr lang="en-US" sz="3555" b="1" dirty="0" smtClean="0">
                <a:solidFill>
                  <a:srgbClr val="003366"/>
                </a:solidFill>
              </a:rPr>
              <a:t>MODELOS DE </a:t>
            </a:r>
            <a:r>
              <a:rPr lang="en-US" sz="3555" b="1" dirty="0">
                <a:solidFill>
                  <a:srgbClr val="003366"/>
                </a:solidFill>
              </a:rPr>
              <a:t>PRODUCCIÓN AGROINDUSTRIAL</a:t>
            </a:r>
            <a:endParaRPr lang="en-US" sz="3555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4005" y="2073728"/>
            <a:ext cx="9337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2400" b="1" dirty="0">
                <a:solidFill>
                  <a:schemeClr val="tx2">
                    <a:lumMod val="25000"/>
                  </a:schemeClr>
                </a:solidFill>
              </a:rPr>
              <a:t>PROCESO DE </a:t>
            </a:r>
            <a:r>
              <a:rPr lang="es-MX" sz="2400" b="1" dirty="0" smtClean="0">
                <a:solidFill>
                  <a:schemeClr val="tx2">
                    <a:lumMod val="25000"/>
                  </a:schemeClr>
                </a:solidFill>
              </a:rPr>
              <a:t>PRODUCCIÓN:</a:t>
            </a:r>
            <a:endParaRPr lang="es-EC" sz="2400" b="1" dirty="0">
              <a:solidFill>
                <a:schemeClr val="tx2">
                  <a:lumMod val="25000"/>
                </a:schemeClr>
              </a:solidFill>
            </a:endParaRPr>
          </a:p>
          <a:p>
            <a:endParaRPr lang="es-MX" dirty="0"/>
          </a:p>
          <a:p>
            <a:pPr algn="just"/>
            <a:endParaRPr lang="es-ES" sz="2400" b="1" dirty="0" smtClean="0"/>
          </a:p>
          <a:p>
            <a:endParaRPr lang="es-MX" dirty="0"/>
          </a:p>
          <a:p>
            <a:endParaRPr lang="es-EC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208017843"/>
              </p:ext>
            </p:extLst>
          </p:nvPr>
        </p:nvGraphicFramePr>
        <p:xfrm>
          <a:off x="1807633" y="2812392"/>
          <a:ext cx="6773333" cy="4515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8999702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422</Words>
  <Application>Microsoft Office PowerPoint</Application>
  <PresentationFormat>Personalizado</PresentationFormat>
  <Paragraphs>83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Custom</vt:lpstr>
      <vt:lpstr> MODELOS Y SISTEMAS DE PRODUCCIÓN AGROINDUSTRIAL</vt:lpstr>
      <vt:lpstr>OBJETIVOS</vt:lpstr>
      <vt:lpstr>MODELOS DE PRODUCCIÓN AGROINDUSTRIAL</vt:lpstr>
      <vt:lpstr>MODELOS DE PRODUCCIÓN AGROINDUSTRIAL</vt:lpstr>
      <vt:lpstr>MODELOS DE PRODUCCIÓN AGROINDUSTRIAL</vt:lpstr>
      <vt:lpstr>MODELOS DE PRODUCCIÓN AGROINDUSTRIAL</vt:lpstr>
      <vt:lpstr>MODELOS DE PRODUCCIÓN AGROINDUSTRIAL</vt:lpstr>
      <vt:lpstr>MODELOS DE PRODUCCIÓN AGROINDUSTRIAL</vt:lpstr>
      <vt:lpstr>MODELOS DE PRODUCCIÓN AGROINDUSTRIAL</vt:lpstr>
      <vt:lpstr>MODELOS DE PRODUCCIÓN AGROINDUSTRIAL</vt:lpstr>
      <vt:lpstr>MODELOS DE PRODUCCIÓN AGROINDUSTRIAL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CURSO: INTRODUCCION A LA INGENIERIA AGROINDUSTRIAL</dc:title>
  <dc:creator>Internet</dc:creator>
  <cp:lastModifiedBy>SYSTEMarket-KRON</cp:lastModifiedBy>
  <cp:revision>12</cp:revision>
  <dcterms:modified xsi:type="dcterms:W3CDTF">2019-04-19T03:01:15Z</dcterms:modified>
</cp:coreProperties>
</file>