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3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9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08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71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27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15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09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83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8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8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3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9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4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1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1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2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5CC3141-39F5-443A-8E82-25EEF8EB8057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FEEF9B-7CC1-4531-9DB8-3E6FFC1B4E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3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MODAL SHOULD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 should  and  the  base  form of a verb  to give  advice or to make  a  strong  suggestion.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8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questions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trains  could I take?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Who could  they talk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182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Comon</a:t>
            </a:r>
            <a:r>
              <a:rPr lang="en-US" dirty="0" smtClean="0"/>
              <a:t> errors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Never  add- s  to the  third  person  singular  form of modals</a:t>
            </a:r>
          </a:p>
          <a:p>
            <a:endParaRPr lang="en-US" dirty="0"/>
          </a:p>
          <a:p>
            <a:r>
              <a:rPr lang="en-US" dirty="0" smtClean="0"/>
              <a:t>He should  buy a ticket in advance.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He </a:t>
            </a:r>
            <a:r>
              <a:rPr lang="en-US" dirty="0" err="1" smtClean="0">
                <a:solidFill>
                  <a:srgbClr val="FF0000"/>
                </a:solidFill>
              </a:rPr>
              <a:t>shoulds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buy a ticket in advance?</a:t>
            </a:r>
            <a:endParaRPr lang="en-US" dirty="0"/>
          </a:p>
        </p:txBody>
      </p:sp>
      <p:sp>
        <p:nvSpPr>
          <p:cNvPr id="4" name="Multiplicar 3"/>
          <p:cNvSpPr/>
          <p:nvPr/>
        </p:nvSpPr>
        <p:spPr>
          <a:xfrm>
            <a:off x="6493666" y="4728754"/>
            <a:ext cx="862149" cy="6923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153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Never use  to between modals and  the  base  form</a:t>
            </a:r>
          </a:p>
          <a:p>
            <a:endParaRPr lang="en-US" dirty="0"/>
          </a:p>
          <a:p>
            <a:r>
              <a:rPr lang="en-US" dirty="0" smtClean="0"/>
              <a:t>You could take the train or the bus  </a:t>
            </a:r>
          </a:p>
          <a:p>
            <a:r>
              <a:rPr lang="en-US" dirty="0" smtClean="0"/>
              <a:t>You </a:t>
            </a:r>
            <a:r>
              <a:rPr lang="en-US" dirty="0" smtClean="0">
                <a:solidFill>
                  <a:srgbClr val="FF0000"/>
                </a:solidFill>
              </a:rPr>
              <a:t>could  to take </a:t>
            </a:r>
            <a:r>
              <a:rPr lang="en-US" dirty="0" smtClean="0"/>
              <a:t>the  train or the  bus  </a:t>
            </a:r>
            <a:endParaRPr lang="en-US" dirty="0"/>
          </a:p>
        </p:txBody>
      </p:sp>
      <p:sp>
        <p:nvSpPr>
          <p:cNvPr id="4" name="Multiplicar 3"/>
          <p:cNvSpPr/>
          <p:nvPr/>
        </p:nvSpPr>
        <p:spPr>
          <a:xfrm>
            <a:off x="6792685" y="4754880"/>
            <a:ext cx="627018" cy="50945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89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+ VERB (BASE FORM OF INFINITIVE)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take  the Z21 because it is faster. </a:t>
            </a:r>
          </a:p>
          <a:p>
            <a:r>
              <a:rPr lang="en-US" dirty="0" smtClean="0"/>
              <a:t>You should take 1461 because it’s more scenic.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5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shouldn’t take the  local train because you are late.</a:t>
            </a:r>
          </a:p>
          <a:p>
            <a:endParaRPr lang="en-US" dirty="0"/>
          </a:p>
          <a:p>
            <a:r>
              <a:rPr lang="en-US" dirty="0" smtClean="0"/>
              <a:t>You shouldn’t talk like that to your mother  </a:t>
            </a:r>
          </a:p>
          <a:p>
            <a:endParaRPr lang="en-US" dirty="0"/>
          </a:p>
          <a:p>
            <a:r>
              <a:rPr lang="en-US" dirty="0" smtClean="0"/>
              <a:t>You shouldn’t eat  that dessert if your are sick.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34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Should she take the  Z21?</a:t>
            </a:r>
          </a:p>
          <a:p>
            <a:r>
              <a:rPr lang="en-US" dirty="0" smtClean="0"/>
              <a:t>Yes, she should</a:t>
            </a:r>
          </a:p>
          <a:p>
            <a:r>
              <a:rPr lang="en-US" dirty="0" smtClean="0"/>
              <a:t>No, she shouldn’t </a:t>
            </a:r>
          </a:p>
          <a:p>
            <a:endParaRPr lang="en-US" dirty="0"/>
          </a:p>
          <a:p>
            <a:r>
              <a:rPr lang="en-US" dirty="0" smtClean="0"/>
              <a:t>Should  my father  wear  the  green shirt ?</a:t>
            </a:r>
          </a:p>
          <a:p>
            <a:endParaRPr lang="en-US" dirty="0"/>
          </a:p>
          <a:p>
            <a:r>
              <a:rPr lang="en-US" dirty="0" smtClean="0"/>
              <a:t>Should we wake up early tomorrow?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3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questions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time should they leave for work?</a:t>
            </a:r>
          </a:p>
          <a:p>
            <a:r>
              <a:rPr lang="en-US" dirty="0" smtClean="0"/>
              <a:t>They should leave for work before 8 o’clock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 should I park my car ?</a:t>
            </a:r>
          </a:p>
          <a:p>
            <a:r>
              <a:rPr lang="en-US" dirty="0" smtClean="0"/>
              <a:t>You should park your car  in the street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89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the correct statement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should buy a round- trip ticket </a:t>
            </a:r>
          </a:p>
          <a:p>
            <a:r>
              <a:rPr lang="en-US" dirty="0" smtClean="0"/>
              <a:t>She should buys a round – trip ticket </a:t>
            </a:r>
          </a:p>
          <a:p>
            <a:r>
              <a:rPr lang="en-US" dirty="0" smtClean="0"/>
              <a:t>She should buying a round- trip ticket </a:t>
            </a:r>
          </a:p>
          <a:p>
            <a:r>
              <a:rPr lang="en-US" dirty="0" smtClean="0"/>
              <a:t>She should to buy  a round – trip ticket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34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COULD</a:t>
            </a:r>
            <a:br>
              <a:rPr lang="en-US" dirty="0" smtClean="0"/>
            </a:br>
            <a:r>
              <a:rPr lang="en-US" sz="2700" dirty="0" smtClean="0"/>
              <a:t>Use could  and  the  base  form of a  verb to offer  alternatives or make a  weak  suggestions  </a:t>
            </a:r>
            <a:endParaRPr lang="en-US" sz="27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Modal verbs are followed by an  infinitive </a:t>
            </a:r>
          </a:p>
          <a:p>
            <a:r>
              <a:rPr lang="en-US" dirty="0" smtClean="0"/>
              <a:t>You could  take a  train  </a:t>
            </a:r>
          </a:p>
          <a:p>
            <a:r>
              <a:rPr lang="en-US" dirty="0" smtClean="0"/>
              <a:t>You could  drive </a:t>
            </a:r>
          </a:p>
          <a:p>
            <a:endParaRPr lang="en-US" dirty="0"/>
          </a:p>
          <a:p>
            <a:r>
              <a:rPr lang="en-US" dirty="0" smtClean="0"/>
              <a:t>They could  see an old  movie  like  Titanic, or they could  go to something  new. </a:t>
            </a:r>
          </a:p>
          <a:p>
            <a:r>
              <a:rPr lang="en-US" dirty="0" smtClean="0"/>
              <a:t>You  could eat a healthy diet.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328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 couldn’t fly to U.S.</a:t>
            </a:r>
          </a:p>
          <a:p>
            <a:r>
              <a:rPr lang="en-US" dirty="0" smtClean="0"/>
              <a:t>They couldn’t take an express train.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9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Interrogative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 you help  me  with my homework?</a:t>
            </a:r>
          </a:p>
          <a:p>
            <a:r>
              <a:rPr lang="en-US" dirty="0" smtClean="0"/>
              <a:t>Yes, I could </a:t>
            </a:r>
          </a:p>
          <a:p>
            <a:r>
              <a:rPr lang="en-US" dirty="0" smtClean="0"/>
              <a:t>No, I couldn’t  </a:t>
            </a:r>
          </a:p>
          <a:p>
            <a:r>
              <a:rPr lang="en-US" dirty="0" smtClean="0"/>
              <a:t>Could  she  take  an express  train?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62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37</TotalTime>
  <Words>324</Words>
  <Application>Microsoft Office PowerPoint</Application>
  <PresentationFormat>Panorámica</PresentationFormat>
  <Paragraphs>62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MODAL SHOULD </vt:lpstr>
      <vt:lpstr>SHOULD + VERB (BASE FORM OF INFINITIVE)</vt:lpstr>
      <vt:lpstr>Negative</vt:lpstr>
      <vt:lpstr>Question </vt:lpstr>
      <vt:lpstr>Information questions</vt:lpstr>
      <vt:lpstr>Choose the correct statement </vt:lpstr>
      <vt:lpstr>COULD Use could  and  the  base  form of a  verb to offer  alternatives or make a  weak  suggestions  </vt:lpstr>
      <vt:lpstr>Negatives </vt:lpstr>
      <vt:lpstr>Interrogative </vt:lpstr>
      <vt:lpstr>Information questions </vt:lpstr>
      <vt:lpstr>Comon errors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SHOULD</dc:title>
  <dc:creator>Fanny</dc:creator>
  <cp:lastModifiedBy>Fanny</cp:lastModifiedBy>
  <cp:revision>6</cp:revision>
  <dcterms:created xsi:type="dcterms:W3CDTF">2020-07-30T18:45:32Z</dcterms:created>
  <dcterms:modified xsi:type="dcterms:W3CDTF">2020-07-30T19:23:00Z</dcterms:modified>
</cp:coreProperties>
</file>