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75" r:id="rId16"/>
    <p:sldId id="276" r:id="rId17"/>
    <p:sldId id="277" r:id="rId18"/>
    <p:sldId id="278" r:id="rId19"/>
    <p:sldId id="279" r:id="rId20"/>
    <p:sldId id="289" r:id="rId21"/>
    <p:sldId id="270" r:id="rId22"/>
    <p:sldId id="271" r:id="rId23"/>
    <p:sldId id="272" r:id="rId24"/>
    <p:sldId id="273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7CE292-2F88-45DC-B012-7EDE902E3ADC}" type="doc">
      <dgm:prSet loTypeId="urn:microsoft.com/office/officeart/2005/8/layout/process1" loCatId="process" qsTypeId="urn:microsoft.com/office/officeart/2005/8/quickstyle/simple5" qsCatId="simple" csTypeId="urn:microsoft.com/office/officeart/2005/8/colors/accent5_2" csCatId="accent5" phldr="1"/>
      <dgm:spPr/>
    </dgm:pt>
    <dgm:pt modelId="{B7535672-9AB0-4F89-88B1-620B99A9A0C1}">
      <dgm:prSet phldrT="[Texto]"/>
      <dgm:spPr/>
      <dgm:t>
        <a:bodyPr/>
        <a:lstStyle/>
        <a:p>
          <a:r>
            <a:rPr lang="es-EC" dirty="0"/>
            <a:t>ESQUELETO AXIAL (huesos de cabeza cuello y tronco)</a:t>
          </a:r>
        </a:p>
      </dgm:t>
    </dgm:pt>
    <dgm:pt modelId="{BA26B3A8-5FF2-4E7A-AA74-607F679AB0E6}" type="parTrans" cxnId="{E0E7000B-593D-47D3-83CA-3BE3C3175ED5}">
      <dgm:prSet/>
      <dgm:spPr/>
      <dgm:t>
        <a:bodyPr/>
        <a:lstStyle/>
        <a:p>
          <a:endParaRPr lang="es-EC"/>
        </a:p>
      </dgm:t>
    </dgm:pt>
    <dgm:pt modelId="{99D60329-3F36-49AA-9F46-9CF5F3C94263}" type="sibTrans" cxnId="{E0E7000B-593D-47D3-83CA-3BE3C3175ED5}">
      <dgm:prSet/>
      <dgm:spPr/>
      <dgm:t>
        <a:bodyPr/>
        <a:lstStyle/>
        <a:p>
          <a:endParaRPr lang="es-EC"/>
        </a:p>
      </dgm:t>
    </dgm:pt>
    <dgm:pt modelId="{306F40CE-863C-4711-A2C2-77A1F73231EC}">
      <dgm:prSet phldrT="[Texto]"/>
      <dgm:spPr/>
      <dgm:t>
        <a:bodyPr/>
        <a:lstStyle/>
        <a:p>
          <a:r>
            <a:rPr lang="es-EC" dirty="0"/>
            <a:t>ESQUELETO APENDICULAR(huesos de los miembros) </a:t>
          </a:r>
        </a:p>
      </dgm:t>
    </dgm:pt>
    <dgm:pt modelId="{F2F2B2BD-C12D-427B-94C6-3263F2EEC378}" type="parTrans" cxnId="{0980CDC4-1296-4236-8ED5-673BD23F74DE}">
      <dgm:prSet/>
      <dgm:spPr/>
      <dgm:t>
        <a:bodyPr/>
        <a:lstStyle/>
        <a:p>
          <a:endParaRPr lang="es-EC"/>
        </a:p>
      </dgm:t>
    </dgm:pt>
    <dgm:pt modelId="{A7360EB6-2DF1-4674-A21A-80F5EBCE171D}" type="sibTrans" cxnId="{0980CDC4-1296-4236-8ED5-673BD23F74DE}">
      <dgm:prSet/>
      <dgm:spPr/>
      <dgm:t>
        <a:bodyPr/>
        <a:lstStyle/>
        <a:p>
          <a:endParaRPr lang="es-EC"/>
        </a:p>
      </dgm:t>
    </dgm:pt>
    <dgm:pt modelId="{DFF811C2-861B-4601-A455-AB20AA15526B}" type="pres">
      <dgm:prSet presAssocID="{2E7CE292-2F88-45DC-B012-7EDE902E3ADC}" presName="Name0" presStyleCnt="0">
        <dgm:presLayoutVars>
          <dgm:dir/>
          <dgm:resizeHandles val="exact"/>
        </dgm:presLayoutVars>
      </dgm:prSet>
      <dgm:spPr/>
    </dgm:pt>
    <dgm:pt modelId="{296B0114-9E5C-45F4-8224-4CB233C90674}" type="pres">
      <dgm:prSet presAssocID="{B7535672-9AB0-4F89-88B1-620B99A9A0C1}" presName="node" presStyleLbl="node1" presStyleIdx="0" presStyleCnt="2">
        <dgm:presLayoutVars>
          <dgm:bulletEnabled val="1"/>
        </dgm:presLayoutVars>
      </dgm:prSet>
      <dgm:spPr/>
    </dgm:pt>
    <dgm:pt modelId="{0E4E187D-AF09-42F7-80F9-BB67C5B2EB9A}" type="pres">
      <dgm:prSet presAssocID="{99D60329-3F36-49AA-9F46-9CF5F3C94263}" presName="sibTrans" presStyleLbl="sibTrans2D1" presStyleIdx="0" presStyleCnt="1"/>
      <dgm:spPr/>
    </dgm:pt>
    <dgm:pt modelId="{A45D7670-C8F4-4D72-AE91-A6972921CEF4}" type="pres">
      <dgm:prSet presAssocID="{99D60329-3F36-49AA-9F46-9CF5F3C94263}" presName="connectorText" presStyleLbl="sibTrans2D1" presStyleIdx="0" presStyleCnt="1"/>
      <dgm:spPr/>
    </dgm:pt>
    <dgm:pt modelId="{F3C905A1-F875-49D5-A957-B4BF19588798}" type="pres">
      <dgm:prSet presAssocID="{306F40CE-863C-4711-A2C2-77A1F73231EC}" presName="node" presStyleLbl="node1" presStyleIdx="1" presStyleCnt="2">
        <dgm:presLayoutVars>
          <dgm:bulletEnabled val="1"/>
        </dgm:presLayoutVars>
      </dgm:prSet>
      <dgm:spPr/>
    </dgm:pt>
  </dgm:ptLst>
  <dgm:cxnLst>
    <dgm:cxn modelId="{E0E7000B-593D-47D3-83CA-3BE3C3175ED5}" srcId="{2E7CE292-2F88-45DC-B012-7EDE902E3ADC}" destId="{B7535672-9AB0-4F89-88B1-620B99A9A0C1}" srcOrd="0" destOrd="0" parTransId="{BA26B3A8-5FF2-4E7A-AA74-607F679AB0E6}" sibTransId="{99D60329-3F36-49AA-9F46-9CF5F3C94263}"/>
    <dgm:cxn modelId="{815A4711-D6B7-4F24-B57E-21DCF725188C}" type="presOf" srcId="{99D60329-3F36-49AA-9F46-9CF5F3C94263}" destId="{A45D7670-C8F4-4D72-AE91-A6972921CEF4}" srcOrd="1" destOrd="0" presId="urn:microsoft.com/office/officeart/2005/8/layout/process1"/>
    <dgm:cxn modelId="{BA45673E-98DF-4462-BB74-186917E50175}" type="presOf" srcId="{99D60329-3F36-49AA-9F46-9CF5F3C94263}" destId="{0E4E187D-AF09-42F7-80F9-BB67C5B2EB9A}" srcOrd="0" destOrd="0" presId="urn:microsoft.com/office/officeart/2005/8/layout/process1"/>
    <dgm:cxn modelId="{85382E88-BF3D-406C-AF5B-DADDF41AD425}" type="presOf" srcId="{2E7CE292-2F88-45DC-B012-7EDE902E3ADC}" destId="{DFF811C2-861B-4601-A455-AB20AA15526B}" srcOrd="0" destOrd="0" presId="urn:microsoft.com/office/officeart/2005/8/layout/process1"/>
    <dgm:cxn modelId="{CE6E86A4-F659-48B3-8D58-BE29DC276D79}" type="presOf" srcId="{B7535672-9AB0-4F89-88B1-620B99A9A0C1}" destId="{296B0114-9E5C-45F4-8224-4CB233C90674}" srcOrd="0" destOrd="0" presId="urn:microsoft.com/office/officeart/2005/8/layout/process1"/>
    <dgm:cxn modelId="{F2281EAF-99A0-41E8-BB15-4CC14999DFA6}" type="presOf" srcId="{306F40CE-863C-4711-A2C2-77A1F73231EC}" destId="{F3C905A1-F875-49D5-A957-B4BF19588798}" srcOrd="0" destOrd="0" presId="urn:microsoft.com/office/officeart/2005/8/layout/process1"/>
    <dgm:cxn modelId="{0980CDC4-1296-4236-8ED5-673BD23F74DE}" srcId="{2E7CE292-2F88-45DC-B012-7EDE902E3ADC}" destId="{306F40CE-863C-4711-A2C2-77A1F73231EC}" srcOrd="1" destOrd="0" parTransId="{F2F2B2BD-C12D-427B-94C6-3263F2EEC378}" sibTransId="{A7360EB6-2DF1-4674-A21A-80F5EBCE171D}"/>
    <dgm:cxn modelId="{4C5D6D81-516F-4EC2-BB9F-09A67C37E768}" type="presParOf" srcId="{DFF811C2-861B-4601-A455-AB20AA15526B}" destId="{296B0114-9E5C-45F4-8224-4CB233C90674}" srcOrd="0" destOrd="0" presId="urn:microsoft.com/office/officeart/2005/8/layout/process1"/>
    <dgm:cxn modelId="{DB23B352-7C75-4E03-A008-32F5F161D126}" type="presParOf" srcId="{DFF811C2-861B-4601-A455-AB20AA15526B}" destId="{0E4E187D-AF09-42F7-80F9-BB67C5B2EB9A}" srcOrd="1" destOrd="0" presId="urn:microsoft.com/office/officeart/2005/8/layout/process1"/>
    <dgm:cxn modelId="{EABE0277-82EB-4968-9EE1-B5128D376C54}" type="presParOf" srcId="{0E4E187D-AF09-42F7-80F9-BB67C5B2EB9A}" destId="{A45D7670-C8F4-4D72-AE91-A6972921CEF4}" srcOrd="0" destOrd="0" presId="urn:microsoft.com/office/officeart/2005/8/layout/process1"/>
    <dgm:cxn modelId="{4E4FA9DA-B9AE-4F0B-BA76-D6F2246157B1}" type="presParOf" srcId="{DFF811C2-861B-4601-A455-AB20AA15526B}" destId="{F3C905A1-F875-49D5-A957-B4BF1958879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95E73C-6AE5-4820-9DF0-AC846B601AE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B5D63A4-1DC5-4CD2-85D7-768E3AE02135}">
      <dgm:prSet phldrT="[Texto]"/>
      <dgm:spPr/>
      <dgm:t>
        <a:bodyPr/>
        <a:lstStyle/>
        <a:p>
          <a:r>
            <a:rPr lang="es-EC" dirty="0"/>
            <a:t>Largos, cortos, planos e irregulares </a:t>
          </a:r>
        </a:p>
      </dgm:t>
    </dgm:pt>
    <dgm:pt modelId="{07162061-522B-42A1-B62B-3E30143CCF62}" type="parTrans" cxnId="{3FAC093C-5122-4792-BB13-C8B19521D066}">
      <dgm:prSet/>
      <dgm:spPr/>
      <dgm:t>
        <a:bodyPr/>
        <a:lstStyle/>
        <a:p>
          <a:endParaRPr lang="es-EC"/>
        </a:p>
      </dgm:t>
    </dgm:pt>
    <dgm:pt modelId="{E1B4B14F-134F-4CF4-8098-232BC190CDF1}" type="sibTrans" cxnId="{3FAC093C-5122-4792-BB13-C8B19521D066}">
      <dgm:prSet/>
      <dgm:spPr/>
      <dgm:t>
        <a:bodyPr/>
        <a:lstStyle/>
        <a:p>
          <a:endParaRPr lang="es-EC"/>
        </a:p>
      </dgm:t>
    </dgm:pt>
    <dgm:pt modelId="{025DD445-83E2-430C-97EC-CB4D0A7ACBBE}">
      <dgm:prSet phldrT="[Texto]"/>
      <dgm:spPr/>
      <dgm:t>
        <a:bodyPr/>
        <a:lstStyle/>
        <a:p>
          <a:r>
            <a:rPr lang="es-EC" dirty="0"/>
            <a:t>HUESOS LARGOS </a:t>
          </a:r>
        </a:p>
      </dgm:t>
    </dgm:pt>
    <dgm:pt modelId="{4F812FAB-3DA1-471C-98D6-DCD96135DC72}" type="parTrans" cxnId="{6A566B68-3A2E-4B31-A52A-A42197A5DE79}">
      <dgm:prSet/>
      <dgm:spPr/>
      <dgm:t>
        <a:bodyPr/>
        <a:lstStyle/>
        <a:p>
          <a:endParaRPr lang="es-EC"/>
        </a:p>
      </dgm:t>
    </dgm:pt>
    <dgm:pt modelId="{846FAC70-FEA5-4BC8-9DE5-D76E5868AA06}" type="sibTrans" cxnId="{6A566B68-3A2E-4B31-A52A-A42197A5DE79}">
      <dgm:prSet/>
      <dgm:spPr/>
      <dgm:t>
        <a:bodyPr/>
        <a:lstStyle/>
        <a:p>
          <a:endParaRPr lang="es-EC"/>
        </a:p>
      </dgm:t>
    </dgm:pt>
    <dgm:pt modelId="{09CDC84F-C121-4A49-A615-8BBECB631CE7}">
      <dgm:prSet phldrT="[Texto]"/>
      <dgm:spPr/>
      <dgm:t>
        <a:bodyPr/>
        <a:lstStyle/>
        <a:p>
          <a:r>
            <a:rPr lang="es-EC" dirty="0"/>
            <a:t>Cuerpo y dos extremidades </a:t>
          </a:r>
        </a:p>
      </dgm:t>
    </dgm:pt>
    <dgm:pt modelId="{C68F8F45-7169-49C1-B2D0-B3CFE980C001}" type="parTrans" cxnId="{4A7EC59C-B556-45E5-BC35-B1269BF3F4C2}">
      <dgm:prSet/>
      <dgm:spPr/>
      <dgm:t>
        <a:bodyPr/>
        <a:lstStyle/>
        <a:p>
          <a:endParaRPr lang="es-EC"/>
        </a:p>
      </dgm:t>
    </dgm:pt>
    <dgm:pt modelId="{88CA8D6E-B1BF-4F09-8F6B-6E10A3107D58}" type="sibTrans" cxnId="{4A7EC59C-B556-45E5-BC35-B1269BF3F4C2}">
      <dgm:prSet/>
      <dgm:spPr/>
      <dgm:t>
        <a:bodyPr/>
        <a:lstStyle/>
        <a:p>
          <a:endParaRPr lang="es-EC"/>
        </a:p>
      </dgm:t>
    </dgm:pt>
    <dgm:pt modelId="{E45303DA-F75A-41A1-A807-0B361032590E}" type="pres">
      <dgm:prSet presAssocID="{4695E73C-6AE5-4820-9DF0-AC846B601AEC}" presName="Name0" presStyleCnt="0">
        <dgm:presLayoutVars>
          <dgm:dir/>
          <dgm:resizeHandles val="exact"/>
        </dgm:presLayoutVars>
      </dgm:prSet>
      <dgm:spPr/>
    </dgm:pt>
    <dgm:pt modelId="{03262921-E976-43BE-96A5-D9211E60F7A3}" type="pres">
      <dgm:prSet presAssocID="{2B5D63A4-1DC5-4CD2-85D7-768E3AE02135}" presName="node" presStyleLbl="node1" presStyleIdx="0" presStyleCnt="3">
        <dgm:presLayoutVars>
          <dgm:bulletEnabled val="1"/>
        </dgm:presLayoutVars>
      </dgm:prSet>
      <dgm:spPr/>
    </dgm:pt>
    <dgm:pt modelId="{5390E8C0-FBF7-4BD2-B90B-262F6B2D1BFF}" type="pres">
      <dgm:prSet presAssocID="{E1B4B14F-134F-4CF4-8098-232BC190CDF1}" presName="sibTrans" presStyleLbl="sibTrans2D1" presStyleIdx="0" presStyleCnt="2"/>
      <dgm:spPr/>
    </dgm:pt>
    <dgm:pt modelId="{62382CD6-24A8-484B-9A3A-81311508E488}" type="pres">
      <dgm:prSet presAssocID="{E1B4B14F-134F-4CF4-8098-232BC190CDF1}" presName="connectorText" presStyleLbl="sibTrans2D1" presStyleIdx="0" presStyleCnt="2"/>
      <dgm:spPr/>
    </dgm:pt>
    <dgm:pt modelId="{90359A51-1560-46B6-B6F4-9FC61FD27E75}" type="pres">
      <dgm:prSet presAssocID="{025DD445-83E2-430C-97EC-CB4D0A7ACBBE}" presName="node" presStyleLbl="node1" presStyleIdx="1" presStyleCnt="3">
        <dgm:presLayoutVars>
          <dgm:bulletEnabled val="1"/>
        </dgm:presLayoutVars>
      </dgm:prSet>
      <dgm:spPr/>
    </dgm:pt>
    <dgm:pt modelId="{57D6A2F0-A70A-413B-88E9-CFDC77F0C397}" type="pres">
      <dgm:prSet presAssocID="{846FAC70-FEA5-4BC8-9DE5-D76E5868AA06}" presName="sibTrans" presStyleLbl="sibTrans2D1" presStyleIdx="1" presStyleCnt="2"/>
      <dgm:spPr/>
    </dgm:pt>
    <dgm:pt modelId="{E2C61B52-62DA-4983-8704-2A4FC835545E}" type="pres">
      <dgm:prSet presAssocID="{846FAC70-FEA5-4BC8-9DE5-D76E5868AA06}" presName="connectorText" presStyleLbl="sibTrans2D1" presStyleIdx="1" presStyleCnt="2"/>
      <dgm:spPr/>
    </dgm:pt>
    <dgm:pt modelId="{E56B51F3-BA63-4931-AE6F-5AE1E69421F4}" type="pres">
      <dgm:prSet presAssocID="{09CDC84F-C121-4A49-A615-8BBECB631CE7}" presName="node" presStyleLbl="node1" presStyleIdx="2" presStyleCnt="3">
        <dgm:presLayoutVars>
          <dgm:bulletEnabled val="1"/>
        </dgm:presLayoutVars>
      </dgm:prSet>
      <dgm:spPr/>
    </dgm:pt>
  </dgm:ptLst>
  <dgm:cxnLst>
    <dgm:cxn modelId="{3FAC093C-5122-4792-BB13-C8B19521D066}" srcId="{4695E73C-6AE5-4820-9DF0-AC846B601AEC}" destId="{2B5D63A4-1DC5-4CD2-85D7-768E3AE02135}" srcOrd="0" destOrd="0" parTransId="{07162061-522B-42A1-B62B-3E30143CCF62}" sibTransId="{E1B4B14F-134F-4CF4-8098-232BC190CDF1}"/>
    <dgm:cxn modelId="{DA42EF3F-5F7B-4A78-A297-8C87F3FD2EDB}" type="presOf" srcId="{E1B4B14F-134F-4CF4-8098-232BC190CDF1}" destId="{5390E8C0-FBF7-4BD2-B90B-262F6B2D1BFF}" srcOrd="0" destOrd="0" presId="urn:microsoft.com/office/officeart/2005/8/layout/process1"/>
    <dgm:cxn modelId="{6A566B68-3A2E-4B31-A52A-A42197A5DE79}" srcId="{4695E73C-6AE5-4820-9DF0-AC846B601AEC}" destId="{025DD445-83E2-430C-97EC-CB4D0A7ACBBE}" srcOrd="1" destOrd="0" parTransId="{4F812FAB-3DA1-471C-98D6-DCD96135DC72}" sibTransId="{846FAC70-FEA5-4BC8-9DE5-D76E5868AA06}"/>
    <dgm:cxn modelId="{A790CC4F-D32C-4880-8118-58CC346D8F91}" type="presOf" srcId="{846FAC70-FEA5-4BC8-9DE5-D76E5868AA06}" destId="{57D6A2F0-A70A-413B-88E9-CFDC77F0C397}" srcOrd="0" destOrd="0" presId="urn:microsoft.com/office/officeart/2005/8/layout/process1"/>
    <dgm:cxn modelId="{B76A6970-8608-4C41-821F-25B3D484C0C0}" type="presOf" srcId="{4695E73C-6AE5-4820-9DF0-AC846B601AEC}" destId="{E45303DA-F75A-41A1-A807-0B361032590E}" srcOrd="0" destOrd="0" presId="urn:microsoft.com/office/officeart/2005/8/layout/process1"/>
    <dgm:cxn modelId="{BB6A0381-E050-4B05-A70A-2BF8CE2E85E8}" type="presOf" srcId="{E1B4B14F-134F-4CF4-8098-232BC190CDF1}" destId="{62382CD6-24A8-484B-9A3A-81311508E488}" srcOrd="1" destOrd="0" presId="urn:microsoft.com/office/officeart/2005/8/layout/process1"/>
    <dgm:cxn modelId="{64097E8F-4697-41DE-8934-07F20B972FCB}" type="presOf" srcId="{2B5D63A4-1DC5-4CD2-85D7-768E3AE02135}" destId="{03262921-E976-43BE-96A5-D9211E60F7A3}" srcOrd="0" destOrd="0" presId="urn:microsoft.com/office/officeart/2005/8/layout/process1"/>
    <dgm:cxn modelId="{4A7EC59C-B556-45E5-BC35-B1269BF3F4C2}" srcId="{4695E73C-6AE5-4820-9DF0-AC846B601AEC}" destId="{09CDC84F-C121-4A49-A615-8BBECB631CE7}" srcOrd="2" destOrd="0" parTransId="{C68F8F45-7169-49C1-B2D0-B3CFE980C001}" sibTransId="{88CA8D6E-B1BF-4F09-8F6B-6E10A3107D58}"/>
    <dgm:cxn modelId="{B11BEEA4-BF2E-45CD-BF72-C350426554EC}" type="presOf" srcId="{09CDC84F-C121-4A49-A615-8BBECB631CE7}" destId="{E56B51F3-BA63-4931-AE6F-5AE1E69421F4}" srcOrd="0" destOrd="0" presId="urn:microsoft.com/office/officeart/2005/8/layout/process1"/>
    <dgm:cxn modelId="{53D2AAC0-65C4-44FF-8BE0-8C5029729511}" type="presOf" srcId="{025DD445-83E2-430C-97EC-CB4D0A7ACBBE}" destId="{90359A51-1560-46B6-B6F4-9FC61FD27E75}" srcOrd="0" destOrd="0" presId="urn:microsoft.com/office/officeart/2005/8/layout/process1"/>
    <dgm:cxn modelId="{35B775DC-EC90-400A-85BC-818280D90E77}" type="presOf" srcId="{846FAC70-FEA5-4BC8-9DE5-D76E5868AA06}" destId="{E2C61B52-62DA-4983-8704-2A4FC835545E}" srcOrd="1" destOrd="0" presId="urn:microsoft.com/office/officeart/2005/8/layout/process1"/>
    <dgm:cxn modelId="{39AB7174-1750-486E-ACB3-F7B1BC1EF57B}" type="presParOf" srcId="{E45303DA-F75A-41A1-A807-0B361032590E}" destId="{03262921-E976-43BE-96A5-D9211E60F7A3}" srcOrd="0" destOrd="0" presId="urn:microsoft.com/office/officeart/2005/8/layout/process1"/>
    <dgm:cxn modelId="{BE52F415-BC82-4BA6-AEFB-58DF2466FFD7}" type="presParOf" srcId="{E45303DA-F75A-41A1-A807-0B361032590E}" destId="{5390E8C0-FBF7-4BD2-B90B-262F6B2D1BFF}" srcOrd="1" destOrd="0" presId="urn:microsoft.com/office/officeart/2005/8/layout/process1"/>
    <dgm:cxn modelId="{15536349-7AFE-4BFD-B71C-7226CAD032BA}" type="presParOf" srcId="{5390E8C0-FBF7-4BD2-B90B-262F6B2D1BFF}" destId="{62382CD6-24A8-484B-9A3A-81311508E488}" srcOrd="0" destOrd="0" presId="urn:microsoft.com/office/officeart/2005/8/layout/process1"/>
    <dgm:cxn modelId="{60F27DD0-51CE-4722-82C7-492BC0BF0139}" type="presParOf" srcId="{E45303DA-F75A-41A1-A807-0B361032590E}" destId="{90359A51-1560-46B6-B6F4-9FC61FD27E75}" srcOrd="2" destOrd="0" presId="urn:microsoft.com/office/officeart/2005/8/layout/process1"/>
    <dgm:cxn modelId="{959FE0D1-D127-49BA-ADBC-14416C9966BD}" type="presParOf" srcId="{E45303DA-F75A-41A1-A807-0B361032590E}" destId="{57D6A2F0-A70A-413B-88E9-CFDC77F0C397}" srcOrd="3" destOrd="0" presId="urn:microsoft.com/office/officeart/2005/8/layout/process1"/>
    <dgm:cxn modelId="{30A94DA8-B84A-4F02-9233-003EA2D31C02}" type="presParOf" srcId="{57D6A2F0-A70A-413B-88E9-CFDC77F0C397}" destId="{E2C61B52-62DA-4983-8704-2A4FC835545E}" srcOrd="0" destOrd="0" presId="urn:microsoft.com/office/officeart/2005/8/layout/process1"/>
    <dgm:cxn modelId="{8133C181-6DBC-4F49-9487-BDFB0693A90B}" type="presParOf" srcId="{E45303DA-F75A-41A1-A807-0B361032590E}" destId="{E56B51F3-BA63-4931-AE6F-5AE1E69421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E40AD0-F035-4D22-BE06-404FAD34F58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2580AA6-04B8-492C-ADB0-5783D02F5F48}">
      <dgm:prSet phldrT="[Texto]"/>
      <dgm:spPr/>
      <dgm:t>
        <a:bodyPr/>
        <a:lstStyle/>
        <a:p>
          <a:r>
            <a:rPr lang="es-EC" dirty="0"/>
            <a:t>DIÁFISIS: Tubo compacto </a:t>
          </a:r>
        </a:p>
      </dgm:t>
    </dgm:pt>
    <dgm:pt modelId="{3927AF16-6AE9-4400-BF1A-9E0A4E62F7BE}" type="parTrans" cxnId="{9EDEF1A4-64EE-404A-9390-9AA288759D30}">
      <dgm:prSet/>
      <dgm:spPr/>
      <dgm:t>
        <a:bodyPr/>
        <a:lstStyle/>
        <a:p>
          <a:endParaRPr lang="es-EC"/>
        </a:p>
      </dgm:t>
    </dgm:pt>
    <dgm:pt modelId="{ED539F44-D17A-4967-ABF4-D163F98CDE30}" type="sibTrans" cxnId="{9EDEF1A4-64EE-404A-9390-9AA288759D30}">
      <dgm:prSet/>
      <dgm:spPr/>
      <dgm:t>
        <a:bodyPr/>
        <a:lstStyle/>
        <a:p>
          <a:endParaRPr lang="es-EC"/>
        </a:p>
      </dgm:t>
    </dgm:pt>
    <dgm:pt modelId="{A1F7D17A-408D-40BC-8D0D-191D2070C19E}">
      <dgm:prSet phldrT="[Texto]"/>
      <dgm:spPr/>
      <dgm:t>
        <a:bodyPr/>
        <a:lstStyle/>
        <a:p>
          <a:r>
            <a:rPr lang="es-EC" dirty="0"/>
            <a:t>Conocida como conducto medular </a:t>
          </a:r>
        </a:p>
      </dgm:t>
    </dgm:pt>
    <dgm:pt modelId="{F069D90A-54C3-4524-BE88-13D2C45502C8}" type="parTrans" cxnId="{780F979D-913B-43B4-BC30-326A49E68583}">
      <dgm:prSet/>
      <dgm:spPr/>
      <dgm:t>
        <a:bodyPr/>
        <a:lstStyle/>
        <a:p>
          <a:endParaRPr lang="es-EC"/>
        </a:p>
      </dgm:t>
    </dgm:pt>
    <dgm:pt modelId="{6189BE93-F8D8-4911-AAA0-43F57B427771}" type="sibTrans" cxnId="{780F979D-913B-43B4-BC30-326A49E68583}">
      <dgm:prSet/>
      <dgm:spPr/>
      <dgm:t>
        <a:bodyPr/>
        <a:lstStyle/>
        <a:p>
          <a:endParaRPr lang="es-EC"/>
        </a:p>
      </dgm:t>
    </dgm:pt>
    <dgm:pt modelId="{70489525-D44B-41BA-B028-6AB8C9ADE243}">
      <dgm:prSet phldrT="[Texto]"/>
      <dgm:spPr/>
      <dgm:t>
        <a:bodyPr/>
        <a:lstStyle/>
        <a:p>
          <a:r>
            <a:rPr lang="es-EC" dirty="0"/>
            <a:t>Medula roja amarilla o las dos </a:t>
          </a:r>
        </a:p>
      </dgm:t>
    </dgm:pt>
    <dgm:pt modelId="{587AED57-6B35-4847-80C9-AF19745565E1}" type="parTrans" cxnId="{DCC29E60-7A20-4978-88A5-7572AFDE2992}">
      <dgm:prSet/>
      <dgm:spPr/>
      <dgm:t>
        <a:bodyPr/>
        <a:lstStyle/>
        <a:p>
          <a:endParaRPr lang="es-EC"/>
        </a:p>
      </dgm:t>
    </dgm:pt>
    <dgm:pt modelId="{87E741A5-6CAF-49BA-B97A-B5D273C8A414}" type="sibTrans" cxnId="{DCC29E60-7A20-4978-88A5-7572AFDE2992}">
      <dgm:prSet/>
      <dgm:spPr/>
      <dgm:t>
        <a:bodyPr/>
        <a:lstStyle/>
        <a:p>
          <a:endParaRPr lang="es-EC"/>
        </a:p>
      </dgm:t>
    </dgm:pt>
    <dgm:pt modelId="{A525E40C-8CC4-4962-BE8D-4C428239BBB4}" type="pres">
      <dgm:prSet presAssocID="{84E40AD0-F035-4D22-BE06-404FAD34F589}" presName="CompostProcess" presStyleCnt="0">
        <dgm:presLayoutVars>
          <dgm:dir/>
          <dgm:resizeHandles val="exact"/>
        </dgm:presLayoutVars>
      </dgm:prSet>
      <dgm:spPr/>
    </dgm:pt>
    <dgm:pt modelId="{D8ECEE03-B7DE-4DDC-825C-D9B320850F45}" type="pres">
      <dgm:prSet presAssocID="{84E40AD0-F035-4D22-BE06-404FAD34F589}" presName="arrow" presStyleLbl="bgShp" presStyleIdx="0" presStyleCnt="1"/>
      <dgm:spPr/>
    </dgm:pt>
    <dgm:pt modelId="{F15AF48D-91A7-49BB-BDBF-615728169145}" type="pres">
      <dgm:prSet presAssocID="{84E40AD0-F035-4D22-BE06-404FAD34F589}" presName="linearProcess" presStyleCnt="0"/>
      <dgm:spPr/>
    </dgm:pt>
    <dgm:pt modelId="{828685F3-FDE7-4628-843C-A0DAC5087303}" type="pres">
      <dgm:prSet presAssocID="{22580AA6-04B8-492C-ADB0-5783D02F5F48}" presName="textNode" presStyleLbl="node1" presStyleIdx="0" presStyleCnt="3">
        <dgm:presLayoutVars>
          <dgm:bulletEnabled val="1"/>
        </dgm:presLayoutVars>
      </dgm:prSet>
      <dgm:spPr/>
    </dgm:pt>
    <dgm:pt modelId="{05D41527-6A9E-4CE6-85AD-572094B996A2}" type="pres">
      <dgm:prSet presAssocID="{ED539F44-D17A-4967-ABF4-D163F98CDE30}" presName="sibTrans" presStyleCnt="0"/>
      <dgm:spPr/>
    </dgm:pt>
    <dgm:pt modelId="{7DA0F5ED-55AD-4D46-89BA-D07A607A0D8E}" type="pres">
      <dgm:prSet presAssocID="{A1F7D17A-408D-40BC-8D0D-191D2070C19E}" presName="textNode" presStyleLbl="node1" presStyleIdx="1" presStyleCnt="3">
        <dgm:presLayoutVars>
          <dgm:bulletEnabled val="1"/>
        </dgm:presLayoutVars>
      </dgm:prSet>
      <dgm:spPr/>
    </dgm:pt>
    <dgm:pt modelId="{8CB8616B-8D89-4F98-821D-322F80C351DA}" type="pres">
      <dgm:prSet presAssocID="{6189BE93-F8D8-4911-AAA0-43F57B427771}" presName="sibTrans" presStyleCnt="0"/>
      <dgm:spPr/>
    </dgm:pt>
    <dgm:pt modelId="{1DC04006-360B-46FC-9952-9CC99D6CCB25}" type="pres">
      <dgm:prSet presAssocID="{70489525-D44B-41BA-B028-6AB8C9ADE24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E3B7C0C-A70E-4620-A754-11053667E759}" type="presOf" srcId="{22580AA6-04B8-492C-ADB0-5783D02F5F48}" destId="{828685F3-FDE7-4628-843C-A0DAC5087303}" srcOrd="0" destOrd="0" presId="urn:microsoft.com/office/officeart/2005/8/layout/hProcess9"/>
    <dgm:cxn modelId="{DCC29E60-7A20-4978-88A5-7572AFDE2992}" srcId="{84E40AD0-F035-4D22-BE06-404FAD34F589}" destId="{70489525-D44B-41BA-B028-6AB8C9ADE243}" srcOrd="2" destOrd="0" parTransId="{587AED57-6B35-4847-80C9-AF19745565E1}" sibTransId="{87E741A5-6CAF-49BA-B97A-B5D273C8A414}"/>
    <dgm:cxn modelId="{780F979D-913B-43B4-BC30-326A49E68583}" srcId="{84E40AD0-F035-4D22-BE06-404FAD34F589}" destId="{A1F7D17A-408D-40BC-8D0D-191D2070C19E}" srcOrd="1" destOrd="0" parTransId="{F069D90A-54C3-4524-BE88-13D2C45502C8}" sibTransId="{6189BE93-F8D8-4911-AAA0-43F57B427771}"/>
    <dgm:cxn modelId="{9EDEF1A4-64EE-404A-9390-9AA288759D30}" srcId="{84E40AD0-F035-4D22-BE06-404FAD34F589}" destId="{22580AA6-04B8-492C-ADB0-5783D02F5F48}" srcOrd="0" destOrd="0" parTransId="{3927AF16-6AE9-4400-BF1A-9E0A4E62F7BE}" sibTransId="{ED539F44-D17A-4967-ABF4-D163F98CDE30}"/>
    <dgm:cxn modelId="{63E124AA-C49F-4823-808F-97A1384B6D69}" type="presOf" srcId="{A1F7D17A-408D-40BC-8D0D-191D2070C19E}" destId="{7DA0F5ED-55AD-4D46-89BA-D07A607A0D8E}" srcOrd="0" destOrd="0" presId="urn:microsoft.com/office/officeart/2005/8/layout/hProcess9"/>
    <dgm:cxn modelId="{25613FFB-4A08-4D80-B9A1-784B24125D65}" type="presOf" srcId="{84E40AD0-F035-4D22-BE06-404FAD34F589}" destId="{A525E40C-8CC4-4962-BE8D-4C428239BBB4}" srcOrd="0" destOrd="0" presId="urn:microsoft.com/office/officeart/2005/8/layout/hProcess9"/>
    <dgm:cxn modelId="{20DBA1FD-8BE0-4BC5-BF1F-08137B4E8C40}" type="presOf" srcId="{70489525-D44B-41BA-B028-6AB8C9ADE243}" destId="{1DC04006-360B-46FC-9952-9CC99D6CCB25}" srcOrd="0" destOrd="0" presId="urn:microsoft.com/office/officeart/2005/8/layout/hProcess9"/>
    <dgm:cxn modelId="{4DB8D9E0-9D31-4DFE-B5B3-4727B12D765B}" type="presParOf" srcId="{A525E40C-8CC4-4962-BE8D-4C428239BBB4}" destId="{D8ECEE03-B7DE-4DDC-825C-D9B320850F45}" srcOrd="0" destOrd="0" presId="urn:microsoft.com/office/officeart/2005/8/layout/hProcess9"/>
    <dgm:cxn modelId="{36861FF5-4EE4-48B5-85DF-3D45854B3DFA}" type="presParOf" srcId="{A525E40C-8CC4-4962-BE8D-4C428239BBB4}" destId="{F15AF48D-91A7-49BB-BDBF-615728169145}" srcOrd="1" destOrd="0" presId="urn:microsoft.com/office/officeart/2005/8/layout/hProcess9"/>
    <dgm:cxn modelId="{F6BD8753-7ED7-467B-BA9C-AE020293FC9F}" type="presParOf" srcId="{F15AF48D-91A7-49BB-BDBF-615728169145}" destId="{828685F3-FDE7-4628-843C-A0DAC5087303}" srcOrd="0" destOrd="0" presId="urn:microsoft.com/office/officeart/2005/8/layout/hProcess9"/>
    <dgm:cxn modelId="{13AFADF3-B53C-4C0C-97FB-4966EAB10912}" type="presParOf" srcId="{F15AF48D-91A7-49BB-BDBF-615728169145}" destId="{05D41527-6A9E-4CE6-85AD-572094B996A2}" srcOrd="1" destOrd="0" presId="urn:microsoft.com/office/officeart/2005/8/layout/hProcess9"/>
    <dgm:cxn modelId="{762A6A81-BDF9-4468-A0FD-46E26A041581}" type="presParOf" srcId="{F15AF48D-91A7-49BB-BDBF-615728169145}" destId="{7DA0F5ED-55AD-4D46-89BA-D07A607A0D8E}" srcOrd="2" destOrd="0" presId="urn:microsoft.com/office/officeart/2005/8/layout/hProcess9"/>
    <dgm:cxn modelId="{732288CE-6309-4D87-BB76-40ACE8AB935D}" type="presParOf" srcId="{F15AF48D-91A7-49BB-BDBF-615728169145}" destId="{8CB8616B-8D89-4F98-821D-322F80C351DA}" srcOrd="3" destOrd="0" presId="urn:microsoft.com/office/officeart/2005/8/layout/hProcess9"/>
    <dgm:cxn modelId="{4AE0C99D-652C-49D9-B5A2-F2ACFAD21CB8}" type="presParOf" srcId="{F15AF48D-91A7-49BB-BDBF-615728169145}" destId="{1DC04006-360B-46FC-9952-9CC99D6CCB2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0AFDB7-284B-472B-ABBE-3B46D565FAF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73249C2-2A58-43F4-B7BA-8C54782716DD}">
      <dgm:prSet phldrT="[Texto]"/>
      <dgm:spPr/>
      <dgm:t>
        <a:bodyPr/>
        <a:lstStyle/>
        <a:p>
          <a:r>
            <a:rPr lang="es-EC" dirty="0"/>
            <a:t>Epífisis y metáfisis </a:t>
          </a:r>
        </a:p>
      </dgm:t>
    </dgm:pt>
    <dgm:pt modelId="{BB00F9BC-7E6D-4089-B7ED-D5BADF5F2E49}" type="parTrans" cxnId="{77B7ACE4-AD67-476D-A48A-EA3C7C98FDAE}">
      <dgm:prSet/>
      <dgm:spPr/>
      <dgm:t>
        <a:bodyPr/>
        <a:lstStyle/>
        <a:p>
          <a:endParaRPr lang="es-EC"/>
        </a:p>
      </dgm:t>
    </dgm:pt>
    <dgm:pt modelId="{6E5A0227-554D-4ECD-B1E1-C3AA8CC511C7}" type="sibTrans" cxnId="{77B7ACE4-AD67-476D-A48A-EA3C7C98FDAE}">
      <dgm:prSet/>
      <dgm:spPr/>
      <dgm:t>
        <a:bodyPr/>
        <a:lstStyle/>
        <a:p>
          <a:endParaRPr lang="es-EC"/>
        </a:p>
      </dgm:t>
    </dgm:pt>
    <dgm:pt modelId="{48C94142-1A3A-4DA3-97AF-0DB8ABA53EB6}">
      <dgm:prSet phldrT="[Texto]"/>
      <dgm:spPr/>
      <dgm:t>
        <a:bodyPr/>
        <a:lstStyle/>
        <a:p>
          <a:r>
            <a:rPr lang="es-EC" dirty="0"/>
            <a:t>Trabéculas irregulares </a:t>
          </a:r>
        </a:p>
      </dgm:t>
    </dgm:pt>
    <dgm:pt modelId="{2896C305-A9D7-4B00-8003-8B6BE78D0E7E}" type="parTrans" cxnId="{A6B392BD-916F-4B85-9650-091D5420A432}">
      <dgm:prSet/>
      <dgm:spPr/>
      <dgm:t>
        <a:bodyPr/>
        <a:lstStyle/>
        <a:p>
          <a:endParaRPr lang="es-EC"/>
        </a:p>
      </dgm:t>
    </dgm:pt>
    <dgm:pt modelId="{801C4028-A95F-4864-A0C7-2D76FCF9A8D7}" type="sibTrans" cxnId="{A6B392BD-916F-4B85-9650-091D5420A432}">
      <dgm:prSet/>
      <dgm:spPr/>
      <dgm:t>
        <a:bodyPr/>
        <a:lstStyle/>
        <a:p>
          <a:endParaRPr lang="es-EC"/>
        </a:p>
      </dgm:t>
    </dgm:pt>
    <dgm:pt modelId="{7E70A310-FFD9-4863-AF32-B8F277AC2C41}">
      <dgm:prSet phldrT="[Texto]"/>
      <dgm:spPr/>
      <dgm:t>
        <a:bodyPr/>
        <a:lstStyle/>
        <a:p>
          <a:r>
            <a:rPr lang="es-EC" dirty="0"/>
            <a:t>Hueso esponjoso</a:t>
          </a:r>
        </a:p>
      </dgm:t>
    </dgm:pt>
    <dgm:pt modelId="{21E73B88-2AE4-487B-98A7-68ACDD671E7E}" type="parTrans" cxnId="{EB92CE55-0600-40B9-9131-8AB67D56FC62}">
      <dgm:prSet/>
      <dgm:spPr/>
      <dgm:t>
        <a:bodyPr/>
        <a:lstStyle/>
        <a:p>
          <a:endParaRPr lang="es-EC"/>
        </a:p>
      </dgm:t>
    </dgm:pt>
    <dgm:pt modelId="{9E0099A8-53B3-49D2-91BE-29E4BBEFA103}" type="sibTrans" cxnId="{EB92CE55-0600-40B9-9131-8AB67D56FC62}">
      <dgm:prSet/>
      <dgm:spPr/>
      <dgm:t>
        <a:bodyPr/>
        <a:lstStyle/>
        <a:p>
          <a:endParaRPr lang="es-EC"/>
        </a:p>
      </dgm:t>
    </dgm:pt>
    <dgm:pt modelId="{B2A921D5-D1BD-4E92-83CB-A1569B824D68}" type="pres">
      <dgm:prSet presAssocID="{860AFDB7-284B-472B-ABBE-3B46D565FAF7}" presName="linearFlow" presStyleCnt="0">
        <dgm:presLayoutVars>
          <dgm:resizeHandles val="exact"/>
        </dgm:presLayoutVars>
      </dgm:prSet>
      <dgm:spPr/>
    </dgm:pt>
    <dgm:pt modelId="{550D1005-B293-4E34-8859-A8CFE395D441}" type="pres">
      <dgm:prSet presAssocID="{D73249C2-2A58-43F4-B7BA-8C54782716DD}" presName="node" presStyleLbl="node1" presStyleIdx="0" presStyleCnt="3">
        <dgm:presLayoutVars>
          <dgm:bulletEnabled val="1"/>
        </dgm:presLayoutVars>
      </dgm:prSet>
      <dgm:spPr/>
    </dgm:pt>
    <dgm:pt modelId="{D973408F-CEEF-4627-8992-3769E92F5798}" type="pres">
      <dgm:prSet presAssocID="{6E5A0227-554D-4ECD-B1E1-C3AA8CC511C7}" presName="sibTrans" presStyleLbl="sibTrans2D1" presStyleIdx="0" presStyleCnt="2"/>
      <dgm:spPr/>
    </dgm:pt>
    <dgm:pt modelId="{8A600BA3-1F1D-45BC-8202-64B60D18C2E3}" type="pres">
      <dgm:prSet presAssocID="{6E5A0227-554D-4ECD-B1E1-C3AA8CC511C7}" presName="connectorText" presStyleLbl="sibTrans2D1" presStyleIdx="0" presStyleCnt="2"/>
      <dgm:spPr/>
    </dgm:pt>
    <dgm:pt modelId="{57EAB3BB-7456-4BD8-B32E-28D23C1FECE8}" type="pres">
      <dgm:prSet presAssocID="{48C94142-1A3A-4DA3-97AF-0DB8ABA53EB6}" presName="node" presStyleLbl="node1" presStyleIdx="1" presStyleCnt="3">
        <dgm:presLayoutVars>
          <dgm:bulletEnabled val="1"/>
        </dgm:presLayoutVars>
      </dgm:prSet>
      <dgm:spPr/>
    </dgm:pt>
    <dgm:pt modelId="{61AE8DD5-EBFA-4C41-B80B-2C0DFFA7791E}" type="pres">
      <dgm:prSet presAssocID="{801C4028-A95F-4864-A0C7-2D76FCF9A8D7}" presName="sibTrans" presStyleLbl="sibTrans2D1" presStyleIdx="1" presStyleCnt="2"/>
      <dgm:spPr/>
    </dgm:pt>
    <dgm:pt modelId="{7CAD40DE-30FF-420C-881C-EC5D23E02068}" type="pres">
      <dgm:prSet presAssocID="{801C4028-A95F-4864-A0C7-2D76FCF9A8D7}" presName="connectorText" presStyleLbl="sibTrans2D1" presStyleIdx="1" presStyleCnt="2"/>
      <dgm:spPr/>
    </dgm:pt>
    <dgm:pt modelId="{D6E7C3E6-FDE2-4D68-8FBE-9175E906E7AE}" type="pres">
      <dgm:prSet presAssocID="{7E70A310-FFD9-4863-AF32-B8F277AC2C41}" presName="node" presStyleLbl="node1" presStyleIdx="2" presStyleCnt="3">
        <dgm:presLayoutVars>
          <dgm:bulletEnabled val="1"/>
        </dgm:presLayoutVars>
      </dgm:prSet>
      <dgm:spPr/>
    </dgm:pt>
  </dgm:ptLst>
  <dgm:cxnLst>
    <dgm:cxn modelId="{2E9F0321-9E5C-4859-B208-367A714D2603}" type="presOf" srcId="{48C94142-1A3A-4DA3-97AF-0DB8ABA53EB6}" destId="{57EAB3BB-7456-4BD8-B32E-28D23C1FECE8}" srcOrd="0" destOrd="0" presId="urn:microsoft.com/office/officeart/2005/8/layout/process2"/>
    <dgm:cxn modelId="{83616F2E-FBBD-47EE-B127-A02F930046BF}" type="presOf" srcId="{7E70A310-FFD9-4863-AF32-B8F277AC2C41}" destId="{D6E7C3E6-FDE2-4D68-8FBE-9175E906E7AE}" srcOrd="0" destOrd="0" presId="urn:microsoft.com/office/officeart/2005/8/layout/process2"/>
    <dgm:cxn modelId="{EB92CE55-0600-40B9-9131-8AB67D56FC62}" srcId="{860AFDB7-284B-472B-ABBE-3B46D565FAF7}" destId="{7E70A310-FFD9-4863-AF32-B8F277AC2C41}" srcOrd="2" destOrd="0" parTransId="{21E73B88-2AE4-487B-98A7-68ACDD671E7E}" sibTransId="{9E0099A8-53B3-49D2-91BE-29E4BBEFA103}"/>
    <dgm:cxn modelId="{4B209D80-DDDA-41B8-9C23-865AC7AB1CCB}" type="presOf" srcId="{6E5A0227-554D-4ECD-B1E1-C3AA8CC511C7}" destId="{D973408F-CEEF-4627-8992-3769E92F5798}" srcOrd="0" destOrd="0" presId="urn:microsoft.com/office/officeart/2005/8/layout/process2"/>
    <dgm:cxn modelId="{6322559F-B624-41F2-B412-EB00C9C025AF}" type="presOf" srcId="{6E5A0227-554D-4ECD-B1E1-C3AA8CC511C7}" destId="{8A600BA3-1F1D-45BC-8202-64B60D18C2E3}" srcOrd="1" destOrd="0" presId="urn:microsoft.com/office/officeart/2005/8/layout/process2"/>
    <dgm:cxn modelId="{B5ADAAAB-AC92-4608-AA62-0B3221F23524}" type="presOf" srcId="{801C4028-A95F-4864-A0C7-2D76FCF9A8D7}" destId="{7CAD40DE-30FF-420C-881C-EC5D23E02068}" srcOrd="1" destOrd="0" presId="urn:microsoft.com/office/officeart/2005/8/layout/process2"/>
    <dgm:cxn modelId="{A6B392BD-916F-4B85-9650-091D5420A432}" srcId="{860AFDB7-284B-472B-ABBE-3B46D565FAF7}" destId="{48C94142-1A3A-4DA3-97AF-0DB8ABA53EB6}" srcOrd="1" destOrd="0" parTransId="{2896C305-A9D7-4B00-8003-8B6BE78D0E7E}" sibTransId="{801C4028-A95F-4864-A0C7-2D76FCF9A8D7}"/>
    <dgm:cxn modelId="{ED0C70C8-FB6E-4EC1-818A-52DDEC8DDD03}" type="presOf" srcId="{801C4028-A95F-4864-A0C7-2D76FCF9A8D7}" destId="{61AE8DD5-EBFA-4C41-B80B-2C0DFFA7791E}" srcOrd="0" destOrd="0" presId="urn:microsoft.com/office/officeart/2005/8/layout/process2"/>
    <dgm:cxn modelId="{77B7ACE4-AD67-476D-A48A-EA3C7C98FDAE}" srcId="{860AFDB7-284B-472B-ABBE-3B46D565FAF7}" destId="{D73249C2-2A58-43F4-B7BA-8C54782716DD}" srcOrd="0" destOrd="0" parTransId="{BB00F9BC-7E6D-4089-B7ED-D5BADF5F2E49}" sibTransId="{6E5A0227-554D-4ECD-B1E1-C3AA8CC511C7}"/>
    <dgm:cxn modelId="{6BF39CF2-2792-47C4-8F2E-0932EB792296}" type="presOf" srcId="{D73249C2-2A58-43F4-B7BA-8C54782716DD}" destId="{550D1005-B293-4E34-8859-A8CFE395D441}" srcOrd="0" destOrd="0" presId="urn:microsoft.com/office/officeart/2005/8/layout/process2"/>
    <dgm:cxn modelId="{EAE083F7-4AF2-4EEA-8789-08F15F068655}" type="presOf" srcId="{860AFDB7-284B-472B-ABBE-3B46D565FAF7}" destId="{B2A921D5-D1BD-4E92-83CB-A1569B824D68}" srcOrd="0" destOrd="0" presId="urn:microsoft.com/office/officeart/2005/8/layout/process2"/>
    <dgm:cxn modelId="{8015CA69-A153-47B7-A5F9-6A81A41C0042}" type="presParOf" srcId="{B2A921D5-D1BD-4E92-83CB-A1569B824D68}" destId="{550D1005-B293-4E34-8859-A8CFE395D441}" srcOrd="0" destOrd="0" presId="urn:microsoft.com/office/officeart/2005/8/layout/process2"/>
    <dgm:cxn modelId="{059CD543-B14A-4F27-A55C-E913465C2B4A}" type="presParOf" srcId="{B2A921D5-D1BD-4E92-83CB-A1569B824D68}" destId="{D973408F-CEEF-4627-8992-3769E92F5798}" srcOrd="1" destOrd="0" presId="urn:microsoft.com/office/officeart/2005/8/layout/process2"/>
    <dgm:cxn modelId="{F09E7BD8-6203-45EC-B1DE-23B272092F23}" type="presParOf" srcId="{D973408F-CEEF-4627-8992-3769E92F5798}" destId="{8A600BA3-1F1D-45BC-8202-64B60D18C2E3}" srcOrd="0" destOrd="0" presId="urn:microsoft.com/office/officeart/2005/8/layout/process2"/>
    <dgm:cxn modelId="{44F22776-7469-4E64-A777-E9074394ADB3}" type="presParOf" srcId="{B2A921D5-D1BD-4E92-83CB-A1569B824D68}" destId="{57EAB3BB-7456-4BD8-B32E-28D23C1FECE8}" srcOrd="2" destOrd="0" presId="urn:microsoft.com/office/officeart/2005/8/layout/process2"/>
    <dgm:cxn modelId="{3837D969-FED4-4466-8CC6-349C5D846DF9}" type="presParOf" srcId="{B2A921D5-D1BD-4E92-83CB-A1569B824D68}" destId="{61AE8DD5-EBFA-4C41-B80B-2C0DFFA7791E}" srcOrd="3" destOrd="0" presId="urn:microsoft.com/office/officeart/2005/8/layout/process2"/>
    <dgm:cxn modelId="{CFD4FEA5-D7EF-45EA-8309-26FD6E8A7027}" type="presParOf" srcId="{61AE8DD5-EBFA-4C41-B80B-2C0DFFA7791E}" destId="{7CAD40DE-30FF-420C-881C-EC5D23E02068}" srcOrd="0" destOrd="0" presId="urn:microsoft.com/office/officeart/2005/8/layout/process2"/>
    <dgm:cxn modelId="{0E02648D-02C6-403D-9254-8A5FCCB5B9AD}" type="presParOf" srcId="{B2A921D5-D1BD-4E92-83CB-A1569B824D68}" destId="{D6E7C3E6-FDE2-4D68-8FBE-9175E906E7A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AD6A0F-5395-4153-AAD7-CFFD05A1840B}" type="doc">
      <dgm:prSet loTypeId="urn:microsoft.com/office/officeart/2005/8/layout/arrow1" loCatId="relationship" qsTypeId="urn:microsoft.com/office/officeart/2005/8/quickstyle/simple4" qsCatId="simple" csTypeId="urn:microsoft.com/office/officeart/2005/8/colors/accent3_2" csCatId="accent3" phldr="1"/>
      <dgm:spPr/>
    </dgm:pt>
    <dgm:pt modelId="{B9651B31-317B-4100-A8B7-3203F05DB485}">
      <dgm:prSet phldrT="[Texto]"/>
      <dgm:spPr/>
      <dgm:t>
        <a:bodyPr/>
        <a:lstStyle/>
        <a:p>
          <a:r>
            <a:rPr lang="es-EC" dirty="0"/>
            <a:t>En sus 3 dimensiones son casi iguales </a:t>
          </a:r>
        </a:p>
      </dgm:t>
    </dgm:pt>
    <dgm:pt modelId="{7528CD17-5176-4B1F-B96E-CB5AE289035F}" type="parTrans" cxnId="{C8C9D133-D0F8-4B6B-9DF9-481A5CEB25D6}">
      <dgm:prSet/>
      <dgm:spPr/>
      <dgm:t>
        <a:bodyPr/>
        <a:lstStyle/>
        <a:p>
          <a:endParaRPr lang="es-EC"/>
        </a:p>
      </dgm:t>
    </dgm:pt>
    <dgm:pt modelId="{C705378D-C8B0-4089-9BC2-4C6B62E05EB4}" type="sibTrans" cxnId="{C8C9D133-D0F8-4B6B-9DF9-481A5CEB25D6}">
      <dgm:prSet/>
      <dgm:spPr/>
      <dgm:t>
        <a:bodyPr/>
        <a:lstStyle/>
        <a:p>
          <a:endParaRPr lang="es-EC"/>
        </a:p>
      </dgm:t>
    </dgm:pt>
    <dgm:pt modelId="{980F5AF9-1482-434F-92FE-879F3D2AAE4E}">
      <dgm:prSet phldrT="[Texto]"/>
      <dgm:spPr/>
      <dgm:t>
        <a:bodyPr/>
        <a:lstStyle/>
        <a:p>
          <a:r>
            <a:rPr lang="es-EC" dirty="0"/>
            <a:t>HUESO ESPONJOSO</a:t>
          </a:r>
        </a:p>
      </dgm:t>
    </dgm:pt>
    <dgm:pt modelId="{4CB385B3-687D-43FB-B047-2569C8B0273B}" type="parTrans" cxnId="{70058876-C93D-4173-8A4A-30DB7814EEB5}">
      <dgm:prSet/>
      <dgm:spPr/>
      <dgm:t>
        <a:bodyPr/>
        <a:lstStyle/>
        <a:p>
          <a:endParaRPr lang="es-EC"/>
        </a:p>
      </dgm:t>
    </dgm:pt>
    <dgm:pt modelId="{84B11A63-38FD-4D1B-B57A-4EE8DD5DC524}" type="sibTrans" cxnId="{70058876-C93D-4173-8A4A-30DB7814EEB5}">
      <dgm:prSet/>
      <dgm:spPr/>
      <dgm:t>
        <a:bodyPr/>
        <a:lstStyle/>
        <a:p>
          <a:endParaRPr lang="es-EC"/>
        </a:p>
      </dgm:t>
    </dgm:pt>
    <dgm:pt modelId="{0930B643-5B80-4114-8240-55C1DBB20FF6}">
      <dgm:prSet phldrT="[Texto]"/>
      <dgm:spPr/>
      <dgm:t>
        <a:bodyPr/>
        <a:lstStyle/>
        <a:p>
          <a:r>
            <a:rPr lang="es-EC" dirty="0"/>
            <a:t>MANOS Y PIES </a:t>
          </a:r>
        </a:p>
      </dgm:t>
    </dgm:pt>
    <dgm:pt modelId="{E8F290F5-C65F-4E24-BDC6-C94FA3351B7C}" type="parTrans" cxnId="{8095D4F0-47E9-4DB1-A5FA-66BE42B62FDE}">
      <dgm:prSet/>
      <dgm:spPr/>
      <dgm:t>
        <a:bodyPr/>
        <a:lstStyle/>
        <a:p>
          <a:endParaRPr lang="es-EC"/>
        </a:p>
      </dgm:t>
    </dgm:pt>
    <dgm:pt modelId="{91FBE772-D42A-4FFB-A58E-3AA03F750678}" type="sibTrans" cxnId="{8095D4F0-47E9-4DB1-A5FA-66BE42B62FDE}">
      <dgm:prSet/>
      <dgm:spPr/>
      <dgm:t>
        <a:bodyPr/>
        <a:lstStyle/>
        <a:p>
          <a:endParaRPr lang="es-EC"/>
        </a:p>
      </dgm:t>
    </dgm:pt>
    <dgm:pt modelId="{005D327C-CE01-4A7D-B63C-395312EE1D4A}" type="pres">
      <dgm:prSet presAssocID="{C7AD6A0F-5395-4153-AAD7-CFFD05A1840B}" presName="cycle" presStyleCnt="0">
        <dgm:presLayoutVars>
          <dgm:dir/>
          <dgm:resizeHandles val="exact"/>
        </dgm:presLayoutVars>
      </dgm:prSet>
      <dgm:spPr/>
    </dgm:pt>
    <dgm:pt modelId="{D119EF59-23F9-4AE2-BDE1-443E487A42D5}" type="pres">
      <dgm:prSet presAssocID="{B9651B31-317B-4100-A8B7-3203F05DB485}" presName="arrow" presStyleLbl="node1" presStyleIdx="0" presStyleCnt="3">
        <dgm:presLayoutVars>
          <dgm:bulletEnabled val="1"/>
        </dgm:presLayoutVars>
      </dgm:prSet>
      <dgm:spPr/>
    </dgm:pt>
    <dgm:pt modelId="{3F2B10A4-3DC0-443D-96D4-3FBD2A1ECA34}" type="pres">
      <dgm:prSet presAssocID="{980F5AF9-1482-434F-92FE-879F3D2AAE4E}" presName="arrow" presStyleLbl="node1" presStyleIdx="1" presStyleCnt="3">
        <dgm:presLayoutVars>
          <dgm:bulletEnabled val="1"/>
        </dgm:presLayoutVars>
      </dgm:prSet>
      <dgm:spPr/>
    </dgm:pt>
    <dgm:pt modelId="{C04F8912-43DF-445E-98DC-824E8AC124D5}" type="pres">
      <dgm:prSet presAssocID="{0930B643-5B80-4114-8240-55C1DBB20FF6}" presName="arrow" presStyleLbl="node1" presStyleIdx="2" presStyleCnt="3">
        <dgm:presLayoutVars>
          <dgm:bulletEnabled val="1"/>
        </dgm:presLayoutVars>
      </dgm:prSet>
      <dgm:spPr/>
    </dgm:pt>
  </dgm:ptLst>
  <dgm:cxnLst>
    <dgm:cxn modelId="{C8C9D133-D0F8-4B6B-9DF9-481A5CEB25D6}" srcId="{C7AD6A0F-5395-4153-AAD7-CFFD05A1840B}" destId="{B9651B31-317B-4100-A8B7-3203F05DB485}" srcOrd="0" destOrd="0" parTransId="{7528CD17-5176-4B1F-B96E-CB5AE289035F}" sibTransId="{C705378D-C8B0-4089-9BC2-4C6B62E05EB4}"/>
    <dgm:cxn modelId="{4A4B1B40-3809-4084-BD49-84D929884C41}" type="presOf" srcId="{0930B643-5B80-4114-8240-55C1DBB20FF6}" destId="{C04F8912-43DF-445E-98DC-824E8AC124D5}" srcOrd="0" destOrd="0" presId="urn:microsoft.com/office/officeart/2005/8/layout/arrow1"/>
    <dgm:cxn modelId="{70058876-C93D-4173-8A4A-30DB7814EEB5}" srcId="{C7AD6A0F-5395-4153-AAD7-CFFD05A1840B}" destId="{980F5AF9-1482-434F-92FE-879F3D2AAE4E}" srcOrd="1" destOrd="0" parTransId="{4CB385B3-687D-43FB-B047-2569C8B0273B}" sibTransId="{84B11A63-38FD-4D1B-B57A-4EE8DD5DC524}"/>
    <dgm:cxn modelId="{ED2B2DCA-64E1-43CC-98F3-E1812235DB1B}" type="presOf" srcId="{C7AD6A0F-5395-4153-AAD7-CFFD05A1840B}" destId="{005D327C-CE01-4A7D-B63C-395312EE1D4A}" srcOrd="0" destOrd="0" presId="urn:microsoft.com/office/officeart/2005/8/layout/arrow1"/>
    <dgm:cxn modelId="{91812AD6-BC51-4542-87CD-10A91633090D}" type="presOf" srcId="{980F5AF9-1482-434F-92FE-879F3D2AAE4E}" destId="{3F2B10A4-3DC0-443D-96D4-3FBD2A1ECA34}" srcOrd="0" destOrd="0" presId="urn:microsoft.com/office/officeart/2005/8/layout/arrow1"/>
    <dgm:cxn modelId="{B31D94E1-FAD6-407C-9ECA-97C3D1DED021}" type="presOf" srcId="{B9651B31-317B-4100-A8B7-3203F05DB485}" destId="{D119EF59-23F9-4AE2-BDE1-443E487A42D5}" srcOrd="0" destOrd="0" presId="urn:microsoft.com/office/officeart/2005/8/layout/arrow1"/>
    <dgm:cxn modelId="{8095D4F0-47E9-4DB1-A5FA-66BE42B62FDE}" srcId="{C7AD6A0F-5395-4153-AAD7-CFFD05A1840B}" destId="{0930B643-5B80-4114-8240-55C1DBB20FF6}" srcOrd="2" destOrd="0" parTransId="{E8F290F5-C65F-4E24-BDC6-C94FA3351B7C}" sibTransId="{91FBE772-D42A-4FFB-A58E-3AA03F750678}"/>
    <dgm:cxn modelId="{500342DD-A938-44FA-82FA-93A0C11E1A65}" type="presParOf" srcId="{005D327C-CE01-4A7D-B63C-395312EE1D4A}" destId="{D119EF59-23F9-4AE2-BDE1-443E487A42D5}" srcOrd="0" destOrd="0" presId="urn:microsoft.com/office/officeart/2005/8/layout/arrow1"/>
    <dgm:cxn modelId="{DC77325E-A579-4B0A-9D5F-3E5FFB60EE38}" type="presParOf" srcId="{005D327C-CE01-4A7D-B63C-395312EE1D4A}" destId="{3F2B10A4-3DC0-443D-96D4-3FBD2A1ECA34}" srcOrd="1" destOrd="0" presId="urn:microsoft.com/office/officeart/2005/8/layout/arrow1"/>
    <dgm:cxn modelId="{A1CF5AC8-165F-4657-AE13-EB75FFE3D96B}" type="presParOf" srcId="{005D327C-CE01-4A7D-B63C-395312EE1D4A}" destId="{C04F8912-43DF-445E-98DC-824E8AC124D5}" srcOrd="2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7DC720-DBE2-4B86-B747-FB6C968DA92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E63244E-0FD0-4D9E-86E7-FC0AADD7D728}">
      <dgm:prSet phldrT="[Texto]"/>
      <dgm:spPr/>
      <dgm:t>
        <a:bodyPr/>
        <a:lstStyle/>
        <a:p>
          <a:r>
            <a:rPr lang="es-EC" dirty="0"/>
            <a:t>MANOS Y PIES </a:t>
          </a:r>
        </a:p>
      </dgm:t>
    </dgm:pt>
    <dgm:pt modelId="{29E88DD7-BE7E-4577-9163-048756B78868}" type="parTrans" cxnId="{8DC86185-8595-4CF7-AEAB-7C634659298E}">
      <dgm:prSet/>
      <dgm:spPr/>
      <dgm:t>
        <a:bodyPr/>
        <a:lstStyle/>
        <a:p>
          <a:endParaRPr lang="es-EC"/>
        </a:p>
      </dgm:t>
    </dgm:pt>
    <dgm:pt modelId="{97D015E0-74BF-4EF3-9B18-FD63D2E46B24}" type="sibTrans" cxnId="{8DC86185-8595-4CF7-AEAB-7C634659298E}">
      <dgm:prSet/>
      <dgm:spPr/>
      <dgm:t>
        <a:bodyPr/>
        <a:lstStyle/>
        <a:p>
          <a:endParaRPr lang="es-EC"/>
        </a:p>
      </dgm:t>
    </dgm:pt>
    <dgm:pt modelId="{62FB8B13-53F4-49D1-90D8-E55455C420EE}">
      <dgm:prSet phldrT="[Texto]"/>
      <dgm:spPr/>
      <dgm:t>
        <a:bodyPr/>
        <a:lstStyle/>
        <a:p>
          <a:r>
            <a:rPr lang="es-EC" dirty="0"/>
            <a:t>MODIFICAN ANGULO DE TRACCIÓN DEL TENDÓN </a:t>
          </a:r>
        </a:p>
      </dgm:t>
    </dgm:pt>
    <dgm:pt modelId="{5609F32D-0697-4664-946A-AD746F7E9426}" type="parTrans" cxnId="{2F0287C3-5054-46C5-B359-E71438A48B08}">
      <dgm:prSet/>
      <dgm:spPr/>
      <dgm:t>
        <a:bodyPr/>
        <a:lstStyle/>
        <a:p>
          <a:endParaRPr lang="es-EC"/>
        </a:p>
      </dgm:t>
    </dgm:pt>
    <dgm:pt modelId="{338E81E5-91C7-4CF9-962C-4AAAF040E775}" type="sibTrans" cxnId="{2F0287C3-5054-46C5-B359-E71438A48B08}">
      <dgm:prSet/>
      <dgm:spPr/>
      <dgm:t>
        <a:bodyPr/>
        <a:lstStyle/>
        <a:p>
          <a:endParaRPr lang="es-EC"/>
        </a:p>
      </dgm:t>
    </dgm:pt>
    <dgm:pt modelId="{5A9EBFC9-338F-4CDB-BAD4-CEB6C7A4EBFD}">
      <dgm:prSet phldrT="[Texto]"/>
      <dgm:spPr/>
      <dgm:t>
        <a:bodyPr/>
        <a:lstStyle/>
        <a:p>
          <a:r>
            <a:rPr lang="es-EC" dirty="0"/>
            <a:t> O escasa funcionalidad </a:t>
          </a:r>
        </a:p>
      </dgm:t>
    </dgm:pt>
    <dgm:pt modelId="{84ACC65B-F275-4026-A567-A888751B976C}" type="parTrans" cxnId="{B3F7C898-0267-418D-9754-C7647DF63CE1}">
      <dgm:prSet/>
      <dgm:spPr/>
      <dgm:t>
        <a:bodyPr/>
        <a:lstStyle/>
        <a:p>
          <a:endParaRPr lang="es-EC"/>
        </a:p>
      </dgm:t>
    </dgm:pt>
    <dgm:pt modelId="{20B68D23-8873-49ED-9CD9-7A85B9BB66BE}" type="sibTrans" cxnId="{B3F7C898-0267-418D-9754-C7647DF63CE1}">
      <dgm:prSet/>
      <dgm:spPr/>
      <dgm:t>
        <a:bodyPr/>
        <a:lstStyle/>
        <a:p>
          <a:endParaRPr lang="es-EC"/>
        </a:p>
      </dgm:t>
    </dgm:pt>
    <dgm:pt modelId="{E14E58EA-0802-4653-849C-7FB49A6517C7}" type="pres">
      <dgm:prSet presAssocID="{E37DC720-DBE2-4B86-B747-FB6C968DA924}" presName="CompostProcess" presStyleCnt="0">
        <dgm:presLayoutVars>
          <dgm:dir/>
          <dgm:resizeHandles val="exact"/>
        </dgm:presLayoutVars>
      </dgm:prSet>
      <dgm:spPr/>
    </dgm:pt>
    <dgm:pt modelId="{E38C7E6F-9FD8-4BC8-ADB2-27CEEB368B72}" type="pres">
      <dgm:prSet presAssocID="{E37DC720-DBE2-4B86-B747-FB6C968DA924}" presName="arrow" presStyleLbl="bgShp" presStyleIdx="0" presStyleCnt="1" custLinFactNeighborX="-10023" custLinFactNeighborY="-11605"/>
      <dgm:spPr/>
    </dgm:pt>
    <dgm:pt modelId="{5AF555A3-8D97-42F7-9BB1-C789976B7B30}" type="pres">
      <dgm:prSet presAssocID="{E37DC720-DBE2-4B86-B747-FB6C968DA924}" presName="linearProcess" presStyleCnt="0"/>
      <dgm:spPr/>
    </dgm:pt>
    <dgm:pt modelId="{A5756BA5-BF57-46A7-B2B4-EF9B9FF1F7AA}" type="pres">
      <dgm:prSet presAssocID="{5E63244E-0FD0-4D9E-86E7-FC0AADD7D728}" presName="textNode" presStyleLbl="node1" presStyleIdx="0" presStyleCnt="3">
        <dgm:presLayoutVars>
          <dgm:bulletEnabled val="1"/>
        </dgm:presLayoutVars>
      </dgm:prSet>
      <dgm:spPr/>
    </dgm:pt>
    <dgm:pt modelId="{1FA1929C-A077-4B31-B28C-989721F1A618}" type="pres">
      <dgm:prSet presAssocID="{97D015E0-74BF-4EF3-9B18-FD63D2E46B24}" presName="sibTrans" presStyleCnt="0"/>
      <dgm:spPr/>
    </dgm:pt>
    <dgm:pt modelId="{95144E08-C71E-4390-9E82-F8D6AFAB3030}" type="pres">
      <dgm:prSet presAssocID="{62FB8B13-53F4-49D1-90D8-E55455C420EE}" presName="textNode" presStyleLbl="node1" presStyleIdx="1" presStyleCnt="3">
        <dgm:presLayoutVars>
          <dgm:bulletEnabled val="1"/>
        </dgm:presLayoutVars>
      </dgm:prSet>
      <dgm:spPr/>
    </dgm:pt>
    <dgm:pt modelId="{24D6BCC3-5F9E-481E-BA68-052CB39D8B2E}" type="pres">
      <dgm:prSet presAssocID="{338E81E5-91C7-4CF9-962C-4AAAF040E775}" presName="sibTrans" presStyleCnt="0"/>
      <dgm:spPr/>
    </dgm:pt>
    <dgm:pt modelId="{861FA13F-0DFF-4103-B9AE-8D4FB0BE0FBD}" type="pres">
      <dgm:prSet presAssocID="{5A9EBFC9-338F-4CDB-BAD4-CEB6C7A4EBF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92A0C20-2138-445D-86D1-1E2043C3BC9B}" type="presOf" srcId="{5A9EBFC9-338F-4CDB-BAD4-CEB6C7A4EBFD}" destId="{861FA13F-0DFF-4103-B9AE-8D4FB0BE0FBD}" srcOrd="0" destOrd="0" presId="urn:microsoft.com/office/officeart/2005/8/layout/hProcess9"/>
    <dgm:cxn modelId="{7ACB8844-699B-4D93-8615-720892C2CEA5}" type="presOf" srcId="{5E63244E-0FD0-4D9E-86E7-FC0AADD7D728}" destId="{A5756BA5-BF57-46A7-B2B4-EF9B9FF1F7AA}" srcOrd="0" destOrd="0" presId="urn:microsoft.com/office/officeart/2005/8/layout/hProcess9"/>
    <dgm:cxn modelId="{CC8FEF84-A651-4F83-9132-9B64E9452CD9}" type="presOf" srcId="{E37DC720-DBE2-4B86-B747-FB6C968DA924}" destId="{E14E58EA-0802-4653-849C-7FB49A6517C7}" srcOrd="0" destOrd="0" presId="urn:microsoft.com/office/officeart/2005/8/layout/hProcess9"/>
    <dgm:cxn modelId="{8DC86185-8595-4CF7-AEAB-7C634659298E}" srcId="{E37DC720-DBE2-4B86-B747-FB6C968DA924}" destId="{5E63244E-0FD0-4D9E-86E7-FC0AADD7D728}" srcOrd="0" destOrd="0" parTransId="{29E88DD7-BE7E-4577-9163-048756B78868}" sibTransId="{97D015E0-74BF-4EF3-9B18-FD63D2E46B24}"/>
    <dgm:cxn modelId="{B3F7C898-0267-418D-9754-C7647DF63CE1}" srcId="{E37DC720-DBE2-4B86-B747-FB6C968DA924}" destId="{5A9EBFC9-338F-4CDB-BAD4-CEB6C7A4EBFD}" srcOrd="2" destOrd="0" parTransId="{84ACC65B-F275-4026-A567-A888751B976C}" sibTransId="{20B68D23-8873-49ED-9CD9-7A85B9BB66BE}"/>
    <dgm:cxn modelId="{2F0287C3-5054-46C5-B359-E71438A48B08}" srcId="{E37DC720-DBE2-4B86-B747-FB6C968DA924}" destId="{62FB8B13-53F4-49D1-90D8-E55455C420EE}" srcOrd="1" destOrd="0" parTransId="{5609F32D-0697-4664-946A-AD746F7E9426}" sibTransId="{338E81E5-91C7-4CF9-962C-4AAAF040E775}"/>
    <dgm:cxn modelId="{4CF146F7-321A-4511-9EB8-849703E7B4D7}" type="presOf" srcId="{62FB8B13-53F4-49D1-90D8-E55455C420EE}" destId="{95144E08-C71E-4390-9E82-F8D6AFAB3030}" srcOrd="0" destOrd="0" presId="urn:microsoft.com/office/officeart/2005/8/layout/hProcess9"/>
    <dgm:cxn modelId="{E045BDBE-4F78-494F-9B9D-D4EF3E746159}" type="presParOf" srcId="{E14E58EA-0802-4653-849C-7FB49A6517C7}" destId="{E38C7E6F-9FD8-4BC8-ADB2-27CEEB368B72}" srcOrd="0" destOrd="0" presId="urn:microsoft.com/office/officeart/2005/8/layout/hProcess9"/>
    <dgm:cxn modelId="{855A0147-2E61-4877-A2A1-8E526D6A0151}" type="presParOf" srcId="{E14E58EA-0802-4653-849C-7FB49A6517C7}" destId="{5AF555A3-8D97-42F7-9BB1-C789976B7B30}" srcOrd="1" destOrd="0" presId="urn:microsoft.com/office/officeart/2005/8/layout/hProcess9"/>
    <dgm:cxn modelId="{5C1590F9-758D-4865-9E8B-4F2B5B858ED1}" type="presParOf" srcId="{5AF555A3-8D97-42F7-9BB1-C789976B7B30}" destId="{A5756BA5-BF57-46A7-B2B4-EF9B9FF1F7AA}" srcOrd="0" destOrd="0" presId="urn:microsoft.com/office/officeart/2005/8/layout/hProcess9"/>
    <dgm:cxn modelId="{868C2CB8-35CC-4E74-A73F-46C76D834DA6}" type="presParOf" srcId="{5AF555A3-8D97-42F7-9BB1-C789976B7B30}" destId="{1FA1929C-A077-4B31-B28C-989721F1A618}" srcOrd="1" destOrd="0" presId="urn:microsoft.com/office/officeart/2005/8/layout/hProcess9"/>
    <dgm:cxn modelId="{4923A129-764C-4F62-9EEF-18365D955887}" type="presParOf" srcId="{5AF555A3-8D97-42F7-9BB1-C789976B7B30}" destId="{95144E08-C71E-4390-9E82-F8D6AFAB3030}" srcOrd="2" destOrd="0" presId="urn:microsoft.com/office/officeart/2005/8/layout/hProcess9"/>
    <dgm:cxn modelId="{2B4703EA-AB26-41B3-B117-D5B40762DFEC}" type="presParOf" srcId="{5AF555A3-8D97-42F7-9BB1-C789976B7B30}" destId="{24D6BCC3-5F9E-481E-BA68-052CB39D8B2E}" srcOrd="3" destOrd="0" presId="urn:microsoft.com/office/officeart/2005/8/layout/hProcess9"/>
    <dgm:cxn modelId="{967BE4B3-296E-4114-9CA0-BDE93DBB7D43}" type="presParOf" srcId="{5AF555A3-8D97-42F7-9BB1-C789976B7B30}" destId="{861FA13F-0DFF-4103-B9AE-8D4FB0BE0FB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09C409-B04D-4263-8394-FED452034BA6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</dgm:pt>
    <dgm:pt modelId="{B1B44105-A832-42C9-A358-7D56C15326C6}">
      <dgm:prSet phldrT="[Texto]"/>
      <dgm:spPr/>
      <dgm:t>
        <a:bodyPr/>
        <a:lstStyle/>
        <a:p>
          <a:r>
            <a:rPr lang="es-EC" dirty="0"/>
            <a:t>Huesos accesorios </a:t>
          </a:r>
        </a:p>
      </dgm:t>
    </dgm:pt>
    <dgm:pt modelId="{64C10AF1-1C71-4780-AFEA-985D464703D3}" type="parTrans" cxnId="{E08AE2BD-AB30-4B50-8675-07C522D17C73}">
      <dgm:prSet/>
      <dgm:spPr/>
      <dgm:t>
        <a:bodyPr/>
        <a:lstStyle/>
        <a:p>
          <a:endParaRPr lang="es-EC"/>
        </a:p>
      </dgm:t>
    </dgm:pt>
    <dgm:pt modelId="{F8EBB516-E51D-42B4-BE45-5227EBFD1E36}" type="sibTrans" cxnId="{E08AE2BD-AB30-4B50-8675-07C522D17C73}">
      <dgm:prSet/>
      <dgm:spPr/>
      <dgm:t>
        <a:bodyPr/>
        <a:lstStyle/>
        <a:p>
          <a:endParaRPr lang="es-EC"/>
        </a:p>
      </dgm:t>
    </dgm:pt>
    <dgm:pt modelId="{A2BCE8E2-A63C-4347-915E-09F6943E9835}">
      <dgm:prSet phldrT="[Texto]"/>
      <dgm:spPr/>
      <dgm:t>
        <a:bodyPr/>
        <a:lstStyle/>
        <a:p>
          <a:r>
            <a:rPr lang="es-EC" dirty="0"/>
            <a:t>Manos y pies </a:t>
          </a:r>
        </a:p>
      </dgm:t>
    </dgm:pt>
    <dgm:pt modelId="{AB47CC7C-C6BC-49D6-88E4-DC4AD97B3607}" type="parTrans" cxnId="{DD41163F-58B5-4A66-8398-E119AE70DE72}">
      <dgm:prSet/>
      <dgm:spPr/>
      <dgm:t>
        <a:bodyPr/>
        <a:lstStyle/>
        <a:p>
          <a:endParaRPr lang="es-EC"/>
        </a:p>
      </dgm:t>
    </dgm:pt>
    <dgm:pt modelId="{868F89A5-89AD-462B-A58A-A7B2C3953AD9}" type="sibTrans" cxnId="{DD41163F-58B5-4A66-8398-E119AE70DE72}">
      <dgm:prSet/>
      <dgm:spPr/>
      <dgm:t>
        <a:bodyPr/>
        <a:lstStyle/>
        <a:p>
          <a:endParaRPr lang="es-EC"/>
        </a:p>
      </dgm:t>
    </dgm:pt>
    <dgm:pt modelId="{4EB7E550-8B4A-4800-91DF-19FECDF47E9C}">
      <dgm:prSet phldrT="[Texto]"/>
      <dgm:spPr/>
      <dgm:t>
        <a:bodyPr/>
        <a:lstStyle/>
        <a:p>
          <a:r>
            <a:rPr lang="es-EC" dirty="0"/>
            <a:t>Cortos o planos </a:t>
          </a:r>
        </a:p>
      </dgm:t>
    </dgm:pt>
    <dgm:pt modelId="{50287D1F-75E0-451E-BE15-DBEA981D9DAA}" type="parTrans" cxnId="{A0F107B7-ABC6-473D-BE83-F5099E4304CF}">
      <dgm:prSet/>
      <dgm:spPr/>
      <dgm:t>
        <a:bodyPr/>
        <a:lstStyle/>
        <a:p>
          <a:endParaRPr lang="es-EC"/>
        </a:p>
      </dgm:t>
    </dgm:pt>
    <dgm:pt modelId="{6CF90B01-C1B0-4D03-8BC2-613C615C7A2B}" type="sibTrans" cxnId="{A0F107B7-ABC6-473D-BE83-F5099E4304CF}">
      <dgm:prSet/>
      <dgm:spPr/>
      <dgm:t>
        <a:bodyPr/>
        <a:lstStyle/>
        <a:p>
          <a:endParaRPr lang="es-EC"/>
        </a:p>
      </dgm:t>
    </dgm:pt>
    <dgm:pt modelId="{D024E71B-A8DC-4584-A810-D134C13D1340}" type="pres">
      <dgm:prSet presAssocID="{D509C409-B04D-4263-8394-FED452034BA6}" presName="linear" presStyleCnt="0">
        <dgm:presLayoutVars>
          <dgm:dir/>
          <dgm:animLvl val="lvl"/>
          <dgm:resizeHandles val="exact"/>
        </dgm:presLayoutVars>
      </dgm:prSet>
      <dgm:spPr/>
    </dgm:pt>
    <dgm:pt modelId="{914AF8CD-B2FD-406F-AE51-05EE6EA83272}" type="pres">
      <dgm:prSet presAssocID="{B1B44105-A832-42C9-A358-7D56C15326C6}" presName="parentLin" presStyleCnt="0"/>
      <dgm:spPr/>
    </dgm:pt>
    <dgm:pt modelId="{07EAC086-61B0-4072-A22F-60DC5B31783B}" type="pres">
      <dgm:prSet presAssocID="{B1B44105-A832-42C9-A358-7D56C15326C6}" presName="parentLeftMargin" presStyleLbl="node1" presStyleIdx="0" presStyleCnt="3"/>
      <dgm:spPr/>
    </dgm:pt>
    <dgm:pt modelId="{3C257737-63BD-49D3-AA75-EC8C5133AEB6}" type="pres">
      <dgm:prSet presAssocID="{B1B44105-A832-42C9-A358-7D56C15326C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986A960-49D9-4F6B-ADD9-77A10A8602E2}" type="pres">
      <dgm:prSet presAssocID="{B1B44105-A832-42C9-A358-7D56C15326C6}" presName="negativeSpace" presStyleCnt="0"/>
      <dgm:spPr/>
    </dgm:pt>
    <dgm:pt modelId="{983030CF-589E-4A13-BF8F-1D993B43634A}" type="pres">
      <dgm:prSet presAssocID="{B1B44105-A832-42C9-A358-7D56C15326C6}" presName="childText" presStyleLbl="conFgAcc1" presStyleIdx="0" presStyleCnt="3">
        <dgm:presLayoutVars>
          <dgm:bulletEnabled val="1"/>
        </dgm:presLayoutVars>
      </dgm:prSet>
      <dgm:spPr/>
    </dgm:pt>
    <dgm:pt modelId="{82465D0C-7FB8-4950-81D3-64213DF4E586}" type="pres">
      <dgm:prSet presAssocID="{F8EBB516-E51D-42B4-BE45-5227EBFD1E36}" presName="spaceBetweenRectangles" presStyleCnt="0"/>
      <dgm:spPr/>
    </dgm:pt>
    <dgm:pt modelId="{0B2AAAF7-0B68-49E2-A9DA-44A2B973EB5F}" type="pres">
      <dgm:prSet presAssocID="{A2BCE8E2-A63C-4347-915E-09F6943E9835}" presName="parentLin" presStyleCnt="0"/>
      <dgm:spPr/>
    </dgm:pt>
    <dgm:pt modelId="{620B1018-089E-4A50-A66C-EB23DDCA4992}" type="pres">
      <dgm:prSet presAssocID="{A2BCE8E2-A63C-4347-915E-09F6943E9835}" presName="parentLeftMargin" presStyleLbl="node1" presStyleIdx="0" presStyleCnt="3"/>
      <dgm:spPr/>
    </dgm:pt>
    <dgm:pt modelId="{27934DE6-DD8D-48CC-A45D-15A51C497989}" type="pres">
      <dgm:prSet presAssocID="{A2BCE8E2-A63C-4347-915E-09F6943E983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43AF779-CF62-4C10-9810-E36848112D92}" type="pres">
      <dgm:prSet presAssocID="{A2BCE8E2-A63C-4347-915E-09F6943E9835}" presName="negativeSpace" presStyleCnt="0"/>
      <dgm:spPr/>
    </dgm:pt>
    <dgm:pt modelId="{7188B9E5-A759-4892-BF40-6F83847E85C4}" type="pres">
      <dgm:prSet presAssocID="{A2BCE8E2-A63C-4347-915E-09F6943E9835}" presName="childText" presStyleLbl="conFgAcc1" presStyleIdx="1" presStyleCnt="3">
        <dgm:presLayoutVars>
          <dgm:bulletEnabled val="1"/>
        </dgm:presLayoutVars>
      </dgm:prSet>
      <dgm:spPr/>
    </dgm:pt>
    <dgm:pt modelId="{A5519345-769B-463B-A22D-2BFDAFE9DA4F}" type="pres">
      <dgm:prSet presAssocID="{868F89A5-89AD-462B-A58A-A7B2C3953AD9}" presName="spaceBetweenRectangles" presStyleCnt="0"/>
      <dgm:spPr/>
    </dgm:pt>
    <dgm:pt modelId="{A1CC2D3C-7B73-4F88-B1DB-A97825D75CEB}" type="pres">
      <dgm:prSet presAssocID="{4EB7E550-8B4A-4800-91DF-19FECDF47E9C}" presName="parentLin" presStyleCnt="0"/>
      <dgm:spPr/>
    </dgm:pt>
    <dgm:pt modelId="{03B0237F-CEC9-479F-B6E9-365E6A6A0637}" type="pres">
      <dgm:prSet presAssocID="{4EB7E550-8B4A-4800-91DF-19FECDF47E9C}" presName="parentLeftMargin" presStyleLbl="node1" presStyleIdx="1" presStyleCnt="3"/>
      <dgm:spPr/>
    </dgm:pt>
    <dgm:pt modelId="{C18847BB-E9C1-47F4-962E-180FB3F2B0B1}" type="pres">
      <dgm:prSet presAssocID="{4EB7E550-8B4A-4800-91DF-19FECDF47E9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97A42B6-24C1-4B17-AE6D-B639B764C9D7}" type="pres">
      <dgm:prSet presAssocID="{4EB7E550-8B4A-4800-91DF-19FECDF47E9C}" presName="negativeSpace" presStyleCnt="0"/>
      <dgm:spPr/>
    </dgm:pt>
    <dgm:pt modelId="{98D0B58E-F795-451D-9990-4D9482FD65B7}" type="pres">
      <dgm:prSet presAssocID="{4EB7E550-8B4A-4800-91DF-19FECDF47E9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9A80118-AB04-4767-B8C5-21B30821B5EC}" type="presOf" srcId="{B1B44105-A832-42C9-A358-7D56C15326C6}" destId="{3C257737-63BD-49D3-AA75-EC8C5133AEB6}" srcOrd="1" destOrd="0" presId="urn:microsoft.com/office/officeart/2005/8/layout/list1"/>
    <dgm:cxn modelId="{DD41163F-58B5-4A66-8398-E119AE70DE72}" srcId="{D509C409-B04D-4263-8394-FED452034BA6}" destId="{A2BCE8E2-A63C-4347-915E-09F6943E9835}" srcOrd="1" destOrd="0" parTransId="{AB47CC7C-C6BC-49D6-88E4-DC4AD97B3607}" sibTransId="{868F89A5-89AD-462B-A58A-A7B2C3953AD9}"/>
    <dgm:cxn modelId="{2F693495-6F77-487B-9612-20CDDA1FA2E0}" type="presOf" srcId="{A2BCE8E2-A63C-4347-915E-09F6943E9835}" destId="{27934DE6-DD8D-48CC-A45D-15A51C497989}" srcOrd="1" destOrd="0" presId="urn:microsoft.com/office/officeart/2005/8/layout/list1"/>
    <dgm:cxn modelId="{E15152B0-7A08-4D17-82FF-D185B44E730A}" type="presOf" srcId="{4EB7E550-8B4A-4800-91DF-19FECDF47E9C}" destId="{C18847BB-E9C1-47F4-962E-180FB3F2B0B1}" srcOrd="1" destOrd="0" presId="urn:microsoft.com/office/officeart/2005/8/layout/list1"/>
    <dgm:cxn modelId="{D904A2B5-A2D8-485A-9149-3865360A597A}" type="presOf" srcId="{D509C409-B04D-4263-8394-FED452034BA6}" destId="{D024E71B-A8DC-4584-A810-D134C13D1340}" srcOrd="0" destOrd="0" presId="urn:microsoft.com/office/officeart/2005/8/layout/list1"/>
    <dgm:cxn modelId="{A0F107B7-ABC6-473D-BE83-F5099E4304CF}" srcId="{D509C409-B04D-4263-8394-FED452034BA6}" destId="{4EB7E550-8B4A-4800-91DF-19FECDF47E9C}" srcOrd="2" destOrd="0" parTransId="{50287D1F-75E0-451E-BE15-DBEA981D9DAA}" sibTransId="{6CF90B01-C1B0-4D03-8BC2-613C615C7A2B}"/>
    <dgm:cxn modelId="{E08AE2BD-AB30-4B50-8675-07C522D17C73}" srcId="{D509C409-B04D-4263-8394-FED452034BA6}" destId="{B1B44105-A832-42C9-A358-7D56C15326C6}" srcOrd="0" destOrd="0" parTransId="{64C10AF1-1C71-4780-AFEA-985D464703D3}" sibTransId="{F8EBB516-E51D-42B4-BE45-5227EBFD1E36}"/>
    <dgm:cxn modelId="{D360E4C0-CEDF-436C-AF04-968A31EC3346}" type="presOf" srcId="{A2BCE8E2-A63C-4347-915E-09F6943E9835}" destId="{620B1018-089E-4A50-A66C-EB23DDCA4992}" srcOrd="0" destOrd="0" presId="urn:microsoft.com/office/officeart/2005/8/layout/list1"/>
    <dgm:cxn modelId="{ABED74C1-E1B6-43DB-AD8E-CBE8687D4DAF}" type="presOf" srcId="{4EB7E550-8B4A-4800-91DF-19FECDF47E9C}" destId="{03B0237F-CEC9-479F-B6E9-365E6A6A0637}" srcOrd="0" destOrd="0" presId="urn:microsoft.com/office/officeart/2005/8/layout/list1"/>
    <dgm:cxn modelId="{480F89C4-AB41-4A45-A222-C440CCBC177B}" type="presOf" srcId="{B1B44105-A832-42C9-A358-7D56C15326C6}" destId="{07EAC086-61B0-4072-A22F-60DC5B31783B}" srcOrd="0" destOrd="0" presId="urn:microsoft.com/office/officeart/2005/8/layout/list1"/>
    <dgm:cxn modelId="{116EE95C-59AA-44FA-A4D8-A27E76E39562}" type="presParOf" srcId="{D024E71B-A8DC-4584-A810-D134C13D1340}" destId="{914AF8CD-B2FD-406F-AE51-05EE6EA83272}" srcOrd="0" destOrd="0" presId="urn:microsoft.com/office/officeart/2005/8/layout/list1"/>
    <dgm:cxn modelId="{E618E16D-0E00-42DE-994E-83A940CB495F}" type="presParOf" srcId="{914AF8CD-B2FD-406F-AE51-05EE6EA83272}" destId="{07EAC086-61B0-4072-A22F-60DC5B31783B}" srcOrd="0" destOrd="0" presId="urn:microsoft.com/office/officeart/2005/8/layout/list1"/>
    <dgm:cxn modelId="{EC5A2498-A795-4EF6-9B76-1A952B5D2440}" type="presParOf" srcId="{914AF8CD-B2FD-406F-AE51-05EE6EA83272}" destId="{3C257737-63BD-49D3-AA75-EC8C5133AEB6}" srcOrd="1" destOrd="0" presId="urn:microsoft.com/office/officeart/2005/8/layout/list1"/>
    <dgm:cxn modelId="{952BC75D-9E0D-4609-A9E9-CDC67FA8C42A}" type="presParOf" srcId="{D024E71B-A8DC-4584-A810-D134C13D1340}" destId="{8986A960-49D9-4F6B-ADD9-77A10A8602E2}" srcOrd="1" destOrd="0" presId="urn:microsoft.com/office/officeart/2005/8/layout/list1"/>
    <dgm:cxn modelId="{EB94F4A7-21D8-4D8C-8AF8-71F0B11A7344}" type="presParOf" srcId="{D024E71B-A8DC-4584-A810-D134C13D1340}" destId="{983030CF-589E-4A13-BF8F-1D993B43634A}" srcOrd="2" destOrd="0" presId="urn:microsoft.com/office/officeart/2005/8/layout/list1"/>
    <dgm:cxn modelId="{657BAE36-414E-4E00-BF6D-06CA7327B062}" type="presParOf" srcId="{D024E71B-A8DC-4584-A810-D134C13D1340}" destId="{82465D0C-7FB8-4950-81D3-64213DF4E586}" srcOrd="3" destOrd="0" presId="urn:microsoft.com/office/officeart/2005/8/layout/list1"/>
    <dgm:cxn modelId="{835100C8-2CFC-4E92-ADE5-1DF946B3C947}" type="presParOf" srcId="{D024E71B-A8DC-4584-A810-D134C13D1340}" destId="{0B2AAAF7-0B68-49E2-A9DA-44A2B973EB5F}" srcOrd="4" destOrd="0" presId="urn:microsoft.com/office/officeart/2005/8/layout/list1"/>
    <dgm:cxn modelId="{C7B5BDF9-22AF-40EC-A581-7FD9884ECBDF}" type="presParOf" srcId="{0B2AAAF7-0B68-49E2-A9DA-44A2B973EB5F}" destId="{620B1018-089E-4A50-A66C-EB23DDCA4992}" srcOrd="0" destOrd="0" presId="urn:microsoft.com/office/officeart/2005/8/layout/list1"/>
    <dgm:cxn modelId="{0C6506EC-3E1C-4F4E-BA68-88BFFFD54961}" type="presParOf" srcId="{0B2AAAF7-0B68-49E2-A9DA-44A2B973EB5F}" destId="{27934DE6-DD8D-48CC-A45D-15A51C497989}" srcOrd="1" destOrd="0" presId="urn:microsoft.com/office/officeart/2005/8/layout/list1"/>
    <dgm:cxn modelId="{1B95615A-B5E6-45E3-801E-C3012C5DCA56}" type="presParOf" srcId="{D024E71B-A8DC-4584-A810-D134C13D1340}" destId="{E43AF779-CF62-4C10-9810-E36848112D92}" srcOrd="5" destOrd="0" presId="urn:microsoft.com/office/officeart/2005/8/layout/list1"/>
    <dgm:cxn modelId="{FBE7E597-23A0-4F04-B66D-7F97252E7FF2}" type="presParOf" srcId="{D024E71B-A8DC-4584-A810-D134C13D1340}" destId="{7188B9E5-A759-4892-BF40-6F83847E85C4}" srcOrd="6" destOrd="0" presId="urn:microsoft.com/office/officeart/2005/8/layout/list1"/>
    <dgm:cxn modelId="{BDDE63F9-4A64-476A-89B0-27357C8298B2}" type="presParOf" srcId="{D024E71B-A8DC-4584-A810-D134C13D1340}" destId="{A5519345-769B-463B-A22D-2BFDAFE9DA4F}" srcOrd="7" destOrd="0" presId="urn:microsoft.com/office/officeart/2005/8/layout/list1"/>
    <dgm:cxn modelId="{65796623-F687-495B-A571-39917E815C21}" type="presParOf" srcId="{D024E71B-A8DC-4584-A810-D134C13D1340}" destId="{A1CC2D3C-7B73-4F88-B1DB-A97825D75CEB}" srcOrd="8" destOrd="0" presId="urn:microsoft.com/office/officeart/2005/8/layout/list1"/>
    <dgm:cxn modelId="{E5DF6AB1-2ADF-4623-B8BC-455F54CC0445}" type="presParOf" srcId="{A1CC2D3C-7B73-4F88-B1DB-A97825D75CEB}" destId="{03B0237F-CEC9-479F-B6E9-365E6A6A0637}" srcOrd="0" destOrd="0" presId="urn:microsoft.com/office/officeart/2005/8/layout/list1"/>
    <dgm:cxn modelId="{242C2798-EF3F-48A0-AF9E-A8459E0F072F}" type="presParOf" srcId="{A1CC2D3C-7B73-4F88-B1DB-A97825D75CEB}" destId="{C18847BB-E9C1-47F4-962E-180FB3F2B0B1}" srcOrd="1" destOrd="0" presId="urn:microsoft.com/office/officeart/2005/8/layout/list1"/>
    <dgm:cxn modelId="{52C81221-97C2-4701-BF93-07DEB837FA80}" type="presParOf" srcId="{D024E71B-A8DC-4584-A810-D134C13D1340}" destId="{797A42B6-24C1-4B17-AE6D-B639B764C9D7}" srcOrd="9" destOrd="0" presId="urn:microsoft.com/office/officeart/2005/8/layout/list1"/>
    <dgm:cxn modelId="{FD3C1DF4-6B5B-42A0-85D0-42287A29D40D}" type="presParOf" srcId="{D024E71B-A8DC-4584-A810-D134C13D1340}" destId="{98D0B58E-F795-451D-9990-4D9482FD65B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0BEE65-BA43-4134-A28E-C06EB128EF65}" type="doc">
      <dgm:prSet loTypeId="urn:microsoft.com/office/officeart/2005/8/layout/hChevron3" loCatId="process" qsTypeId="urn:microsoft.com/office/officeart/2005/8/quickstyle/simple2" qsCatId="simple" csTypeId="urn:microsoft.com/office/officeart/2005/8/colors/accent2_2" csCatId="accent2" phldr="1"/>
      <dgm:spPr/>
    </dgm:pt>
    <dgm:pt modelId="{286B1F37-5F84-4278-A847-D613DC4D2050}">
      <dgm:prSet phldrT="[Texto]"/>
      <dgm:spPr/>
      <dgm:t>
        <a:bodyPr/>
        <a:lstStyle/>
        <a:p>
          <a:r>
            <a:rPr lang="es-EC" dirty="0"/>
            <a:t>Costillas , externos escapula </a:t>
          </a:r>
        </a:p>
      </dgm:t>
    </dgm:pt>
    <dgm:pt modelId="{8D52050D-A65C-44BC-94C7-1A1FB51F5CE7}" type="parTrans" cxnId="{55672EDC-ACB7-4EF0-9A81-7CFDC0D68073}">
      <dgm:prSet/>
      <dgm:spPr/>
      <dgm:t>
        <a:bodyPr/>
        <a:lstStyle/>
        <a:p>
          <a:endParaRPr lang="es-EC"/>
        </a:p>
      </dgm:t>
    </dgm:pt>
    <dgm:pt modelId="{80CC16AD-6F7F-4A4C-8045-56447003BBA1}" type="sibTrans" cxnId="{55672EDC-ACB7-4EF0-9A81-7CFDC0D68073}">
      <dgm:prSet/>
      <dgm:spPr/>
      <dgm:t>
        <a:bodyPr/>
        <a:lstStyle/>
        <a:p>
          <a:endParaRPr lang="es-EC"/>
        </a:p>
      </dgm:t>
    </dgm:pt>
    <dgm:pt modelId="{5B6B0444-E491-475B-BA39-F2FF352D139F}">
      <dgm:prSet phldrT="[Texto]"/>
      <dgm:spPr/>
      <dgm:t>
        <a:bodyPr/>
        <a:lstStyle/>
        <a:p>
          <a:r>
            <a:rPr lang="es-EC" dirty="0"/>
            <a:t>Delgados y curvos </a:t>
          </a:r>
        </a:p>
      </dgm:t>
    </dgm:pt>
    <dgm:pt modelId="{A75765E2-271F-4662-96FC-2EE3FF97BACA}" type="parTrans" cxnId="{5F3F9C6F-01A4-42A5-87C1-DB2BCDE9740E}">
      <dgm:prSet/>
      <dgm:spPr/>
      <dgm:t>
        <a:bodyPr/>
        <a:lstStyle/>
        <a:p>
          <a:endParaRPr lang="es-EC"/>
        </a:p>
      </dgm:t>
    </dgm:pt>
    <dgm:pt modelId="{8F0A39D0-6591-445E-80AD-4D19C02A6116}" type="sibTrans" cxnId="{5F3F9C6F-01A4-42A5-87C1-DB2BCDE9740E}">
      <dgm:prSet/>
      <dgm:spPr/>
      <dgm:t>
        <a:bodyPr/>
        <a:lstStyle/>
        <a:p>
          <a:endParaRPr lang="es-EC"/>
        </a:p>
      </dgm:t>
    </dgm:pt>
    <dgm:pt modelId="{8F45A4CA-7589-4151-B06A-13126C19F1BF}">
      <dgm:prSet phldrT="[Texto]"/>
      <dgm:spPr/>
      <dgm:t>
        <a:bodyPr/>
        <a:lstStyle/>
        <a:p>
          <a:r>
            <a:rPr lang="es-EC" dirty="0"/>
            <a:t>Cubiertos de cartílago </a:t>
          </a:r>
        </a:p>
      </dgm:t>
    </dgm:pt>
    <dgm:pt modelId="{41107CDE-A5D0-44A9-BDCC-EB1A87502EE6}" type="parTrans" cxnId="{872053FA-4CE9-40D7-B9DC-EE43D37247F7}">
      <dgm:prSet/>
      <dgm:spPr/>
      <dgm:t>
        <a:bodyPr/>
        <a:lstStyle/>
        <a:p>
          <a:endParaRPr lang="es-EC"/>
        </a:p>
      </dgm:t>
    </dgm:pt>
    <dgm:pt modelId="{2837939D-A14F-42B6-B94B-D50B24298C2F}" type="sibTrans" cxnId="{872053FA-4CE9-40D7-B9DC-EE43D37247F7}">
      <dgm:prSet/>
      <dgm:spPr/>
      <dgm:t>
        <a:bodyPr/>
        <a:lstStyle/>
        <a:p>
          <a:endParaRPr lang="es-EC"/>
        </a:p>
      </dgm:t>
    </dgm:pt>
    <dgm:pt modelId="{E67077BE-4097-4305-BA83-E25EF99B1223}" type="pres">
      <dgm:prSet presAssocID="{9B0BEE65-BA43-4134-A28E-C06EB128EF65}" presName="Name0" presStyleCnt="0">
        <dgm:presLayoutVars>
          <dgm:dir/>
          <dgm:resizeHandles val="exact"/>
        </dgm:presLayoutVars>
      </dgm:prSet>
      <dgm:spPr/>
    </dgm:pt>
    <dgm:pt modelId="{4FE37F76-DAB2-4D54-9547-0ACC775C7821}" type="pres">
      <dgm:prSet presAssocID="{286B1F37-5F84-4278-A847-D613DC4D2050}" presName="parTxOnly" presStyleLbl="node1" presStyleIdx="0" presStyleCnt="3">
        <dgm:presLayoutVars>
          <dgm:bulletEnabled val="1"/>
        </dgm:presLayoutVars>
      </dgm:prSet>
      <dgm:spPr/>
    </dgm:pt>
    <dgm:pt modelId="{6BC110FC-B841-40F5-ABB7-015C79344AA6}" type="pres">
      <dgm:prSet presAssocID="{80CC16AD-6F7F-4A4C-8045-56447003BBA1}" presName="parSpace" presStyleCnt="0"/>
      <dgm:spPr/>
    </dgm:pt>
    <dgm:pt modelId="{72EA02CA-3A6B-4D21-8B58-04E9F633FADC}" type="pres">
      <dgm:prSet presAssocID="{5B6B0444-E491-475B-BA39-F2FF352D139F}" presName="parTxOnly" presStyleLbl="node1" presStyleIdx="1" presStyleCnt="3">
        <dgm:presLayoutVars>
          <dgm:bulletEnabled val="1"/>
        </dgm:presLayoutVars>
      </dgm:prSet>
      <dgm:spPr/>
    </dgm:pt>
    <dgm:pt modelId="{58218B65-704F-4C26-B746-112D3DC06C8C}" type="pres">
      <dgm:prSet presAssocID="{8F0A39D0-6591-445E-80AD-4D19C02A6116}" presName="parSpace" presStyleCnt="0"/>
      <dgm:spPr/>
    </dgm:pt>
    <dgm:pt modelId="{8E71798A-7501-4FCD-A11A-C411521BACFA}" type="pres">
      <dgm:prSet presAssocID="{8F45A4CA-7589-4151-B06A-13126C19F1BF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ACEBDF26-113B-47F6-8BA1-DACE67192C6A}" type="presOf" srcId="{8F45A4CA-7589-4151-B06A-13126C19F1BF}" destId="{8E71798A-7501-4FCD-A11A-C411521BACFA}" srcOrd="0" destOrd="0" presId="urn:microsoft.com/office/officeart/2005/8/layout/hChevron3"/>
    <dgm:cxn modelId="{09F7A130-EE3B-4465-8BF6-2B3CD13C904F}" type="presOf" srcId="{9B0BEE65-BA43-4134-A28E-C06EB128EF65}" destId="{E67077BE-4097-4305-BA83-E25EF99B1223}" srcOrd="0" destOrd="0" presId="urn:microsoft.com/office/officeart/2005/8/layout/hChevron3"/>
    <dgm:cxn modelId="{BA81B943-AD15-4AAF-9FE9-43724745265F}" type="presOf" srcId="{286B1F37-5F84-4278-A847-D613DC4D2050}" destId="{4FE37F76-DAB2-4D54-9547-0ACC775C7821}" srcOrd="0" destOrd="0" presId="urn:microsoft.com/office/officeart/2005/8/layout/hChevron3"/>
    <dgm:cxn modelId="{5F3F9C6F-01A4-42A5-87C1-DB2BCDE9740E}" srcId="{9B0BEE65-BA43-4134-A28E-C06EB128EF65}" destId="{5B6B0444-E491-475B-BA39-F2FF352D139F}" srcOrd="1" destOrd="0" parTransId="{A75765E2-271F-4662-96FC-2EE3FF97BACA}" sibTransId="{8F0A39D0-6591-445E-80AD-4D19C02A6116}"/>
    <dgm:cxn modelId="{51720752-8227-44D8-97F2-9335A17254C7}" type="presOf" srcId="{5B6B0444-E491-475B-BA39-F2FF352D139F}" destId="{72EA02CA-3A6B-4D21-8B58-04E9F633FADC}" srcOrd="0" destOrd="0" presId="urn:microsoft.com/office/officeart/2005/8/layout/hChevron3"/>
    <dgm:cxn modelId="{55672EDC-ACB7-4EF0-9A81-7CFDC0D68073}" srcId="{9B0BEE65-BA43-4134-A28E-C06EB128EF65}" destId="{286B1F37-5F84-4278-A847-D613DC4D2050}" srcOrd="0" destOrd="0" parTransId="{8D52050D-A65C-44BC-94C7-1A1FB51F5CE7}" sibTransId="{80CC16AD-6F7F-4A4C-8045-56447003BBA1}"/>
    <dgm:cxn modelId="{872053FA-4CE9-40D7-B9DC-EE43D37247F7}" srcId="{9B0BEE65-BA43-4134-A28E-C06EB128EF65}" destId="{8F45A4CA-7589-4151-B06A-13126C19F1BF}" srcOrd="2" destOrd="0" parTransId="{41107CDE-A5D0-44A9-BDCC-EB1A87502EE6}" sibTransId="{2837939D-A14F-42B6-B94B-D50B24298C2F}"/>
    <dgm:cxn modelId="{6753B244-C312-4D33-876A-1B7896D2489C}" type="presParOf" srcId="{E67077BE-4097-4305-BA83-E25EF99B1223}" destId="{4FE37F76-DAB2-4D54-9547-0ACC775C7821}" srcOrd="0" destOrd="0" presId="urn:microsoft.com/office/officeart/2005/8/layout/hChevron3"/>
    <dgm:cxn modelId="{700563C0-40C1-48B2-A3F3-4C1A4FDD8A1C}" type="presParOf" srcId="{E67077BE-4097-4305-BA83-E25EF99B1223}" destId="{6BC110FC-B841-40F5-ABB7-015C79344AA6}" srcOrd="1" destOrd="0" presId="urn:microsoft.com/office/officeart/2005/8/layout/hChevron3"/>
    <dgm:cxn modelId="{23DD2895-EF48-437B-89F6-AD1C2C106802}" type="presParOf" srcId="{E67077BE-4097-4305-BA83-E25EF99B1223}" destId="{72EA02CA-3A6B-4D21-8B58-04E9F633FADC}" srcOrd="2" destOrd="0" presId="urn:microsoft.com/office/officeart/2005/8/layout/hChevron3"/>
    <dgm:cxn modelId="{F4AABAF1-86B4-47DD-BB7E-40FAADE90DD2}" type="presParOf" srcId="{E67077BE-4097-4305-BA83-E25EF99B1223}" destId="{58218B65-704F-4C26-B746-112D3DC06C8C}" srcOrd="3" destOrd="0" presId="urn:microsoft.com/office/officeart/2005/8/layout/hChevron3"/>
    <dgm:cxn modelId="{C20B1AD2-9B87-4FB7-9FD4-33F894691B14}" type="presParOf" srcId="{E67077BE-4097-4305-BA83-E25EF99B1223}" destId="{8E71798A-7501-4FCD-A11A-C411521BACFA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B0114-9E5C-45F4-8224-4CB233C90674}">
      <dsp:nvSpPr>
        <dsp:cNvPr id="0" name=""/>
        <dsp:cNvSpPr/>
      </dsp:nvSpPr>
      <dsp:spPr>
        <a:xfrm>
          <a:off x="1249" y="845037"/>
          <a:ext cx="2664440" cy="159866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5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ESQUELETO AXIAL (huesos de cabeza cuello y tronco)</a:t>
          </a:r>
        </a:p>
      </dsp:txBody>
      <dsp:txXfrm>
        <a:off x="48072" y="891860"/>
        <a:ext cx="2570794" cy="1505018"/>
      </dsp:txXfrm>
    </dsp:sp>
    <dsp:sp modelId="{0E4E187D-AF09-42F7-80F9-BB67C5B2EB9A}">
      <dsp:nvSpPr>
        <dsp:cNvPr id="0" name=""/>
        <dsp:cNvSpPr/>
      </dsp:nvSpPr>
      <dsp:spPr>
        <a:xfrm>
          <a:off x="2932134" y="1313978"/>
          <a:ext cx="564861" cy="660781"/>
        </a:xfrm>
        <a:prstGeom prst="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5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5">
                <a:tint val="6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700" kern="1200"/>
        </a:p>
      </dsp:txBody>
      <dsp:txXfrm>
        <a:off x="2932134" y="1446134"/>
        <a:ext cx="395403" cy="396469"/>
      </dsp:txXfrm>
    </dsp:sp>
    <dsp:sp modelId="{F3C905A1-F875-49D5-A957-B4BF19588798}">
      <dsp:nvSpPr>
        <dsp:cNvPr id="0" name=""/>
        <dsp:cNvSpPr/>
      </dsp:nvSpPr>
      <dsp:spPr>
        <a:xfrm>
          <a:off x="3731466" y="845037"/>
          <a:ext cx="2664440" cy="159866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5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ESQUELETO APENDICULAR(huesos de los miembros) </a:t>
          </a:r>
        </a:p>
      </dsp:txBody>
      <dsp:txXfrm>
        <a:off x="3778289" y="891860"/>
        <a:ext cx="2570794" cy="1505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62921-E976-43BE-96A5-D9211E60F7A3}">
      <dsp:nvSpPr>
        <dsp:cNvPr id="0" name=""/>
        <dsp:cNvSpPr/>
      </dsp:nvSpPr>
      <dsp:spPr>
        <a:xfrm>
          <a:off x="8936" y="0"/>
          <a:ext cx="2671069" cy="950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Largos, cortos, planos e irregulares </a:t>
          </a:r>
        </a:p>
      </dsp:txBody>
      <dsp:txXfrm>
        <a:off x="36787" y="27851"/>
        <a:ext cx="2615367" cy="895210"/>
      </dsp:txXfrm>
    </dsp:sp>
    <dsp:sp modelId="{5390E8C0-FBF7-4BD2-B90B-262F6B2D1BFF}">
      <dsp:nvSpPr>
        <dsp:cNvPr id="0" name=""/>
        <dsp:cNvSpPr/>
      </dsp:nvSpPr>
      <dsp:spPr>
        <a:xfrm>
          <a:off x="2947112" y="144243"/>
          <a:ext cx="566266" cy="662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900" kern="1200"/>
        </a:p>
      </dsp:txBody>
      <dsp:txXfrm>
        <a:off x="2947112" y="276728"/>
        <a:ext cx="396386" cy="397455"/>
      </dsp:txXfrm>
    </dsp:sp>
    <dsp:sp modelId="{90359A51-1560-46B6-B6F4-9FC61FD27E75}">
      <dsp:nvSpPr>
        <dsp:cNvPr id="0" name=""/>
        <dsp:cNvSpPr/>
      </dsp:nvSpPr>
      <dsp:spPr>
        <a:xfrm>
          <a:off x="3748433" y="0"/>
          <a:ext cx="2671069" cy="950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HUESOS LARGOS </a:t>
          </a:r>
        </a:p>
      </dsp:txBody>
      <dsp:txXfrm>
        <a:off x="3776284" y="27851"/>
        <a:ext cx="2615367" cy="895210"/>
      </dsp:txXfrm>
    </dsp:sp>
    <dsp:sp modelId="{57D6A2F0-A70A-413B-88E9-CFDC77F0C397}">
      <dsp:nvSpPr>
        <dsp:cNvPr id="0" name=""/>
        <dsp:cNvSpPr/>
      </dsp:nvSpPr>
      <dsp:spPr>
        <a:xfrm>
          <a:off x="6686610" y="144243"/>
          <a:ext cx="566266" cy="662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900" kern="1200"/>
        </a:p>
      </dsp:txBody>
      <dsp:txXfrm>
        <a:off x="6686610" y="276728"/>
        <a:ext cx="396386" cy="397455"/>
      </dsp:txXfrm>
    </dsp:sp>
    <dsp:sp modelId="{E56B51F3-BA63-4931-AE6F-5AE1E69421F4}">
      <dsp:nvSpPr>
        <dsp:cNvPr id="0" name=""/>
        <dsp:cNvSpPr/>
      </dsp:nvSpPr>
      <dsp:spPr>
        <a:xfrm>
          <a:off x="7487930" y="0"/>
          <a:ext cx="2671069" cy="950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Cuerpo y dos extremidades </a:t>
          </a:r>
        </a:p>
      </dsp:txBody>
      <dsp:txXfrm>
        <a:off x="7515781" y="27851"/>
        <a:ext cx="2615367" cy="895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CEE03-B7DE-4DDC-825C-D9B320850F45}">
      <dsp:nvSpPr>
        <dsp:cNvPr id="0" name=""/>
        <dsp:cNvSpPr/>
      </dsp:nvSpPr>
      <dsp:spPr>
        <a:xfrm>
          <a:off x="762595" y="0"/>
          <a:ext cx="8642746" cy="210716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685F3-FDE7-4628-843C-A0DAC5087303}">
      <dsp:nvSpPr>
        <dsp:cNvPr id="0" name=""/>
        <dsp:cNvSpPr/>
      </dsp:nvSpPr>
      <dsp:spPr>
        <a:xfrm>
          <a:off x="325195" y="632149"/>
          <a:ext cx="3050381" cy="84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DIÁFISIS: Tubo compacto </a:t>
          </a:r>
        </a:p>
      </dsp:txBody>
      <dsp:txXfrm>
        <a:off x="366340" y="673294"/>
        <a:ext cx="2968091" cy="760575"/>
      </dsp:txXfrm>
    </dsp:sp>
    <dsp:sp modelId="{7DA0F5ED-55AD-4D46-89BA-D07A607A0D8E}">
      <dsp:nvSpPr>
        <dsp:cNvPr id="0" name=""/>
        <dsp:cNvSpPr/>
      </dsp:nvSpPr>
      <dsp:spPr>
        <a:xfrm>
          <a:off x="3558777" y="632149"/>
          <a:ext cx="3050381" cy="84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Conocida como conducto medular </a:t>
          </a:r>
        </a:p>
      </dsp:txBody>
      <dsp:txXfrm>
        <a:off x="3599922" y="673294"/>
        <a:ext cx="2968091" cy="760575"/>
      </dsp:txXfrm>
    </dsp:sp>
    <dsp:sp modelId="{1DC04006-360B-46FC-9952-9CC99D6CCB25}">
      <dsp:nvSpPr>
        <dsp:cNvPr id="0" name=""/>
        <dsp:cNvSpPr/>
      </dsp:nvSpPr>
      <dsp:spPr>
        <a:xfrm>
          <a:off x="6792360" y="632149"/>
          <a:ext cx="3050381" cy="84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Medula roja amarilla o las dos </a:t>
          </a:r>
        </a:p>
      </dsp:txBody>
      <dsp:txXfrm>
        <a:off x="6833505" y="673294"/>
        <a:ext cx="2968091" cy="7605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D1005-B293-4E34-8859-A8CFE395D441}">
      <dsp:nvSpPr>
        <dsp:cNvPr id="0" name=""/>
        <dsp:cNvSpPr/>
      </dsp:nvSpPr>
      <dsp:spPr>
        <a:xfrm>
          <a:off x="2844799" y="0"/>
          <a:ext cx="2438400" cy="1354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500" kern="1200" dirty="0"/>
            <a:t>Epífisis y metáfisis </a:t>
          </a:r>
        </a:p>
      </dsp:txBody>
      <dsp:txXfrm>
        <a:off x="2884476" y="39677"/>
        <a:ext cx="2359046" cy="1275312"/>
      </dsp:txXfrm>
    </dsp:sp>
    <dsp:sp modelId="{D973408F-CEEF-4627-8992-3769E92F5798}">
      <dsp:nvSpPr>
        <dsp:cNvPr id="0" name=""/>
        <dsp:cNvSpPr/>
      </dsp:nvSpPr>
      <dsp:spPr>
        <a:xfrm rot="5400000">
          <a:off x="3809999" y="1388533"/>
          <a:ext cx="508000" cy="609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500" kern="1200"/>
        </a:p>
      </dsp:txBody>
      <dsp:txXfrm rot="-5400000">
        <a:off x="3881119" y="1439333"/>
        <a:ext cx="365760" cy="355600"/>
      </dsp:txXfrm>
    </dsp:sp>
    <dsp:sp modelId="{57EAB3BB-7456-4BD8-B32E-28D23C1FECE8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500" kern="1200" dirty="0"/>
            <a:t>Trabéculas irregulares </a:t>
          </a:r>
        </a:p>
      </dsp:txBody>
      <dsp:txXfrm>
        <a:off x="2884476" y="2071677"/>
        <a:ext cx="2359046" cy="1275312"/>
      </dsp:txXfrm>
    </dsp:sp>
    <dsp:sp modelId="{61AE8DD5-EBFA-4C41-B80B-2C0DFFA7791E}">
      <dsp:nvSpPr>
        <dsp:cNvPr id="0" name=""/>
        <dsp:cNvSpPr/>
      </dsp:nvSpPr>
      <dsp:spPr>
        <a:xfrm rot="5400000">
          <a:off x="3809999" y="3420533"/>
          <a:ext cx="508000" cy="609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500" kern="1200"/>
        </a:p>
      </dsp:txBody>
      <dsp:txXfrm rot="-5400000">
        <a:off x="3881119" y="3471333"/>
        <a:ext cx="365760" cy="355600"/>
      </dsp:txXfrm>
    </dsp:sp>
    <dsp:sp modelId="{D6E7C3E6-FDE2-4D68-8FBE-9175E906E7AE}">
      <dsp:nvSpPr>
        <dsp:cNvPr id="0" name=""/>
        <dsp:cNvSpPr/>
      </dsp:nvSpPr>
      <dsp:spPr>
        <a:xfrm>
          <a:off x="2844799" y="4064000"/>
          <a:ext cx="2438400" cy="1354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500" kern="1200" dirty="0"/>
            <a:t>Hueso esponjoso</a:t>
          </a:r>
        </a:p>
      </dsp:txBody>
      <dsp:txXfrm>
        <a:off x="2884476" y="4103677"/>
        <a:ext cx="2359046" cy="12753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9EF59-23F9-4AE2-BDE1-443E487A42D5}">
      <dsp:nvSpPr>
        <dsp:cNvPr id="0" name=""/>
        <dsp:cNvSpPr/>
      </dsp:nvSpPr>
      <dsp:spPr>
        <a:xfrm>
          <a:off x="2310364" y="960"/>
          <a:ext cx="2100331" cy="2100331"/>
        </a:xfrm>
        <a:prstGeom prst="upArrow">
          <a:avLst>
            <a:gd name="adj1" fmla="val 50000"/>
            <a:gd name="adj2" fmla="val 3500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3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En sus 3 dimensiones son casi iguales </a:t>
          </a:r>
        </a:p>
      </dsp:txBody>
      <dsp:txXfrm>
        <a:off x="2835447" y="368518"/>
        <a:ext cx="1050165" cy="1732773"/>
      </dsp:txXfrm>
    </dsp:sp>
    <dsp:sp modelId="{3F2B10A4-3DC0-443D-96D4-3FBD2A1ECA34}">
      <dsp:nvSpPr>
        <dsp:cNvPr id="0" name=""/>
        <dsp:cNvSpPr/>
      </dsp:nvSpPr>
      <dsp:spPr>
        <a:xfrm rot="7200000">
          <a:off x="3525522" y="2105675"/>
          <a:ext cx="2100331" cy="2100331"/>
        </a:xfrm>
        <a:prstGeom prst="upArrow">
          <a:avLst>
            <a:gd name="adj1" fmla="val 50000"/>
            <a:gd name="adj2" fmla="val 3500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3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HUESO ESPONJOSO</a:t>
          </a:r>
        </a:p>
      </dsp:txBody>
      <dsp:txXfrm rot="-5400000">
        <a:off x="3550144" y="2538869"/>
        <a:ext cx="1732773" cy="1050165"/>
      </dsp:txXfrm>
    </dsp:sp>
    <dsp:sp modelId="{C04F8912-43DF-445E-98DC-824E8AC124D5}">
      <dsp:nvSpPr>
        <dsp:cNvPr id="0" name=""/>
        <dsp:cNvSpPr/>
      </dsp:nvSpPr>
      <dsp:spPr>
        <a:xfrm rot="14400000">
          <a:off x="1095206" y="2105675"/>
          <a:ext cx="2100331" cy="2100331"/>
        </a:xfrm>
        <a:prstGeom prst="upArrow">
          <a:avLst>
            <a:gd name="adj1" fmla="val 50000"/>
            <a:gd name="adj2" fmla="val 3500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3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MANOS Y PIES </a:t>
          </a:r>
        </a:p>
      </dsp:txBody>
      <dsp:txXfrm rot="5400000">
        <a:off x="1438142" y="2538869"/>
        <a:ext cx="1732773" cy="10501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C7E6F-9FD8-4BC8-ADB2-27CEEB368B72}">
      <dsp:nvSpPr>
        <dsp:cNvPr id="0" name=""/>
        <dsp:cNvSpPr/>
      </dsp:nvSpPr>
      <dsp:spPr>
        <a:xfrm>
          <a:off x="0" y="0"/>
          <a:ext cx="8835707" cy="33115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56BA5-BF57-46A7-B2B4-EF9B9FF1F7AA}">
      <dsp:nvSpPr>
        <dsp:cNvPr id="0" name=""/>
        <dsp:cNvSpPr/>
      </dsp:nvSpPr>
      <dsp:spPr>
        <a:xfrm>
          <a:off x="11166" y="993457"/>
          <a:ext cx="3345874" cy="1324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MANOS Y PIES </a:t>
          </a:r>
        </a:p>
      </dsp:txBody>
      <dsp:txXfrm>
        <a:off x="75828" y="1058119"/>
        <a:ext cx="3216550" cy="1195285"/>
      </dsp:txXfrm>
    </dsp:sp>
    <dsp:sp modelId="{95144E08-C71E-4390-9E82-F8D6AFAB3030}">
      <dsp:nvSpPr>
        <dsp:cNvPr id="0" name=""/>
        <dsp:cNvSpPr/>
      </dsp:nvSpPr>
      <dsp:spPr>
        <a:xfrm>
          <a:off x="3524537" y="993457"/>
          <a:ext cx="3345874" cy="1324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MODIFICAN ANGULO DE TRACCIÓN DEL TENDÓN </a:t>
          </a:r>
        </a:p>
      </dsp:txBody>
      <dsp:txXfrm>
        <a:off x="3589199" y="1058119"/>
        <a:ext cx="3216550" cy="1195285"/>
      </dsp:txXfrm>
    </dsp:sp>
    <dsp:sp modelId="{861FA13F-0DFF-4103-B9AE-8D4FB0BE0FBD}">
      <dsp:nvSpPr>
        <dsp:cNvPr id="0" name=""/>
        <dsp:cNvSpPr/>
      </dsp:nvSpPr>
      <dsp:spPr>
        <a:xfrm>
          <a:off x="7037909" y="993457"/>
          <a:ext cx="3345874" cy="1324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 O escasa funcionalidad </a:t>
          </a:r>
        </a:p>
      </dsp:txBody>
      <dsp:txXfrm>
        <a:off x="7102571" y="1058119"/>
        <a:ext cx="3216550" cy="11952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30CF-589E-4A13-BF8F-1D993B43634A}">
      <dsp:nvSpPr>
        <dsp:cNvPr id="0" name=""/>
        <dsp:cNvSpPr/>
      </dsp:nvSpPr>
      <dsp:spPr>
        <a:xfrm>
          <a:off x="0" y="402339"/>
          <a:ext cx="6380777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57737-63BD-49D3-AA75-EC8C5133AEB6}">
      <dsp:nvSpPr>
        <dsp:cNvPr id="0" name=""/>
        <dsp:cNvSpPr/>
      </dsp:nvSpPr>
      <dsp:spPr>
        <a:xfrm>
          <a:off x="319038" y="48099"/>
          <a:ext cx="4466543" cy="70848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3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8825" tIns="0" rIns="1688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Huesos accesorios </a:t>
          </a:r>
        </a:p>
      </dsp:txBody>
      <dsp:txXfrm>
        <a:off x="353623" y="82684"/>
        <a:ext cx="4397373" cy="639310"/>
      </dsp:txXfrm>
    </dsp:sp>
    <dsp:sp modelId="{7188B9E5-A759-4892-BF40-6F83847E85C4}">
      <dsp:nvSpPr>
        <dsp:cNvPr id="0" name=""/>
        <dsp:cNvSpPr/>
      </dsp:nvSpPr>
      <dsp:spPr>
        <a:xfrm>
          <a:off x="0" y="1490979"/>
          <a:ext cx="6380777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34DE6-DD8D-48CC-A45D-15A51C497989}">
      <dsp:nvSpPr>
        <dsp:cNvPr id="0" name=""/>
        <dsp:cNvSpPr/>
      </dsp:nvSpPr>
      <dsp:spPr>
        <a:xfrm>
          <a:off x="319038" y="1136739"/>
          <a:ext cx="4466543" cy="70848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3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8825" tIns="0" rIns="1688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Manos y pies </a:t>
          </a:r>
        </a:p>
      </dsp:txBody>
      <dsp:txXfrm>
        <a:off x="353623" y="1171324"/>
        <a:ext cx="4397373" cy="639310"/>
      </dsp:txXfrm>
    </dsp:sp>
    <dsp:sp modelId="{98D0B58E-F795-451D-9990-4D9482FD65B7}">
      <dsp:nvSpPr>
        <dsp:cNvPr id="0" name=""/>
        <dsp:cNvSpPr/>
      </dsp:nvSpPr>
      <dsp:spPr>
        <a:xfrm>
          <a:off x="0" y="2579619"/>
          <a:ext cx="6380777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847BB-E9C1-47F4-962E-180FB3F2B0B1}">
      <dsp:nvSpPr>
        <dsp:cNvPr id="0" name=""/>
        <dsp:cNvSpPr/>
      </dsp:nvSpPr>
      <dsp:spPr>
        <a:xfrm>
          <a:off x="319038" y="2225379"/>
          <a:ext cx="4466543" cy="70848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3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8825" tIns="0" rIns="1688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Cortos o planos </a:t>
          </a:r>
        </a:p>
      </dsp:txBody>
      <dsp:txXfrm>
        <a:off x="353623" y="2259964"/>
        <a:ext cx="4397373" cy="6393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37F76-DAB2-4D54-9547-0ACC775C7821}">
      <dsp:nvSpPr>
        <dsp:cNvPr id="0" name=""/>
        <dsp:cNvSpPr/>
      </dsp:nvSpPr>
      <dsp:spPr>
        <a:xfrm>
          <a:off x="2811" y="1127077"/>
          <a:ext cx="2458282" cy="98331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Costillas , externos escapula </a:t>
          </a:r>
        </a:p>
      </dsp:txBody>
      <dsp:txXfrm>
        <a:off x="2811" y="1127077"/>
        <a:ext cx="2212454" cy="983312"/>
      </dsp:txXfrm>
    </dsp:sp>
    <dsp:sp modelId="{72EA02CA-3A6B-4D21-8B58-04E9F633FADC}">
      <dsp:nvSpPr>
        <dsp:cNvPr id="0" name=""/>
        <dsp:cNvSpPr/>
      </dsp:nvSpPr>
      <dsp:spPr>
        <a:xfrm>
          <a:off x="1969437" y="1127077"/>
          <a:ext cx="2458282" cy="98331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Delgados y curvos </a:t>
          </a:r>
        </a:p>
      </dsp:txBody>
      <dsp:txXfrm>
        <a:off x="2461093" y="1127077"/>
        <a:ext cx="1474970" cy="983312"/>
      </dsp:txXfrm>
    </dsp:sp>
    <dsp:sp modelId="{8E71798A-7501-4FCD-A11A-C411521BACFA}">
      <dsp:nvSpPr>
        <dsp:cNvPr id="0" name=""/>
        <dsp:cNvSpPr/>
      </dsp:nvSpPr>
      <dsp:spPr>
        <a:xfrm>
          <a:off x="3936063" y="1127077"/>
          <a:ext cx="2458282" cy="98331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Cubiertos de cartílago </a:t>
          </a:r>
        </a:p>
      </dsp:txBody>
      <dsp:txXfrm>
        <a:off x="4427719" y="1127077"/>
        <a:ext cx="1474970" cy="983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560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2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27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1582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85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31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06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68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1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3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1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5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3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2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0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4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0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4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2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0.jpeg"/><Relationship Id="rId9" Type="http://schemas.microsoft.com/office/2007/relationships/diagramDrawing" Target="../diagrams/drawin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EACA9E-8906-4196-8BD2-641FB35B7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18D124B-418D-44DE-BA73-90C617190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36666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DF650842-BA14-4137-95A6-2F419707C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904" y="0"/>
            <a:ext cx="5308097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D1F846-0EFE-5E10-F9D6-7A4C5CE0A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39" y="1304458"/>
            <a:ext cx="4333118" cy="2901781"/>
          </a:xfrm>
        </p:spPr>
        <p:txBody>
          <a:bodyPr>
            <a:normAutofit/>
          </a:bodyPr>
          <a:lstStyle/>
          <a:p>
            <a:r>
              <a:rPr lang="es-EC" sz="5600"/>
              <a:t>Universidad nacional de Chimborazo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1D3BC6-4974-F6B3-AEB1-1FB3C859C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039" y="4206239"/>
            <a:ext cx="4333117" cy="106697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C" sz="1800"/>
              <a:t>Coordinación de nivelación y admisión  </a:t>
            </a:r>
          </a:p>
          <a:p>
            <a:pPr>
              <a:lnSpc>
                <a:spcPct val="110000"/>
              </a:lnSpc>
            </a:pPr>
            <a:r>
              <a:rPr lang="es-EC" sz="1800"/>
              <a:t>Dra. Josselin Villacrés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A657C2-966C-477E-A494-B7C32AF3D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162" y="0"/>
            <a:ext cx="5255022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29E0A2-B8BF-4890-8C82-51F2C06C4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163" y="5762147"/>
            <a:ext cx="5266944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0D4AC3-9039-4677-98C7-8034ED12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2" y="450792"/>
            <a:ext cx="5634294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7ED7AE-E376-F5E6-F9E6-8247D16974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29" r="7723" b="-3"/>
          <a:stretch/>
        </p:blipFill>
        <p:spPr>
          <a:xfrm>
            <a:off x="6336120" y="684680"/>
            <a:ext cx="5160018" cy="5482657"/>
          </a:xfrm>
          <a:prstGeom prst="rect">
            <a:avLst/>
          </a:prstGeom>
        </p:spPr>
      </p:pic>
      <p:pic>
        <p:nvPicPr>
          <p:cNvPr id="12290" name="Picture 2" descr="Cuántos huesos tenemos en el cuerpo y cómo se clasifican">
            <a:extLst>
              <a:ext uri="{FF2B5EF4-FFF2-40B4-BE49-F238E27FC236}">
                <a16:creationId xmlns:a16="http://schemas.microsoft.com/office/drawing/2014/main" id="{68BDCA53-32CD-A659-7333-3CAA651E9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988" y="556365"/>
            <a:ext cx="5454168" cy="561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569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65196-46D6-AB02-860B-ACD1EBADB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586" y="685800"/>
            <a:ext cx="6374097" cy="1151965"/>
          </a:xfrm>
        </p:spPr>
        <p:txBody>
          <a:bodyPr>
            <a:normAutofit/>
          </a:bodyPr>
          <a:lstStyle/>
          <a:p>
            <a:r>
              <a:rPr lang="es-EC" sz="4200"/>
              <a:t>Huesos supernumerarios </a:t>
            </a:r>
          </a:p>
        </p:txBody>
      </p:sp>
      <p:pic>
        <p:nvPicPr>
          <p:cNvPr id="9218" name="Picture 2" descr="Hueso sesamoideo - Wikipedia, la enciclopedia libre">
            <a:extLst>
              <a:ext uri="{FF2B5EF4-FFF2-40B4-BE49-F238E27FC236}">
                <a16:creationId xmlns:a16="http://schemas.microsoft.com/office/drawing/2014/main" id="{F1D8F10C-5665-99CA-F3FA-5AD672331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/>
          <a:stretch/>
        </p:blipFill>
        <p:spPr bwMode="auto">
          <a:xfrm>
            <a:off x="657444" y="562718"/>
            <a:ext cx="3840480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68318AE-A6E8-63BA-4DD0-8C2FA2B2D56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23192553"/>
              </p:ext>
            </p:extLst>
          </p:nvPr>
        </p:nvGraphicFramePr>
        <p:xfrm>
          <a:off x="4701906" y="2142066"/>
          <a:ext cx="6380777" cy="3232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49990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7446D-1CBD-5560-8277-448FE674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398496" cy="1151965"/>
          </a:xfrm>
        </p:spPr>
        <p:txBody>
          <a:bodyPr>
            <a:normAutofit/>
          </a:bodyPr>
          <a:lstStyle/>
          <a:p>
            <a:r>
              <a:rPr lang="es-EC" dirty="0"/>
              <a:t>Huesos planos </a:t>
            </a:r>
          </a:p>
        </p:txBody>
      </p:sp>
      <p:pic>
        <p:nvPicPr>
          <p:cNvPr id="10244" name="Picture 4" descr="Escápula - Wikipedia, la enciclopedia libre">
            <a:extLst>
              <a:ext uri="{FF2B5EF4-FFF2-40B4-BE49-F238E27FC236}">
                <a16:creationId xmlns:a16="http://schemas.microsoft.com/office/drawing/2014/main" id="{0A6253A7-39DE-BAE8-428D-DADB78B52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 r="1" b="19328"/>
          <a:stretch/>
        </p:blipFill>
        <p:spPr bwMode="auto">
          <a:xfrm>
            <a:off x="7568124" y="10"/>
            <a:ext cx="3836475" cy="2526610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Tórax: Anatomía, caja torácica, cavidad, órganos, nervios | Kenhub">
            <a:extLst>
              <a:ext uri="{FF2B5EF4-FFF2-40B4-BE49-F238E27FC236}">
                <a16:creationId xmlns:a16="http://schemas.microsoft.com/office/drawing/2014/main" id="{AC9E7E1C-EF46-DE39-B712-D228F6487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" r="4" b="4"/>
          <a:stretch/>
        </p:blipFill>
        <p:spPr bwMode="auto">
          <a:xfrm>
            <a:off x="7568124" y="2774242"/>
            <a:ext cx="3836475" cy="2526622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8DAF679-A6E4-448D-3634-50804EB79B5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97769454"/>
              </p:ext>
            </p:extLst>
          </p:nvPr>
        </p:nvGraphicFramePr>
        <p:xfrm>
          <a:off x="685800" y="2063397"/>
          <a:ext cx="6397157" cy="3237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55365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3198C-58F1-5281-752F-DD3666801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79" y="542015"/>
            <a:ext cx="6995236" cy="456355"/>
          </a:xfrm>
        </p:spPr>
        <p:txBody>
          <a:bodyPr>
            <a:normAutofit fontScale="90000"/>
          </a:bodyPr>
          <a:lstStyle/>
          <a:p>
            <a:r>
              <a:rPr lang="es-EC" dirty="0"/>
              <a:t>Huesos irregulares </a:t>
            </a:r>
          </a:p>
        </p:txBody>
      </p:sp>
      <p:pic>
        <p:nvPicPr>
          <p:cNvPr id="11266" name="Picture 2" descr="Aprenda anatomía del esqueleto | Esqueleto axial">
            <a:extLst>
              <a:ext uri="{FF2B5EF4-FFF2-40B4-BE49-F238E27FC236}">
                <a16:creationId xmlns:a16="http://schemas.microsoft.com/office/drawing/2014/main" id="{743E69FA-04F7-7049-650E-5904D6B13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37" y="1483415"/>
            <a:ext cx="6152271" cy="430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681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DEEAC-97F5-5847-B4CB-D6CAF5B3A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Huesos división: </a:t>
            </a:r>
          </a:p>
        </p:txBody>
      </p:sp>
      <p:pic>
        <p:nvPicPr>
          <p:cNvPr id="14338" name="Picture 2" descr="Cráneo - Wikipedia, la enciclopedia libre">
            <a:extLst>
              <a:ext uri="{FF2B5EF4-FFF2-40B4-BE49-F238E27FC236}">
                <a16:creationId xmlns:a16="http://schemas.microsoft.com/office/drawing/2014/main" id="{F9886937-3D8F-617B-32AE-4F53BA04A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84" y="1622651"/>
            <a:ext cx="5844907" cy="454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uáles son los huesos de la cara? - Quora">
            <a:extLst>
              <a:ext uri="{FF2B5EF4-FFF2-40B4-BE49-F238E27FC236}">
                <a16:creationId xmlns:a16="http://schemas.microsoft.com/office/drawing/2014/main" id="{0EBB1D84-FEF1-AD31-EBFE-4C7149A67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074" y="1533245"/>
            <a:ext cx="5211126" cy="463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227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ACCCAE-4965-F768-6D90-B4F05500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Frontal (1) </a:t>
            </a:r>
          </a:p>
        </p:txBody>
      </p:sp>
      <p:pic>
        <p:nvPicPr>
          <p:cNvPr id="1026" name="Picture 2" descr="hueso frontal | Sistemas | Aula de Anatomia">
            <a:extLst>
              <a:ext uri="{FF2B5EF4-FFF2-40B4-BE49-F238E27FC236}">
                <a16:creationId xmlns:a16="http://schemas.microsoft.com/office/drawing/2014/main" id="{3F9730F3-EECD-8BF9-140C-D6BFE50C5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28788"/>
            <a:ext cx="53530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440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14C79-E6A9-6FD9-9B9E-666F9FBA2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Parietal (2)</a:t>
            </a:r>
          </a:p>
        </p:txBody>
      </p:sp>
      <p:pic>
        <p:nvPicPr>
          <p:cNvPr id="2050" name="Picture 2" descr="Hueso Parietal - EcuRed">
            <a:extLst>
              <a:ext uri="{FF2B5EF4-FFF2-40B4-BE49-F238E27FC236}">
                <a16:creationId xmlns:a16="http://schemas.microsoft.com/office/drawing/2014/main" id="{C0264785-17A1-AA89-E1DD-CBD556FBE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9" y="2111593"/>
            <a:ext cx="4663555" cy="293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ueso parietal - Wikipedia, la enciclopedia libre">
            <a:extLst>
              <a:ext uri="{FF2B5EF4-FFF2-40B4-BE49-F238E27FC236}">
                <a16:creationId xmlns:a16="http://schemas.microsoft.com/office/drawing/2014/main" id="{66713370-2424-2C10-9246-D491F068F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83" y="432434"/>
            <a:ext cx="57150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13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6C644B-96A4-C95A-98AF-CA56EC98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Occipital(1)</a:t>
            </a:r>
          </a:p>
        </p:txBody>
      </p:sp>
      <p:pic>
        <p:nvPicPr>
          <p:cNvPr id="3074" name="Picture 2" descr="hueso occipital | Sistemas | Aula de Anatomia">
            <a:extLst>
              <a:ext uri="{FF2B5EF4-FFF2-40B4-BE49-F238E27FC236}">
                <a16:creationId xmlns:a16="http://schemas.microsoft.com/office/drawing/2014/main" id="{271BCA3D-EDF0-CAEE-7633-5EA1B2535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92" y="1962711"/>
            <a:ext cx="7372280" cy="421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222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E04F7-458B-26A1-631A-55FEBADED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Temporal (2)</a:t>
            </a:r>
          </a:p>
        </p:txBody>
      </p:sp>
      <p:pic>
        <p:nvPicPr>
          <p:cNvPr id="4098" name="Picture 2" descr="HUESO TEMPORAL - YouTube">
            <a:extLst>
              <a:ext uri="{FF2B5EF4-FFF2-40B4-BE49-F238E27FC236}">
                <a16:creationId xmlns:a16="http://schemas.microsoft.com/office/drawing/2014/main" id="{8AA9A4CC-9387-58BF-D173-89A3579A6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83776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ueso temporal | Sistemas | Aula de Anatomia">
            <a:extLst>
              <a:ext uri="{FF2B5EF4-FFF2-40B4-BE49-F238E27FC236}">
                <a16:creationId xmlns:a16="http://schemas.microsoft.com/office/drawing/2014/main" id="{501A97F3-CF63-2EC3-DEBA-CADBF0AFF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166" y="579780"/>
            <a:ext cx="6203852" cy="501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522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C9FB5-380F-94D0-21B1-2D727AA34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Etmoides (1)</a:t>
            </a:r>
          </a:p>
        </p:txBody>
      </p:sp>
      <p:pic>
        <p:nvPicPr>
          <p:cNvPr id="5122" name="Picture 2" descr="Hueso etmoides (anatomia, función, articulaciones, lesiones)">
            <a:extLst>
              <a:ext uri="{FF2B5EF4-FFF2-40B4-BE49-F238E27FC236}">
                <a16:creationId xmlns:a16="http://schemas.microsoft.com/office/drawing/2014/main" id="{045BC6E4-3A19-2010-B77E-85988631C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64" y="152107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ueso etmoidal | Sistemas | Aula de Anatomia">
            <a:extLst>
              <a:ext uri="{FF2B5EF4-FFF2-40B4-BE49-F238E27FC236}">
                <a16:creationId xmlns:a16="http://schemas.microsoft.com/office/drawing/2014/main" id="{DB8ACCC8-8ED7-C5EA-4667-8395B3F46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36" y="1656644"/>
            <a:ext cx="4539596" cy="387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400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8695F-09AB-DE34-4969-B11FB57C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Esfenoides (1)</a:t>
            </a:r>
          </a:p>
        </p:txBody>
      </p:sp>
      <p:pic>
        <p:nvPicPr>
          <p:cNvPr id="6146" name="Picture 2" descr="Hueso esfenoide | Sistemas | Aula de Anatomia">
            <a:extLst>
              <a:ext uri="{FF2B5EF4-FFF2-40B4-BE49-F238E27FC236}">
                <a16:creationId xmlns:a16="http://schemas.microsoft.com/office/drawing/2014/main" id="{CD0AF3D2-E0DE-90F0-6BD1-DA91A1EDC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8" y="1837765"/>
            <a:ext cx="7117226" cy="438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ueso esfenoides anatomia humana | Diapositivas de Anatomía | Docsity">
            <a:extLst>
              <a:ext uri="{FF2B5EF4-FFF2-40B4-BE49-F238E27FC236}">
                <a16:creationId xmlns:a16="http://schemas.microsoft.com/office/drawing/2014/main" id="{DA1929B4-48ED-9F86-314F-1AF4CDE10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606" y="3145754"/>
            <a:ext cx="4098388" cy="307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ueso esfenoides - Wikipedia, la enciclopedia libre">
            <a:extLst>
              <a:ext uri="{FF2B5EF4-FFF2-40B4-BE49-F238E27FC236}">
                <a16:creationId xmlns:a16="http://schemas.microsoft.com/office/drawing/2014/main" id="{718CF008-3125-C62E-F255-21D67FF4E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21043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32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ED1F5-BA14-5829-8665-B25AEDE5B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397155" cy="1151965"/>
          </a:xfrm>
        </p:spPr>
        <p:txBody>
          <a:bodyPr>
            <a:normAutofit/>
          </a:bodyPr>
          <a:lstStyle/>
          <a:p>
            <a:r>
              <a:rPr lang="es-EC" dirty="0"/>
              <a:t>HUESOS</a:t>
            </a:r>
          </a:p>
        </p:txBody>
      </p:sp>
      <p:pic>
        <p:nvPicPr>
          <p:cNvPr id="13314" name="Picture 2" descr="Descubre cuántos HUESOS tiene el cuerpo humano - ¡¡CON IMÁGENES!!">
            <a:extLst>
              <a:ext uri="{FF2B5EF4-FFF2-40B4-BE49-F238E27FC236}">
                <a16:creationId xmlns:a16="http://schemas.microsoft.com/office/drawing/2014/main" id="{EA8F223E-CA63-385D-DA0D-7727EDA08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8124" y="1394631"/>
            <a:ext cx="3836475" cy="296367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2F1B429-C89F-82F8-E8F0-EA74600CDE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773154"/>
              </p:ext>
            </p:extLst>
          </p:nvPr>
        </p:nvGraphicFramePr>
        <p:xfrm>
          <a:off x="685800" y="2076423"/>
          <a:ext cx="6397157" cy="3288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99271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0C15E-4CB8-2C09-5E71-6D06F323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Huesos de la cara </a:t>
            </a:r>
          </a:p>
        </p:txBody>
      </p:sp>
      <p:pic>
        <p:nvPicPr>
          <p:cNvPr id="16386" name="Picture 2" descr="Resumen huesos de la cara | Diapositivas de Anatomía | Docsity">
            <a:extLst>
              <a:ext uri="{FF2B5EF4-FFF2-40B4-BE49-F238E27FC236}">
                <a16:creationId xmlns:a16="http://schemas.microsoft.com/office/drawing/2014/main" id="{F45ACBD2-9630-7AA1-C1FA-3A8E8C372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869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52C1BB-9CEB-E823-5B42-53E379A8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253219"/>
            <a:ext cx="10396882" cy="1151965"/>
          </a:xfrm>
        </p:spPr>
        <p:txBody>
          <a:bodyPr/>
          <a:lstStyle/>
          <a:p>
            <a:r>
              <a:rPr lang="es-EC" dirty="0"/>
              <a:t>Huesos de la columna vertebral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44F513-6475-1975-0220-B5BE6EE45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45" y="1097279"/>
            <a:ext cx="5587532" cy="5141742"/>
          </a:xfrm>
          <a:prstGeom prst="rect">
            <a:avLst/>
          </a:prstGeom>
        </p:spPr>
      </p:pic>
      <p:pic>
        <p:nvPicPr>
          <p:cNvPr id="15364" name="Picture 4" descr="La columna vertebral: estructura y partes | ILERNA">
            <a:extLst>
              <a:ext uri="{FF2B5EF4-FFF2-40B4-BE49-F238E27FC236}">
                <a16:creationId xmlns:a16="http://schemas.microsoft.com/office/drawing/2014/main" id="{E1D554BE-E97E-40C0-ADFE-62329B7DF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7" y="1097278"/>
            <a:ext cx="5587533" cy="514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086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3C25A-566A-FF61-0B35-325572DAC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Huesos de la caja torácica </a:t>
            </a:r>
          </a:p>
        </p:txBody>
      </p:sp>
      <p:pic>
        <p:nvPicPr>
          <p:cNvPr id="16386" name="Picture 2" descr="TIPOS DE COSTILLAS – Blog de Fisioterapia">
            <a:extLst>
              <a:ext uri="{FF2B5EF4-FFF2-40B4-BE49-F238E27FC236}">
                <a16:creationId xmlns:a16="http://schemas.microsoft.com/office/drawing/2014/main" id="{F6578DA1-0A92-C011-ED37-13F8D2BB1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814" y="1524820"/>
            <a:ext cx="6854855" cy="513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887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E1984D-332F-B002-CF2D-69D31E04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13" y="2853017"/>
            <a:ext cx="3446585" cy="1151965"/>
          </a:xfrm>
        </p:spPr>
        <p:txBody>
          <a:bodyPr>
            <a:normAutofit fontScale="90000"/>
          </a:bodyPr>
          <a:lstStyle/>
          <a:p>
            <a:r>
              <a:rPr lang="es-EC" dirty="0"/>
              <a:t>Huesos miembro superior</a:t>
            </a:r>
          </a:p>
        </p:txBody>
      </p:sp>
      <p:pic>
        <p:nvPicPr>
          <p:cNvPr id="17410" name="Picture 2" descr="Extremidades superiores - Atlas de Anatomía">
            <a:extLst>
              <a:ext uri="{FF2B5EF4-FFF2-40B4-BE49-F238E27FC236}">
                <a16:creationId xmlns:a16="http://schemas.microsoft.com/office/drawing/2014/main" id="{D5E5ECA5-780D-2CED-EE57-608BCEB9E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055" y="295422"/>
            <a:ext cx="7819732" cy="498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095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FD7CB-A985-127F-0149-E85C4014C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949" y="453963"/>
            <a:ext cx="4470868" cy="1151965"/>
          </a:xfrm>
        </p:spPr>
        <p:txBody>
          <a:bodyPr>
            <a:noAutofit/>
          </a:bodyPr>
          <a:lstStyle/>
          <a:p>
            <a:pPr algn="ctr"/>
            <a:r>
              <a:rPr lang="es-EC" sz="3600" dirty="0"/>
              <a:t>Huesos miembro inferior</a:t>
            </a:r>
            <a:br>
              <a:rPr lang="es-EC" sz="3600" dirty="0"/>
            </a:br>
            <a:endParaRPr lang="es-EC" sz="3600" dirty="0"/>
          </a:p>
        </p:txBody>
      </p:sp>
      <p:pic>
        <p:nvPicPr>
          <p:cNvPr id="18434" name="Picture 2" descr="Huesos del miembro inferior | Traducción médica, técnica y literaria">
            <a:extLst>
              <a:ext uri="{FF2B5EF4-FFF2-40B4-BE49-F238E27FC236}">
                <a16:creationId xmlns:a16="http://schemas.microsoft.com/office/drawing/2014/main" id="{9DADA3D1-85B8-1E29-CF6A-5738DAB71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437" y="1261782"/>
            <a:ext cx="5537762" cy="446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Mapa Interactivo: Huesos de Miembros Inferiores (biología - 4º -  Aprendizajes medios - huesos del cuerpo humano)">
            <a:extLst>
              <a:ext uri="{FF2B5EF4-FFF2-40B4-BE49-F238E27FC236}">
                <a16:creationId xmlns:a16="http://schemas.microsoft.com/office/drawing/2014/main" id="{E2D0FF8A-CDA1-2F23-DE8F-FF67848C9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588" y="413971"/>
            <a:ext cx="26289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866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174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177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79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81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83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7185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187" name="Picture 7186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189" name="Rectangle 7188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1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7C1DDB-DB6A-B7F4-D8A2-A10D3BB4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600" dirty="0" err="1"/>
              <a:t>Cintura</a:t>
            </a:r>
            <a:r>
              <a:rPr lang="en-US" sz="6600" dirty="0"/>
              <a:t> </a:t>
            </a:r>
            <a:r>
              <a:rPr lang="en-US" sz="6600" dirty="0" err="1"/>
              <a:t>pelviana</a:t>
            </a:r>
            <a:r>
              <a:rPr lang="en-US" sz="6600" dirty="0"/>
              <a:t> </a:t>
            </a:r>
          </a:p>
        </p:txBody>
      </p:sp>
      <p:sp>
        <p:nvSpPr>
          <p:cNvPr id="7193" name="Rectangle 7192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95" name="Rectangle 7194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97" name="Rectangle 7196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Aprenda anatomía del esqueleto | Esqueleto apendicular">
            <a:extLst>
              <a:ext uri="{FF2B5EF4-FFF2-40B4-BE49-F238E27FC236}">
                <a16:creationId xmlns:a16="http://schemas.microsoft.com/office/drawing/2014/main" id="{E034ECD9-3D49-AB0E-42DB-A80F2E64E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1367" y="1264839"/>
            <a:ext cx="6174771" cy="432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288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584A75-9315-42A7-AE0D-F42DB71CF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/>
              <a:t>Cintura</a:t>
            </a:r>
            <a:r>
              <a:rPr lang="en-US" sz="5400" dirty="0"/>
              <a:t> </a:t>
            </a:r>
            <a:r>
              <a:rPr lang="en-US" sz="5400" dirty="0" err="1"/>
              <a:t>pelviana</a:t>
            </a:r>
            <a:r>
              <a:rPr lang="en-US" sz="5400" dirty="0"/>
              <a:t> </a:t>
            </a:r>
            <a:endParaRPr lang="es-EC" dirty="0"/>
          </a:p>
        </p:txBody>
      </p:sp>
      <p:pic>
        <p:nvPicPr>
          <p:cNvPr id="8194" name="Picture 2" descr="La Cintura Pélvica - Movere Pilates &amp; Training">
            <a:extLst>
              <a:ext uri="{FF2B5EF4-FFF2-40B4-BE49-F238E27FC236}">
                <a16:creationId xmlns:a16="http://schemas.microsoft.com/office/drawing/2014/main" id="{DFA456B9-3FA3-0EA7-DE14-AC1946B38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837765"/>
            <a:ext cx="5657154" cy="391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INTURA PELVIANA – Blog de Fisioterapia">
            <a:extLst>
              <a:ext uri="{FF2B5EF4-FFF2-40B4-BE49-F238E27FC236}">
                <a16:creationId xmlns:a16="http://schemas.microsoft.com/office/drawing/2014/main" id="{796ED522-AB57-426A-D193-9B2CC4852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45" y="1895623"/>
            <a:ext cx="4899754" cy="391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193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acer preguntas: Clave para la motivación. - Escuela Inclusiva">
            <a:extLst>
              <a:ext uri="{FF2B5EF4-FFF2-40B4-BE49-F238E27FC236}">
                <a16:creationId xmlns:a16="http://schemas.microsoft.com/office/drawing/2014/main" id="{33F5271B-738F-4EE7-5AFD-A56F6C933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6862" cy="641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8DFB66-DDF9-351E-C258-515C358D6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324" y="3207434"/>
            <a:ext cx="10396882" cy="1151965"/>
          </a:xfrm>
        </p:spPr>
        <p:txBody>
          <a:bodyPr/>
          <a:lstStyle/>
          <a:p>
            <a:r>
              <a:rPr lang="es-EC" dirty="0"/>
              <a:t>Tipos de pelvis: </a:t>
            </a:r>
          </a:p>
        </p:txBody>
      </p:sp>
    </p:spTree>
    <p:extLst>
      <p:ext uri="{BB962C8B-B14F-4D97-AF65-F5344CB8AC3E}">
        <p14:creationId xmlns:p14="http://schemas.microsoft.com/office/powerpoint/2010/main" val="102907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FB66-DDF9-351E-C258-515C358D6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Tipos de pelvis: </a:t>
            </a:r>
          </a:p>
        </p:txBody>
      </p:sp>
      <p:pic>
        <p:nvPicPr>
          <p:cNvPr id="9218" name="Picture 2" descr="Los 4 tipos de Pelvis. ¡Conócelas! - EOM Internacional">
            <a:extLst>
              <a:ext uri="{FF2B5EF4-FFF2-40B4-BE49-F238E27FC236}">
                <a16:creationId xmlns:a16="http://schemas.microsoft.com/office/drawing/2014/main" id="{9A76B6B7-ADA1-282C-2F50-67629FA4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7765"/>
            <a:ext cx="114300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527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2FE948-508D-2338-9F79-987DCF41C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A80A6F1A-2AFC-F7C2-A40D-F376D62AB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50"/>
          <a:stretch/>
        </p:blipFill>
        <p:spPr bwMode="auto">
          <a:xfrm>
            <a:off x="0" y="0"/>
            <a:ext cx="11788726" cy="648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72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r humano &gt; anatomía &gt; esqueleto &gt; partes de un hueso largo imagen -  Diccionario Visual">
            <a:extLst>
              <a:ext uri="{FF2B5EF4-FFF2-40B4-BE49-F238E27FC236}">
                <a16:creationId xmlns:a16="http://schemas.microsoft.com/office/drawing/2014/main" id="{DDD43029-6D55-A250-FAD1-283E1A0E8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71" y="2039815"/>
            <a:ext cx="6628532" cy="46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A412C02-406F-AE1C-9F18-B1815DF76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Tipos de huesos: según su forma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E00273D-00CA-6955-5B8C-7437AF7330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190000"/>
              </p:ext>
            </p:extLst>
          </p:nvPr>
        </p:nvGraphicFramePr>
        <p:xfrm>
          <a:off x="1012031" y="1873177"/>
          <a:ext cx="10167937" cy="95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Aprenda anatomía del esqueleto | Tipos de huesos">
            <a:extLst>
              <a:ext uri="{FF2B5EF4-FFF2-40B4-BE49-F238E27FC236}">
                <a16:creationId xmlns:a16="http://schemas.microsoft.com/office/drawing/2014/main" id="{C4502798-416D-B0FE-3184-02FDF49D9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97" y="310896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729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6BA76-ED59-A3CB-54A6-C898CF0CE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Pierna: fémur </a:t>
            </a:r>
          </a:p>
        </p:txBody>
      </p:sp>
      <p:pic>
        <p:nvPicPr>
          <p:cNvPr id="12290" name="Picture 2" descr="Fémur: Anatomía, partes, músculos | Kenhub">
            <a:extLst>
              <a:ext uri="{FF2B5EF4-FFF2-40B4-BE49-F238E27FC236}">
                <a16:creationId xmlns:a16="http://schemas.microsoft.com/office/drawing/2014/main" id="{C34E8904-3742-3A63-A4DA-97A044A65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026" y="1462087"/>
            <a:ext cx="3933825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13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émur | Dolopedia">
            <a:extLst>
              <a:ext uri="{FF2B5EF4-FFF2-40B4-BE49-F238E27FC236}">
                <a16:creationId xmlns:a16="http://schemas.microsoft.com/office/drawing/2014/main" id="{67814FF6-6035-6A27-48AB-DC869BFA6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083" y="0"/>
            <a:ext cx="122810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99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14342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345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47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49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51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353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355" name="Picture 14354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357" name="Rectangle 14356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9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80D4AF-869D-E16A-7B1C-67FF501F0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600" dirty="0"/>
              <a:t>Tibia y </a:t>
            </a:r>
            <a:r>
              <a:rPr lang="en-US" sz="6600" dirty="0" err="1"/>
              <a:t>peroné</a:t>
            </a:r>
            <a:br>
              <a:rPr lang="en-US" sz="6600" dirty="0"/>
            </a:br>
            <a:endParaRPr lang="en-US" sz="6600" dirty="0"/>
          </a:p>
        </p:txBody>
      </p:sp>
      <p:sp>
        <p:nvSpPr>
          <p:cNvPr id="14361" name="Rectangle 14360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63" name="Rectangle 14362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65" name="Rectangle 14364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Peroné Y Tibia, Tobillo Y Pie Foto de archivo - Imagen de dedos, caminar:  45367258">
            <a:extLst>
              <a:ext uri="{FF2B5EF4-FFF2-40B4-BE49-F238E27FC236}">
                <a16:creationId xmlns:a16="http://schemas.microsoft.com/office/drawing/2014/main" id="{CF5DD1EC-0779-7793-B36D-4545E4E6A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1367" y="1257119"/>
            <a:ext cx="6174771" cy="472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323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Los Huesos del Pie - Enfermagem Ilustrada">
            <a:extLst>
              <a:ext uri="{FF2B5EF4-FFF2-40B4-BE49-F238E27FC236}">
                <a16:creationId xmlns:a16="http://schemas.microsoft.com/office/drawing/2014/main" id="{8D3E6755-CFF7-D2A6-0F9D-48DF3C9D1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48" y="0"/>
            <a:ext cx="7863840" cy="656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15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5489D2-64A3-1DE4-850F-1D60E4DE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063" y="267286"/>
            <a:ext cx="10168128" cy="1179576"/>
          </a:xfrm>
        </p:spPr>
        <p:txBody>
          <a:bodyPr/>
          <a:lstStyle/>
          <a:p>
            <a:r>
              <a:rPr lang="es-EC" dirty="0"/>
              <a:t>HUESOS LARGOS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D69A20B-A9B4-4FB1-D55F-1030FECF14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933661"/>
              </p:ext>
            </p:extLst>
          </p:nvPr>
        </p:nvGraphicFramePr>
        <p:xfrm>
          <a:off x="1304925" y="774778"/>
          <a:ext cx="10167937" cy="2107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Epífisis | Qué es, significado, ubicación, función, a qué edad se cierra">
            <a:extLst>
              <a:ext uri="{FF2B5EF4-FFF2-40B4-BE49-F238E27FC236}">
                <a16:creationId xmlns:a16="http://schemas.microsoft.com/office/drawing/2014/main" id="{5B7C66E1-88BF-7650-C5FD-8F00D3C7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860" y="2675988"/>
            <a:ext cx="6122817" cy="326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19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5CD01-24CA-B9B1-9879-55145A25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Huesos largos: </a:t>
            </a:r>
          </a:p>
        </p:txBody>
      </p:sp>
      <p:pic>
        <p:nvPicPr>
          <p:cNvPr id="3074" name="Picture 2" descr="Enciclopedia Salud: Definición de Hueso largo">
            <a:extLst>
              <a:ext uri="{FF2B5EF4-FFF2-40B4-BE49-F238E27FC236}">
                <a16:creationId xmlns:a16="http://schemas.microsoft.com/office/drawing/2014/main" id="{A44C9754-7C83-7246-6786-CE9A2D2AE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27" y="1955129"/>
            <a:ext cx="2785916" cy="386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etáfisis - Wikipedia, la enciclopedia libre">
            <a:extLst>
              <a:ext uri="{FF2B5EF4-FFF2-40B4-BE49-F238E27FC236}">
                <a16:creationId xmlns:a16="http://schemas.microsoft.com/office/drawing/2014/main" id="{DF4E092C-D568-AC68-6414-C640BE7D4BF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772" y="1955129"/>
            <a:ext cx="2785916" cy="386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9535C97-D594-BBB4-75A0-B879D26EF7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3848794"/>
              </p:ext>
            </p:extLst>
          </p:nvPr>
        </p:nvGraphicFramePr>
        <p:xfrm>
          <a:off x="4997730" y="6119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80863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2565EE-E588-6B8E-FC79-AEAEE7A1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Cartílago de crecimiento: </a:t>
            </a:r>
          </a:p>
        </p:txBody>
      </p:sp>
      <p:pic>
        <p:nvPicPr>
          <p:cNvPr id="4098" name="Picture 2" descr="Cartílago de crecimiento y crecimiento en ortopedia - ScienceDirect">
            <a:extLst>
              <a:ext uri="{FF2B5EF4-FFF2-40B4-BE49-F238E27FC236}">
                <a16:creationId xmlns:a16="http://schemas.microsoft.com/office/drawing/2014/main" id="{45CD91F1-E467-C9A0-ED7A-E72796FB3814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046" y="1763910"/>
            <a:ext cx="5602391" cy="3788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532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15377-580F-B41A-42A8-04104DB4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Diáfisis de huesos largos </a:t>
            </a:r>
          </a:p>
        </p:txBody>
      </p:sp>
      <p:pic>
        <p:nvPicPr>
          <p:cNvPr id="5122" name="Picture 2" descr="No hay ninguna descripción de la foto disponible.">
            <a:extLst>
              <a:ext uri="{FF2B5EF4-FFF2-40B4-BE49-F238E27FC236}">
                <a16:creationId xmlns:a16="http://schemas.microsoft.com/office/drawing/2014/main" id="{8F7E67F4-4E5C-E36E-7182-BD223F6DE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t="10000" b="17948"/>
          <a:stretch/>
        </p:blipFill>
        <p:spPr bwMode="auto">
          <a:xfrm>
            <a:off x="990599" y="1688122"/>
            <a:ext cx="5481711" cy="395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panish HIE Multimedia - Periostio">
            <a:extLst>
              <a:ext uri="{FF2B5EF4-FFF2-40B4-BE49-F238E27FC236}">
                <a16:creationId xmlns:a16="http://schemas.microsoft.com/office/drawing/2014/main" id="{8E5FBBB4-4B31-BCE2-48A3-EA01E7416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496" y="1688121"/>
            <a:ext cx="3810000" cy="367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B65CE98-93A7-8C5A-D0A5-9524FE03F1DE}"/>
              </a:ext>
            </a:extLst>
          </p:cNvPr>
          <p:cNvSpPr txBox="1"/>
          <p:nvPr/>
        </p:nvSpPr>
        <p:spPr>
          <a:xfrm>
            <a:off x="9453489" y="942535"/>
            <a:ext cx="1629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Inserción de tendones y músculos </a:t>
            </a:r>
          </a:p>
        </p:txBody>
      </p:sp>
    </p:spTree>
    <p:extLst>
      <p:ext uri="{BB962C8B-B14F-4D97-AF65-F5344CB8AC3E}">
        <p14:creationId xmlns:p14="http://schemas.microsoft.com/office/powerpoint/2010/main" val="1188497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90C7E-2753-91E8-9572-6F2FF0B8F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1906" y="207499"/>
            <a:ext cx="6374097" cy="1151965"/>
          </a:xfrm>
        </p:spPr>
        <p:txBody>
          <a:bodyPr>
            <a:normAutofit/>
          </a:bodyPr>
          <a:lstStyle/>
          <a:p>
            <a:r>
              <a:rPr lang="es-EC" dirty="0"/>
              <a:t>HUESOS CORTOS: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AC0FE12-C5BB-8FF1-23FA-87D439BEF4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84" t="21728" r="36986" b="16879"/>
          <a:stretch/>
        </p:blipFill>
        <p:spPr>
          <a:xfrm>
            <a:off x="390158" y="1359464"/>
            <a:ext cx="4617940" cy="3913624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EF2EF84-326E-E027-BE8F-689A9D9534C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91917329"/>
              </p:ext>
            </p:extLst>
          </p:nvPr>
        </p:nvGraphicFramePr>
        <p:xfrm>
          <a:off x="4701906" y="1167618"/>
          <a:ext cx="6721060" cy="420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43593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882C7-19D8-41C1-B957-87F876DDB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HUESOS SESAMOIDEOS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FD88457-4771-D3DC-159E-33E8EC87F3C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69798989"/>
              </p:ext>
            </p:extLst>
          </p:nvPr>
        </p:nvGraphicFramePr>
        <p:xfrm>
          <a:off x="791817" y="977072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Qué son los huesos sesamoideos? - Fisioterapia para fisioterapeutas y  pacientes - lafisioterapia.net">
            <a:extLst>
              <a:ext uri="{FF2B5EF4-FFF2-40B4-BE49-F238E27FC236}">
                <a16:creationId xmlns:a16="http://schemas.microsoft.com/office/drawing/2014/main" id="{C4003BCF-3C6C-7C49-A021-D2A9B6573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729598"/>
            <a:ext cx="48768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uesos sesamoideos | Qué son, significado, dónde se encuentra, función y  lesiones">
            <a:extLst>
              <a:ext uri="{FF2B5EF4-FFF2-40B4-BE49-F238E27FC236}">
                <a16:creationId xmlns:a16="http://schemas.microsoft.com/office/drawing/2014/main" id="{E480E3D5-CC9E-C978-437C-6C4FC4B5D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29598"/>
            <a:ext cx="4454769" cy="237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482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330</TotalTime>
  <Words>212</Words>
  <Application>Microsoft Office PowerPoint</Application>
  <PresentationFormat>Panorámica</PresentationFormat>
  <Paragraphs>56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6" baseType="lpstr">
      <vt:lpstr>Arial</vt:lpstr>
      <vt:lpstr>Impact</vt:lpstr>
      <vt:lpstr>Evento principal</vt:lpstr>
      <vt:lpstr>Universidad nacional de Chimborazo </vt:lpstr>
      <vt:lpstr>HUESOS</vt:lpstr>
      <vt:lpstr>Tipos de huesos: según su forma </vt:lpstr>
      <vt:lpstr>HUESOS LARGOS </vt:lpstr>
      <vt:lpstr>Huesos largos: </vt:lpstr>
      <vt:lpstr>Cartílago de crecimiento: </vt:lpstr>
      <vt:lpstr>Diáfisis de huesos largos </vt:lpstr>
      <vt:lpstr>HUESOS CORTOS:</vt:lpstr>
      <vt:lpstr>HUESOS SESAMOIDEOS </vt:lpstr>
      <vt:lpstr>Huesos supernumerarios </vt:lpstr>
      <vt:lpstr>Huesos planos </vt:lpstr>
      <vt:lpstr>Huesos irregulares </vt:lpstr>
      <vt:lpstr>Huesos división: </vt:lpstr>
      <vt:lpstr>Frontal (1) </vt:lpstr>
      <vt:lpstr>Parietal (2)</vt:lpstr>
      <vt:lpstr>Occipital(1)</vt:lpstr>
      <vt:lpstr>Temporal (2)</vt:lpstr>
      <vt:lpstr>Etmoides (1)</vt:lpstr>
      <vt:lpstr>Esfenoides (1)</vt:lpstr>
      <vt:lpstr>Huesos de la cara </vt:lpstr>
      <vt:lpstr>Huesos de la columna vertebral </vt:lpstr>
      <vt:lpstr>Huesos de la caja torácica </vt:lpstr>
      <vt:lpstr>Huesos miembro superior</vt:lpstr>
      <vt:lpstr>Huesos miembro inferior </vt:lpstr>
      <vt:lpstr>Cintura pelviana </vt:lpstr>
      <vt:lpstr>Cintura pelviana </vt:lpstr>
      <vt:lpstr>Tipos de pelvis: </vt:lpstr>
      <vt:lpstr>Tipos de pelvis: </vt:lpstr>
      <vt:lpstr>Presentación de PowerPoint</vt:lpstr>
      <vt:lpstr>Pierna: fémur </vt:lpstr>
      <vt:lpstr>Presentación de PowerPoint</vt:lpstr>
      <vt:lpstr>Tibia y peroné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nacional de Chimborazo </dc:title>
  <dc:creator>Edwin Vinicio Altamirano Santillan</dc:creator>
  <cp:lastModifiedBy>Edwin Vinicio Altamirano Santillan</cp:lastModifiedBy>
  <cp:revision>4</cp:revision>
  <dcterms:created xsi:type="dcterms:W3CDTF">2022-12-16T02:17:05Z</dcterms:created>
  <dcterms:modified xsi:type="dcterms:W3CDTF">2023-01-09T20:01:38Z</dcterms:modified>
</cp:coreProperties>
</file>