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359C4-F449-4157-9A8A-FC232C22B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DISEÑO FACTORIAL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FC6F82-0E9A-48D8-85A0-F023415096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TRES FACTORES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8152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63B9A0-C42E-402C-9AD1-9DAE53361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155CD3-83BB-4AEA-A737-FFB45BF5B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481AC0-C94A-42B2-A337-8F2BD27B4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044" y="374904"/>
            <a:ext cx="11409913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990ECF-0B2F-4372-9715-326BA840E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736" y="539496"/>
            <a:ext cx="11082528" cy="57790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0FA583D-734F-42EB-A11C-E27B0CBADF34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876469" y="1051192"/>
            <a:ext cx="10439062" cy="475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3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64D1AA4-9BDC-4F47-9C66-9F06E1A62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127" y="673187"/>
            <a:ext cx="8270664" cy="550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00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1587FE-7077-474D-A5C5-E43C79BFA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75B36C-2851-4BFD-B6B5-6F75C5D79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7E3B0C-7DE7-43B8-B699-CC69906AC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C6D1AF-9D88-46AF-892B-3824D07DE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BCC863F-C811-40ED-99F5-B445CC0DB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21D2264-5D59-4F84-8442-330229B32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5B1AD3-7127-4133-AA93-D466C3703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F020A5A-5DE3-4814-83F0-745357A26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AA7AA40-EB59-4B92-B6D4-681DC0EC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>
                <a:solidFill>
                  <a:srgbClr val="FFFFFF"/>
                </a:solidFill>
              </a:rPr>
              <a:t>Tabla ANOVA diseño factorial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98FD168-642C-4D68-A431-00C72FF4F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91" y="690492"/>
            <a:ext cx="5344865" cy="310773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58B3891-2D2F-4BB7-AD3A-2D757AB4F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9607" y="2849493"/>
            <a:ext cx="5882847" cy="107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6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512F7-DEEE-4421-B07F-B08A2D7A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lsd</a:t>
            </a:r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48075E2-0E1B-4F9A-A513-25FEE65CF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619" y="2365873"/>
            <a:ext cx="5408761" cy="232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8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71BBB-04AB-4513-8456-A4B30BAE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DISEÑO FACTORIAL TRES FACTORES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CEF47C-ACF6-4985-B79B-9913CCBF8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Supongamos que hay a niveles para el factor A, b niveles del factor B y c niveles para el factor C y que cada réplica del experimento contiene todas las posibles combinaciones de tratamientos, es decir contiene los </a:t>
            </a:r>
            <a:r>
              <a:rPr lang="es-MX" sz="3200" dirty="0" err="1"/>
              <a:t>abc</a:t>
            </a:r>
            <a:r>
              <a:rPr lang="es-MX" sz="3200" dirty="0"/>
              <a:t> tratamientos posibles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15924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878F5F-309F-47B9-B5FF-F99704B47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rgbClr val="FFFFFF"/>
                </a:solidFill>
              </a:rPr>
              <a:t>MODELO ESTADÍSTICO SIN RÉPLICA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AEFA4F7-9E8A-451A-B7C6-2192A4104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703" y="645106"/>
            <a:ext cx="8167586" cy="32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1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4312D2-A1C7-4654-BE23-EA884C63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C3707-99BF-4B07-A246-807EA9562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B3634-35FF-41DA-A0FB-DA693AA3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525744-6A60-4AA0-AFF7-98449BAFF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B0BBCE-3A3D-4F06-94F7-7947F288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133F3D0-EE45-4044-B140-1470AAC38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CEE7901-4D3B-46B9-B09A-F680979E5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D1CE89B-B270-4640-BEC6-07EE62DB3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118A9A-BADF-43CE-A8D4-0E10B98D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>
                <a:solidFill>
                  <a:srgbClr val="FFFFFF"/>
                </a:solidFill>
              </a:rPr>
              <a:t>PARAMETROS A ESTIMAR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B239025-22B9-40A0-908E-8BA89F7BB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92" y="753602"/>
            <a:ext cx="3393570" cy="329268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276B2B6-7E5D-4944-8B66-0EAEA4B56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5444" y="2218119"/>
            <a:ext cx="3406262" cy="166750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354951A-1A80-42AC-B541-0C4BAF22D0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5443" y="753602"/>
            <a:ext cx="5939901" cy="94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4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1587FE-7077-474D-A5C5-E43C79BFA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75B36C-2851-4BFD-B6B5-6F75C5D79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7E3B0C-7DE7-43B8-B699-CC69906AC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C6D1AF-9D88-46AF-892B-3824D07DE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BCC863F-C811-40ED-99F5-B445CC0DB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21D2264-5D59-4F84-8442-330229B32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5B1AD3-7127-4133-AA93-D466C3703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F020A5A-5DE3-4814-83F0-745357A26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013ADC-045B-45A7-B932-CF46B72F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cap="all" spc="-100" dirty="0">
                <a:solidFill>
                  <a:srgbClr val="FFFFFF"/>
                </a:solidFill>
              </a:rPr>
              <a:t>DESCOMPOSICIÓN DE LA VARIABILIDAD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34BA161-4264-425A-BE15-960585FA99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472" y="918367"/>
            <a:ext cx="6200595" cy="322239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AD87E1B-AA88-4E7B-8B04-2F3A32299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8904" y="123060"/>
            <a:ext cx="5278936" cy="59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1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4312D2-A1C7-4654-BE23-EA884C63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C3707-99BF-4B07-A246-807EA9562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2B3634-35FF-41DA-A0FB-DA693AA3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525744-6A60-4AA0-AFF7-98449BAFF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8B0BBCE-3A3D-4F06-94F7-7947F288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133F3D0-EE45-4044-B140-1470AAC38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CEE7901-4D3B-46B9-B09A-F680979E5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D1CE89B-B270-4640-BEC6-07EE62DB3A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8FFAB11-C908-4926-94B9-D421BFCF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100" cap="all" spc="-100">
                <a:solidFill>
                  <a:srgbClr val="FFFFFF"/>
                </a:solidFill>
              </a:rPr>
              <a:t>DESCOMPOSICIÓN DE LA VARIABILIDAD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4420E6A-96CE-408E-A68E-8D9B1B5A4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799" y="1061760"/>
            <a:ext cx="5892383" cy="300885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DC783B6-1D00-4BCE-8C57-778967BE2C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868" y="206533"/>
            <a:ext cx="8961547" cy="83562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54265A4-3A06-428D-90FA-0CA63143AD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2659" y="1631852"/>
            <a:ext cx="4684542" cy="101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5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FF86B2B-45BE-4160-AD1F-7168BA58A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cap="all" spc="-100">
                <a:solidFill>
                  <a:srgbClr val="FFFFFF"/>
                </a:solidFill>
              </a:rPr>
              <a:t>TABLA ANOVA PARA UN DISEÑO FACTORIAL CON TRES FACTORES(SIN REPLICACIÓN)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E54A1C3-DBC3-4837-8D3A-AAD2E802B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4406" y="645106"/>
            <a:ext cx="9390181" cy="32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9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8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8" name="Group 16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21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25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3" name="Rectangle 29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7D6CBC-B537-400F-A478-C164DB16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cap="all" spc="-100">
                <a:solidFill>
                  <a:srgbClr val="FFFFFF"/>
                </a:solidFill>
              </a:rPr>
              <a:t>Ejemplo: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50AD5D3-C873-4903-8853-F12E5E150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91" y="1276189"/>
            <a:ext cx="10892611" cy="19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8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63B9A0-C42E-402C-9AD1-9DAE53361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155CD3-83BB-4AEA-A737-FFB45BF5B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481AC0-C94A-42B2-A337-8F2BD27B4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044" y="374904"/>
            <a:ext cx="11409913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990ECF-0B2F-4372-9715-326BA840E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736" y="539496"/>
            <a:ext cx="11082528" cy="577900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C96A8B0-F9B2-4ED7-B116-6F0840FB9F4F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890537" y="2486117"/>
            <a:ext cx="10439062" cy="188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20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86</Words>
  <Application>Microsoft Office PowerPoint</Application>
  <PresentationFormat>Panorámica</PresentationFormat>
  <Paragraphs>12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Garamond</vt:lpstr>
      <vt:lpstr>Savon</vt:lpstr>
      <vt:lpstr>DISEÑO FACTORIAL</vt:lpstr>
      <vt:lpstr>DISEÑO FACTORIAL TRES FACTORES</vt:lpstr>
      <vt:lpstr>MODELO ESTADÍSTICO SIN RÉPLICA</vt:lpstr>
      <vt:lpstr>PARAMETROS A ESTIMAR</vt:lpstr>
      <vt:lpstr>DESCOMPOSICIÓN DE LA VARIABILIDAD </vt:lpstr>
      <vt:lpstr>DESCOMPOSICIÓN DE LA VARIABILIDAD</vt:lpstr>
      <vt:lpstr>TABLA ANOVA PARA UN DISEÑO FACTORIAL CON TRES FACTORES(SIN REPLICACIÓN)</vt:lpstr>
      <vt:lpstr>Ejemplo:</vt:lpstr>
      <vt:lpstr>Presentación de PowerPoint</vt:lpstr>
      <vt:lpstr>Presentación de PowerPoint</vt:lpstr>
      <vt:lpstr>Presentación de PowerPoint</vt:lpstr>
      <vt:lpstr>Tabla ANOVA diseño factorial  </vt:lpstr>
      <vt:lpstr>lsd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FACTORIAL</dc:title>
  <dc:creator>Mery Manzano</dc:creator>
  <cp:lastModifiedBy>User</cp:lastModifiedBy>
  <cp:revision>8</cp:revision>
  <dcterms:created xsi:type="dcterms:W3CDTF">2020-08-10T21:23:34Z</dcterms:created>
  <dcterms:modified xsi:type="dcterms:W3CDTF">2025-01-15T17:13:09Z</dcterms:modified>
</cp:coreProperties>
</file>