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1" r:id="rId3"/>
    <p:sldId id="260" r:id="rId4"/>
    <p:sldId id="256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71486"/>
            <a:ext cx="7988595" cy="211862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957775"/>
            <a:ext cx="2830865" cy="283086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2144" y="2921614"/>
            <a:ext cx="3083828" cy="290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648586" y="318977"/>
                <a:ext cx="11004698" cy="2528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C" sz="2000" dirty="0">
                    <a:solidFill>
                      <a:schemeClr val="bg1"/>
                    </a:solidFill>
                  </a:rPr>
                  <a:t>Un motociclista que viaja al este cruza una pequeña ciudad  y acelera apenas pasa un letrero que marca el límite de la ciudad.</a:t>
                </a:r>
                <a:br>
                  <a:rPr lang="es-EC" sz="2000" dirty="0">
                    <a:solidFill>
                      <a:schemeClr val="bg1"/>
                    </a:solidFill>
                  </a:rPr>
                </a:br>
                <a:r>
                  <a:rPr lang="es-EC" sz="2000" dirty="0">
                    <a:solidFill>
                      <a:schemeClr val="bg1"/>
                    </a:solidFill>
                  </a:rPr>
                  <a:t>su aceleración constante es de 4.0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s-EC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s-EC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sz="2000" dirty="0">
                    <a:solidFill>
                      <a:schemeClr val="bg1"/>
                    </a:solidFill>
                  </a:rPr>
                  <a:t>. en </a:t>
                </a:r>
                <a:r>
                  <a:rPr lang="es-EC" sz="2000" i="1" dirty="0">
                    <a:solidFill>
                      <a:schemeClr val="bg1"/>
                    </a:solidFill>
                  </a:rPr>
                  <a:t>t </a:t>
                </a:r>
                <a:r>
                  <a:rPr lang="es-EC" sz="2000" dirty="0">
                    <a:solidFill>
                      <a:schemeClr val="bg1"/>
                    </a:solidFill>
                  </a:rPr>
                  <a:t>=0 s, está a 5.0 m al este del letrero, moviéndose al este a 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C" sz="2000" dirty="0">
                    <a:solidFill>
                      <a:schemeClr val="bg1"/>
                    </a:solidFill>
                  </a:rPr>
                  <a:t>. </a:t>
                </a:r>
                <a:br>
                  <a:rPr lang="es-EC" sz="2000" dirty="0">
                    <a:solidFill>
                      <a:schemeClr val="bg1"/>
                    </a:solidFill>
                  </a:rPr>
                </a:br>
                <a:r>
                  <a:rPr lang="es-EC" sz="2000" dirty="0">
                    <a:solidFill>
                      <a:schemeClr val="bg1"/>
                    </a:solidFill>
                  </a:rPr>
                  <a:t>a) calcule su posición y velocidad en </a:t>
                </a:r>
                <a:r>
                  <a:rPr lang="es-EC" sz="2000" i="1" dirty="0">
                    <a:solidFill>
                      <a:schemeClr val="bg1"/>
                    </a:solidFill>
                  </a:rPr>
                  <a:t>t </a:t>
                </a:r>
                <a:r>
                  <a:rPr lang="es-EC" sz="2000" dirty="0">
                    <a:solidFill>
                      <a:schemeClr val="bg1"/>
                    </a:solidFill>
                  </a:rPr>
                  <a:t>=2.0 s. </a:t>
                </a:r>
                <a:br>
                  <a:rPr lang="es-EC" sz="2000" dirty="0">
                    <a:solidFill>
                      <a:schemeClr val="bg1"/>
                    </a:solidFill>
                  </a:rPr>
                </a:br>
                <a:r>
                  <a:rPr lang="es-EC" sz="2000" dirty="0">
                    <a:solidFill>
                      <a:schemeClr val="bg1"/>
                    </a:solidFill>
                  </a:rPr>
                  <a:t>b) donde está el motociclista cuando su velocidad es de 25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C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C" sz="2000" dirty="0">
                    <a:solidFill>
                      <a:schemeClr val="bg1"/>
                    </a:solidFill>
                  </a:rPr>
                  <a:t>?</a:t>
                </a:r>
                <a:br>
                  <a:rPr lang="es-EC" dirty="0">
                    <a:solidFill>
                      <a:schemeClr val="bg1"/>
                    </a:solidFill>
                  </a:rPr>
                </a:br>
                <a:endParaRPr lang="es-MX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86" y="318977"/>
                <a:ext cx="11004698" cy="2528193"/>
              </a:xfrm>
              <a:prstGeom prst="rect">
                <a:avLst/>
              </a:prstGeom>
              <a:blipFill>
                <a:blip r:embed="rId2"/>
                <a:stretch>
                  <a:fillRect l="-554" t="-120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75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882503" y="138223"/>
                <a:ext cx="11025962" cy="2551814"/>
              </a:xfrm>
            </p:spPr>
            <p:txBody>
              <a:bodyPr>
                <a:noAutofit/>
              </a:bodyPr>
              <a:lstStyle/>
              <a:p>
                <a:r>
                  <a:rPr lang="es-EC" sz="1800" cap="none" dirty="0">
                    <a:solidFill>
                      <a:schemeClr val="bg1"/>
                    </a:solidFill>
                  </a:rPr>
                  <a:t>Un vehículo que viaja a rapidez constante de 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s-EC" sz="1800" i="1" cap="none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C" sz="1800" cap="none" dirty="0">
                    <a:solidFill>
                      <a:schemeClr val="bg1"/>
                    </a:solidFill>
                  </a:rPr>
                  <a:t>pasa por un cruce escolar, cuyo límite de velocidad es de 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C" sz="1800" cap="none" dirty="0">
                    <a:solidFill>
                      <a:schemeClr val="bg1"/>
                    </a:solidFill>
                  </a:rPr>
                  <a:t>. en ese preciso momento, un  policía en su motocicleta, que está parado en el cruce, arranca para perseguir al infractor, con aceleración constante de 3.0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1800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s-EC" sz="1800" i="1" cap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sz="1800" i="1" cap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s-EC" sz="1800" i="1" cap="none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sz="1800" cap="none" dirty="0">
                    <a:solidFill>
                      <a:schemeClr val="bg1"/>
                    </a:solidFill>
                  </a:rPr>
                  <a:t>.</a:t>
                </a:r>
                <a:br>
                  <a:rPr lang="es-EC" sz="1800" cap="none" dirty="0">
                    <a:solidFill>
                      <a:schemeClr val="bg1"/>
                    </a:solidFill>
                  </a:rPr>
                </a:br>
                <a:r>
                  <a:rPr lang="es-EC" sz="1800" cap="none" dirty="0">
                    <a:solidFill>
                      <a:schemeClr val="bg1"/>
                    </a:solidFill>
                  </a:rPr>
                  <a:t>a) cuanto tiempo pasa antes de que el  policía alcance al infractor?</a:t>
                </a:r>
                <a:br>
                  <a:rPr lang="es-EC" sz="1800" cap="none" dirty="0">
                    <a:solidFill>
                      <a:schemeClr val="bg1"/>
                    </a:solidFill>
                  </a:rPr>
                </a:br>
                <a:r>
                  <a:rPr lang="es-EC" sz="1800" cap="none" dirty="0">
                    <a:solidFill>
                      <a:schemeClr val="bg1"/>
                    </a:solidFill>
                  </a:rPr>
                  <a:t>b) a que rapidez va el policía en ese instante?</a:t>
                </a:r>
                <a:br>
                  <a:rPr lang="es-EC" sz="1800" cap="none" dirty="0">
                    <a:solidFill>
                      <a:schemeClr val="bg1"/>
                    </a:solidFill>
                  </a:rPr>
                </a:br>
                <a:r>
                  <a:rPr lang="es-EC" sz="1800" cap="none" dirty="0">
                    <a:solidFill>
                      <a:schemeClr val="bg1"/>
                    </a:solidFill>
                  </a:rPr>
                  <a:t>c) que distancia total habrá recorrido cada vehículo hasta ahí?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82503" y="138223"/>
                <a:ext cx="11025962" cy="2551814"/>
              </a:xfrm>
              <a:blipFill>
                <a:blip r:embed="rId2"/>
                <a:stretch>
                  <a:fillRect l="-498" r="-33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01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424" y="416843"/>
            <a:ext cx="8324806" cy="176406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956" y="2705894"/>
            <a:ext cx="3125511" cy="241295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441" y="2705894"/>
            <a:ext cx="3460879" cy="259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55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20995" y="246519"/>
                <a:ext cx="11313042" cy="2218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>
                    <a:solidFill>
                      <a:schemeClr val="bg1"/>
                    </a:solidFill>
                  </a:rPr>
                  <a:t>PROBLEMA:</a:t>
                </a:r>
              </a:p>
              <a:p>
                <a:r>
                  <a:rPr lang="es-EC" dirty="0">
                    <a:solidFill>
                      <a:schemeClr val="bg1"/>
                    </a:solidFill>
                  </a:rPr>
                  <a:t>Carlos conduce su automóvil por una pista recta, en el instante t=0, cuando Carlos Avanza a 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EC" dirty="0">
                    <a:solidFill>
                      <a:schemeClr val="bg1"/>
                    </a:solidFill>
                  </a:rPr>
                  <a:t> en la dirección positiva de las X, pasa un letrero que esta a X=50m, su aceleración es una función del tiempo:                a </a:t>
                </a:r>
                <a:r>
                  <a:rPr lang="es-EC" baseline="-25000" dirty="0">
                    <a:solidFill>
                      <a:schemeClr val="bg1"/>
                    </a:solidFill>
                  </a:rPr>
                  <a:t>x</a:t>
                </a:r>
                <a:r>
                  <a:rPr lang="es-EC" dirty="0">
                    <a:solidFill>
                      <a:schemeClr val="bg1"/>
                    </a:solidFill>
                  </a:rPr>
                  <a:t>=2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s-EC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s-EC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dirty="0">
                    <a:solidFill>
                      <a:schemeClr val="bg1"/>
                    </a:solidFill>
                  </a:rPr>
                  <a:t> – (0,10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s-EC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C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s-EC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C" dirty="0">
                    <a:solidFill>
                      <a:schemeClr val="bg1"/>
                    </a:solidFill>
                  </a:rPr>
                  <a:t>) t</a:t>
                </a:r>
              </a:p>
              <a:p>
                <a:r>
                  <a:rPr lang="es-EC" dirty="0">
                    <a:solidFill>
                      <a:schemeClr val="bg1"/>
                    </a:solidFill>
                  </a:rPr>
                  <a:t>a) Deduzca expresiones para su velocidad y posición en función del tiempo</a:t>
                </a:r>
              </a:p>
              <a:p>
                <a:r>
                  <a:rPr lang="es-EC" dirty="0">
                    <a:solidFill>
                      <a:schemeClr val="bg1"/>
                    </a:solidFill>
                  </a:rPr>
                  <a:t>b) En qué momento es máxima su velocidad?</a:t>
                </a:r>
              </a:p>
              <a:p>
                <a:r>
                  <a:rPr lang="es-EC" dirty="0">
                    <a:solidFill>
                      <a:schemeClr val="bg1"/>
                    </a:solidFill>
                  </a:rPr>
                  <a:t>c) Cuál es esa velocidad máxima</a:t>
                </a:r>
              </a:p>
              <a:p>
                <a:r>
                  <a:rPr lang="es-EC" dirty="0">
                    <a:solidFill>
                      <a:schemeClr val="bg1"/>
                    </a:solidFill>
                  </a:rPr>
                  <a:t>d) Donde está el automóvil cuando alcanza la velocidad máxima?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95" y="246519"/>
                <a:ext cx="11313042" cy="2218556"/>
              </a:xfrm>
              <a:prstGeom prst="rect">
                <a:avLst/>
              </a:prstGeom>
              <a:blipFill>
                <a:blip r:embed="rId2"/>
                <a:stretch>
                  <a:fillRect l="-431" t="-1374" r="-754" b="-357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56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184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3539</TotalTime>
  <Words>285</Words>
  <Application>Microsoft Office PowerPoint</Application>
  <PresentationFormat>Panorámica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Tw Cen MT</vt:lpstr>
      <vt:lpstr>Circuito</vt:lpstr>
      <vt:lpstr>Presentación de PowerPoint</vt:lpstr>
      <vt:lpstr>Presentación de PowerPoint</vt:lpstr>
      <vt:lpstr>Un vehículo que viaja a rapidez constante de 15 m/s  pasa por un cruce escolar, cuyo límite de velocidad es de 10 m/s. en ese preciso momento, un  policía en su motocicleta, que está parado en el cruce, arranca para perseguir al infractor, con aceleración constante de 3.0 m/s^2 . a) cuanto tiempo pasa antes de que el  policía alcance al infractor? b) a que rapidez va el policía en ese instante? c) que distancia total habrá recorrido cada vehículo hasta ahí?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SYSTEMarket Kron</dc:creator>
  <cp:lastModifiedBy>Carlos Jesus Aimacaña Pinduisaca</cp:lastModifiedBy>
  <cp:revision>24</cp:revision>
  <dcterms:created xsi:type="dcterms:W3CDTF">2020-07-05T17:15:37Z</dcterms:created>
  <dcterms:modified xsi:type="dcterms:W3CDTF">2025-05-30T01:43:41Z</dcterms:modified>
</cp:coreProperties>
</file>