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53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r3kjLx4XxR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9305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Epistemología</a:t>
            </a:r>
            <a:r>
              <a:rPr lang="en-US" sz="20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 la Construcción del Conocimiento Científico</a:t>
            </a:r>
            <a:endParaRPr lang="en-US" sz="2000" b="1" dirty="0"/>
          </a:p>
        </p:txBody>
      </p:sp>
      <p:sp>
        <p:nvSpPr>
          <p:cNvPr id="4" name="Text 1"/>
          <p:cNvSpPr/>
          <p:nvPr/>
        </p:nvSpPr>
        <p:spPr>
          <a:xfrm>
            <a:off x="6280190" y="311110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¡Bienvenidos! En esta presentación, exploraremos la fascinante intersección entre la epistemología y la construcción del conocimiento científico. Analizaremos conceptos clave, enfoques teóricos y ejemplos prácticos para comprender cómo la ciencia construye su edificio de verdades en constante evolución. ¡Prepárense para un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viaje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intelectual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56057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568196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543669"/>
            <a:ext cx="229564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186720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Conclusiones</a:t>
            </a:r>
            <a:r>
              <a:rPr lang="en-US" sz="28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 Preguntas</a:t>
            </a:r>
            <a:endParaRPr lang="en-US" sz="2800" b="1" dirty="0"/>
          </a:p>
        </p:txBody>
      </p:sp>
      <p:sp>
        <p:nvSpPr>
          <p:cNvPr id="4" name="Text 1"/>
          <p:cNvSpPr/>
          <p:nvPr/>
        </p:nvSpPr>
        <p:spPr>
          <a:xfrm>
            <a:off x="6280188" y="2810723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 presentación, hemos explorado los conceptos clave de la epistemología, los diferentes enfoques teóricos y el proceso de construcción del conocimiento científico.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Hemos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visto cómo la ciencia construye sus teorías, cómo justifica sus afirmaciones y cómo se distingue de otras formas de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conocimiento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Recapitulación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los conceptos clave: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Epistemología, paradigmas, metodología, método científico.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Reflexión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sobre el papel de la ciencia en la sociedad. </a:t>
            </a: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Espacio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 preguntas y debate.</a:t>
            </a:r>
            <a:endParaRPr lang="en-US" sz="175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72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</a:t>
            </a:r>
            <a:r>
              <a:rPr lang="en-US" sz="28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Qué es Epistemología? Conceptos Fundamentales</a:t>
            </a:r>
            <a:endParaRPr lang="en-US" sz="280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1560195"/>
            <a:ext cx="6423065" cy="272188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926" y="1560195"/>
            <a:ext cx="6423065" cy="272188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683204"/>
            <a:ext cx="130428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epistemología es la rama de la filosofía que se dedica al estudio del conocimiento. Busca responder preguntas fundamentales sobre su naturaleza, origen, alcance y validez.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Conceptos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clave: </a:t>
            </a: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Conocimiento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Distinguir entre *doxa* (opinión) y *episteme* (conocimiento justificado). La *episteme* implica una justificación racional y una conexión con la realidad.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Verdad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Correspondencia entre el conocimiento y la realidad. Una proposición es verdadera si se ajusta a los hechos. 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Creencia: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Estado mental que acepta algo como verdadero. Las creencias pueden ser justificadas o no.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Justificación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Razones o evidencia que respaldan una creencia. Una creencia justificada tiene más posibilidades de ser verdadera.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2950" y="774740"/>
            <a:ext cx="13144500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8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Enfoques</a:t>
            </a:r>
            <a:r>
              <a:rPr lang="en-US" sz="28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Epistemológicos</a:t>
            </a:r>
            <a:endParaRPr lang="en-US" sz="2800" b="1" dirty="0"/>
          </a:p>
        </p:txBody>
      </p:sp>
      <p:sp>
        <p:nvSpPr>
          <p:cNvPr id="3" name="Text 1"/>
          <p:cNvSpPr/>
          <p:nvPr/>
        </p:nvSpPr>
        <p:spPr>
          <a:xfrm>
            <a:off x="742950" y="1326475"/>
            <a:ext cx="4457819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Empirismo</a:t>
            </a:r>
            <a:endParaRPr lang="en-US" sz="3500" dirty="0"/>
          </a:p>
        </p:txBody>
      </p:sp>
      <p:sp>
        <p:nvSpPr>
          <p:cNvPr id="4" name="Text 2"/>
          <p:cNvSpPr/>
          <p:nvPr/>
        </p:nvSpPr>
        <p:spPr>
          <a:xfrm>
            <a:off x="742950" y="1971318"/>
            <a:ext cx="13144500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Fuente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conocimiento: Experiencia sensorial. El conocimiento se deriva de la observación y la experimentación. </a:t>
            </a:r>
            <a:endParaRPr lang="en-US" sz="16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Figura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clave: John Locke </a:t>
            </a:r>
            <a:endParaRPr lang="en-US" sz="16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Frase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representativa: "Nada hay en la mente que no haya estado antes en los sentidos." La mente es una *tabula rasa* al nacer.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42950" y="3308389"/>
            <a:ext cx="4457819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Racionalismo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742950" y="4031259"/>
            <a:ext cx="13144500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Fuente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conocimiento: Razón y principios innatos. El conocimiento se obtiene a través de la deducción lógica y el razonamiento. </a:t>
            </a: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Figura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clave: René Descartes </a:t>
            </a:r>
            <a:endParaRPr lang="en-US" sz="16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Frase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representativa: "Pienso, luego existo." La razón es la facultad principal para acceder a la verdad.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42950" y="5443020"/>
            <a:ext cx="4457819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Idealismo</a:t>
            </a:r>
            <a:endParaRPr lang="en-US" sz="3500" dirty="0"/>
          </a:p>
        </p:txBody>
      </p:sp>
      <p:sp>
        <p:nvSpPr>
          <p:cNvPr id="8" name="Text 6"/>
          <p:cNvSpPr/>
          <p:nvPr/>
        </p:nvSpPr>
        <p:spPr>
          <a:xfrm>
            <a:off x="742950" y="6118026"/>
            <a:ext cx="13144500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Fuente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conocimiento: La mente y las ideas. La realidad es construida por la mente y el conocimiento es una representación de esa construcción. </a:t>
            </a:r>
            <a:endParaRPr lang="en-US" sz="16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Figura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clave: Immanuel Kant </a:t>
            </a:r>
            <a:endParaRPr lang="en-US" sz="16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Frase</a:t>
            </a:r>
            <a:r>
              <a:rPr lang="en-US" sz="16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representativa: "Las cosas en sí mismas nos son incognoscibles." Solo podemos conocer los fenómenos, no la realidad en sí misma.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303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Epistemología</a:t>
            </a:r>
            <a:r>
              <a:rPr lang="en-US" sz="24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las Ciencias: ¿Cómo Conocemos el Mundo Científicamente?</a:t>
            </a:r>
            <a:endParaRPr lang="en-US" sz="2400" b="1" dirty="0"/>
          </a:p>
        </p:txBody>
      </p:sp>
      <p:sp>
        <p:nvSpPr>
          <p:cNvPr id="4" name="Text 1"/>
          <p:cNvSpPr/>
          <p:nvPr/>
        </p:nvSpPr>
        <p:spPr>
          <a:xfrm>
            <a:off x="793790" y="2711291"/>
            <a:ext cx="7556421" cy="3991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epistemología de las ciencias se centra en el estudio de los fundamentos, métodos y validez del conocimiento científico. Examina cómo la ciencia construye sus teorías, cómo justifica sus afirmaciones y cómo se distingue de otras formas de conocimiento. Es un campo de reflexión crítica sobre la práctica científica y sus límites. Problemas centrales: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demarcación: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¿Qué distingue la ciencia de la no-ciencia? ¿Cómo podemos diferenciar las teorías científicas de las pseudociencias?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problema de la inducción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¿Cómo justificamos las generalizaciones a partir de observaciones particulares? ¿Podemos estar seguros de que las leyes científicas seguirán siendo válidas en el futuro?</a:t>
            </a:r>
            <a:endParaRPr lang="en-US" sz="1750" dirty="0"/>
          </a:p>
        </p:txBody>
      </p:sp>
      <p:sp>
        <p:nvSpPr>
          <p:cNvPr id="5" name="Rectángulo 4"/>
          <p:cNvSpPr/>
          <p:nvPr/>
        </p:nvSpPr>
        <p:spPr>
          <a:xfrm>
            <a:off x="793790" y="551504"/>
            <a:ext cx="4793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hlinkClick r:id="rId4"/>
              </a:rPr>
              <a:t>https://www.youtube.com/watch?v=r3kjLx4XxR8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5916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Proceso de Construcción de las Ciencias</a:t>
            </a:r>
            <a:endParaRPr lang="en-US" sz="2400" b="1" dirty="0"/>
          </a:p>
        </p:txBody>
      </p:sp>
      <p:sp>
        <p:nvSpPr>
          <p:cNvPr id="4" name="Shape 1"/>
          <p:cNvSpPr/>
          <p:nvPr/>
        </p:nvSpPr>
        <p:spPr>
          <a:xfrm>
            <a:off x="6535341" y="1577221"/>
            <a:ext cx="30480" cy="5897166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207228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18323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56747" y="1864281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669411" y="1804035"/>
            <a:ext cx="6167199" cy="5443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construcción del conocimiento científico sigue un proceso sistemático conocido como el método científico. 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falsabilidad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propuesta por Karl Popper, es un criterio clave para distinguir las teorías científicas de las no científicas.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Pasos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método científico: </a:t>
            </a: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Observación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Identificación de un fenómeno o problema. 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Formulación de Hipótesis: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Elaboración de una explicación tentativa.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Experimentación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Diseño y ejecución de pruebas para verificar la hipótesis.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Análisis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Resultados: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Interpretación de los datos obtenidos.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Conclusiones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Confirmación o refutación de la hipótesis. 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Teoría: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Elaboración de un marco conceptual más amplio.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082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Qué es un Paradigma? (Thomas Kuhn)</a:t>
            </a:r>
            <a:endParaRPr lang="en-US" sz="2400" b="1" dirty="0"/>
          </a:p>
        </p:txBody>
      </p:sp>
      <p:sp>
        <p:nvSpPr>
          <p:cNvPr id="4" name="Text 1"/>
          <p:cNvSpPr/>
          <p:nvPr/>
        </p:nvSpPr>
        <p:spPr>
          <a:xfrm>
            <a:off x="6280190" y="2481738"/>
            <a:ext cx="7556421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conjunto de creencias, valores y técnicas compartidas por una comunidad científica. Define los problemas que se consideran relevantes, los métodos que se utilizan para abordarlos y los criterios que se emplean para evaluar las soluciones.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paradigmas guían la investigación científica y determinan la forma en que se interpreta el mundo.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Ejemplos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paradigmas: </a:t>
            </a: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Geocentrismo</a:t>
            </a:r>
            <a:r>
              <a:rPr lang="en-US" sz="1750" u="sng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vs. Heliocentrismo: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 cambio en la concepción del universo.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Física</a:t>
            </a:r>
            <a:r>
              <a:rPr lang="en-US" sz="1750" u="sng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Newtoniana vs. Física Relativista: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revolución en la comprensión de la gravedad, el espacio y el tiempo.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803" y="133120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El Camino para Alcanzar el Conocimiento</a:t>
            </a:r>
            <a:endParaRPr lang="en-US" sz="2400" b="1" dirty="0"/>
          </a:p>
        </p:txBody>
      </p:sp>
      <p:sp>
        <p:nvSpPr>
          <p:cNvPr id="3" name="Text 1"/>
          <p:cNvSpPr/>
          <p:nvPr/>
        </p:nvSpPr>
        <p:spPr>
          <a:xfrm>
            <a:off x="793790" y="2755171"/>
            <a:ext cx="130428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metodología se refiere al conjunto de métodos y técnicas utilizados para llevar a cabo una investigación.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elección de la metodología depende del paradigma que guía la investigación y de los objetivos que se persiguen. Existen diferentes tipos de metodología, cada uno con sus propias ventajas y desventajas.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Tipos</a:t>
            </a:r>
            <a:r>
              <a:rPr lang="en-US" sz="175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 metodología: </a:t>
            </a:r>
            <a:endParaRPr lang="en-US" sz="1750" b="1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b="1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Cuantitativa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Recopilación y análisis de datos numéricos. Ej. Encuestas, experimentos.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Cualitativa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Recopilación y análisis de datos no numéricos (entrevistas, observaciones). Ej. Estudios de caso, etnografías.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Mixta</a:t>
            </a:r>
            <a:r>
              <a:rPr lang="en-US" sz="1750" u="sng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Combinación de métodos cuantitativos y cualitativos. Permite obtener una comprensión más completa del fenómeno estudiado.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820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Ejemplos</a:t>
            </a:r>
            <a:r>
              <a:rPr lang="en-US" sz="24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Concretos: Paradigma y Metodología en Acción</a:t>
            </a:r>
            <a:endParaRPr lang="en-US" sz="2400" b="1" dirty="0"/>
          </a:p>
        </p:txBody>
      </p:sp>
      <p:sp>
        <p:nvSpPr>
          <p:cNvPr id="3" name="Text 1"/>
          <p:cNvSpPr/>
          <p:nvPr/>
        </p:nvSpPr>
        <p:spPr>
          <a:xfrm>
            <a:off x="793790" y="1497925"/>
            <a:ext cx="4763333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Medicina</a:t>
            </a:r>
            <a:endParaRPr lang="en-US" sz="3750" dirty="0"/>
          </a:p>
        </p:txBody>
      </p:sp>
      <p:sp>
        <p:nvSpPr>
          <p:cNvPr id="4" name="Text 2"/>
          <p:cNvSpPr/>
          <p:nvPr/>
        </p:nvSpPr>
        <p:spPr>
          <a:xfrm>
            <a:off x="793789" y="207778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Paradigma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Modelo biomédico (enfoque en causas biológicas).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Ensayos clínicos aleatorizados, estudios epidemiológicos. Investigadores en laboratorios analizando muestras para combatir enfermedades.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499485"/>
            <a:ext cx="4763333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Psicología</a:t>
            </a:r>
            <a:endParaRPr lang="en-US" sz="3750" dirty="0"/>
          </a:p>
        </p:txBody>
      </p:sp>
      <p:sp>
        <p:nvSpPr>
          <p:cNvPr id="6" name="Text 4"/>
          <p:cNvSpPr/>
          <p:nvPr/>
        </p:nvSpPr>
        <p:spPr>
          <a:xfrm>
            <a:off x="793790" y="4177069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Paradigma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Conductismo (enfoque en el comportamiento observable).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Experimentos de condicionamiento, pruebas psicométricas. Psicólogos observando el comportamiento humano para comprender la mente.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63947"/>
            <a:ext cx="4763333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Sociología</a:t>
            </a:r>
            <a:endParaRPr lang="en-US" sz="3750" dirty="0"/>
          </a:p>
        </p:txBody>
      </p:sp>
      <p:sp>
        <p:nvSpPr>
          <p:cNvPr id="8" name="Text 6"/>
          <p:cNvSpPr/>
          <p:nvPr/>
        </p:nvSpPr>
        <p:spPr>
          <a:xfrm>
            <a:off x="793790" y="643663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Paradigma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Funcionalismo (enfoque en la estructura social). </a:t>
            </a:r>
            <a:endParaRPr lang="en-US" sz="175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Encuestas a gran escala, análisis estadístico. Sociólogos realizando encuestas para analizar tendencias sociales.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554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Ciencia: Un Edificio en Constante Construcción</a:t>
            </a:r>
            <a:endParaRPr lang="en-US" sz="2400" b="1" dirty="0"/>
          </a:p>
        </p:txBody>
      </p:sp>
      <p:sp>
        <p:nvSpPr>
          <p:cNvPr id="4" name="Text 1"/>
          <p:cNvSpPr/>
          <p:nvPr/>
        </p:nvSpPr>
        <p:spPr>
          <a:xfrm>
            <a:off x="793790" y="4602273"/>
            <a:ext cx="13042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ciencia no es un conjunto de verdades absolutas, sino un proceso dinámico de investigación y descubrimiento. Está en constante evolución, con nuevas teorías que reemplazan a las antiguas y nuevos conocimientos que se suman al cuerpo existente.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crítica y la revisión por pares son esenciales para garantizar la validez y la fiabilidad del conocimiento científico. </a:t>
            </a:r>
            <a:endParaRPr lang="en-US" sz="175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ética en la ciencia: Responsabilidad social del científico. Los científicos tienen la responsabilidad de utilizar su conocimiento para el beneficio de la sociedad y de evitar causar daño.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1122</Words>
  <Application>Microsoft Office PowerPoint</Application>
  <PresentationFormat>Personalizado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Inter</vt:lpstr>
      <vt:lpstr>Calibri</vt:lpstr>
      <vt:lpstr>Petrona Bold</vt:lpstr>
      <vt:lpstr>Inter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4</cp:revision>
  <dcterms:created xsi:type="dcterms:W3CDTF">2025-04-07T02:39:34Z</dcterms:created>
  <dcterms:modified xsi:type="dcterms:W3CDTF">2025-04-07T04:23:18Z</dcterms:modified>
</cp:coreProperties>
</file>