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828"/>
  </p:normalViewPr>
  <p:slideViewPr>
    <p:cSldViewPr snapToGrid="0" snapToObjects="1">
      <p:cViewPr varScale="1">
        <p:scale>
          <a:sx n="103" d="100"/>
          <a:sy n="103" d="100"/>
        </p:scale>
        <p:origin x="6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B961E8-1F2C-5546-B7CD-62A8B13CD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414917-BDA7-9240-97DA-5E0673EBD9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743E6E-B742-A74E-94FC-FC09F7467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12-6050-774E-8B54-999B5E74AEED}" type="datetimeFigureOut">
              <a:rPr lang="es-ES_tradnl" smtClean="0"/>
              <a:t>19/5/21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4E61D9-9F78-1E40-B8FA-F471C5681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E5BD88-95C4-8E4D-BD45-39E3DCA39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507B-1C29-8D4C-BB9A-740EDC25D9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8314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F1531-C4DF-CF4A-921D-05DDEBBDC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BCB5F2B-9B28-AC43-8837-07CBB93AA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33C78A-C825-D047-8E3A-8CBF0F013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12-6050-774E-8B54-999B5E74AEED}" type="datetimeFigureOut">
              <a:rPr lang="es-ES_tradnl" smtClean="0"/>
              <a:t>19/5/21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0A0B5A-2700-6C44-A7ED-1264FD09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3E8B64-E2B9-1249-B399-FC7CFE6B9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507B-1C29-8D4C-BB9A-740EDC25D9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49664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12C904C-2903-6F40-BF0E-AD7DC8ED1B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85615C-4A78-2A4D-B650-4C8999984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8D81D1-3236-4147-89EC-574B522FD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12-6050-774E-8B54-999B5E74AEED}" type="datetimeFigureOut">
              <a:rPr lang="es-ES_tradnl" smtClean="0"/>
              <a:t>19/5/21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2C7171-6184-0944-B3EA-2A95F759B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02B053-B31D-3A48-9612-E4CAFFC20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507B-1C29-8D4C-BB9A-740EDC25D9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5545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97D7C8-5EBC-6D49-A158-AD451A08F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60C79C-5D3F-0D47-947D-DD53E852D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397C5F-1FB0-1840-8819-D363422D2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12-6050-774E-8B54-999B5E74AEED}" type="datetimeFigureOut">
              <a:rPr lang="es-ES_tradnl" smtClean="0"/>
              <a:t>19/5/21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194E41-D81F-AB49-9DF9-AE86F0BEF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9B74A5-209E-BF4E-B013-7309F23DB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507B-1C29-8D4C-BB9A-740EDC25D9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335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26D36C-AEC3-E940-A1FA-2EDAB74C9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7F43F9-FF36-B444-9CCF-1FB94B2E9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B644F2-1E09-B643-A477-C23C8FA60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12-6050-774E-8B54-999B5E74AEED}" type="datetimeFigureOut">
              <a:rPr lang="es-ES_tradnl" smtClean="0"/>
              <a:t>19/5/21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AD151D-936F-9D4E-8186-D448F3263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CCC086-F037-7845-8CAC-D4F708B69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507B-1C29-8D4C-BB9A-740EDC25D9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53894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390B8-410B-924F-9FAB-08A01B11F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1BE1DE-3C63-204D-81BA-D61A68A87A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96354D-940E-D144-AB64-134F398CF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158C80-9D04-BF46-A28B-3BE2B1815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12-6050-774E-8B54-999B5E74AEED}" type="datetimeFigureOut">
              <a:rPr lang="es-ES_tradnl" smtClean="0"/>
              <a:t>19/5/21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7646D6-C8AA-6E48-AA8D-694F8B600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F340A9-2740-5C42-ADBC-1FE9E3EF9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507B-1C29-8D4C-BB9A-740EDC25D9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40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642CD-8367-F24A-834A-DA6708A07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14B19E-5C2F-DB43-A4EC-103937911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0A9C811-9718-5E41-91BA-498802BB8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65C3AE-B54E-8746-B602-F9D4FD482F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07CD6B0-54BA-E94E-912E-CC073EE8BE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D5E57C6-2C89-2A4B-9F77-A92AE406E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12-6050-774E-8B54-999B5E74AEED}" type="datetimeFigureOut">
              <a:rPr lang="es-ES_tradnl" smtClean="0"/>
              <a:t>19/5/21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9918CBB-683C-CD47-9EC0-53D877F42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75EBB58-2A5C-A841-A268-F73D84D65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507B-1C29-8D4C-BB9A-740EDC25D9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570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4B5FEE-50AB-714C-A949-86D7667AE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270E54-917C-2C45-90CA-F8AFB9A42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12-6050-774E-8B54-999B5E74AEED}" type="datetimeFigureOut">
              <a:rPr lang="es-ES_tradnl" smtClean="0"/>
              <a:t>19/5/21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91E6D6B-DE37-E143-A34F-D5D5B01E0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7BD9626-6ADA-494B-8E91-0B1501DD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507B-1C29-8D4C-BB9A-740EDC25D9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2805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D8751C3-2268-1D40-860C-8A23990D9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12-6050-774E-8B54-999B5E74AEED}" type="datetimeFigureOut">
              <a:rPr lang="es-ES_tradnl" smtClean="0"/>
              <a:t>19/5/21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0149FF3-72F1-3941-8E34-F1A42152B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D4CC5E-A67C-A645-A0E7-1236457B3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507B-1C29-8D4C-BB9A-740EDC25D9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292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CE9CE3-86F9-BC4D-A948-3EE075C9A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35B4EA-0B93-FA4F-9384-327C0457E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386A52-5DD7-F14D-A938-784C6DC4D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B65E93-159B-6346-81CD-7370C438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12-6050-774E-8B54-999B5E74AEED}" type="datetimeFigureOut">
              <a:rPr lang="es-ES_tradnl" smtClean="0"/>
              <a:t>19/5/21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46C6AA-C9D8-704D-960A-614AFD153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956304-09C5-FB49-9D98-6EC79FB6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507B-1C29-8D4C-BB9A-740EDC25D9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428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70C756-CCB7-0944-9303-62BF6C473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39414AB-94E9-DD48-B0B8-80D4737CDB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F55AFC-9035-7C4E-B95F-C970BF7C6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6BBE4C-1663-C84E-8146-71F08BFB5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BD12-6050-774E-8B54-999B5E74AEED}" type="datetimeFigureOut">
              <a:rPr lang="es-ES_tradnl" smtClean="0"/>
              <a:t>19/5/21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D237EF-F5F5-4D4C-9B2B-5567B6DC9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1EB7D8-A777-AE44-9E33-0C9DB8714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8507B-1C29-8D4C-BB9A-740EDC25D9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80458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1A60F94-6821-974E-9D95-7C82E9DFA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2010F1-C041-0A41-93B6-57B5E54D8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F9964F-4823-AE43-9ED6-9B257D505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3BD12-6050-774E-8B54-999B5E74AEED}" type="datetimeFigureOut">
              <a:rPr lang="es-ES_tradnl" smtClean="0"/>
              <a:t>19/5/21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44D2DF-EF80-8A46-9B0E-DE4BDFDC86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FE075A-1D1B-8F4D-9A69-B252FD0F92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8507B-1C29-8D4C-BB9A-740EDC25D92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431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2E62931-8EB4-42BB-BAAB-D8757BE66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A4100C0-2BB6-4B43-B774-DCEF16D0F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4825" y="328613"/>
            <a:ext cx="4984813" cy="1242556"/>
          </a:xfrm>
          <a:noFill/>
        </p:spPr>
        <p:txBody>
          <a:bodyPr>
            <a:normAutofit/>
          </a:bodyPr>
          <a:lstStyle/>
          <a:p>
            <a:r>
              <a:rPr lang="es-ES_tradnl" sz="4000" dirty="0"/>
              <a:t>Instrumentos y técnicas proyectivas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8B3727-6C2A-904F-9E6B-4DB11E99B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6049" y="3185940"/>
            <a:ext cx="4984813" cy="2057289"/>
          </a:xfrm>
          <a:noFill/>
        </p:spPr>
        <p:txBody>
          <a:bodyPr>
            <a:normAutofit/>
          </a:bodyPr>
          <a:lstStyle/>
          <a:p>
            <a:r>
              <a:rPr lang="es-ES_tradnl" sz="4000" b="1" dirty="0">
                <a:solidFill>
                  <a:schemeClr val="accent4">
                    <a:lumMod val="50000"/>
                  </a:schemeClr>
                </a:solidFill>
              </a:rPr>
              <a:t>Selección de batería de test</a:t>
            </a:r>
          </a:p>
        </p:txBody>
      </p:sp>
      <p:pic>
        <p:nvPicPr>
          <p:cNvPr id="1026" name="Picture 2" descr="Test psicológicos: su aplicación y utilidad – Consultoría Psicológica Mty.">
            <a:extLst>
              <a:ext uri="{FF2B5EF4-FFF2-40B4-BE49-F238E27FC236}">
                <a16:creationId xmlns:a16="http://schemas.microsoft.com/office/drawing/2014/main" id="{2FBE6E84-0D56-B949-A9BE-3693157E54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" r="2005" b="1"/>
          <a:stretch/>
        </p:blipFill>
        <p:spPr bwMode="auto">
          <a:xfrm>
            <a:off x="1" y="10"/>
            <a:ext cx="6005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400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AACEC3AA-25D0-FD49-A410-52C287F61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s-ES_tradnl" sz="3600" b="1">
                <a:solidFill>
                  <a:schemeClr val="tx2"/>
                </a:solidFill>
              </a:rPr>
              <a:t>Importancia de los test gráficos</a:t>
            </a:r>
            <a:endParaRPr lang="es-ES_tradnl" sz="3600">
              <a:solidFill>
                <a:schemeClr val="tx2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115A2C-4FB8-ED43-942A-097222E4A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s-ES_tradnl" sz="2400" b="1" dirty="0">
                <a:solidFill>
                  <a:schemeClr val="tx2"/>
                </a:solidFill>
              </a:rPr>
              <a:t>Abarcan los aspectos mas disociados, los menos sentidos como propios.</a:t>
            </a:r>
          </a:p>
          <a:p>
            <a:pPr>
              <a:lnSpc>
                <a:spcPct val="150000"/>
              </a:lnSpc>
            </a:pPr>
            <a:endParaRPr lang="es-ES_tradnl" sz="2400" b="1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s-ES_tradnl" sz="2400" b="1" dirty="0">
                <a:solidFill>
                  <a:schemeClr val="tx2"/>
                </a:solidFill>
              </a:rPr>
              <a:t>Económicos en tiempo</a:t>
            </a:r>
          </a:p>
          <a:p>
            <a:pPr>
              <a:lnSpc>
                <a:spcPct val="150000"/>
              </a:lnSpc>
            </a:pPr>
            <a:endParaRPr lang="es-ES_tradnl" sz="2400" b="1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s-ES_tradnl" sz="2400" b="1" dirty="0">
                <a:solidFill>
                  <a:schemeClr val="tx2"/>
                </a:solidFill>
              </a:rPr>
              <a:t>Los gráficos guardan una relación con los aspectos infantiles de la personalidad.</a:t>
            </a:r>
          </a:p>
          <a:p>
            <a:pPr>
              <a:lnSpc>
                <a:spcPct val="150000"/>
              </a:lnSpc>
            </a:pPr>
            <a:endParaRPr lang="es-ES_tradnl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399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Marcador de contenido 2">
            <a:extLst>
              <a:ext uri="{FF2B5EF4-FFF2-40B4-BE49-F238E27FC236}">
                <a16:creationId xmlns:a16="http://schemas.microsoft.com/office/drawing/2014/main" id="{8EC07B1E-E691-834A-BD4A-F0A4D5493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_tradnl" b="1" dirty="0"/>
              <a:t>Para planificar una batería de test es necesario pensar en:</a:t>
            </a:r>
          </a:p>
          <a:p>
            <a:pPr>
              <a:lnSpc>
                <a:spcPct val="150000"/>
              </a:lnSpc>
            </a:pPr>
            <a:r>
              <a:rPr lang="es-ES_tradnl" b="1" dirty="0"/>
              <a:t>Recojan el mayor número de conductas posibles (verbales, gráficas y lúdicas), de manera que se pueda comparar un mismo tipo de conducta disparada por distintos estímulos o instrumentos.</a:t>
            </a:r>
          </a:p>
          <a:p>
            <a:pPr>
              <a:lnSpc>
                <a:spcPct val="150000"/>
              </a:lnSpc>
            </a:pPr>
            <a:r>
              <a:rPr lang="es-ES_tradnl" b="1" dirty="0"/>
              <a:t>Se debe discriminar la secuencia en que se administrarán los test elegidos</a:t>
            </a:r>
          </a:p>
          <a:p>
            <a:pPr>
              <a:lnSpc>
                <a:spcPct val="150000"/>
              </a:lnSpc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9873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096FDE-6AD3-CB4C-8DD8-F2DD43FB9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1655286"/>
            <a:ext cx="4609057" cy="261004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000" kern="12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No se debe tomar un test que moviliza una conducta acorde con el síntoma.</a:t>
            </a:r>
            <a:br>
              <a:rPr lang="en-US" sz="3000" kern="12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000" kern="12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El test más ansiógeno se lo debe administrar al último </a:t>
            </a:r>
            <a:endParaRPr lang="en-US" sz="3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F6EF57EF-D042-41D3-83E8-41A1FE6C1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D00A59BB-A268-4F3E-9D41-CA265AF16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Ansiedad: qué es, síntomas y consejos para ayudar | DoctorAkí">
            <a:extLst>
              <a:ext uri="{FF2B5EF4-FFF2-40B4-BE49-F238E27FC236}">
                <a16:creationId xmlns:a16="http://schemas.microsoft.com/office/drawing/2014/main" id="{0A90DD65-A770-B74E-845A-60D46CF56E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07579" y="1728818"/>
            <a:ext cx="5079371" cy="333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63794DCE-9D34-40DF-AB3F-06DA8ACCD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45006452-918C-4282-A72C-C9692B669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3867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B731508-D26E-8745-998C-4727E59F8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567843"/>
            <a:ext cx="3712224" cy="3714496"/>
          </a:xfrm>
        </p:spPr>
        <p:txBody>
          <a:bodyPr anchor="ctr">
            <a:normAutofit/>
          </a:bodyPr>
          <a:lstStyle/>
          <a:p>
            <a:r>
              <a:rPr lang="es-ES_tradnl" sz="4800" b="1" dirty="0"/>
              <a:t>Quién formula el pedido</a:t>
            </a:r>
            <a:br>
              <a:rPr lang="es-ES_tradnl" sz="4800" b="1" dirty="0"/>
            </a:br>
            <a:endParaRPr lang="es-ES_tradnl" sz="48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C3846A5-A498-4C9E-B4DC-13532657D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5506" y="643467"/>
            <a:ext cx="1128382" cy="847206"/>
            <a:chOff x="8183879" y="1000124"/>
            <a:chExt cx="1562267" cy="1172973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8A845FC1-FE68-40DE-B785-AA0F3DBD6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C26048ED-7A92-4694-A168-2C6C5C0D6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62A3FAA-D056-4098-8115-EA61EAF06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7645" y="839534"/>
            <a:ext cx="6781601" cy="5652388"/>
          </a:xfrm>
          <a:custGeom>
            <a:avLst/>
            <a:gdLst>
              <a:gd name="connsiteX0" fmla="*/ 2768595 w 4574113"/>
              <a:gd name="connsiteY0" fmla="*/ 2476119 h 3812472"/>
              <a:gd name="connsiteX1" fmla="*/ 3374676 w 4574113"/>
              <a:gd name="connsiteY1" fmla="*/ 2476119 h 3812472"/>
              <a:gd name="connsiteX2" fmla="*/ 3403209 w 4574113"/>
              <a:gd name="connsiteY2" fmla="*/ 2479909 h 3812472"/>
              <a:gd name="connsiteX3" fmla="*/ 3422833 w 4574113"/>
              <a:gd name="connsiteY3" fmla="*/ 2488137 h 3812472"/>
              <a:gd name="connsiteX4" fmla="*/ 3410840 w 4574113"/>
              <a:gd name="connsiteY4" fmla="*/ 2508879 h 3812472"/>
              <a:gd name="connsiteX5" fmla="*/ 2985934 w 4574113"/>
              <a:gd name="connsiteY5" fmla="*/ 3243764 h 3812472"/>
              <a:gd name="connsiteX6" fmla="*/ 2732784 w 4574113"/>
              <a:gd name="connsiteY6" fmla="*/ 3390890 h 3812472"/>
              <a:gd name="connsiteX7" fmla="*/ 2529297 w 4574113"/>
              <a:gd name="connsiteY7" fmla="*/ 3390890 h 3812472"/>
              <a:gd name="connsiteX8" fmla="*/ 2505559 w 4574113"/>
              <a:gd name="connsiteY8" fmla="*/ 3390890 h 3812472"/>
              <a:gd name="connsiteX9" fmla="*/ 2482907 w 4574113"/>
              <a:gd name="connsiteY9" fmla="*/ 3351884 h 3812472"/>
              <a:gd name="connsiteX10" fmla="*/ 2371959 w 4574113"/>
              <a:gd name="connsiteY10" fmla="*/ 3160822 h 3812472"/>
              <a:gd name="connsiteX11" fmla="*/ 2371959 w 4574113"/>
              <a:gd name="connsiteY11" fmla="*/ 3053878 h 3812472"/>
              <a:gd name="connsiteX12" fmla="*/ 2675654 w 4574113"/>
              <a:gd name="connsiteY12" fmla="*/ 2530895 h 3812472"/>
              <a:gd name="connsiteX13" fmla="*/ 2768595 w 4574113"/>
              <a:gd name="connsiteY13" fmla="*/ 2476119 h 3812472"/>
              <a:gd name="connsiteX14" fmla="*/ 3909778 w 4574113"/>
              <a:gd name="connsiteY14" fmla="*/ 676847 h 3812472"/>
              <a:gd name="connsiteX15" fmla="*/ 4305516 w 4574113"/>
              <a:gd name="connsiteY15" fmla="*/ 676847 h 3812472"/>
              <a:gd name="connsiteX16" fmla="*/ 4367056 w 4574113"/>
              <a:gd name="connsiteY16" fmla="*/ 712612 h 3812472"/>
              <a:gd name="connsiteX17" fmla="*/ 4564498 w 4574113"/>
              <a:gd name="connsiteY17" fmla="*/ 1054092 h 3812472"/>
              <a:gd name="connsiteX18" fmla="*/ 4564498 w 4574113"/>
              <a:gd name="connsiteY18" fmla="*/ 1123921 h 3812472"/>
              <a:gd name="connsiteX19" fmla="*/ 4367056 w 4574113"/>
              <a:gd name="connsiteY19" fmla="*/ 1465401 h 3812472"/>
              <a:gd name="connsiteX20" fmla="*/ 4305516 w 4574113"/>
              <a:gd name="connsiteY20" fmla="*/ 1501167 h 3812472"/>
              <a:gd name="connsiteX21" fmla="*/ 3909778 w 4574113"/>
              <a:gd name="connsiteY21" fmla="*/ 1501167 h 3812472"/>
              <a:gd name="connsiteX22" fmla="*/ 3849091 w 4574113"/>
              <a:gd name="connsiteY22" fmla="*/ 1465401 h 3812472"/>
              <a:gd name="connsiteX23" fmla="*/ 3650795 w 4574113"/>
              <a:gd name="connsiteY23" fmla="*/ 1123921 h 3812472"/>
              <a:gd name="connsiteX24" fmla="*/ 3650795 w 4574113"/>
              <a:gd name="connsiteY24" fmla="*/ 1054092 h 3812472"/>
              <a:gd name="connsiteX25" fmla="*/ 3849091 w 4574113"/>
              <a:gd name="connsiteY25" fmla="*/ 712612 h 3812472"/>
              <a:gd name="connsiteX26" fmla="*/ 3909778 w 4574113"/>
              <a:gd name="connsiteY26" fmla="*/ 676847 h 3812472"/>
              <a:gd name="connsiteX27" fmla="*/ 1104892 w 4574113"/>
              <a:gd name="connsiteY27" fmla="*/ 0 h 3812472"/>
              <a:gd name="connsiteX28" fmla="*/ 2732784 w 4574113"/>
              <a:gd name="connsiteY28" fmla="*/ 0 h 3812472"/>
              <a:gd name="connsiteX29" fmla="*/ 2985934 w 4574113"/>
              <a:gd name="connsiteY29" fmla="*/ 147125 h 3812472"/>
              <a:gd name="connsiteX30" fmla="*/ 3798122 w 4574113"/>
              <a:gd name="connsiteY30" fmla="*/ 1551823 h 3812472"/>
              <a:gd name="connsiteX31" fmla="*/ 3798122 w 4574113"/>
              <a:gd name="connsiteY31" fmla="*/ 1839068 h 3812472"/>
              <a:gd name="connsiteX32" fmla="*/ 3496551 w 4574113"/>
              <a:gd name="connsiteY32" fmla="*/ 2360642 h 3812472"/>
              <a:gd name="connsiteX33" fmla="*/ 3471135 w 4574113"/>
              <a:gd name="connsiteY33" fmla="*/ 2404597 h 3812472"/>
              <a:gd name="connsiteX34" fmla="*/ 3472029 w 4574113"/>
              <a:gd name="connsiteY34" fmla="*/ 2404972 h 3812472"/>
              <a:gd name="connsiteX35" fmla="*/ 3516881 w 4574113"/>
              <a:gd name="connsiteY35" fmla="*/ 2450209 h 3812472"/>
              <a:gd name="connsiteX36" fmla="*/ 3857970 w 4574113"/>
              <a:gd name="connsiteY36" fmla="*/ 3040131 h 3812472"/>
              <a:gd name="connsiteX37" fmla="*/ 3857970 w 4574113"/>
              <a:gd name="connsiteY37" fmla="*/ 3160764 h 3812472"/>
              <a:gd name="connsiteX38" fmla="*/ 3516881 w 4574113"/>
              <a:gd name="connsiteY38" fmla="*/ 3750684 h 3812472"/>
              <a:gd name="connsiteX39" fmla="*/ 3410567 w 4574113"/>
              <a:gd name="connsiteY39" fmla="*/ 3812472 h 3812472"/>
              <a:gd name="connsiteX40" fmla="*/ 2726911 w 4574113"/>
              <a:gd name="connsiteY40" fmla="*/ 3812472 h 3812472"/>
              <a:gd name="connsiteX41" fmla="*/ 2622074 w 4574113"/>
              <a:gd name="connsiteY41" fmla="*/ 3750684 h 3812472"/>
              <a:gd name="connsiteX42" fmla="*/ 2438330 w 4574113"/>
              <a:gd name="connsiteY42" fmla="*/ 3434265 h 3812472"/>
              <a:gd name="connsiteX43" fmla="*/ 2417573 w 4574113"/>
              <a:gd name="connsiteY43" fmla="*/ 3398519 h 3812472"/>
              <a:gd name="connsiteX44" fmla="*/ 2433905 w 4574113"/>
              <a:gd name="connsiteY44" fmla="*/ 3398519 h 3812472"/>
              <a:gd name="connsiteX45" fmla="*/ 2511101 w 4574113"/>
              <a:gd name="connsiteY45" fmla="*/ 3398519 h 3812472"/>
              <a:gd name="connsiteX46" fmla="*/ 2544636 w 4574113"/>
              <a:gd name="connsiteY46" fmla="*/ 3456269 h 3812472"/>
              <a:gd name="connsiteX47" fmla="*/ 2672757 w 4574113"/>
              <a:gd name="connsiteY47" fmla="*/ 3676902 h 3812472"/>
              <a:gd name="connsiteX48" fmla="*/ 2765699 w 4574113"/>
              <a:gd name="connsiteY48" fmla="*/ 3731679 h 3812472"/>
              <a:gd name="connsiteX49" fmla="*/ 3371780 w 4574113"/>
              <a:gd name="connsiteY49" fmla="*/ 3731679 h 3812472"/>
              <a:gd name="connsiteX50" fmla="*/ 3466029 w 4574113"/>
              <a:gd name="connsiteY50" fmla="*/ 3676902 h 3812472"/>
              <a:gd name="connsiteX51" fmla="*/ 3768415 w 4574113"/>
              <a:gd name="connsiteY51" fmla="*/ 3153920 h 3812472"/>
              <a:gd name="connsiteX52" fmla="*/ 3768415 w 4574113"/>
              <a:gd name="connsiteY52" fmla="*/ 3046975 h 3812472"/>
              <a:gd name="connsiteX53" fmla="*/ 3466029 w 4574113"/>
              <a:gd name="connsiteY53" fmla="*/ 2523992 h 3812472"/>
              <a:gd name="connsiteX54" fmla="*/ 3426268 w 4574113"/>
              <a:gd name="connsiteY54" fmla="*/ 2483888 h 3812472"/>
              <a:gd name="connsiteX55" fmla="*/ 3421667 w 4574113"/>
              <a:gd name="connsiteY55" fmla="*/ 2481960 h 3812472"/>
              <a:gd name="connsiteX56" fmla="*/ 3446331 w 4574113"/>
              <a:gd name="connsiteY56" fmla="*/ 2439303 h 3812472"/>
              <a:gd name="connsiteX57" fmla="*/ 3464674 w 4574113"/>
              <a:gd name="connsiteY57" fmla="*/ 2407578 h 3812472"/>
              <a:gd name="connsiteX58" fmla="*/ 3445649 w 4574113"/>
              <a:gd name="connsiteY58" fmla="*/ 2399601 h 3812472"/>
              <a:gd name="connsiteX59" fmla="*/ 3413464 w 4574113"/>
              <a:gd name="connsiteY59" fmla="*/ 2395325 h 3812472"/>
              <a:gd name="connsiteX60" fmla="*/ 2729808 w 4574113"/>
              <a:gd name="connsiteY60" fmla="*/ 2395325 h 3812472"/>
              <a:gd name="connsiteX61" fmla="*/ 2624971 w 4574113"/>
              <a:gd name="connsiteY61" fmla="*/ 2457112 h 3812472"/>
              <a:gd name="connsiteX62" fmla="*/ 2282405 w 4574113"/>
              <a:gd name="connsiteY62" fmla="*/ 3047034 h 3812472"/>
              <a:gd name="connsiteX63" fmla="*/ 2282405 w 4574113"/>
              <a:gd name="connsiteY63" fmla="*/ 3167666 h 3812472"/>
              <a:gd name="connsiteX64" fmla="*/ 2395478 w 4574113"/>
              <a:gd name="connsiteY64" fmla="*/ 3362386 h 3812472"/>
              <a:gd name="connsiteX65" fmla="*/ 2412031 w 4574113"/>
              <a:gd name="connsiteY65" fmla="*/ 3390890 h 3812472"/>
              <a:gd name="connsiteX66" fmla="*/ 2335350 w 4574113"/>
              <a:gd name="connsiteY66" fmla="*/ 3390890 h 3812472"/>
              <a:gd name="connsiteX67" fmla="*/ 1104892 w 4574113"/>
              <a:gd name="connsiteY67" fmla="*/ 3390890 h 3812472"/>
              <a:gd name="connsiteX68" fmla="*/ 855258 w 4574113"/>
              <a:gd name="connsiteY68" fmla="*/ 3243764 h 3812472"/>
              <a:gd name="connsiteX69" fmla="*/ 39555 w 4574113"/>
              <a:gd name="connsiteY69" fmla="*/ 1839068 h 3812472"/>
              <a:gd name="connsiteX70" fmla="*/ 39555 w 4574113"/>
              <a:gd name="connsiteY70" fmla="*/ 1551823 h 3812472"/>
              <a:gd name="connsiteX71" fmla="*/ 855258 w 4574113"/>
              <a:gd name="connsiteY71" fmla="*/ 147125 h 3812472"/>
              <a:gd name="connsiteX72" fmla="*/ 1104892 w 4574113"/>
              <a:gd name="connsiteY72" fmla="*/ 0 h 381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574113" h="3812472">
                <a:moveTo>
                  <a:pt x="2768595" y="2476119"/>
                </a:moveTo>
                <a:cubicBezTo>
                  <a:pt x="2768595" y="2476119"/>
                  <a:pt x="2768595" y="2476119"/>
                  <a:pt x="3374676" y="2476119"/>
                </a:cubicBezTo>
                <a:cubicBezTo>
                  <a:pt x="3384493" y="2476119"/>
                  <a:pt x="3394066" y="2477423"/>
                  <a:pt x="3403209" y="2479909"/>
                </a:cubicBezTo>
                <a:lnTo>
                  <a:pt x="3422833" y="2488137"/>
                </a:lnTo>
                <a:lnTo>
                  <a:pt x="3410840" y="2508879"/>
                </a:lnTo>
                <a:cubicBezTo>
                  <a:pt x="3302401" y="2696426"/>
                  <a:pt x="3163600" y="2936487"/>
                  <a:pt x="2985934" y="3243764"/>
                </a:cubicBezTo>
                <a:cubicBezTo>
                  <a:pt x="2933195" y="3334842"/>
                  <a:pt x="2838263" y="3390890"/>
                  <a:pt x="2732784" y="3390890"/>
                </a:cubicBezTo>
                <a:cubicBezTo>
                  <a:pt x="2732784" y="3390890"/>
                  <a:pt x="2732784" y="3390890"/>
                  <a:pt x="2529297" y="3390890"/>
                </a:cubicBezTo>
                <a:lnTo>
                  <a:pt x="2505559" y="3390890"/>
                </a:lnTo>
                <a:lnTo>
                  <a:pt x="2482907" y="3351884"/>
                </a:lnTo>
                <a:cubicBezTo>
                  <a:pt x="2451367" y="3297569"/>
                  <a:pt x="2414666" y="3234367"/>
                  <a:pt x="2371959" y="3160822"/>
                </a:cubicBezTo>
                <a:cubicBezTo>
                  <a:pt x="2352324" y="3128217"/>
                  <a:pt x="2352324" y="3086483"/>
                  <a:pt x="2371959" y="3053878"/>
                </a:cubicBezTo>
                <a:cubicBezTo>
                  <a:pt x="2371959" y="3053878"/>
                  <a:pt x="2371959" y="3053878"/>
                  <a:pt x="2675654" y="2530895"/>
                </a:cubicBezTo>
                <a:cubicBezTo>
                  <a:pt x="2693981" y="2496986"/>
                  <a:pt x="2730633" y="2476119"/>
                  <a:pt x="2768595" y="2476119"/>
                </a:cubicBezTo>
                <a:close/>
                <a:moveTo>
                  <a:pt x="3909778" y="676847"/>
                </a:moveTo>
                <a:cubicBezTo>
                  <a:pt x="3909778" y="676847"/>
                  <a:pt x="3909778" y="676847"/>
                  <a:pt x="4305516" y="676847"/>
                </a:cubicBezTo>
                <a:cubicBezTo>
                  <a:pt x="4331158" y="676847"/>
                  <a:pt x="4354235" y="690472"/>
                  <a:pt x="4367056" y="712612"/>
                </a:cubicBezTo>
                <a:cubicBezTo>
                  <a:pt x="4367056" y="712612"/>
                  <a:pt x="4367056" y="712612"/>
                  <a:pt x="4564498" y="1054092"/>
                </a:cubicBezTo>
                <a:cubicBezTo>
                  <a:pt x="4577319" y="1075382"/>
                  <a:pt x="4577319" y="1102632"/>
                  <a:pt x="4564498" y="1123921"/>
                </a:cubicBezTo>
                <a:cubicBezTo>
                  <a:pt x="4564498" y="1123921"/>
                  <a:pt x="4564498" y="1123921"/>
                  <a:pt x="4367056" y="1465401"/>
                </a:cubicBezTo>
                <a:cubicBezTo>
                  <a:pt x="4354235" y="1487542"/>
                  <a:pt x="4331158" y="1501167"/>
                  <a:pt x="4305516" y="1501167"/>
                </a:cubicBezTo>
                <a:cubicBezTo>
                  <a:pt x="4305516" y="1501167"/>
                  <a:pt x="4305516" y="1501167"/>
                  <a:pt x="3909778" y="1501167"/>
                </a:cubicBezTo>
                <a:cubicBezTo>
                  <a:pt x="3884990" y="1501167"/>
                  <a:pt x="3861058" y="1487542"/>
                  <a:pt x="3849091" y="1465401"/>
                </a:cubicBezTo>
                <a:cubicBezTo>
                  <a:pt x="3849091" y="1465401"/>
                  <a:pt x="3849091" y="1465401"/>
                  <a:pt x="3650795" y="1123921"/>
                </a:cubicBezTo>
                <a:cubicBezTo>
                  <a:pt x="3637974" y="1102632"/>
                  <a:pt x="3637974" y="1075382"/>
                  <a:pt x="3650795" y="1054092"/>
                </a:cubicBezTo>
                <a:cubicBezTo>
                  <a:pt x="3650795" y="1054092"/>
                  <a:pt x="3650795" y="1054092"/>
                  <a:pt x="3849091" y="712612"/>
                </a:cubicBezTo>
                <a:cubicBezTo>
                  <a:pt x="3861058" y="690472"/>
                  <a:pt x="3884990" y="676847"/>
                  <a:pt x="3909778" y="676847"/>
                </a:cubicBezTo>
                <a:close/>
                <a:moveTo>
                  <a:pt x="1104892" y="0"/>
                </a:moveTo>
                <a:cubicBezTo>
                  <a:pt x="1104892" y="0"/>
                  <a:pt x="1104892" y="0"/>
                  <a:pt x="2732784" y="0"/>
                </a:cubicBezTo>
                <a:cubicBezTo>
                  <a:pt x="2838263" y="0"/>
                  <a:pt x="2933195" y="56047"/>
                  <a:pt x="2985934" y="147125"/>
                </a:cubicBezTo>
                <a:cubicBezTo>
                  <a:pt x="2985934" y="147125"/>
                  <a:pt x="2985934" y="147125"/>
                  <a:pt x="3798122" y="1551823"/>
                </a:cubicBezTo>
                <a:cubicBezTo>
                  <a:pt x="3850862" y="1639397"/>
                  <a:pt x="3850862" y="1751493"/>
                  <a:pt x="3798122" y="1839068"/>
                </a:cubicBezTo>
                <a:cubicBezTo>
                  <a:pt x="3798122" y="1839068"/>
                  <a:pt x="3798122" y="1839068"/>
                  <a:pt x="3496551" y="2360642"/>
                </a:cubicBezTo>
                <a:lnTo>
                  <a:pt x="3471135" y="2404597"/>
                </a:lnTo>
                <a:lnTo>
                  <a:pt x="3472029" y="2404972"/>
                </a:lnTo>
                <a:cubicBezTo>
                  <a:pt x="3490302" y="2415638"/>
                  <a:pt x="3505806" y="2431084"/>
                  <a:pt x="3516881" y="2450209"/>
                </a:cubicBezTo>
                <a:cubicBezTo>
                  <a:pt x="3516881" y="2450209"/>
                  <a:pt x="3516881" y="2450209"/>
                  <a:pt x="3857970" y="3040131"/>
                </a:cubicBezTo>
                <a:cubicBezTo>
                  <a:pt x="3880120" y="3076909"/>
                  <a:pt x="3880120" y="3123985"/>
                  <a:pt x="3857970" y="3160764"/>
                </a:cubicBezTo>
                <a:cubicBezTo>
                  <a:pt x="3857970" y="3160764"/>
                  <a:pt x="3857970" y="3160764"/>
                  <a:pt x="3516881" y="3750684"/>
                </a:cubicBezTo>
                <a:cubicBezTo>
                  <a:pt x="3494732" y="3788933"/>
                  <a:pt x="3454864" y="3812472"/>
                  <a:pt x="3410567" y="3812472"/>
                </a:cubicBezTo>
                <a:cubicBezTo>
                  <a:pt x="3410567" y="3812472"/>
                  <a:pt x="3410567" y="3812472"/>
                  <a:pt x="2726911" y="3812472"/>
                </a:cubicBezTo>
                <a:cubicBezTo>
                  <a:pt x="2684090" y="3812472"/>
                  <a:pt x="2642747" y="3788933"/>
                  <a:pt x="2622074" y="3750684"/>
                </a:cubicBezTo>
                <a:cubicBezTo>
                  <a:pt x="2622074" y="3750684"/>
                  <a:pt x="2622074" y="3750684"/>
                  <a:pt x="2438330" y="3434265"/>
                </a:cubicBezTo>
                <a:lnTo>
                  <a:pt x="2417573" y="3398519"/>
                </a:lnTo>
                <a:lnTo>
                  <a:pt x="2433905" y="3398519"/>
                </a:lnTo>
                <a:lnTo>
                  <a:pt x="2511101" y="3398519"/>
                </a:lnTo>
                <a:lnTo>
                  <a:pt x="2544636" y="3456269"/>
                </a:lnTo>
                <a:cubicBezTo>
                  <a:pt x="2672757" y="3676902"/>
                  <a:pt x="2672757" y="3676902"/>
                  <a:pt x="2672757" y="3676902"/>
                </a:cubicBezTo>
                <a:cubicBezTo>
                  <a:pt x="2691084" y="3710811"/>
                  <a:pt x="2727737" y="3731679"/>
                  <a:pt x="2765699" y="3731679"/>
                </a:cubicBezTo>
                <a:cubicBezTo>
                  <a:pt x="3371780" y="3731679"/>
                  <a:pt x="3371780" y="3731679"/>
                  <a:pt x="3371780" y="3731679"/>
                </a:cubicBezTo>
                <a:cubicBezTo>
                  <a:pt x="3411050" y="3731679"/>
                  <a:pt x="3446394" y="3710811"/>
                  <a:pt x="3466029" y="3676902"/>
                </a:cubicBezTo>
                <a:cubicBezTo>
                  <a:pt x="3768415" y="3153920"/>
                  <a:pt x="3768415" y="3153920"/>
                  <a:pt x="3768415" y="3153920"/>
                </a:cubicBezTo>
                <a:cubicBezTo>
                  <a:pt x="3788051" y="3121314"/>
                  <a:pt x="3788051" y="3079580"/>
                  <a:pt x="3768415" y="3046975"/>
                </a:cubicBezTo>
                <a:cubicBezTo>
                  <a:pt x="3466029" y="2523992"/>
                  <a:pt x="3466029" y="2523992"/>
                  <a:pt x="3466029" y="2523992"/>
                </a:cubicBezTo>
                <a:cubicBezTo>
                  <a:pt x="3456211" y="2507037"/>
                  <a:pt x="3442467" y="2493343"/>
                  <a:pt x="3426268" y="2483888"/>
                </a:cubicBezTo>
                <a:lnTo>
                  <a:pt x="3421667" y="2481960"/>
                </a:lnTo>
                <a:lnTo>
                  <a:pt x="3446331" y="2439303"/>
                </a:lnTo>
                <a:lnTo>
                  <a:pt x="3464674" y="2407578"/>
                </a:lnTo>
                <a:lnTo>
                  <a:pt x="3445649" y="2399601"/>
                </a:lnTo>
                <a:cubicBezTo>
                  <a:pt x="3435335" y="2396796"/>
                  <a:pt x="3424538" y="2395325"/>
                  <a:pt x="3413464" y="2395325"/>
                </a:cubicBezTo>
                <a:cubicBezTo>
                  <a:pt x="2729808" y="2395325"/>
                  <a:pt x="2729808" y="2395325"/>
                  <a:pt x="2729808" y="2395325"/>
                </a:cubicBezTo>
                <a:cubicBezTo>
                  <a:pt x="2686987" y="2395325"/>
                  <a:pt x="2645644" y="2418863"/>
                  <a:pt x="2624971" y="2457112"/>
                </a:cubicBezTo>
                <a:cubicBezTo>
                  <a:pt x="2282405" y="3047034"/>
                  <a:pt x="2282405" y="3047034"/>
                  <a:pt x="2282405" y="3047034"/>
                </a:cubicBezTo>
                <a:cubicBezTo>
                  <a:pt x="2260256" y="3083811"/>
                  <a:pt x="2260256" y="3130887"/>
                  <a:pt x="2282405" y="3167666"/>
                </a:cubicBezTo>
                <a:cubicBezTo>
                  <a:pt x="2325225" y="3241406"/>
                  <a:pt x="2362693" y="3305929"/>
                  <a:pt x="2395478" y="3362386"/>
                </a:cubicBezTo>
                <a:lnTo>
                  <a:pt x="2412031" y="3390890"/>
                </a:lnTo>
                <a:lnTo>
                  <a:pt x="2335350" y="3390890"/>
                </a:lnTo>
                <a:cubicBezTo>
                  <a:pt x="2096889" y="3390890"/>
                  <a:pt x="1715352" y="3390890"/>
                  <a:pt x="1104892" y="3390890"/>
                </a:cubicBezTo>
                <a:cubicBezTo>
                  <a:pt x="1002929" y="3390890"/>
                  <a:pt x="904482" y="3334842"/>
                  <a:pt x="855258" y="3243764"/>
                </a:cubicBezTo>
                <a:cubicBezTo>
                  <a:pt x="855258" y="3243764"/>
                  <a:pt x="855258" y="3243764"/>
                  <a:pt x="39555" y="1839068"/>
                </a:cubicBezTo>
                <a:cubicBezTo>
                  <a:pt x="-13185" y="1751493"/>
                  <a:pt x="-13185" y="1639397"/>
                  <a:pt x="39555" y="1551823"/>
                </a:cubicBezTo>
                <a:cubicBezTo>
                  <a:pt x="39555" y="1551823"/>
                  <a:pt x="39555" y="1551823"/>
                  <a:pt x="855258" y="147125"/>
                </a:cubicBezTo>
                <a:cubicBezTo>
                  <a:pt x="904482" y="56047"/>
                  <a:pt x="1002929" y="0"/>
                  <a:pt x="11048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0896D7-5D9C-F641-B596-5D7DC8151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9382" y="2096162"/>
            <a:ext cx="3894161" cy="26578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S_tradnl" sz="20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 la consulta llega directamente a nosotros, se puede tener toda la libertad para elegir la batería de test, pero si el pedido es de otro profesional debe saberse el motivo del pedido.</a:t>
            </a:r>
            <a:endParaRPr lang="es-ES_tradnl" sz="2000">
              <a:solidFill>
                <a:schemeClr val="bg1"/>
              </a:solidFill>
            </a:endParaRPr>
          </a:p>
          <a:p>
            <a:endParaRPr lang="es-ES_tradnl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04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8AE8F0B-75C5-9043-AA7C-3EFEBC747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567843"/>
            <a:ext cx="3712224" cy="3714496"/>
          </a:xfrm>
        </p:spPr>
        <p:txBody>
          <a:bodyPr anchor="ctr">
            <a:normAutofit/>
          </a:bodyPr>
          <a:lstStyle/>
          <a:p>
            <a:r>
              <a:rPr lang="es-ES_tradnl" sz="4800" b="1"/>
              <a:t>Edad cronológica del consultante</a:t>
            </a:r>
            <a:br>
              <a:rPr lang="es-ES_tradnl" sz="4800" b="1"/>
            </a:br>
            <a:endParaRPr lang="es-ES_tradnl" sz="48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C3846A5-A498-4C9E-B4DC-13532657D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5506" y="643467"/>
            <a:ext cx="1128382" cy="847206"/>
            <a:chOff x="8183879" y="1000124"/>
            <a:chExt cx="1562267" cy="1172973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8A845FC1-FE68-40DE-B785-AA0F3DBD6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C26048ED-7A92-4694-A168-2C6C5C0D6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662A3FAA-D056-4098-8115-EA61EAF06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7645" y="839534"/>
            <a:ext cx="6781601" cy="5652388"/>
          </a:xfrm>
          <a:custGeom>
            <a:avLst/>
            <a:gdLst>
              <a:gd name="connsiteX0" fmla="*/ 2768595 w 4574113"/>
              <a:gd name="connsiteY0" fmla="*/ 2476119 h 3812472"/>
              <a:gd name="connsiteX1" fmla="*/ 3374676 w 4574113"/>
              <a:gd name="connsiteY1" fmla="*/ 2476119 h 3812472"/>
              <a:gd name="connsiteX2" fmla="*/ 3403209 w 4574113"/>
              <a:gd name="connsiteY2" fmla="*/ 2479909 h 3812472"/>
              <a:gd name="connsiteX3" fmla="*/ 3422833 w 4574113"/>
              <a:gd name="connsiteY3" fmla="*/ 2488137 h 3812472"/>
              <a:gd name="connsiteX4" fmla="*/ 3410840 w 4574113"/>
              <a:gd name="connsiteY4" fmla="*/ 2508879 h 3812472"/>
              <a:gd name="connsiteX5" fmla="*/ 2985934 w 4574113"/>
              <a:gd name="connsiteY5" fmla="*/ 3243764 h 3812472"/>
              <a:gd name="connsiteX6" fmla="*/ 2732784 w 4574113"/>
              <a:gd name="connsiteY6" fmla="*/ 3390890 h 3812472"/>
              <a:gd name="connsiteX7" fmla="*/ 2529297 w 4574113"/>
              <a:gd name="connsiteY7" fmla="*/ 3390890 h 3812472"/>
              <a:gd name="connsiteX8" fmla="*/ 2505559 w 4574113"/>
              <a:gd name="connsiteY8" fmla="*/ 3390890 h 3812472"/>
              <a:gd name="connsiteX9" fmla="*/ 2482907 w 4574113"/>
              <a:gd name="connsiteY9" fmla="*/ 3351884 h 3812472"/>
              <a:gd name="connsiteX10" fmla="*/ 2371959 w 4574113"/>
              <a:gd name="connsiteY10" fmla="*/ 3160822 h 3812472"/>
              <a:gd name="connsiteX11" fmla="*/ 2371959 w 4574113"/>
              <a:gd name="connsiteY11" fmla="*/ 3053878 h 3812472"/>
              <a:gd name="connsiteX12" fmla="*/ 2675654 w 4574113"/>
              <a:gd name="connsiteY12" fmla="*/ 2530895 h 3812472"/>
              <a:gd name="connsiteX13" fmla="*/ 2768595 w 4574113"/>
              <a:gd name="connsiteY13" fmla="*/ 2476119 h 3812472"/>
              <a:gd name="connsiteX14" fmla="*/ 3909778 w 4574113"/>
              <a:gd name="connsiteY14" fmla="*/ 676847 h 3812472"/>
              <a:gd name="connsiteX15" fmla="*/ 4305516 w 4574113"/>
              <a:gd name="connsiteY15" fmla="*/ 676847 h 3812472"/>
              <a:gd name="connsiteX16" fmla="*/ 4367056 w 4574113"/>
              <a:gd name="connsiteY16" fmla="*/ 712612 h 3812472"/>
              <a:gd name="connsiteX17" fmla="*/ 4564498 w 4574113"/>
              <a:gd name="connsiteY17" fmla="*/ 1054092 h 3812472"/>
              <a:gd name="connsiteX18" fmla="*/ 4564498 w 4574113"/>
              <a:gd name="connsiteY18" fmla="*/ 1123921 h 3812472"/>
              <a:gd name="connsiteX19" fmla="*/ 4367056 w 4574113"/>
              <a:gd name="connsiteY19" fmla="*/ 1465401 h 3812472"/>
              <a:gd name="connsiteX20" fmla="*/ 4305516 w 4574113"/>
              <a:gd name="connsiteY20" fmla="*/ 1501167 h 3812472"/>
              <a:gd name="connsiteX21" fmla="*/ 3909778 w 4574113"/>
              <a:gd name="connsiteY21" fmla="*/ 1501167 h 3812472"/>
              <a:gd name="connsiteX22" fmla="*/ 3849091 w 4574113"/>
              <a:gd name="connsiteY22" fmla="*/ 1465401 h 3812472"/>
              <a:gd name="connsiteX23" fmla="*/ 3650795 w 4574113"/>
              <a:gd name="connsiteY23" fmla="*/ 1123921 h 3812472"/>
              <a:gd name="connsiteX24" fmla="*/ 3650795 w 4574113"/>
              <a:gd name="connsiteY24" fmla="*/ 1054092 h 3812472"/>
              <a:gd name="connsiteX25" fmla="*/ 3849091 w 4574113"/>
              <a:gd name="connsiteY25" fmla="*/ 712612 h 3812472"/>
              <a:gd name="connsiteX26" fmla="*/ 3909778 w 4574113"/>
              <a:gd name="connsiteY26" fmla="*/ 676847 h 3812472"/>
              <a:gd name="connsiteX27" fmla="*/ 1104892 w 4574113"/>
              <a:gd name="connsiteY27" fmla="*/ 0 h 3812472"/>
              <a:gd name="connsiteX28" fmla="*/ 2732784 w 4574113"/>
              <a:gd name="connsiteY28" fmla="*/ 0 h 3812472"/>
              <a:gd name="connsiteX29" fmla="*/ 2985934 w 4574113"/>
              <a:gd name="connsiteY29" fmla="*/ 147125 h 3812472"/>
              <a:gd name="connsiteX30" fmla="*/ 3798122 w 4574113"/>
              <a:gd name="connsiteY30" fmla="*/ 1551823 h 3812472"/>
              <a:gd name="connsiteX31" fmla="*/ 3798122 w 4574113"/>
              <a:gd name="connsiteY31" fmla="*/ 1839068 h 3812472"/>
              <a:gd name="connsiteX32" fmla="*/ 3496551 w 4574113"/>
              <a:gd name="connsiteY32" fmla="*/ 2360642 h 3812472"/>
              <a:gd name="connsiteX33" fmla="*/ 3471135 w 4574113"/>
              <a:gd name="connsiteY33" fmla="*/ 2404597 h 3812472"/>
              <a:gd name="connsiteX34" fmla="*/ 3472029 w 4574113"/>
              <a:gd name="connsiteY34" fmla="*/ 2404972 h 3812472"/>
              <a:gd name="connsiteX35" fmla="*/ 3516881 w 4574113"/>
              <a:gd name="connsiteY35" fmla="*/ 2450209 h 3812472"/>
              <a:gd name="connsiteX36" fmla="*/ 3857970 w 4574113"/>
              <a:gd name="connsiteY36" fmla="*/ 3040131 h 3812472"/>
              <a:gd name="connsiteX37" fmla="*/ 3857970 w 4574113"/>
              <a:gd name="connsiteY37" fmla="*/ 3160764 h 3812472"/>
              <a:gd name="connsiteX38" fmla="*/ 3516881 w 4574113"/>
              <a:gd name="connsiteY38" fmla="*/ 3750684 h 3812472"/>
              <a:gd name="connsiteX39" fmla="*/ 3410567 w 4574113"/>
              <a:gd name="connsiteY39" fmla="*/ 3812472 h 3812472"/>
              <a:gd name="connsiteX40" fmla="*/ 2726911 w 4574113"/>
              <a:gd name="connsiteY40" fmla="*/ 3812472 h 3812472"/>
              <a:gd name="connsiteX41" fmla="*/ 2622074 w 4574113"/>
              <a:gd name="connsiteY41" fmla="*/ 3750684 h 3812472"/>
              <a:gd name="connsiteX42" fmla="*/ 2438330 w 4574113"/>
              <a:gd name="connsiteY42" fmla="*/ 3434265 h 3812472"/>
              <a:gd name="connsiteX43" fmla="*/ 2417573 w 4574113"/>
              <a:gd name="connsiteY43" fmla="*/ 3398519 h 3812472"/>
              <a:gd name="connsiteX44" fmla="*/ 2433905 w 4574113"/>
              <a:gd name="connsiteY44" fmla="*/ 3398519 h 3812472"/>
              <a:gd name="connsiteX45" fmla="*/ 2511101 w 4574113"/>
              <a:gd name="connsiteY45" fmla="*/ 3398519 h 3812472"/>
              <a:gd name="connsiteX46" fmla="*/ 2544636 w 4574113"/>
              <a:gd name="connsiteY46" fmla="*/ 3456269 h 3812472"/>
              <a:gd name="connsiteX47" fmla="*/ 2672757 w 4574113"/>
              <a:gd name="connsiteY47" fmla="*/ 3676902 h 3812472"/>
              <a:gd name="connsiteX48" fmla="*/ 2765699 w 4574113"/>
              <a:gd name="connsiteY48" fmla="*/ 3731679 h 3812472"/>
              <a:gd name="connsiteX49" fmla="*/ 3371780 w 4574113"/>
              <a:gd name="connsiteY49" fmla="*/ 3731679 h 3812472"/>
              <a:gd name="connsiteX50" fmla="*/ 3466029 w 4574113"/>
              <a:gd name="connsiteY50" fmla="*/ 3676902 h 3812472"/>
              <a:gd name="connsiteX51" fmla="*/ 3768415 w 4574113"/>
              <a:gd name="connsiteY51" fmla="*/ 3153920 h 3812472"/>
              <a:gd name="connsiteX52" fmla="*/ 3768415 w 4574113"/>
              <a:gd name="connsiteY52" fmla="*/ 3046975 h 3812472"/>
              <a:gd name="connsiteX53" fmla="*/ 3466029 w 4574113"/>
              <a:gd name="connsiteY53" fmla="*/ 2523992 h 3812472"/>
              <a:gd name="connsiteX54" fmla="*/ 3426268 w 4574113"/>
              <a:gd name="connsiteY54" fmla="*/ 2483888 h 3812472"/>
              <a:gd name="connsiteX55" fmla="*/ 3421667 w 4574113"/>
              <a:gd name="connsiteY55" fmla="*/ 2481960 h 3812472"/>
              <a:gd name="connsiteX56" fmla="*/ 3446331 w 4574113"/>
              <a:gd name="connsiteY56" fmla="*/ 2439303 h 3812472"/>
              <a:gd name="connsiteX57" fmla="*/ 3464674 w 4574113"/>
              <a:gd name="connsiteY57" fmla="*/ 2407578 h 3812472"/>
              <a:gd name="connsiteX58" fmla="*/ 3445649 w 4574113"/>
              <a:gd name="connsiteY58" fmla="*/ 2399601 h 3812472"/>
              <a:gd name="connsiteX59" fmla="*/ 3413464 w 4574113"/>
              <a:gd name="connsiteY59" fmla="*/ 2395325 h 3812472"/>
              <a:gd name="connsiteX60" fmla="*/ 2729808 w 4574113"/>
              <a:gd name="connsiteY60" fmla="*/ 2395325 h 3812472"/>
              <a:gd name="connsiteX61" fmla="*/ 2624971 w 4574113"/>
              <a:gd name="connsiteY61" fmla="*/ 2457112 h 3812472"/>
              <a:gd name="connsiteX62" fmla="*/ 2282405 w 4574113"/>
              <a:gd name="connsiteY62" fmla="*/ 3047034 h 3812472"/>
              <a:gd name="connsiteX63" fmla="*/ 2282405 w 4574113"/>
              <a:gd name="connsiteY63" fmla="*/ 3167666 h 3812472"/>
              <a:gd name="connsiteX64" fmla="*/ 2395478 w 4574113"/>
              <a:gd name="connsiteY64" fmla="*/ 3362386 h 3812472"/>
              <a:gd name="connsiteX65" fmla="*/ 2412031 w 4574113"/>
              <a:gd name="connsiteY65" fmla="*/ 3390890 h 3812472"/>
              <a:gd name="connsiteX66" fmla="*/ 2335350 w 4574113"/>
              <a:gd name="connsiteY66" fmla="*/ 3390890 h 3812472"/>
              <a:gd name="connsiteX67" fmla="*/ 1104892 w 4574113"/>
              <a:gd name="connsiteY67" fmla="*/ 3390890 h 3812472"/>
              <a:gd name="connsiteX68" fmla="*/ 855258 w 4574113"/>
              <a:gd name="connsiteY68" fmla="*/ 3243764 h 3812472"/>
              <a:gd name="connsiteX69" fmla="*/ 39555 w 4574113"/>
              <a:gd name="connsiteY69" fmla="*/ 1839068 h 3812472"/>
              <a:gd name="connsiteX70" fmla="*/ 39555 w 4574113"/>
              <a:gd name="connsiteY70" fmla="*/ 1551823 h 3812472"/>
              <a:gd name="connsiteX71" fmla="*/ 855258 w 4574113"/>
              <a:gd name="connsiteY71" fmla="*/ 147125 h 3812472"/>
              <a:gd name="connsiteX72" fmla="*/ 1104892 w 4574113"/>
              <a:gd name="connsiteY72" fmla="*/ 0 h 381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574113" h="3812472">
                <a:moveTo>
                  <a:pt x="2768595" y="2476119"/>
                </a:moveTo>
                <a:cubicBezTo>
                  <a:pt x="2768595" y="2476119"/>
                  <a:pt x="2768595" y="2476119"/>
                  <a:pt x="3374676" y="2476119"/>
                </a:cubicBezTo>
                <a:cubicBezTo>
                  <a:pt x="3384493" y="2476119"/>
                  <a:pt x="3394066" y="2477423"/>
                  <a:pt x="3403209" y="2479909"/>
                </a:cubicBezTo>
                <a:lnTo>
                  <a:pt x="3422833" y="2488137"/>
                </a:lnTo>
                <a:lnTo>
                  <a:pt x="3410840" y="2508879"/>
                </a:lnTo>
                <a:cubicBezTo>
                  <a:pt x="3302401" y="2696426"/>
                  <a:pt x="3163600" y="2936487"/>
                  <a:pt x="2985934" y="3243764"/>
                </a:cubicBezTo>
                <a:cubicBezTo>
                  <a:pt x="2933195" y="3334842"/>
                  <a:pt x="2838263" y="3390890"/>
                  <a:pt x="2732784" y="3390890"/>
                </a:cubicBezTo>
                <a:cubicBezTo>
                  <a:pt x="2732784" y="3390890"/>
                  <a:pt x="2732784" y="3390890"/>
                  <a:pt x="2529297" y="3390890"/>
                </a:cubicBezTo>
                <a:lnTo>
                  <a:pt x="2505559" y="3390890"/>
                </a:lnTo>
                <a:lnTo>
                  <a:pt x="2482907" y="3351884"/>
                </a:lnTo>
                <a:cubicBezTo>
                  <a:pt x="2451367" y="3297569"/>
                  <a:pt x="2414666" y="3234367"/>
                  <a:pt x="2371959" y="3160822"/>
                </a:cubicBezTo>
                <a:cubicBezTo>
                  <a:pt x="2352324" y="3128217"/>
                  <a:pt x="2352324" y="3086483"/>
                  <a:pt x="2371959" y="3053878"/>
                </a:cubicBezTo>
                <a:cubicBezTo>
                  <a:pt x="2371959" y="3053878"/>
                  <a:pt x="2371959" y="3053878"/>
                  <a:pt x="2675654" y="2530895"/>
                </a:cubicBezTo>
                <a:cubicBezTo>
                  <a:pt x="2693981" y="2496986"/>
                  <a:pt x="2730633" y="2476119"/>
                  <a:pt x="2768595" y="2476119"/>
                </a:cubicBezTo>
                <a:close/>
                <a:moveTo>
                  <a:pt x="3909778" y="676847"/>
                </a:moveTo>
                <a:cubicBezTo>
                  <a:pt x="3909778" y="676847"/>
                  <a:pt x="3909778" y="676847"/>
                  <a:pt x="4305516" y="676847"/>
                </a:cubicBezTo>
                <a:cubicBezTo>
                  <a:pt x="4331158" y="676847"/>
                  <a:pt x="4354235" y="690472"/>
                  <a:pt x="4367056" y="712612"/>
                </a:cubicBezTo>
                <a:cubicBezTo>
                  <a:pt x="4367056" y="712612"/>
                  <a:pt x="4367056" y="712612"/>
                  <a:pt x="4564498" y="1054092"/>
                </a:cubicBezTo>
                <a:cubicBezTo>
                  <a:pt x="4577319" y="1075382"/>
                  <a:pt x="4577319" y="1102632"/>
                  <a:pt x="4564498" y="1123921"/>
                </a:cubicBezTo>
                <a:cubicBezTo>
                  <a:pt x="4564498" y="1123921"/>
                  <a:pt x="4564498" y="1123921"/>
                  <a:pt x="4367056" y="1465401"/>
                </a:cubicBezTo>
                <a:cubicBezTo>
                  <a:pt x="4354235" y="1487542"/>
                  <a:pt x="4331158" y="1501167"/>
                  <a:pt x="4305516" y="1501167"/>
                </a:cubicBezTo>
                <a:cubicBezTo>
                  <a:pt x="4305516" y="1501167"/>
                  <a:pt x="4305516" y="1501167"/>
                  <a:pt x="3909778" y="1501167"/>
                </a:cubicBezTo>
                <a:cubicBezTo>
                  <a:pt x="3884990" y="1501167"/>
                  <a:pt x="3861058" y="1487542"/>
                  <a:pt x="3849091" y="1465401"/>
                </a:cubicBezTo>
                <a:cubicBezTo>
                  <a:pt x="3849091" y="1465401"/>
                  <a:pt x="3849091" y="1465401"/>
                  <a:pt x="3650795" y="1123921"/>
                </a:cubicBezTo>
                <a:cubicBezTo>
                  <a:pt x="3637974" y="1102632"/>
                  <a:pt x="3637974" y="1075382"/>
                  <a:pt x="3650795" y="1054092"/>
                </a:cubicBezTo>
                <a:cubicBezTo>
                  <a:pt x="3650795" y="1054092"/>
                  <a:pt x="3650795" y="1054092"/>
                  <a:pt x="3849091" y="712612"/>
                </a:cubicBezTo>
                <a:cubicBezTo>
                  <a:pt x="3861058" y="690472"/>
                  <a:pt x="3884990" y="676847"/>
                  <a:pt x="3909778" y="676847"/>
                </a:cubicBezTo>
                <a:close/>
                <a:moveTo>
                  <a:pt x="1104892" y="0"/>
                </a:moveTo>
                <a:cubicBezTo>
                  <a:pt x="1104892" y="0"/>
                  <a:pt x="1104892" y="0"/>
                  <a:pt x="2732784" y="0"/>
                </a:cubicBezTo>
                <a:cubicBezTo>
                  <a:pt x="2838263" y="0"/>
                  <a:pt x="2933195" y="56047"/>
                  <a:pt x="2985934" y="147125"/>
                </a:cubicBezTo>
                <a:cubicBezTo>
                  <a:pt x="2985934" y="147125"/>
                  <a:pt x="2985934" y="147125"/>
                  <a:pt x="3798122" y="1551823"/>
                </a:cubicBezTo>
                <a:cubicBezTo>
                  <a:pt x="3850862" y="1639397"/>
                  <a:pt x="3850862" y="1751493"/>
                  <a:pt x="3798122" y="1839068"/>
                </a:cubicBezTo>
                <a:cubicBezTo>
                  <a:pt x="3798122" y="1839068"/>
                  <a:pt x="3798122" y="1839068"/>
                  <a:pt x="3496551" y="2360642"/>
                </a:cubicBezTo>
                <a:lnTo>
                  <a:pt x="3471135" y="2404597"/>
                </a:lnTo>
                <a:lnTo>
                  <a:pt x="3472029" y="2404972"/>
                </a:lnTo>
                <a:cubicBezTo>
                  <a:pt x="3490302" y="2415638"/>
                  <a:pt x="3505806" y="2431084"/>
                  <a:pt x="3516881" y="2450209"/>
                </a:cubicBezTo>
                <a:cubicBezTo>
                  <a:pt x="3516881" y="2450209"/>
                  <a:pt x="3516881" y="2450209"/>
                  <a:pt x="3857970" y="3040131"/>
                </a:cubicBezTo>
                <a:cubicBezTo>
                  <a:pt x="3880120" y="3076909"/>
                  <a:pt x="3880120" y="3123985"/>
                  <a:pt x="3857970" y="3160764"/>
                </a:cubicBezTo>
                <a:cubicBezTo>
                  <a:pt x="3857970" y="3160764"/>
                  <a:pt x="3857970" y="3160764"/>
                  <a:pt x="3516881" y="3750684"/>
                </a:cubicBezTo>
                <a:cubicBezTo>
                  <a:pt x="3494732" y="3788933"/>
                  <a:pt x="3454864" y="3812472"/>
                  <a:pt x="3410567" y="3812472"/>
                </a:cubicBezTo>
                <a:cubicBezTo>
                  <a:pt x="3410567" y="3812472"/>
                  <a:pt x="3410567" y="3812472"/>
                  <a:pt x="2726911" y="3812472"/>
                </a:cubicBezTo>
                <a:cubicBezTo>
                  <a:pt x="2684090" y="3812472"/>
                  <a:pt x="2642747" y="3788933"/>
                  <a:pt x="2622074" y="3750684"/>
                </a:cubicBezTo>
                <a:cubicBezTo>
                  <a:pt x="2622074" y="3750684"/>
                  <a:pt x="2622074" y="3750684"/>
                  <a:pt x="2438330" y="3434265"/>
                </a:cubicBezTo>
                <a:lnTo>
                  <a:pt x="2417573" y="3398519"/>
                </a:lnTo>
                <a:lnTo>
                  <a:pt x="2433905" y="3398519"/>
                </a:lnTo>
                <a:lnTo>
                  <a:pt x="2511101" y="3398519"/>
                </a:lnTo>
                <a:lnTo>
                  <a:pt x="2544636" y="3456269"/>
                </a:lnTo>
                <a:cubicBezTo>
                  <a:pt x="2672757" y="3676902"/>
                  <a:pt x="2672757" y="3676902"/>
                  <a:pt x="2672757" y="3676902"/>
                </a:cubicBezTo>
                <a:cubicBezTo>
                  <a:pt x="2691084" y="3710811"/>
                  <a:pt x="2727737" y="3731679"/>
                  <a:pt x="2765699" y="3731679"/>
                </a:cubicBezTo>
                <a:cubicBezTo>
                  <a:pt x="3371780" y="3731679"/>
                  <a:pt x="3371780" y="3731679"/>
                  <a:pt x="3371780" y="3731679"/>
                </a:cubicBezTo>
                <a:cubicBezTo>
                  <a:pt x="3411050" y="3731679"/>
                  <a:pt x="3446394" y="3710811"/>
                  <a:pt x="3466029" y="3676902"/>
                </a:cubicBezTo>
                <a:cubicBezTo>
                  <a:pt x="3768415" y="3153920"/>
                  <a:pt x="3768415" y="3153920"/>
                  <a:pt x="3768415" y="3153920"/>
                </a:cubicBezTo>
                <a:cubicBezTo>
                  <a:pt x="3788051" y="3121314"/>
                  <a:pt x="3788051" y="3079580"/>
                  <a:pt x="3768415" y="3046975"/>
                </a:cubicBezTo>
                <a:cubicBezTo>
                  <a:pt x="3466029" y="2523992"/>
                  <a:pt x="3466029" y="2523992"/>
                  <a:pt x="3466029" y="2523992"/>
                </a:cubicBezTo>
                <a:cubicBezTo>
                  <a:pt x="3456211" y="2507037"/>
                  <a:pt x="3442467" y="2493343"/>
                  <a:pt x="3426268" y="2483888"/>
                </a:cubicBezTo>
                <a:lnTo>
                  <a:pt x="3421667" y="2481960"/>
                </a:lnTo>
                <a:lnTo>
                  <a:pt x="3446331" y="2439303"/>
                </a:lnTo>
                <a:lnTo>
                  <a:pt x="3464674" y="2407578"/>
                </a:lnTo>
                <a:lnTo>
                  <a:pt x="3445649" y="2399601"/>
                </a:lnTo>
                <a:cubicBezTo>
                  <a:pt x="3435335" y="2396796"/>
                  <a:pt x="3424538" y="2395325"/>
                  <a:pt x="3413464" y="2395325"/>
                </a:cubicBezTo>
                <a:cubicBezTo>
                  <a:pt x="2729808" y="2395325"/>
                  <a:pt x="2729808" y="2395325"/>
                  <a:pt x="2729808" y="2395325"/>
                </a:cubicBezTo>
                <a:cubicBezTo>
                  <a:pt x="2686987" y="2395325"/>
                  <a:pt x="2645644" y="2418863"/>
                  <a:pt x="2624971" y="2457112"/>
                </a:cubicBezTo>
                <a:cubicBezTo>
                  <a:pt x="2282405" y="3047034"/>
                  <a:pt x="2282405" y="3047034"/>
                  <a:pt x="2282405" y="3047034"/>
                </a:cubicBezTo>
                <a:cubicBezTo>
                  <a:pt x="2260256" y="3083811"/>
                  <a:pt x="2260256" y="3130887"/>
                  <a:pt x="2282405" y="3167666"/>
                </a:cubicBezTo>
                <a:cubicBezTo>
                  <a:pt x="2325225" y="3241406"/>
                  <a:pt x="2362693" y="3305929"/>
                  <a:pt x="2395478" y="3362386"/>
                </a:cubicBezTo>
                <a:lnTo>
                  <a:pt x="2412031" y="3390890"/>
                </a:lnTo>
                <a:lnTo>
                  <a:pt x="2335350" y="3390890"/>
                </a:lnTo>
                <a:cubicBezTo>
                  <a:pt x="2096889" y="3390890"/>
                  <a:pt x="1715352" y="3390890"/>
                  <a:pt x="1104892" y="3390890"/>
                </a:cubicBezTo>
                <a:cubicBezTo>
                  <a:pt x="1002929" y="3390890"/>
                  <a:pt x="904482" y="3334842"/>
                  <a:pt x="855258" y="3243764"/>
                </a:cubicBezTo>
                <a:cubicBezTo>
                  <a:pt x="855258" y="3243764"/>
                  <a:pt x="855258" y="3243764"/>
                  <a:pt x="39555" y="1839068"/>
                </a:cubicBezTo>
                <a:cubicBezTo>
                  <a:pt x="-13185" y="1751493"/>
                  <a:pt x="-13185" y="1639397"/>
                  <a:pt x="39555" y="1551823"/>
                </a:cubicBezTo>
                <a:cubicBezTo>
                  <a:pt x="39555" y="1551823"/>
                  <a:pt x="39555" y="1551823"/>
                  <a:pt x="855258" y="147125"/>
                </a:cubicBezTo>
                <a:cubicBezTo>
                  <a:pt x="904482" y="56047"/>
                  <a:pt x="1002929" y="0"/>
                  <a:pt x="11048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1CD31B-D783-EA4B-997F-C0D34A61A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9382" y="2096162"/>
            <a:ext cx="3894161" cy="2657858"/>
          </a:xfrm>
        </p:spPr>
        <p:txBody>
          <a:bodyPr anchor="ctr">
            <a:normAutofit/>
          </a:bodyPr>
          <a:lstStyle/>
          <a:p>
            <a:r>
              <a:rPr lang="es-ES_tradnl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 momento vital .</a:t>
            </a:r>
          </a:p>
          <a:p>
            <a:r>
              <a:rPr lang="es-ES_tradnl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Este factor es muy importante ya que no todos los test se utilizan para todas las edades y, además varía la técnica de administración</a:t>
            </a:r>
            <a:r>
              <a:rPr lang="es-ES_tradnl" sz="20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767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8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C6A8366-BD4A-6B44-B456-B00192094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567843"/>
            <a:ext cx="3712224" cy="3714496"/>
          </a:xfrm>
        </p:spPr>
        <p:txBody>
          <a:bodyPr anchor="ctr">
            <a:normAutofit/>
          </a:bodyPr>
          <a:lstStyle/>
          <a:p>
            <a:r>
              <a:rPr lang="es-ES_tradnl" sz="4800" b="1"/>
              <a:t>El nivel sociocultural del sujeto y su grupo étnico </a:t>
            </a:r>
            <a:br>
              <a:rPr lang="es-ES_tradnl" sz="4800" b="1"/>
            </a:br>
            <a:endParaRPr lang="es-ES_tradnl" sz="4800"/>
          </a:p>
        </p:txBody>
      </p:sp>
      <p:grpSp>
        <p:nvGrpSpPr>
          <p:cNvPr id="28" name="Group 20">
            <a:extLst>
              <a:ext uri="{FF2B5EF4-FFF2-40B4-BE49-F238E27FC236}">
                <a16:creationId xmlns:a16="http://schemas.microsoft.com/office/drawing/2014/main" id="{2C3846A5-A498-4C9E-B4DC-13532657D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5506" y="643467"/>
            <a:ext cx="1128382" cy="847206"/>
            <a:chOff x="8183879" y="1000124"/>
            <a:chExt cx="1562267" cy="1172973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8A845FC1-FE68-40DE-B785-AA0F3DBD6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C26048ED-7A92-4694-A168-2C6C5C0D6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" name="Freeform: Shape 24">
            <a:extLst>
              <a:ext uri="{FF2B5EF4-FFF2-40B4-BE49-F238E27FC236}">
                <a16:creationId xmlns:a16="http://schemas.microsoft.com/office/drawing/2014/main" id="{662A3FAA-D056-4098-8115-EA61EAF06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7645" y="839534"/>
            <a:ext cx="6781601" cy="5652388"/>
          </a:xfrm>
          <a:custGeom>
            <a:avLst/>
            <a:gdLst>
              <a:gd name="connsiteX0" fmla="*/ 2768595 w 4574113"/>
              <a:gd name="connsiteY0" fmla="*/ 2476119 h 3812472"/>
              <a:gd name="connsiteX1" fmla="*/ 3374676 w 4574113"/>
              <a:gd name="connsiteY1" fmla="*/ 2476119 h 3812472"/>
              <a:gd name="connsiteX2" fmla="*/ 3403209 w 4574113"/>
              <a:gd name="connsiteY2" fmla="*/ 2479909 h 3812472"/>
              <a:gd name="connsiteX3" fmla="*/ 3422833 w 4574113"/>
              <a:gd name="connsiteY3" fmla="*/ 2488137 h 3812472"/>
              <a:gd name="connsiteX4" fmla="*/ 3410840 w 4574113"/>
              <a:gd name="connsiteY4" fmla="*/ 2508879 h 3812472"/>
              <a:gd name="connsiteX5" fmla="*/ 2985934 w 4574113"/>
              <a:gd name="connsiteY5" fmla="*/ 3243764 h 3812472"/>
              <a:gd name="connsiteX6" fmla="*/ 2732784 w 4574113"/>
              <a:gd name="connsiteY6" fmla="*/ 3390890 h 3812472"/>
              <a:gd name="connsiteX7" fmla="*/ 2529297 w 4574113"/>
              <a:gd name="connsiteY7" fmla="*/ 3390890 h 3812472"/>
              <a:gd name="connsiteX8" fmla="*/ 2505559 w 4574113"/>
              <a:gd name="connsiteY8" fmla="*/ 3390890 h 3812472"/>
              <a:gd name="connsiteX9" fmla="*/ 2482907 w 4574113"/>
              <a:gd name="connsiteY9" fmla="*/ 3351884 h 3812472"/>
              <a:gd name="connsiteX10" fmla="*/ 2371959 w 4574113"/>
              <a:gd name="connsiteY10" fmla="*/ 3160822 h 3812472"/>
              <a:gd name="connsiteX11" fmla="*/ 2371959 w 4574113"/>
              <a:gd name="connsiteY11" fmla="*/ 3053878 h 3812472"/>
              <a:gd name="connsiteX12" fmla="*/ 2675654 w 4574113"/>
              <a:gd name="connsiteY12" fmla="*/ 2530895 h 3812472"/>
              <a:gd name="connsiteX13" fmla="*/ 2768595 w 4574113"/>
              <a:gd name="connsiteY13" fmla="*/ 2476119 h 3812472"/>
              <a:gd name="connsiteX14" fmla="*/ 3909778 w 4574113"/>
              <a:gd name="connsiteY14" fmla="*/ 676847 h 3812472"/>
              <a:gd name="connsiteX15" fmla="*/ 4305516 w 4574113"/>
              <a:gd name="connsiteY15" fmla="*/ 676847 h 3812472"/>
              <a:gd name="connsiteX16" fmla="*/ 4367056 w 4574113"/>
              <a:gd name="connsiteY16" fmla="*/ 712612 h 3812472"/>
              <a:gd name="connsiteX17" fmla="*/ 4564498 w 4574113"/>
              <a:gd name="connsiteY17" fmla="*/ 1054092 h 3812472"/>
              <a:gd name="connsiteX18" fmla="*/ 4564498 w 4574113"/>
              <a:gd name="connsiteY18" fmla="*/ 1123921 h 3812472"/>
              <a:gd name="connsiteX19" fmla="*/ 4367056 w 4574113"/>
              <a:gd name="connsiteY19" fmla="*/ 1465401 h 3812472"/>
              <a:gd name="connsiteX20" fmla="*/ 4305516 w 4574113"/>
              <a:gd name="connsiteY20" fmla="*/ 1501167 h 3812472"/>
              <a:gd name="connsiteX21" fmla="*/ 3909778 w 4574113"/>
              <a:gd name="connsiteY21" fmla="*/ 1501167 h 3812472"/>
              <a:gd name="connsiteX22" fmla="*/ 3849091 w 4574113"/>
              <a:gd name="connsiteY22" fmla="*/ 1465401 h 3812472"/>
              <a:gd name="connsiteX23" fmla="*/ 3650795 w 4574113"/>
              <a:gd name="connsiteY23" fmla="*/ 1123921 h 3812472"/>
              <a:gd name="connsiteX24" fmla="*/ 3650795 w 4574113"/>
              <a:gd name="connsiteY24" fmla="*/ 1054092 h 3812472"/>
              <a:gd name="connsiteX25" fmla="*/ 3849091 w 4574113"/>
              <a:gd name="connsiteY25" fmla="*/ 712612 h 3812472"/>
              <a:gd name="connsiteX26" fmla="*/ 3909778 w 4574113"/>
              <a:gd name="connsiteY26" fmla="*/ 676847 h 3812472"/>
              <a:gd name="connsiteX27" fmla="*/ 1104892 w 4574113"/>
              <a:gd name="connsiteY27" fmla="*/ 0 h 3812472"/>
              <a:gd name="connsiteX28" fmla="*/ 2732784 w 4574113"/>
              <a:gd name="connsiteY28" fmla="*/ 0 h 3812472"/>
              <a:gd name="connsiteX29" fmla="*/ 2985934 w 4574113"/>
              <a:gd name="connsiteY29" fmla="*/ 147125 h 3812472"/>
              <a:gd name="connsiteX30" fmla="*/ 3798122 w 4574113"/>
              <a:gd name="connsiteY30" fmla="*/ 1551823 h 3812472"/>
              <a:gd name="connsiteX31" fmla="*/ 3798122 w 4574113"/>
              <a:gd name="connsiteY31" fmla="*/ 1839068 h 3812472"/>
              <a:gd name="connsiteX32" fmla="*/ 3496551 w 4574113"/>
              <a:gd name="connsiteY32" fmla="*/ 2360642 h 3812472"/>
              <a:gd name="connsiteX33" fmla="*/ 3471135 w 4574113"/>
              <a:gd name="connsiteY33" fmla="*/ 2404597 h 3812472"/>
              <a:gd name="connsiteX34" fmla="*/ 3472029 w 4574113"/>
              <a:gd name="connsiteY34" fmla="*/ 2404972 h 3812472"/>
              <a:gd name="connsiteX35" fmla="*/ 3516881 w 4574113"/>
              <a:gd name="connsiteY35" fmla="*/ 2450209 h 3812472"/>
              <a:gd name="connsiteX36" fmla="*/ 3857970 w 4574113"/>
              <a:gd name="connsiteY36" fmla="*/ 3040131 h 3812472"/>
              <a:gd name="connsiteX37" fmla="*/ 3857970 w 4574113"/>
              <a:gd name="connsiteY37" fmla="*/ 3160764 h 3812472"/>
              <a:gd name="connsiteX38" fmla="*/ 3516881 w 4574113"/>
              <a:gd name="connsiteY38" fmla="*/ 3750684 h 3812472"/>
              <a:gd name="connsiteX39" fmla="*/ 3410567 w 4574113"/>
              <a:gd name="connsiteY39" fmla="*/ 3812472 h 3812472"/>
              <a:gd name="connsiteX40" fmla="*/ 2726911 w 4574113"/>
              <a:gd name="connsiteY40" fmla="*/ 3812472 h 3812472"/>
              <a:gd name="connsiteX41" fmla="*/ 2622074 w 4574113"/>
              <a:gd name="connsiteY41" fmla="*/ 3750684 h 3812472"/>
              <a:gd name="connsiteX42" fmla="*/ 2438330 w 4574113"/>
              <a:gd name="connsiteY42" fmla="*/ 3434265 h 3812472"/>
              <a:gd name="connsiteX43" fmla="*/ 2417573 w 4574113"/>
              <a:gd name="connsiteY43" fmla="*/ 3398519 h 3812472"/>
              <a:gd name="connsiteX44" fmla="*/ 2433905 w 4574113"/>
              <a:gd name="connsiteY44" fmla="*/ 3398519 h 3812472"/>
              <a:gd name="connsiteX45" fmla="*/ 2511101 w 4574113"/>
              <a:gd name="connsiteY45" fmla="*/ 3398519 h 3812472"/>
              <a:gd name="connsiteX46" fmla="*/ 2544636 w 4574113"/>
              <a:gd name="connsiteY46" fmla="*/ 3456269 h 3812472"/>
              <a:gd name="connsiteX47" fmla="*/ 2672757 w 4574113"/>
              <a:gd name="connsiteY47" fmla="*/ 3676902 h 3812472"/>
              <a:gd name="connsiteX48" fmla="*/ 2765699 w 4574113"/>
              <a:gd name="connsiteY48" fmla="*/ 3731679 h 3812472"/>
              <a:gd name="connsiteX49" fmla="*/ 3371780 w 4574113"/>
              <a:gd name="connsiteY49" fmla="*/ 3731679 h 3812472"/>
              <a:gd name="connsiteX50" fmla="*/ 3466029 w 4574113"/>
              <a:gd name="connsiteY50" fmla="*/ 3676902 h 3812472"/>
              <a:gd name="connsiteX51" fmla="*/ 3768415 w 4574113"/>
              <a:gd name="connsiteY51" fmla="*/ 3153920 h 3812472"/>
              <a:gd name="connsiteX52" fmla="*/ 3768415 w 4574113"/>
              <a:gd name="connsiteY52" fmla="*/ 3046975 h 3812472"/>
              <a:gd name="connsiteX53" fmla="*/ 3466029 w 4574113"/>
              <a:gd name="connsiteY53" fmla="*/ 2523992 h 3812472"/>
              <a:gd name="connsiteX54" fmla="*/ 3426268 w 4574113"/>
              <a:gd name="connsiteY54" fmla="*/ 2483888 h 3812472"/>
              <a:gd name="connsiteX55" fmla="*/ 3421667 w 4574113"/>
              <a:gd name="connsiteY55" fmla="*/ 2481960 h 3812472"/>
              <a:gd name="connsiteX56" fmla="*/ 3446331 w 4574113"/>
              <a:gd name="connsiteY56" fmla="*/ 2439303 h 3812472"/>
              <a:gd name="connsiteX57" fmla="*/ 3464674 w 4574113"/>
              <a:gd name="connsiteY57" fmla="*/ 2407578 h 3812472"/>
              <a:gd name="connsiteX58" fmla="*/ 3445649 w 4574113"/>
              <a:gd name="connsiteY58" fmla="*/ 2399601 h 3812472"/>
              <a:gd name="connsiteX59" fmla="*/ 3413464 w 4574113"/>
              <a:gd name="connsiteY59" fmla="*/ 2395325 h 3812472"/>
              <a:gd name="connsiteX60" fmla="*/ 2729808 w 4574113"/>
              <a:gd name="connsiteY60" fmla="*/ 2395325 h 3812472"/>
              <a:gd name="connsiteX61" fmla="*/ 2624971 w 4574113"/>
              <a:gd name="connsiteY61" fmla="*/ 2457112 h 3812472"/>
              <a:gd name="connsiteX62" fmla="*/ 2282405 w 4574113"/>
              <a:gd name="connsiteY62" fmla="*/ 3047034 h 3812472"/>
              <a:gd name="connsiteX63" fmla="*/ 2282405 w 4574113"/>
              <a:gd name="connsiteY63" fmla="*/ 3167666 h 3812472"/>
              <a:gd name="connsiteX64" fmla="*/ 2395478 w 4574113"/>
              <a:gd name="connsiteY64" fmla="*/ 3362386 h 3812472"/>
              <a:gd name="connsiteX65" fmla="*/ 2412031 w 4574113"/>
              <a:gd name="connsiteY65" fmla="*/ 3390890 h 3812472"/>
              <a:gd name="connsiteX66" fmla="*/ 2335350 w 4574113"/>
              <a:gd name="connsiteY66" fmla="*/ 3390890 h 3812472"/>
              <a:gd name="connsiteX67" fmla="*/ 1104892 w 4574113"/>
              <a:gd name="connsiteY67" fmla="*/ 3390890 h 3812472"/>
              <a:gd name="connsiteX68" fmla="*/ 855258 w 4574113"/>
              <a:gd name="connsiteY68" fmla="*/ 3243764 h 3812472"/>
              <a:gd name="connsiteX69" fmla="*/ 39555 w 4574113"/>
              <a:gd name="connsiteY69" fmla="*/ 1839068 h 3812472"/>
              <a:gd name="connsiteX70" fmla="*/ 39555 w 4574113"/>
              <a:gd name="connsiteY70" fmla="*/ 1551823 h 3812472"/>
              <a:gd name="connsiteX71" fmla="*/ 855258 w 4574113"/>
              <a:gd name="connsiteY71" fmla="*/ 147125 h 3812472"/>
              <a:gd name="connsiteX72" fmla="*/ 1104892 w 4574113"/>
              <a:gd name="connsiteY72" fmla="*/ 0 h 381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574113" h="3812472">
                <a:moveTo>
                  <a:pt x="2768595" y="2476119"/>
                </a:moveTo>
                <a:cubicBezTo>
                  <a:pt x="2768595" y="2476119"/>
                  <a:pt x="2768595" y="2476119"/>
                  <a:pt x="3374676" y="2476119"/>
                </a:cubicBezTo>
                <a:cubicBezTo>
                  <a:pt x="3384493" y="2476119"/>
                  <a:pt x="3394066" y="2477423"/>
                  <a:pt x="3403209" y="2479909"/>
                </a:cubicBezTo>
                <a:lnTo>
                  <a:pt x="3422833" y="2488137"/>
                </a:lnTo>
                <a:lnTo>
                  <a:pt x="3410840" y="2508879"/>
                </a:lnTo>
                <a:cubicBezTo>
                  <a:pt x="3302401" y="2696426"/>
                  <a:pt x="3163600" y="2936487"/>
                  <a:pt x="2985934" y="3243764"/>
                </a:cubicBezTo>
                <a:cubicBezTo>
                  <a:pt x="2933195" y="3334842"/>
                  <a:pt x="2838263" y="3390890"/>
                  <a:pt x="2732784" y="3390890"/>
                </a:cubicBezTo>
                <a:cubicBezTo>
                  <a:pt x="2732784" y="3390890"/>
                  <a:pt x="2732784" y="3390890"/>
                  <a:pt x="2529297" y="3390890"/>
                </a:cubicBezTo>
                <a:lnTo>
                  <a:pt x="2505559" y="3390890"/>
                </a:lnTo>
                <a:lnTo>
                  <a:pt x="2482907" y="3351884"/>
                </a:lnTo>
                <a:cubicBezTo>
                  <a:pt x="2451367" y="3297569"/>
                  <a:pt x="2414666" y="3234367"/>
                  <a:pt x="2371959" y="3160822"/>
                </a:cubicBezTo>
                <a:cubicBezTo>
                  <a:pt x="2352324" y="3128217"/>
                  <a:pt x="2352324" y="3086483"/>
                  <a:pt x="2371959" y="3053878"/>
                </a:cubicBezTo>
                <a:cubicBezTo>
                  <a:pt x="2371959" y="3053878"/>
                  <a:pt x="2371959" y="3053878"/>
                  <a:pt x="2675654" y="2530895"/>
                </a:cubicBezTo>
                <a:cubicBezTo>
                  <a:pt x="2693981" y="2496986"/>
                  <a:pt x="2730633" y="2476119"/>
                  <a:pt x="2768595" y="2476119"/>
                </a:cubicBezTo>
                <a:close/>
                <a:moveTo>
                  <a:pt x="3909778" y="676847"/>
                </a:moveTo>
                <a:cubicBezTo>
                  <a:pt x="3909778" y="676847"/>
                  <a:pt x="3909778" y="676847"/>
                  <a:pt x="4305516" y="676847"/>
                </a:cubicBezTo>
                <a:cubicBezTo>
                  <a:pt x="4331158" y="676847"/>
                  <a:pt x="4354235" y="690472"/>
                  <a:pt x="4367056" y="712612"/>
                </a:cubicBezTo>
                <a:cubicBezTo>
                  <a:pt x="4367056" y="712612"/>
                  <a:pt x="4367056" y="712612"/>
                  <a:pt x="4564498" y="1054092"/>
                </a:cubicBezTo>
                <a:cubicBezTo>
                  <a:pt x="4577319" y="1075382"/>
                  <a:pt x="4577319" y="1102632"/>
                  <a:pt x="4564498" y="1123921"/>
                </a:cubicBezTo>
                <a:cubicBezTo>
                  <a:pt x="4564498" y="1123921"/>
                  <a:pt x="4564498" y="1123921"/>
                  <a:pt x="4367056" y="1465401"/>
                </a:cubicBezTo>
                <a:cubicBezTo>
                  <a:pt x="4354235" y="1487542"/>
                  <a:pt x="4331158" y="1501167"/>
                  <a:pt x="4305516" y="1501167"/>
                </a:cubicBezTo>
                <a:cubicBezTo>
                  <a:pt x="4305516" y="1501167"/>
                  <a:pt x="4305516" y="1501167"/>
                  <a:pt x="3909778" y="1501167"/>
                </a:cubicBezTo>
                <a:cubicBezTo>
                  <a:pt x="3884990" y="1501167"/>
                  <a:pt x="3861058" y="1487542"/>
                  <a:pt x="3849091" y="1465401"/>
                </a:cubicBezTo>
                <a:cubicBezTo>
                  <a:pt x="3849091" y="1465401"/>
                  <a:pt x="3849091" y="1465401"/>
                  <a:pt x="3650795" y="1123921"/>
                </a:cubicBezTo>
                <a:cubicBezTo>
                  <a:pt x="3637974" y="1102632"/>
                  <a:pt x="3637974" y="1075382"/>
                  <a:pt x="3650795" y="1054092"/>
                </a:cubicBezTo>
                <a:cubicBezTo>
                  <a:pt x="3650795" y="1054092"/>
                  <a:pt x="3650795" y="1054092"/>
                  <a:pt x="3849091" y="712612"/>
                </a:cubicBezTo>
                <a:cubicBezTo>
                  <a:pt x="3861058" y="690472"/>
                  <a:pt x="3884990" y="676847"/>
                  <a:pt x="3909778" y="676847"/>
                </a:cubicBezTo>
                <a:close/>
                <a:moveTo>
                  <a:pt x="1104892" y="0"/>
                </a:moveTo>
                <a:cubicBezTo>
                  <a:pt x="1104892" y="0"/>
                  <a:pt x="1104892" y="0"/>
                  <a:pt x="2732784" y="0"/>
                </a:cubicBezTo>
                <a:cubicBezTo>
                  <a:pt x="2838263" y="0"/>
                  <a:pt x="2933195" y="56047"/>
                  <a:pt x="2985934" y="147125"/>
                </a:cubicBezTo>
                <a:cubicBezTo>
                  <a:pt x="2985934" y="147125"/>
                  <a:pt x="2985934" y="147125"/>
                  <a:pt x="3798122" y="1551823"/>
                </a:cubicBezTo>
                <a:cubicBezTo>
                  <a:pt x="3850862" y="1639397"/>
                  <a:pt x="3850862" y="1751493"/>
                  <a:pt x="3798122" y="1839068"/>
                </a:cubicBezTo>
                <a:cubicBezTo>
                  <a:pt x="3798122" y="1839068"/>
                  <a:pt x="3798122" y="1839068"/>
                  <a:pt x="3496551" y="2360642"/>
                </a:cubicBezTo>
                <a:lnTo>
                  <a:pt x="3471135" y="2404597"/>
                </a:lnTo>
                <a:lnTo>
                  <a:pt x="3472029" y="2404972"/>
                </a:lnTo>
                <a:cubicBezTo>
                  <a:pt x="3490302" y="2415638"/>
                  <a:pt x="3505806" y="2431084"/>
                  <a:pt x="3516881" y="2450209"/>
                </a:cubicBezTo>
                <a:cubicBezTo>
                  <a:pt x="3516881" y="2450209"/>
                  <a:pt x="3516881" y="2450209"/>
                  <a:pt x="3857970" y="3040131"/>
                </a:cubicBezTo>
                <a:cubicBezTo>
                  <a:pt x="3880120" y="3076909"/>
                  <a:pt x="3880120" y="3123985"/>
                  <a:pt x="3857970" y="3160764"/>
                </a:cubicBezTo>
                <a:cubicBezTo>
                  <a:pt x="3857970" y="3160764"/>
                  <a:pt x="3857970" y="3160764"/>
                  <a:pt x="3516881" y="3750684"/>
                </a:cubicBezTo>
                <a:cubicBezTo>
                  <a:pt x="3494732" y="3788933"/>
                  <a:pt x="3454864" y="3812472"/>
                  <a:pt x="3410567" y="3812472"/>
                </a:cubicBezTo>
                <a:cubicBezTo>
                  <a:pt x="3410567" y="3812472"/>
                  <a:pt x="3410567" y="3812472"/>
                  <a:pt x="2726911" y="3812472"/>
                </a:cubicBezTo>
                <a:cubicBezTo>
                  <a:pt x="2684090" y="3812472"/>
                  <a:pt x="2642747" y="3788933"/>
                  <a:pt x="2622074" y="3750684"/>
                </a:cubicBezTo>
                <a:cubicBezTo>
                  <a:pt x="2622074" y="3750684"/>
                  <a:pt x="2622074" y="3750684"/>
                  <a:pt x="2438330" y="3434265"/>
                </a:cubicBezTo>
                <a:lnTo>
                  <a:pt x="2417573" y="3398519"/>
                </a:lnTo>
                <a:lnTo>
                  <a:pt x="2433905" y="3398519"/>
                </a:lnTo>
                <a:lnTo>
                  <a:pt x="2511101" y="3398519"/>
                </a:lnTo>
                <a:lnTo>
                  <a:pt x="2544636" y="3456269"/>
                </a:lnTo>
                <a:cubicBezTo>
                  <a:pt x="2672757" y="3676902"/>
                  <a:pt x="2672757" y="3676902"/>
                  <a:pt x="2672757" y="3676902"/>
                </a:cubicBezTo>
                <a:cubicBezTo>
                  <a:pt x="2691084" y="3710811"/>
                  <a:pt x="2727737" y="3731679"/>
                  <a:pt x="2765699" y="3731679"/>
                </a:cubicBezTo>
                <a:cubicBezTo>
                  <a:pt x="3371780" y="3731679"/>
                  <a:pt x="3371780" y="3731679"/>
                  <a:pt x="3371780" y="3731679"/>
                </a:cubicBezTo>
                <a:cubicBezTo>
                  <a:pt x="3411050" y="3731679"/>
                  <a:pt x="3446394" y="3710811"/>
                  <a:pt x="3466029" y="3676902"/>
                </a:cubicBezTo>
                <a:cubicBezTo>
                  <a:pt x="3768415" y="3153920"/>
                  <a:pt x="3768415" y="3153920"/>
                  <a:pt x="3768415" y="3153920"/>
                </a:cubicBezTo>
                <a:cubicBezTo>
                  <a:pt x="3788051" y="3121314"/>
                  <a:pt x="3788051" y="3079580"/>
                  <a:pt x="3768415" y="3046975"/>
                </a:cubicBezTo>
                <a:cubicBezTo>
                  <a:pt x="3466029" y="2523992"/>
                  <a:pt x="3466029" y="2523992"/>
                  <a:pt x="3466029" y="2523992"/>
                </a:cubicBezTo>
                <a:cubicBezTo>
                  <a:pt x="3456211" y="2507037"/>
                  <a:pt x="3442467" y="2493343"/>
                  <a:pt x="3426268" y="2483888"/>
                </a:cubicBezTo>
                <a:lnTo>
                  <a:pt x="3421667" y="2481960"/>
                </a:lnTo>
                <a:lnTo>
                  <a:pt x="3446331" y="2439303"/>
                </a:lnTo>
                <a:lnTo>
                  <a:pt x="3464674" y="2407578"/>
                </a:lnTo>
                <a:lnTo>
                  <a:pt x="3445649" y="2399601"/>
                </a:lnTo>
                <a:cubicBezTo>
                  <a:pt x="3435335" y="2396796"/>
                  <a:pt x="3424538" y="2395325"/>
                  <a:pt x="3413464" y="2395325"/>
                </a:cubicBezTo>
                <a:cubicBezTo>
                  <a:pt x="2729808" y="2395325"/>
                  <a:pt x="2729808" y="2395325"/>
                  <a:pt x="2729808" y="2395325"/>
                </a:cubicBezTo>
                <a:cubicBezTo>
                  <a:pt x="2686987" y="2395325"/>
                  <a:pt x="2645644" y="2418863"/>
                  <a:pt x="2624971" y="2457112"/>
                </a:cubicBezTo>
                <a:cubicBezTo>
                  <a:pt x="2282405" y="3047034"/>
                  <a:pt x="2282405" y="3047034"/>
                  <a:pt x="2282405" y="3047034"/>
                </a:cubicBezTo>
                <a:cubicBezTo>
                  <a:pt x="2260256" y="3083811"/>
                  <a:pt x="2260256" y="3130887"/>
                  <a:pt x="2282405" y="3167666"/>
                </a:cubicBezTo>
                <a:cubicBezTo>
                  <a:pt x="2325225" y="3241406"/>
                  <a:pt x="2362693" y="3305929"/>
                  <a:pt x="2395478" y="3362386"/>
                </a:cubicBezTo>
                <a:lnTo>
                  <a:pt x="2412031" y="3390890"/>
                </a:lnTo>
                <a:lnTo>
                  <a:pt x="2335350" y="3390890"/>
                </a:lnTo>
                <a:cubicBezTo>
                  <a:pt x="2096889" y="3390890"/>
                  <a:pt x="1715352" y="3390890"/>
                  <a:pt x="1104892" y="3390890"/>
                </a:cubicBezTo>
                <a:cubicBezTo>
                  <a:pt x="1002929" y="3390890"/>
                  <a:pt x="904482" y="3334842"/>
                  <a:pt x="855258" y="3243764"/>
                </a:cubicBezTo>
                <a:cubicBezTo>
                  <a:pt x="855258" y="3243764"/>
                  <a:pt x="855258" y="3243764"/>
                  <a:pt x="39555" y="1839068"/>
                </a:cubicBezTo>
                <a:cubicBezTo>
                  <a:pt x="-13185" y="1751493"/>
                  <a:pt x="-13185" y="1639397"/>
                  <a:pt x="39555" y="1551823"/>
                </a:cubicBezTo>
                <a:cubicBezTo>
                  <a:pt x="39555" y="1551823"/>
                  <a:pt x="39555" y="1551823"/>
                  <a:pt x="855258" y="147125"/>
                </a:cubicBezTo>
                <a:cubicBezTo>
                  <a:pt x="904482" y="56047"/>
                  <a:pt x="1002929" y="0"/>
                  <a:pt x="11048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3E0A36-7603-1748-BC56-4B2A0A9ED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9382" y="2096162"/>
            <a:ext cx="3894161" cy="2657858"/>
          </a:xfrm>
        </p:spPr>
        <p:txBody>
          <a:bodyPr anchor="ctr">
            <a:normAutofit/>
          </a:bodyPr>
          <a:lstStyle/>
          <a:p>
            <a:r>
              <a:rPr lang="es-ES_tradnl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 saber si la consigna va a ser entendida por el sujeto, que la conducta a pedir sea habitual para su grupo y que el material a utilizar le sea familiar.</a:t>
            </a:r>
            <a:endParaRPr lang="es-ES_tradnl" sz="2000" dirty="0">
              <a:solidFill>
                <a:schemeClr val="bg1"/>
              </a:solidFill>
            </a:endParaRPr>
          </a:p>
          <a:p>
            <a:endParaRPr lang="es-ES_tradn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151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22A7BF9-A007-FE40-B916-4719A642F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567843"/>
            <a:ext cx="3712224" cy="3714496"/>
          </a:xfrm>
        </p:spPr>
        <p:txBody>
          <a:bodyPr anchor="ctr">
            <a:normAutofit/>
          </a:bodyPr>
          <a:lstStyle/>
          <a:p>
            <a:r>
              <a:rPr lang="es-ES_tradnl" b="1"/>
              <a:t>Casos de déficit sensorial o comunicacional </a:t>
            </a:r>
            <a:br>
              <a:rPr lang="es-ES_tradnl" b="1"/>
            </a:br>
            <a:endParaRPr lang="es-ES_tradnl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C3846A5-A498-4C9E-B4DC-13532657D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5506" y="643467"/>
            <a:ext cx="1128382" cy="847206"/>
            <a:chOff x="8183879" y="1000124"/>
            <a:chExt cx="1562267" cy="1172973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8A845FC1-FE68-40DE-B785-AA0F3DBD6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C26048ED-7A92-4694-A168-2C6C5C0D6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62A3FAA-D056-4098-8115-EA61EAF06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7645" y="839534"/>
            <a:ext cx="6781601" cy="5652388"/>
          </a:xfrm>
          <a:custGeom>
            <a:avLst/>
            <a:gdLst>
              <a:gd name="connsiteX0" fmla="*/ 2768595 w 4574113"/>
              <a:gd name="connsiteY0" fmla="*/ 2476119 h 3812472"/>
              <a:gd name="connsiteX1" fmla="*/ 3374676 w 4574113"/>
              <a:gd name="connsiteY1" fmla="*/ 2476119 h 3812472"/>
              <a:gd name="connsiteX2" fmla="*/ 3403209 w 4574113"/>
              <a:gd name="connsiteY2" fmla="*/ 2479909 h 3812472"/>
              <a:gd name="connsiteX3" fmla="*/ 3422833 w 4574113"/>
              <a:gd name="connsiteY3" fmla="*/ 2488137 h 3812472"/>
              <a:gd name="connsiteX4" fmla="*/ 3410840 w 4574113"/>
              <a:gd name="connsiteY4" fmla="*/ 2508879 h 3812472"/>
              <a:gd name="connsiteX5" fmla="*/ 2985934 w 4574113"/>
              <a:gd name="connsiteY5" fmla="*/ 3243764 h 3812472"/>
              <a:gd name="connsiteX6" fmla="*/ 2732784 w 4574113"/>
              <a:gd name="connsiteY6" fmla="*/ 3390890 h 3812472"/>
              <a:gd name="connsiteX7" fmla="*/ 2529297 w 4574113"/>
              <a:gd name="connsiteY7" fmla="*/ 3390890 h 3812472"/>
              <a:gd name="connsiteX8" fmla="*/ 2505559 w 4574113"/>
              <a:gd name="connsiteY8" fmla="*/ 3390890 h 3812472"/>
              <a:gd name="connsiteX9" fmla="*/ 2482907 w 4574113"/>
              <a:gd name="connsiteY9" fmla="*/ 3351884 h 3812472"/>
              <a:gd name="connsiteX10" fmla="*/ 2371959 w 4574113"/>
              <a:gd name="connsiteY10" fmla="*/ 3160822 h 3812472"/>
              <a:gd name="connsiteX11" fmla="*/ 2371959 w 4574113"/>
              <a:gd name="connsiteY11" fmla="*/ 3053878 h 3812472"/>
              <a:gd name="connsiteX12" fmla="*/ 2675654 w 4574113"/>
              <a:gd name="connsiteY12" fmla="*/ 2530895 h 3812472"/>
              <a:gd name="connsiteX13" fmla="*/ 2768595 w 4574113"/>
              <a:gd name="connsiteY13" fmla="*/ 2476119 h 3812472"/>
              <a:gd name="connsiteX14" fmla="*/ 3909778 w 4574113"/>
              <a:gd name="connsiteY14" fmla="*/ 676847 h 3812472"/>
              <a:gd name="connsiteX15" fmla="*/ 4305516 w 4574113"/>
              <a:gd name="connsiteY15" fmla="*/ 676847 h 3812472"/>
              <a:gd name="connsiteX16" fmla="*/ 4367056 w 4574113"/>
              <a:gd name="connsiteY16" fmla="*/ 712612 h 3812472"/>
              <a:gd name="connsiteX17" fmla="*/ 4564498 w 4574113"/>
              <a:gd name="connsiteY17" fmla="*/ 1054092 h 3812472"/>
              <a:gd name="connsiteX18" fmla="*/ 4564498 w 4574113"/>
              <a:gd name="connsiteY18" fmla="*/ 1123921 h 3812472"/>
              <a:gd name="connsiteX19" fmla="*/ 4367056 w 4574113"/>
              <a:gd name="connsiteY19" fmla="*/ 1465401 h 3812472"/>
              <a:gd name="connsiteX20" fmla="*/ 4305516 w 4574113"/>
              <a:gd name="connsiteY20" fmla="*/ 1501167 h 3812472"/>
              <a:gd name="connsiteX21" fmla="*/ 3909778 w 4574113"/>
              <a:gd name="connsiteY21" fmla="*/ 1501167 h 3812472"/>
              <a:gd name="connsiteX22" fmla="*/ 3849091 w 4574113"/>
              <a:gd name="connsiteY22" fmla="*/ 1465401 h 3812472"/>
              <a:gd name="connsiteX23" fmla="*/ 3650795 w 4574113"/>
              <a:gd name="connsiteY23" fmla="*/ 1123921 h 3812472"/>
              <a:gd name="connsiteX24" fmla="*/ 3650795 w 4574113"/>
              <a:gd name="connsiteY24" fmla="*/ 1054092 h 3812472"/>
              <a:gd name="connsiteX25" fmla="*/ 3849091 w 4574113"/>
              <a:gd name="connsiteY25" fmla="*/ 712612 h 3812472"/>
              <a:gd name="connsiteX26" fmla="*/ 3909778 w 4574113"/>
              <a:gd name="connsiteY26" fmla="*/ 676847 h 3812472"/>
              <a:gd name="connsiteX27" fmla="*/ 1104892 w 4574113"/>
              <a:gd name="connsiteY27" fmla="*/ 0 h 3812472"/>
              <a:gd name="connsiteX28" fmla="*/ 2732784 w 4574113"/>
              <a:gd name="connsiteY28" fmla="*/ 0 h 3812472"/>
              <a:gd name="connsiteX29" fmla="*/ 2985934 w 4574113"/>
              <a:gd name="connsiteY29" fmla="*/ 147125 h 3812472"/>
              <a:gd name="connsiteX30" fmla="*/ 3798122 w 4574113"/>
              <a:gd name="connsiteY30" fmla="*/ 1551823 h 3812472"/>
              <a:gd name="connsiteX31" fmla="*/ 3798122 w 4574113"/>
              <a:gd name="connsiteY31" fmla="*/ 1839068 h 3812472"/>
              <a:gd name="connsiteX32" fmla="*/ 3496551 w 4574113"/>
              <a:gd name="connsiteY32" fmla="*/ 2360642 h 3812472"/>
              <a:gd name="connsiteX33" fmla="*/ 3471135 w 4574113"/>
              <a:gd name="connsiteY33" fmla="*/ 2404597 h 3812472"/>
              <a:gd name="connsiteX34" fmla="*/ 3472029 w 4574113"/>
              <a:gd name="connsiteY34" fmla="*/ 2404972 h 3812472"/>
              <a:gd name="connsiteX35" fmla="*/ 3516881 w 4574113"/>
              <a:gd name="connsiteY35" fmla="*/ 2450209 h 3812472"/>
              <a:gd name="connsiteX36" fmla="*/ 3857970 w 4574113"/>
              <a:gd name="connsiteY36" fmla="*/ 3040131 h 3812472"/>
              <a:gd name="connsiteX37" fmla="*/ 3857970 w 4574113"/>
              <a:gd name="connsiteY37" fmla="*/ 3160764 h 3812472"/>
              <a:gd name="connsiteX38" fmla="*/ 3516881 w 4574113"/>
              <a:gd name="connsiteY38" fmla="*/ 3750684 h 3812472"/>
              <a:gd name="connsiteX39" fmla="*/ 3410567 w 4574113"/>
              <a:gd name="connsiteY39" fmla="*/ 3812472 h 3812472"/>
              <a:gd name="connsiteX40" fmla="*/ 2726911 w 4574113"/>
              <a:gd name="connsiteY40" fmla="*/ 3812472 h 3812472"/>
              <a:gd name="connsiteX41" fmla="*/ 2622074 w 4574113"/>
              <a:gd name="connsiteY41" fmla="*/ 3750684 h 3812472"/>
              <a:gd name="connsiteX42" fmla="*/ 2438330 w 4574113"/>
              <a:gd name="connsiteY42" fmla="*/ 3434265 h 3812472"/>
              <a:gd name="connsiteX43" fmla="*/ 2417573 w 4574113"/>
              <a:gd name="connsiteY43" fmla="*/ 3398519 h 3812472"/>
              <a:gd name="connsiteX44" fmla="*/ 2433905 w 4574113"/>
              <a:gd name="connsiteY44" fmla="*/ 3398519 h 3812472"/>
              <a:gd name="connsiteX45" fmla="*/ 2511101 w 4574113"/>
              <a:gd name="connsiteY45" fmla="*/ 3398519 h 3812472"/>
              <a:gd name="connsiteX46" fmla="*/ 2544636 w 4574113"/>
              <a:gd name="connsiteY46" fmla="*/ 3456269 h 3812472"/>
              <a:gd name="connsiteX47" fmla="*/ 2672757 w 4574113"/>
              <a:gd name="connsiteY47" fmla="*/ 3676902 h 3812472"/>
              <a:gd name="connsiteX48" fmla="*/ 2765699 w 4574113"/>
              <a:gd name="connsiteY48" fmla="*/ 3731679 h 3812472"/>
              <a:gd name="connsiteX49" fmla="*/ 3371780 w 4574113"/>
              <a:gd name="connsiteY49" fmla="*/ 3731679 h 3812472"/>
              <a:gd name="connsiteX50" fmla="*/ 3466029 w 4574113"/>
              <a:gd name="connsiteY50" fmla="*/ 3676902 h 3812472"/>
              <a:gd name="connsiteX51" fmla="*/ 3768415 w 4574113"/>
              <a:gd name="connsiteY51" fmla="*/ 3153920 h 3812472"/>
              <a:gd name="connsiteX52" fmla="*/ 3768415 w 4574113"/>
              <a:gd name="connsiteY52" fmla="*/ 3046975 h 3812472"/>
              <a:gd name="connsiteX53" fmla="*/ 3466029 w 4574113"/>
              <a:gd name="connsiteY53" fmla="*/ 2523992 h 3812472"/>
              <a:gd name="connsiteX54" fmla="*/ 3426268 w 4574113"/>
              <a:gd name="connsiteY54" fmla="*/ 2483888 h 3812472"/>
              <a:gd name="connsiteX55" fmla="*/ 3421667 w 4574113"/>
              <a:gd name="connsiteY55" fmla="*/ 2481960 h 3812472"/>
              <a:gd name="connsiteX56" fmla="*/ 3446331 w 4574113"/>
              <a:gd name="connsiteY56" fmla="*/ 2439303 h 3812472"/>
              <a:gd name="connsiteX57" fmla="*/ 3464674 w 4574113"/>
              <a:gd name="connsiteY57" fmla="*/ 2407578 h 3812472"/>
              <a:gd name="connsiteX58" fmla="*/ 3445649 w 4574113"/>
              <a:gd name="connsiteY58" fmla="*/ 2399601 h 3812472"/>
              <a:gd name="connsiteX59" fmla="*/ 3413464 w 4574113"/>
              <a:gd name="connsiteY59" fmla="*/ 2395325 h 3812472"/>
              <a:gd name="connsiteX60" fmla="*/ 2729808 w 4574113"/>
              <a:gd name="connsiteY60" fmla="*/ 2395325 h 3812472"/>
              <a:gd name="connsiteX61" fmla="*/ 2624971 w 4574113"/>
              <a:gd name="connsiteY61" fmla="*/ 2457112 h 3812472"/>
              <a:gd name="connsiteX62" fmla="*/ 2282405 w 4574113"/>
              <a:gd name="connsiteY62" fmla="*/ 3047034 h 3812472"/>
              <a:gd name="connsiteX63" fmla="*/ 2282405 w 4574113"/>
              <a:gd name="connsiteY63" fmla="*/ 3167666 h 3812472"/>
              <a:gd name="connsiteX64" fmla="*/ 2395478 w 4574113"/>
              <a:gd name="connsiteY64" fmla="*/ 3362386 h 3812472"/>
              <a:gd name="connsiteX65" fmla="*/ 2412031 w 4574113"/>
              <a:gd name="connsiteY65" fmla="*/ 3390890 h 3812472"/>
              <a:gd name="connsiteX66" fmla="*/ 2335350 w 4574113"/>
              <a:gd name="connsiteY66" fmla="*/ 3390890 h 3812472"/>
              <a:gd name="connsiteX67" fmla="*/ 1104892 w 4574113"/>
              <a:gd name="connsiteY67" fmla="*/ 3390890 h 3812472"/>
              <a:gd name="connsiteX68" fmla="*/ 855258 w 4574113"/>
              <a:gd name="connsiteY68" fmla="*/ 3243764 h 3812472"/>
              <a:gd name="connsiteX69" fmla="*/ 39555 w 4574113"/>
              <a:gd name="connsiteY69" fmla="*/ 1839068 h 3812472"/>
              <a:gd name="connsiteX70" fmla="*/ 39555 w 4574113"/>
              <a:gd name="connsiteY70" fmla="*/ 1551823 h 3812472"/>
              <a:gd name="connsiteX71" fmla="*/ 855258 w 4574113"/>
              <a:gd name="connsiteY71" fmla="*/ 147125 h 3812472"/>
              <a:gd name="connsiteX72" fmla="*/ 1104892 w 4574113"/>
              <a:gd name="connsiteY72" fmla="*/ 0 h 381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574113" h="3812472">
                <a:moveTo>
                  <a:pt x="2768595" y="2476119"/>
                </a:moveTo>
                <a:cubicBezTo>
                  <a:pt x="2768595" y="2476119"/>
                  <a:pt x="2768595" y="2476119"/>
                  <a:pt x="3374676" y="2476119"/>
                </a:cubicBezTo>
                <a:cubicBezTo>
                  <a:pt x="3384493" y="2476119"/>
                  <a:pt x="3394066" y="2477423"/>
                  <a:pt x="3403209" y="2479909"/>
                </a:cubicBezTo>
                <a:lnTo>
                  <a:pt x="3422833" y="2488137"/>
                </a:lnTo>
                <a:lnTo>
                  <a:pt x="3410840" y="2508879"/>
                </a:lnTo>
                <a:cubicBezTo>
                  <a:pt x="3302401" y="2696426"/>
                  <a:pt x="3163600" y="2936487"/>
                  <a:pt x="2985934" y="3243764"/>
                </a:cubicBezTo>
                <a:cubicBezTo>
                  <a:pt x="2933195" y="3334842"/>
                  <a:pt x="2838263" y="3390890"/>
                  <a:pt x="2732784" y="3390890"/>
                </a:cubicBezTo>
                <a:cubicBezTo>
                  <a:pt x="2732784" y="3390890"/>
                  <a:pt x="2732784" y="3390890"/>
                  <a:pt x="2529297" y="3390890"/>
                </a:cubicBezTo>
                <a:lnTo>
                  <a:pt x="2505559" y="3390890"/>
                </a:lnTo>
                <a:lnTo>
                  <a:pt x="2482907" y="3351884"/>
                </a:lnTo>
                <a:cubicBezTo>
                  <a:pt x="2451367" y="3297569"/>
                  <a:pt x="2414666" y="3234367"/>
                  <a:pt x="2371959" y="3160822"/>
                </a:cubicBezTo>
                <a:cubicBezTo>
                  <a:pt x="2352324" y="3128217"/>
                  <a:pt x="2352324" y="3086483"/>
                  <a:pt x="2371959" y="3053878"/>
                </a:cubicBezTo>
                <a:cubicBezTo>
                  <a:pt x="2371959" y="3053878"/>
                  <a:pt x="2371959" y="3053878"/>
                  <a:pt x="2675654" y="2530895"/>
                </a:cubicBezTo>
                <a:cubicBezTo>
                  <a:pt x="2693981" y="2496986"/>
                  <a:pt x="2730633" y="2476119"/>
                  <a:pt x="2768595" y="2476119"/>
                </a:cubicBezTo>
                <a:close/>
                <a:moveTo>
                  <a:pt x="3909778" y="676847"/>
                </a:moveTo>
                <a:cubicBezTo>
                  <a:pt x="3909778" y="676847"/>
                  <a:pt x="3909778" y="676847"/>
                  <a:pt x="4305516" y="676847"/>
                </a:cubicBezTo>
                <a:cubicBezTo>
                  <a:pt x="4331158" y="676847"/>
                  <a:pt x="4354235" y="690472"/>
                  <a:pt x="4367056" y="712612"/>
                </a:cubicBezTo>
                <a:cubicBezTo>
                  <a:pt x="4367056" y="712612"/>
                  <a:pt x="4367056" y="712612"/>
                  <a:pt x="4564498" y="1054092"/>
                </a:cubicBezTo>
                <a:cubicBezTo>
                  <a:pt x="4577319" y="1075382"/>
                  <a:pt x="4577319" y="1102632"/>
                  <a:pt x="4564498" y="1123921"/>
                </a:cubicBezTo>
                <a:cubicBezTo>
                  <a:pt x="4564498" y="1123921"/>
                  <a:pt x="4564498" y="1123921"/>
                  <a:pt x="4367056" y="1465401"/>
                </a:cubicBezTo>
                <a:cubicBezTo>
                  <a:pt x="4354235" y="1487542"/>
                  <a:pt x="4331158" y="1501167"/>
                  <a:pt x="4305516" y="1501167"/>
                </a:cubicBezTo>
                <a:cubicBezTo>
                  <a:pt x="4305516" y="1501167"/>
                  <a:pt x="4305516" y="1501167"/>
                  <a:pt x="3909778" y="1501167"/>
                </a:cubicBezTo>
                <a:cubicBezTo>
                  <a:pt x="3884990" y="1501167"/>
                  <a:pt x="3861058" y="1487542"/>
                  <a:pt x="3849091" y="1465401"/>
                </a:cubicBezTo>
                <a:cubicBezTo>
                  <a:pt x="3849091" y="1465401"/>
                  <a:pt x="3849091" y="1465401"/>
                  <a:pt x="3650795" y="1123921"/>
                </a:cubicBezTo>
                <a:cubicBezTo>
                  <a:pt x="3637974" y="1102632"/>
                  <a:pt x="3637974" y="1075382"/>
                  <a:pt x="3650795" y="1054092"/>
                </a:cubicBezTo>
                <a:cubicBezTo>
                  <a:pt x="3650795" y="1054092"/>
                  <a:pt x="3650795" y="1054092"/>
                  <a:pt x="3849091" y="712612"/>
                </a:cubicBezTo>
                <a:cubicBezTo>
                  <a:pt x="3861058" y="690472"/>
                  <a:pt x="3884990" y="676847"/>
                  <a:pt x="3909778" y="676847"/>
                </a:cubicBezTo>
                <a:close/>
                <a:moveTo>
                  <a:pt x="1104892" y="0"/>
                </a:moveTo>
                <a:cubicBezTo>
                  <a:pt x="1104892" y="0"/>
                  <a:pt x="1104892" y="0"/>
                  <a:pt x="2732784" y="0"/>
                </a:cubicBezTo>
                <a:cubicBezTo>
                  <a:pt x="2838263" y="0"/>
                  <a:pt x="2933195" y="56047"/>
                  <a:pt x="2985934" y="147125"/>
                </a:cubicBezTo>
                <a:cubicBezTo>
                  <a:pt x="2985934" y="147125"/>
                  <a:pt x="2985934" y="147125"/>
                  <a:pt x="3798122" y="1551823"/>
                </a:cubicBezTo>
                <a:cubicBezTo>
                  <a:pt x="3850862" y="1639397"/>
                  <a:pt x="3850862" y="1751493"/>
                  <a:pt x="3798122" y="1839068"/>
                </a:cubicBezTo>
                <a:cubicBezTo>
                  <a:pt x="3798122" y="1839068"/>
                  <a:pt x="3798122" y="1839068"/>
                  <a:pt x="3496551" y="2360642"/>
                </a:cubicBezTo>
                <a:lnTo>
                  <a:pt x="3471135" y="2404597"/>
                </a:lnTo>
                <a:lnTo>
                  <a:pt x="3472029" y="2404972"/>
                </a:lnTo>
                <a:cubicBezTo>
                  <a:pt x="3490302" y="2415638"/>
                  <a:pt x="3505806" y="2431084"/>
                  <a:pt x="3516881" y="2450209"/>
                </a:cubicBezTo>
                <a:cubicBezTo>
                  <a:pt x="3516881" y="2450209"/>
                  <a:pt x="3516881" y="2450209"/>
                  <a:pt x="3857970" y="3040131"/>
                </a:cubicBezTo>
                <a:cubicBezTo>
                  <a:pt x="3880120" y="3076909"/>
                  <a:pt x="3880120" y="3123985"/>
                  <a:pt x="3857970" y="3160764"/>
                </a:cubicBezTo>
                <a:cubicBezTo>
                  <a:pt x="3857970" y="3160764"/>
                  <a:pt x="3857970" y="3160764"/>
                  <a:pt x="3516881" y="3750684"/>
                </a:cubicBezTo>
                <a:cubicBezTo>
                  <a:pt x="3494732" y="3788933"/>
                  <a:pt x="3454864" y="3812472"/>
                  <a:pt x="3410567" y="3812472"/>
                </a:cubicBezTo>
                <a:cubicBezTo>
                  <a:pt x="3410567" y="3812472"/>
                  <a:pt x="3410567" y="3812472"/>
                  <a:pt x="2726911" y="3812472"/>
                </a:cubicBezTo>
                <a:cubicBezTo>
                  <a:pt x="2684090" y="3812472"/>
                  <a:pt x="2642747" y="3788933"/>
                  <a:pt x="2622074" y="3750684"/>
                </a:cubicBezTo>
                <a:cubicBezTo>
                  <a:pt x="2622074" y="3750684"/>
                  <a:pt x="2622074" y="3750684"/>
                  <a:pt x="2438330" y="3434265"/>
                </a:cubicBezTo>
                <a:lnTo>
                  <a:pt x="2417573" y="3398519"/>
                </a:lnTo>
                <a:lnTo>
                  <a:pt x="2433905" y="3398519"/>
                </a:lnTo>
                <a:lnTo>
                  <a:pt x="2511101" y="3398519"/>
                </a:lnTo>
                <a:lnTo>
                  <a:pt x="2544636" y="3456269"/>
                </a:lnTo>
                <a:cubicBezTo>
                  <a:pt x="2672757" y="3676902"/>
                  <a:pt x="2672757" y="3676902"/>
                  <a:pt x="2672757" y="3676902"/>
                </a:cubicBezTo>
                <a:cubicBezTo>
                  <a:pt x="2691084" y="3710811"/>
                  <a:pt x="2727737" y="3731679"/>
                  <a:pt x="2765699" y="3731679"/>
                </a:cubicBezTo>
                <a:cubicBezTo>
                  <a:pt x="3371780" y="3731679"/>
                  <a:pt x="3371780" y="3731679"/>
                  <a:pt x="3371780" y="3731679"/>
                </a:cubicBezTo>
                <a:cubicBezTo>
                  <a:pt x="3411050" y="3731679"/>
                  <a:pt x="3446394" y="3710811"/>
                  <a:pt x="3466029" y="3676902"/>
                </a:cubicBezTo>
                <a:cubicBezTo>
                  <a:pt x="3768415" y="3153920"/>
                  <a:pt x="3768415" y="3153920"/>
                  <a:pt x="3768415" y="3153920"/>
                </a:cubicBezTo>
                <a:cubicBezTo>
                  <a:pt x="3788051" y="3121314"/>
                  <a:pt x="3788051" y="3079580"/>
                  <a:pt x="3768415" y="3046975"/>
                </a:cubicBezTo>
                <a:cubicBezTo>
                  <a:pt x="3466029" y="2523992"/>
                  <a:pt x="3466029" y="2523992"/>
                  <a:pt x="3466029" y="2523992"/>
                </a:cubicBezTo>
                <a:cubicBezTo>
                  <a:pt x="3456211" y="2507037"/>
                  <a:pt x="3442467" y="2493343"/>
                  <a:pt x="3426268" y="2483888"/>
                </a:cubicBezTo>
                <a:lnTo>
                  <a:pt x="3421667" y="2481960"/>
                </a:lnTo>
                <a:lnTo>
                  <a:pt x="3446331" y="2439303"/>
                </a:lnTo>
                <a:lnTo>
                  <a:pt x="3464674" y="2407578"/>
                </a:lnTo>
                <a:lnTo>
                  <a:pt x="3445649" y="2399601"/>
                </a:lnTo>
                <a:cubicBezTo>
                  <a:pt x="3435335" y="2396796"/>
                  <a:pt x="3424538" y="2395325"/>
                  <a:pt x="3413464" y="2395325"/>
                </a:cubicBezTo>
                <a:cubicBezTo>
                  <a:pt x="2729808" y="2395325"/>
                  <a:pt x="2729808" y="2395325"/>
                  <a:pt x="2729808" y="2395325"/>
                </a:cubicBezTo>
                <a:cubicBezTo>
                  <a:pt x="2686987" y="2395325"/>
                  <a:pt x="2645644" y="2418863"/>
                  <a:pt x="2624971" y="2457112"/>
                </a:cubicBezTo>
                <a:cubicBezTo>
                  <a:pt x="2282405" y="3047034"/>
                  <a:pt x="2282405" y="3047034"/>
                  <a:pt x="2282405" y="3047034"/>
                </a:cubicBezTo>
                <a:cubicBezTo>
                  <a:pt x="2260256" y="3083811"/>
                  <a:pt x="2260256" y="3130887"/>
                  <a:pt x="2282405" y="3167666"/>
                </a:cubicBezTo>
                <a:cubicBezTo>
                  <a:pt x="2325225" y="3241406"/>
                  <a:pt x="2362693" y="3305929"/>
                  <a:pt x="2395478" y="3362386"/>
                </a:cubicBezTo>
                <a:lnTo>
                  <a:pt x="2412031" y="3390890"/>
                </a:lnTo>
                <a:lnTo>
                  <a:pt x="2335350" y="3390890"/>
                </a:lnTo>
                <a:cubicBezTo>
                  <a:pt x="2096889" y="3390890"/>
                  <a:pt x="1715352" y="3390890"/>
                  <a:pt x="1104892" y="3390890"/>
                </a:cubicBezTo>
                <a:cubicBezTo>
                  <a:pt x="1002929" y="3390890"/>
                  <a:pt x="904482" y="3334842"/>
                  <a:pt x="855258" y="3243764"/>
                </a:cubicBezTo>
                <a:cubicBezTo>
                  <a:pt x="855258" y="3243764"/>
                  <a:pt x="855258" y="3243764"/>
                  <a:pt x="39555" y="1839068"/>
                </a:cubicBezTo>
                <a:cubicBezTo>
                  <a:pt x="-13185" y="1751493"/>
                  <a:pt x="-13185" y="1639397"/>
                  <a:pt x="39555" y="1551823"/>
                </a:cubicBezTo>
                <a:cubicBezTo>
                  <a:pt x="39555" y="1551823"/>
                  <a:pt x="39555" y="1551823"/>
                  <a:pt x="855258" y="147125"/>
                </a:cubicBezTo>
                <a:cubicBezTo>
                  <a:pt x="904482" y="56047"/>
                  <a:pt x="1002929" y="0"/>
                  <a:pt x="11048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C6691D-FE8D-384E-ABA9-6859EB344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9382" y="2096162"/>
            <a:ext cx="3894161" cy="2657858"/>
          </a:xfrm>
        </p:spPr>
        <p:txBody>
          <a:bodyPr anchor="ctr">
            <a:normAutofit/>
          </a:bodyPr>
          <a:lstStyle/>
          <a:p>
            <a:r>
              <a:rPr lang="es-ES_tradnl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Pues existen casos con ciertas deficiencias para los que sería imposible tomar ciertos test</a:t>
            </a:r>
            <a:endParaRPr lang="es-ES_tradnl" sz="2000" dirty="0">
              <a:solidFill>
                <a:schemeClr val="bg1"/>
              </a:solidFill>
            </a:endParaRPr>
          </a:p>
          <a:p>
            <a:endParaRPr lang="es-ES_tradn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1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01D9499-E242-C347-9D8B-AA852CA6A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567843"/>
            <a:ext cx="3712224" cy="3714496"/>
          </a:xfrm>
        </p:spPr>
        <p:txBody>
          <a:bodyPr anchor="ctr">
            <a:normAutofit/>
          </a:bodyPr>
          <a:lstStyle/>
          <a:p>
            <a:r>
              <a:rPr lang="es-ES_tradnl" sz="4800" b="1" dirty="0"/>
              <a:t>Contexto espacio-temporal en que se realiza</a:t>
            </a:r>
            <a:br>
              <a:rPr lang="es-ES_tradnl" sz="4800" b="1" dirty="0"/>
            </a:br>
            <a:endParaRPr lang="es-ES_tradnl" sz="48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C3846A5-A498-4C9E-B4DC-13532657D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5506" y="643467"/>
            <a:ext cx="1128382" cy="847206"/>
            <a:chOff x="8183879" y="1000124"/>
            <a:chExt cx="1562267" cy="1172973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8A845FC1-FE68-40DE-B785-AA0F3DBD6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C26048ED-7A92-4694-A168-2C6C5C0D6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62A3FAA-D056-4098-8115-EA61EAF06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7645" y="839534"/>
            <a:ext cx="6781601" cy="5652388"/>
          </a:xfrm>
          <a:custGeom>
            <a:avLst/>
            <a:gdLst>
              <a:gd name="connsiteX0" fmla="*/ 2768595 w 4574113"/>
              <a:gd name="connsiteY0" fmla="*/ 2476119 h 3812472"/>
              <a:gd name="connsiteX1" fmla="*/ 3374676 w 4574113"/>
              <a:gd name="connsiteY1" fmla="*/ 2476119 h 3812472"/>
              <a:gd name="connsiteX2" fmla="*/ 3403209 w 4574113"/>
              <a:gd name="connsiteY2" fmla="*/ 2479909 h 3812472"/>
              <a:gd name="connsiteX3" fmla="*/ 3422833 w 4574113"/>
              <a:gd name="connsiteY3" fmla="*/ 2488137 h 3812472"/>
              <a:gd name="connsiteX4" fmla="*/ 3410840 w 4574113"/>
              <a:gd name="connsiteY4" fmla="*/ 2508879 h 3812472"/>
              <a:gd name="connsiteX5" fmla="*/ 2985934 w 4574113"/>
              <a:gd name="connsiteY5" fmla="*/ 3243764 h 3812472"/>
              <a:gd name="connsiteX6" fmla="*/ 2732784 w 4574113"/>
              <a:gd name="connsiteY6" fmla="*/ 3390890 h 3812472"/>
              <a:gd name="connsiteX7" fmla="*/ 2529297 w 4574113"/>
              <a:gd name="connsiteY7" fmla="*/ 3390890 h 3812472"/>
              <a:gd name="connsiteX8" fmla="*/ 2505559 w 4574113"/>
              <a:gd name="connsiteY8" fmla="*/ 3390890 h 3812472"/>
              <a:gd name="connsiteX9" fmla="*/ 2482907 w 4574113"/>
              <a:gd name="connsiteY9" fmla="*/ 3351884 h 3812472"/>
              <a:gd name="connsiteX10" fmla="*/ 2371959 w 4574113"/>
              <a:gd name="connsiteY10" fmla="*/ 3160822 h 3812472"/>
              <a:gd name="connsiteX11" fmla="*/ 2371959 w 4574113"/>
              <a:gd name="connsiteY11" fmla="*/ 3053878 h 3812472"/>
              <a:gd name="connsiteX12" fmla="*/ 2675654 w 4574113"/>
              <a:gd name="connsiteY12" fmla="*/ 2530895 h 3812472"/>
              <a:gd name="connsiteX13" fmla="*/ 2768595 w 4574113"/>
              <a:gd name="connsiteY13" fmla="*/ 2476119 h 3812472"/>
              <a:gd name="connsiteX14" fmla="*/ 3909778 w 4574113"/>
              <a:gd name="connsiteY14" fmla="*/ 676847 h 3812472"/>
              <a:gd name="connsiteX15" fmla="*/ 4305516 w 4574113"/>
              <a:gd name="connsiteY15" fmla="*/ 676847 h 3812472"/>
              <a:gd name="connsiteX16" fmla="*/ 4367056 w 4574113"/>
              <a:gd name="connsiteY16" fmla="*/ 712612 h 3812472"/>
              <a:gd name="connsiteX17" fmla="*/ 4564498 w 4574113"/>
              <a:gd name="connsiteY17" fmla="*/ 1054092 h 3812472"/>
              <a:gd name="connsiteX18" fmla="*/ 4564498 w 4574113"/>
              <a:gd name="connsiteY18" fmla="*/ 1123921 h 3812472"/>
              <a:gd name="connsiteX19" fmla="*/ 4367056 w 4574113"/>
              <a:gd name="connsiteY19" fmla="*/ 1465401 h 3812472"/>
              <a:gd name="connsiteX20" fmla="*/ 4305516 w 4574113"/>
              <a:gd name="connsiteY20" fmla="*/ 1501167 h 3812472"/>
              <a:gd name="connsiteX21" fmla="*/ 3909778 w 4574113"/>
              <a:gd name="connsiteY21" fmla="*/ 1501167 h 3812472"/>
              <a:gd name="connsiteX22" fmla="*/ 3849091 w 4574113"/>
              <a:gd name="connsiteY22" fmla="*/ 1465401 h 3812472"/>
              <a:gd name="connsiteX23" fmla="*/ 3650795 w 4574113"/>
              <a:gd name="connsiteY23" fmla="*/ 1123921 h 3812472"/>
              <a:gd name="connsiteX24" fmla="*/ 3650795 w 4574113"/>
              <a:gd name="connsiteY24" fmla="*/ 1054092 h 3812472"/>
              <a:gd name="connsiteX25" fmla="*/ 3849091 w 4574113"/>
              <a:gd name="connsiteY25" fmla="*/ 712612 h 3812472"/>
              <a:gd name="connsiteX26" fmla="*/ 3909778 w 4574113"/>
              <a:gd name="connsiteY26" fmla="*/ 676847 h 3812472"/>
              <a:gd name="connsiteX27" fmla="*/ 1104892 w 4574113"/>
              <a:gd name="connsiteY27" fmla="*/ 0 h 3812472"/>
              <a:gd name="connsiteX28" fmla="*/ 2732784 w 4574113"/>
              <a:gd name="connsiteY28" fmla="*/ 0 h 3812472"/>
              <a:gd name="connsiteX29" fmla="*/ 2985934 w 4574113"/>
              <a:gd name="connsiteY29" fmla="*/ 147125 h 3812472"/>
              <a:gd name="connsiteX30" fmla="*/ 3798122 w 4574113"/>
              <a:gd name="connsiteY30" fmla="*/ 1551823 h 3812472"/>
              <a:gd name="connsiteX31" fmla="*/ 3798122 w 4574113"/>
              <a:gd name="connsiteY31" fmla="*/ 1839068 h 3812472"/>
              <a:gd name="connsiteX32" fmla="*/ 3496551 w 4574113"/>
              <a:gd name="connsiteY32" fmla="*/ 2360642 h 3812472"/>
              <a:gd name="connsiteX33" fmla="*/ 3471135 w 4574113"/>
              <a:gd name="connsiteY33" fmla="*/ 2404597 h 3812472"/>
              <a:gd name="connsiteX34" fmla="*/ 3472029 w 4574113"/>
              <a:gd name="connsiteY34" fmla="*/ 2404972 h 3812472"/>
              <a:gd name="connsiteX35" fmla="*/ 3516881 w 4574113"/>
              <a:gd name="connsiteY35" fmla="*/ 2450209 h 3812472"/>
              <a:gd name="connsiteX36" fmla="*/ 3857970 w 4574113"/>
              <a:gd name="connsiteY36" fmla="*/ 3040131 h 3812472"/>
              <a:gd name="connsiteX37" fmla="*/ 3857970 w 4574113"/>
              <a:gd name="connsiteY37" fmla="*/ 3160764 h 3812472"/>
              <a:gd name="connsiteX38" fmla="*/ 3516881 w 4574113"/>
              <a:gd name="connsiteY38" fmla="*/ 3750684 h 3812472"/>
              <a:gd name="connsiteX39" fmla="*/ 3410567 w 4574113"/>
              <a:gd name="connsiteY39" fmla="*/ 3812472 h 3812472"/>
              <a:gd name="connsiteX40" fmla="*/ 2726911 w 4574113"/>
              <a:gd name="connsiteY40" fmla="*/ 3812472 h 3812472"/>
              <a:gd name="connsiteX41" fmla="*/ 2622074 w 4574113"/>
              <a:gd name="connsiteY41" fmla="*/ 3750684 h 3812472"/>
              <a:gd name="connsiteX42" fmla="*/ 2438330 w 4574113"/>
              <a:gd name="connsiteY42" fmla="*/ 3434265 h 3812472"/>
              <a:gd name="connsiteX43" fmla="*/ 2417573 w 4574113"/>
              <a:gd name="connsiteY43" fmla="*/ 3398519 h 3812472"/>
              <a:gd name="connsiteX44" fmla="*/ 2433905 w 4574113"/>
              <a:gd name="connsiteY44" fmla="*/ 3398519 h 3812472"/>
              <a:gd name="connsiteX45" fmla="*/ 2511101 w 4574113"/>
              <a:gd name="connsiteY45" fmla="*/ 3398519 h 3812472"/>
              <a:gd name="connsiteX46" fmla="*/ 2544636 w 4574113"/>
              <a:gd name="connsiteY46" fmla="*/ 3456269 h 3812472"/>
              <a:gd name="connsiteX47" fmla="*/ 2672757 w 4574113"/>
              <a:gd name="connsiteY47" fmla="*/ 3676902 h 3812472"/>
              <a:gd name="connsiteX48" fmla="*/ 2765699 w 4574113"/>
              <a:gd name="connsiteY48" fmla="*/ 3731679 h 3812472"/>
              <a:gd name="connsiteX49" fmla="*/ 3371780 w 4574113"/>
              <a:gd name="connsiteY49" fmla="*/ 3731679 h 3812472"/>
              <a:gd name="connsiteX50" fmla="*/ 3466029 w 4574113"/>
              <a:gd name="connsiteY50" fmla="*/ 3676902 h 3812472"/>
              <a:gd name="connsiteX51" fmla="*/ 3768415 w 4574113"/>
              <a:gd name="connsiteY51" fmla="*/ 3153920 h 3812472"/>
              <a:gd name="connsiteX52" fmla="*/ 3768415 w 4574113"/>
              <a:gd name="connsiteY52" fmla="*/ 3046975 h 3812472"/>
              <a:gd name="connsiteX53" fmla="*/ 3466029 w 4574113"/>
              <a:gd name="connsiteY53" fmla="*/ 2523992 h 3812472"/>
              <a:gd name="connsiteX54" fmla="*/ 3426268 w 4574113"/>
              <a:gd name="connsiteY54" fmla="*/ 2483888 h 3812472"/>
              <a:gd name="connsiteX55" fmla="*/ 3421667 w 4574113"/>
              <a:gd name="connsiteY55" fmla="*/ 2481960 h 3812472"/>
              <a:gd name="connsiteX56" fmla="*/ 3446331 w 4574113"/>
              <a:gd name="connsiteY56" fmla="*/ 2439303 h 3812472"/>
              <a:gd name="connsiteX57" fmla="*/ 3464674 w 4574113"/>
              <a:gd name="connsiteY57" fmla="*/ 2407578 h 3812472"/>
              <a:gd name="connsiteX58" fmla="*/ 3445649 w 4574113"/>
              <a:gd name="connsiteY58" fmla="*/ 2399601 h 3812472"/>
              <a:gd name="connsiteX59" fmla="*/ 3413464 w 4574113"/>
              <a:gd name="connsiteY59" fmla="*/ 2395325 h 3812472"/>
              <a:gd name="connsiteX60" fmla="*/ 2729808 w 4574113"/>
              <a:gd name="connsiteY60" fmla="*/ 2395325 h 3812472"/>
              <a:gd name="connsiteX61" fmla="*/ 2624971 w 4574113"/>
              <a:gd name="connsiteY61" fmla="*/ 2457112 h 3812472"/>
              <a:gd name="connsiteX62" fmla="*/ 2282405 w 4574113"/>
              <a:gd name="connsiteY62" fmla="*/ 3047034 h 3812472"/>
              <a:gd name="connsiteX63" fmla="*/ 2282405 w 4574113"/>
              <a:gd name="connsiteY63" fmla="*/ 3167666 h 3812472"/>
              <a:gd name="connsiteX64" fmla="*/ 2395478 w 4574113"/>
              <a:gd name="connsiteY64" fmla="*/ 3362386 h 3812472"/>
              <a:gd name="connsiteX65" fmla="*/ 2412031 w 4574113"/>
              <a:gd name="connsiteY65" fmla="*/ 3390890 h 3812472"/>
              <a:gd name="connsiteX66" fmla="*/ 2335350 w 4574113"/>
              <a:gd name="connsiteY66" fmla="*/ 3390890 h 3812472"/>
              <a:gd name="connsiteX67" fmla="*/ 1104892 w 4574113"/>
              <a:gd name="connsiteY67" fmla="*/ 3390890 h 3812472"/>
              <a:gd name="connsiteX68" fmla="*/ 855258 w 4574113"/>
              <a:gd name="connsiteY68" fmla="*/ 3243764 h 3812472"/>
              <a:gd name="connsiteX69" fmla="*/ 39555 w 4574113"/>
              <a:gd name="connsiteY69" fmla="*/ 1839068 h 3812472"/>
              <a:gd name="connsiteX70" fmla="*/ 39555 w 4574113"/>
              <a:gd name="connsiteY70" fmla="*/ 1551823 h 3812472"/>
              <a:gd name="connsiteX71" fmla="*/ 855258 w 4574113"/>
              <a:gd name="connsiteY71" fmla="*/ 147125 h 3812472"/>
              <a:gd name="connsiteX72" fmla="*/ 1104892 w 4574113"/>
              <a:gd name="connsiteY72" fmla="*/ 0 h 381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574113" h="3812472">
                <a:moveTo>
                  <a:pt x="2768595" y="2476119"/>
                </a:moveTo>
                <a:cubicBezTo>
                  <a:pt x="2768595" y="2476119"/>
                  <a:pt x="2768595" y="2476119"/>
                  <a:pt x="3374676" y="2476119"/>
                </a:cubicBezTo>
                <a:cubicBezTo>
                  <a:pt x="3384493" y="2476119"/>
                  <a:pt x="3394066" y="2477423"/>
                  <a:pt x="3403209" y="2479909"/>
                </a:cubicBezTo>
                <a:lnTo>
                  <a:pt x="3422833" y="2488137"/>
                </a:lnTo>
                <a:lnTo>
                  <a:pt x="3410840" y="2508879"/>
                </a:lnTo>
                <a:cubicBezTo>
                  <a:pt x="3302401" y="2696426"/>
                  <a:pt x="3163600" y="2936487"/>
                  <a:pt x="2985934" y="3243764"/>
                </a:cubicBezTo>
                <a:cubicBezTo>
                  <a:pt x="2933195" y="3334842"/>
                  <a:pt x="2838263" y="3390890"/>
                  <a:pt x="2732784" y="3390890"/>
                </a:cubicBezTo>
                <a:cubicBezTo>
                  <a:pt x="2732784" y="3390890"/>
                  <a:pt x="2732784" y="3390890"/>
                  <a:pt x="2529297" y="3390890"/>
                </a:cubicBezTo>
                <a:lnTo>
                  <a:pt x="2505559" y="3390890"/>
                </a:lnTo>
                <a:lnTo>
                  <a:pt x="2482907" y="3351884"/>
                </a:lnTo>
                <a:cubicBezTo>
                  <a:pt x="2451367" y="3297569"/>
                  <a:pt x="2414666" y="3234367"/>
                  <a:pt x="2371959" y="3160822"/>
                </a:cubicBezTo>
                <a:cubicBezTo>
                  <a:pt x="2352324" y="3128217"/>
                  <a:pt x="2352324" y="3086483"/>
                  <a:pt x="2371959" y="3053878"/>
                </a:cubicBezTo>
                <a:cubicBezTo>
                  <a:pt x="2371959" y="3053878"/>
                  <a:pt x="2371959" y="3053878"/>
                  <a:pt x="2675654" y="2530895"/>
                </a:cubicBezTo>
                <a:cubicBezTo>
                  <a:pt x="2693981" y="2496986"/>
                  <a:pt x="2730633" y="2476119"/>
                  <a:pt x="2768595" y="2476119"/>
                </a:cubicBezTo>
                <a:close/>
                <a:moveTo>
                  <a:pt x="3909778" y="676847"/>
                </a:moveTo>
                <a:cubicBezTo>
                  <a:pt x="3909778" y="676847"/>
                  <a:pt x="3909778" y="676847"/>
                  <a:pt x="4305516" y="676847"/>
                </a:cubicBezTo>
                <a:cubicBezTo>
                  <a:pt x="4331158" y="676847"/>
                  <a:pt x="4354235" y="690472"/>
                  <a:pt x="4367056" y="712612"/>
                </a:cubicBezTo>
                <a:cubicBezTo>
                  <a:pt x="4367056" y="712612"/>
                  <a:pt x="4367056" y="712612"/>
                  <a:pt x="4564498" y="1054092"/>
                </a:cubicBezTo>
                <a:cubicBezTo>
                  <a:pt x="4577319" y="1075382"/>
                  <a:pt x="4577319" y="1102632"/>
                  <a:pt x="4564498" y="1123921"/>
                </a:cubicBezTo>
                <a:cubicBezTo>
                  <a:pt x="4564498" y="1123921"/>
                  <a:pt x="4564498" y="1123921"/>
                  <a:pt x="4367056" y="1465401"/>
                </a:cubicBezTo>
                <a:cubicBezTo>
                  <a:pt x="4354235" y="1487542"/>
                  <a:pt x="4331158" y="1501167"/>
                  <a:pt x="4305516" y="1501167"/>
                </a:cubicBezTo>
                <a:cubicBezTo>
                  <a:pt x="4305516" y="1501167"/>
                  <a:pt x="4305516" y="1501167"/>
                  <a:pt x="3909778" y="1501167"/>
                </a:cubicBezTo>
                <a:cubicBezTo>
                  <a:pt x="3884990" y="1501167"/>
                  <a:pt x="3861058" y="1487542"/>
                  <a:pt x="3849091" y="1465401"/>
                </a:cubicBezTo>
                <a:cubicBezTo>
                  <a:pt x="3849091" y="1465401"/>
                  <a:pt x="3849091" y="1465401"/>
                  <a:pt x="3650795" y="1123921"/>
                </a:cubicBezTo>
                <a:cubicBezTo>
                  <a:pt x="3637974" y="1102632"/>
                  <a:pt x="3637974" y="1075382"/>
                  <a:pt x="3650795" y="1054092"/>
                </a:cubicBezTo>
                <a:cubicBezTo>
                  <a:pt x="3650795" y="1054092"/>
                  <a:pt x="3650795" y="1054092"/>
                  <a:pt x="3849091" y="712612"/>
                </a:cubicBezTo>
                <a:cubicBezTo>
                  <a:pt x="3861058" y="690472"/>
                  <a:pt x="3884990" y="676847"/>
                  <a:pt x="3909778" y="676847"/>
                </a:cubicBezTo>
                <a:close/>
                <a:moveTo>
                  <a:pt x="1104892" y="0"/>
                </a:moveTo>
                <a:cubicBezTo>
                  <a:pt x="1104892" y="0"/>
                  <a:pt x="1104892" y="0"/>
                  <a:pt x="2732784" y="0"/>
                </a:cubicBezTo>
                <a:cubicBezTo>
                  <a:pt x="2838263" y="0"/>
                  <a:pt x="2933195" y="56047"/>
                  <a:pt x="2985934" y="147125"/>
                </a:cubicBezTo>
                <a:cubicBezTo>
                  <a:pt x="2985934" y="147125"/>
                  <a:pt x="2985934" y="147125"/>
                  <a:pt x="3798122" y="1551823"/>
                </a:cubicBezTo>
                <a:cubicBezTo>
                  <a:pt x="3850862" y="1639397"/>
                  <a:pt x="3850862" y="1751493"/>
                  <a:pt x="3798122" y="1839068"/>
                </a:cubicBezTo>
                <a:cubicBezTo>
                  <a:pt x="3798122" y="1839068"/>
                  <a:pt x="3798122" y="1839068"/>
                  <a:pt x="3496551" y="2360642"/>
                </a:cubicBezTo>
                <a:lnTo>
                  <a:pt x="3471135" y="2404597"/>
                </a:lnTo>
                <a:lnTo>
                  <a:pt x="3472029" y="2404972"/>
                </a:lnTo>
                <a:cubicBezTo>
                  <a:pt x="3490302" y="2415638"/>
                  <a:pt x="3505806" y="2431084"/>
                  <a:pt x="3516881" y="2450209"/>
                </a:cubicBezTo>
                <a:cubicBezTo>
                  <a:pt x="3516881" y="2450209"/>
                  <a:pt x="3516881" y="2450209"/>
                  <a:pt x="3857970" y="3040131"/>
                </a:cubicBezTo>
                <a:cubicBezTo>
                  <a:pt x="3880120" y="3076909"/>
                  <a:pt x="3880120" y="3123985"/>
                  <a:pt x="3857970" y="3160764"/>
                </a:cubicBezTo>
                <a:cubicBezTo>
                  <a:pt x="3857970" y="3160764"/>
                  <a:pt x="3857970" y="3160764"/>
                  <a:pt x="3516881" y="3750684"/>
                </a:cubicBezTo>
                <a:cubicBezTo>
                  <a:pt x="3494732" y="3788933"/>
                  <a:pt x="3454864" y="3812472"/>
                  <a:pt x="3410567" y="3812472"/>
                </a:cubicBezTo>
                <a:cubicBezTo>
                  <a:pt x="3410567" y="3812472"/>
                  <a:pt x="3410567" y="3812472"/>
                  <a:pt x="2726911" y="3812472"/>
                </a:cubicBezTo>
                <a:cubicBezTo>
                  <a:pt x="2684090" y="3812472"/>
                  <a:pt x="2642747" y="3788933"/>
                  <a:pt x="2622074" y="3750684"/>
                </a:cubicBezTo>
                <a:cubicBezTo>
                  <a:pt x="2622074" y="3750684"/>
                  <a:pt x="2622074" y="3750684"/>
                  <a:pt x="2438330" y="3434265"/>
                </a:cubicBezTo>
                <a:lnTo>
                  <a:pt x="2417573" y="3398519"/>
                </a:lnTo>
                <a:lnTo>
                  <a:pt x="2433905" y="3398519"/>
                </a:lnTo>
                <a:lnTo>
                  <a:pt x="2511101" y="3398519"/>
                </a:lnTo>
                <a:lnTo>
                  <a:pt x="2544636" y="3456269"/>
                </a:lnTo>
                <a:cubicBezTo>
                  <a:pt x="2672757" y="3676902"/>
                  <a:pt x="2672757" y="3676902"/>
                  <a:pt x="2672757" y="3676902"/>
                </a:cubicBezTo>
                <a:cubicBezTo>
                  <a:pt x="2691084" y="3710811"/>
                  <a:pt x="2727737" y="3731679"/>
                  <a:pt x="2765699" y="3731679"/>
                </a:cubicBezTo>
                <a:cubicBezTo>
                  <a:pt x="3371780" y="3731679"/>
                  <a:pt x="3371780" y="3731679"/>
                  <a:pt x="3371780" y="3731679"/>
                </a:cubicBezTo>
                <a:cubicBezTo>
                  <a:pt x="3411050" y="3731679"/>
                  <a:pt x="3446394" y="3710811"/>
                  <a:pt x="3466029" y="3676902"/>
                </a:cubicBezTo>
                <a:cubicBezTo>
                  <a:pt x="3768415" y="3153920"/>
                  <a:pt x="3768415" y="3153920"/>
                  <a:pt x="3768415" y="3153920"/>
                </a:cubicBezTo>
                <a:cubicBezTo>
                  <a:pt x="3788051" y="3121314"/>
                  <a:pt x="3788051" y="3079580"/>
                  <a:pt x="3768415" y="3046975"/>
                </a:cubicBezTo>
                <a:cubicBezTo>
                  <a:pt x="3466029" y="2523992"/>
                  <a:pt x="3466029" y="2523992"/>
                  <a:pt x="3466029" y="2523992"/>
                </a:cubicBezTo>
                <a:cubicBezTo>
                  <a:pt x="3456211" y="2507037"/>
                  <a:pt x="3442467" y="2493343"/>
                  <a:pt x="3426268" y="2483888"/>
                </a:cubicBezTo>
                <a:lnTo>
                  <a:pt x="3421667" y="2481960"/>
                </a:lnTo>
                <a:lnTo>
                  <a:pt x="3446331" y="2439303"/>
                </a:lnTo>
                <a:lnTo>
                  <a:pt x="3464674" y="2407578"/>
                </a:lnTo>
                <a:lnTo>
                  <a:pt x="3445649" y="2399601"/>
                </a:lnTo>
                <a:cubicBezTo>
                  <a:pt x="3435335" y="2396796"/>
                  <a:pt x="3424538" y="2395325"/>
                  <a:pt x="3413464" y="2395325"/>
                </a:cubicBezTo>
                <a:cubicBezTo>
                  <a:pt x="2729808" y="2395325"/>
                  <a:pt x="2729808" y="2395325"/>
                  <a:pt x="2729808" y="2395325"/>
                </a:cubicBezTo>
                <a:cubicBezTo>
                  <a:pt x="2686987" y="2395325"/>
                  <a:pt x="2645644" y="2418863"/>
                  <a:pt x="2624971" y="2457112"/>
                </a:cubicBezTo>
                <a:cubicBezTo>
                  <a:pt x="2282405" y="3047034"/>
                  <a:pt x="2282405" y="3047034"/>
                  <a:pt x="2282405" y="3047034"/>
                </a:cubicBezTo>
                <a:cubicBezTo>
                  <a:pt x="2260256" y="3083811"/>
                  <a:pt x="2260256" y="3130887"/>
                  <a:pt x="2282405" y="3167666"/>
                </a:cubicBezTo>
                <a:cubicBezTo>
                  <a:pt x="2325225" y="3241406"/>
                  <a:pt x="2362693" y="3305929"/>
                  <a:pt x="2395478" y="3362386"/>
                </a:cubicBezTo>
                <a:lnTo>
                  <a:pt x="2412031" y="3390890"/>
                </a:lnTo>
                <a:lnTo>
                  <a:pt x="2335350" y="3390890"/>
                </a:lnTo>
                <a:cubicBezTo>
                  <a:pt x="2096889" y="3390890"/>
                  <a:pt x="1715352" y="3390890"/>
                  <a:pt x="1104892" y="3390890"/>
                </a:cubicBezTo>
                <a:cubicBezTo>
                  <a:pt x="1002929" y="3390890"/>
                  <a:pt x="904482" y="3334842"/>
                  <a:pt x="855258" y="3243764"/>
                </a:cubicBezTo>
                <a:cubicBezTo>
                  <a:pt x="855258" y="3243764"/>
                  <a:pt x="855258" y="3243764"/>
                  <a:pt x="39555" y="1839068"/>
                </a:cubicBezTo>
                <a:cubicBezTo>
                  <a:pt x="-13185" y="1751493"/>
                  <a:pt x="-13185" y="1639397"/>
                  <a:pt x="39555" y="1551823"/>
                </a:cubicBezTo>
                <a:cubicBezTo>
                  <a:pt x="39555" y="1551823"/>
                  <a:pt x="39555" y="1551823"/>
                  <a:pt x="855258" y="147125"/>
                </a:cubicBezTo>
                <a:cubicBezTo>
                  <a:pt x="904482" y="56047"/>
                  <a:pt x="1002929" y="0"/>
                  <a:pt x="11048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5F45E5-829A-4C4E-A7D7-198BFE3F7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9382" y="2096162"/>
            <a:ext cx="3894161" cy="2657858"/>
          </a:xfrm>
        </p:spPr>
        <p:txBody>
          <a:bodyPr anchor="ctr">
            <a:normAutofit/>
          </a:bodyPr>
          <a:lstStyle/>
          <a:p>
            <a:r>
              <a:rPr lang="es-ES_tradnl" sz="20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Hay que tomar en cuenta tanto el espacio y el tiempo del que dispongamos para la administración de los test proyectivos </a:t>
            </a:r>
            <a:endParaRPr lang="es-ES_tradnl" sz="2000">
              <a:solidFill>
                <a:schemeClr val="bg1"/>
              </a:solidFill>
            </a:endParaRPr>
          </a:p>
          <a:p>
            <a:endParaRPr lang="es-ES_tradnl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01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C21830-3007-E349-A08C-9023833ED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567843"/>
            <a:ext cx="3712224" cy="3714496"/>
          </a:xfrm>
        </p:spPr>
        <p:txBody>
          <a:bodyPr anchor="ctr">
            <a:normAutofit/>
          </a:bodyPr>
          <a:lstStyle/>
          <a:p>
            <a:r>
              <a:rPr lang="es-ES_tradnl" sz="4800" b="1" dirty="0"/>
              <a:t>Elementos de la personalidad a investigar </a:t>
            </a:r>
            <a:br>
              <a:rPr lang="es-ES_tradnl" sz="4800" b="1" dirty="0"/>
            </a:br>
            <a:endParaRPr lang="es-ES_tradnl" sz="48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C3846A5-A498-4C9E-B4DC-13532657D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5506" y="643467"/>
            <a:ext cx="1128382" cy="847206"/>
            <a:chOff x="8183879" y="1000124"/>
            <a:chExt cx="1562267" cy="1172973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8A845FC1-FE68-40DE-B785-AA0F3DBD6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C26048ED-7A92-4694-A168-2C6C5C0D6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62A3FAA-D056-4098-8115-EA61EAF06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7645" y="839534"/>
            <a:ext cx="6781601" cy="5652388"/>
          </a:xfrm>
          <a:custGeom>
            <a:avLst/>
            <a:gdLst>
              <a:gd name="connsiteX0" fmla="*/ 2768595 w 4574113"/>
              <a:gd name="connsiteY0" fmla="*/ 2476119 h 3812472"/>
              <a:gd name="connsiteX1" fmla="*/ 3374676 w 4574113"/>
              <a:gd name="connsiteY1" fmla="*/ 2476119 h 3812472"/>
              <a:gd name="connsiteX2" fmla="*/ 3403209 w 4574113"/>
              <a:gd name="connsiteY2" fmla="*/ 2479909 h 3812472"/>
              <a:gd name="connsiteX3" fmla="*/ 3422833 w 4574113"/>
              <a:gd name="connsiteY3" fmla="*/ 2488137 h 3812472"/>
              <a:gd name="connsiteX4" fmla="*/ 3410840 w 4574113"/>
              <a:gd name="connsiteY4" fmla="*/ 2508879 h 3812472"/>
              <a:gd name="connsiteX5" fmla="*/ 2985934 w 4574113"/>
              <a:gd name="connsiteY5" fmla="*/ 3243764 h 3812472"/>
              <a:gd name="connsiteX6" fmla="*/ 2732784 w 4574113"/>
              <a:gd name="connsiteY6" fmla="*/ 3390890 h 3812472"/>
              <a:gd name="connsiteX7" fmla="*/ 2529297 w 4574113"/>
              <a:gd name="connsiteY7" fmla="*/ 3390890 h 3812472"/>
              <a:gd name="connsiteX8" fmla="*/ 2505559 w 4574113"/>
              <a:gd name="connsiteY8" fmla="*/ 3390890 h 3812472"/>
              <a:gd name="connsiteX9" fmla="*/ 2482907 w 4574113"/>
              <a:gd name="connsiteY9" fmla="*/ 3351884 h 3812472"/>
              <a:gd name="connsiteX10" fmla="*/ 2371959 w 4574113"/>
              <a:gd name="connsiteY10" fmla="*/ 3160822 h 3812472"/>
              <a:gd name="connsiteX11" fmla="*/ 2371959 w 4574113"/>
              <a:gd name="connsiteY11" fmla="*/ 3053878 h 3812472"/>
              <a:gd name="connsiteX12" fmla="*/ 2675654 w 4574113"/>
              <a:gd name="connsiteY12" fmla="*/ 2530895 h 3812472"/>
              <a:gd name="connsiteX13" fmla="*/ 2768595 w 4574113"/>
              <a:gd name="connsiteY13" fmla="*/ 2476119 h 3812472"/>
              <a:gd name="connsiteX14" fmla="*/ 3909778 w 4574113"/>
              <a:gd name="connsiteY14" fmla="*/ 676847 h 3812472"/>
              <a:gd name="connsiteX15" fmla="*/ 4305516 w 4574113"/>
              <a:gd name="connsiteY15" fmla="*/ 676847 h 3812472"/>
              <a:gd name="connsiteX16" fmla="*/ 4367056 w 4574113"/>
              <a:gd name="connsiteY16" fmla="*/ 712612 h 3812472"/>
              <a:gd name="connsiteX17" fmla="*/ 4564498 w 4574113"/>
              <a:gd name="connsiteY17" fmla="*/ 1054092 h 3812472"/>
              <a:gd name="connsiteX18" fmla="*/ 4564498 w 4574113"/>
              <a:gd name="connsiteY18" fmla="*/ 1123921 h 3812472"/>
              <a:gd name="connsiteX19" fmla="*/ 4367056 w 4574113"/>
              <a:gd name="connsiteY19" fmla="*/ 1465401 h 3812472"/>
              <a:gd name="connsiteX20" fmla="*/ 4305516 w 4574113"/>
              <a:gd name="connsiteY20" fmla="*/ 1501167 h 3812472"/>
              <a:gd name="connsiteX21" fmla="*/ 3909778 w 4574113"/>
              <a:gd name="connsiteY21" fmla="*/ 1501167 h 3812472"/>
              <a:gd name="connsiteX22" fmla="*/ 3849091 w 4574113"/>
              <a:gd name="connsiteY22" fmla="*/ 1465401 h 3812472"/>
              <a:gd name="connsiteX23" fmla="*/ 3650795 w 4574113"/>
              <a:gd name="connsiteY23" fmla="*/ 1123921 h 3812472"/>
              <a:gd name="connsiteX24" fmla="*/ 3650795 w 4574113"/>
              <a:gd name="connsiteY24" fmla="*/ 1054092 h 3812472"/>
              <a:gd name="connsiteX25" fmla="*/ 3849091 w 4574113"/>
              <a:gd name="connsiteY25" fmla="*/ 712612 h 3812472"/>
              <a:gd name="connsiteX26" fmla="*/ 3909778 w 4574113"/>
              <a:gd name="connsiteY26" fmla="*/ 676847 h 3812472"/>
              <a:gd name="connsiteX27" fmla="*/ 1104892 w 4574113"/>
              <a:gd name="connsiteY27" fmla="*/ 0 h 3812472"/>
              <a:gd name="connsiteX28" fmla="*/ 2732784 w 4574113"/>
              <a:gd name="connsiteY28" fmla="*/ 0 h 3812472"/>
              <a:gd name="connsiteX29" fmla="*/ 2985934 w 4574113"/>
              <a:gd name="connsiteY29" fmla="*/ 147125 h 3812472"/>
              <a:gd name="connsiteX30" fmla="*/ 3798122 w 4574113"/>
              <a:gd name="connsiteY30" fmla="*/ 1551823 h 3812472"/>
              <a:gd name="connsiteX31" fmla="*/ 3798122 w 4574113"/>
              <a:gd name="connsiteY31" fmla="*/ 1839068 h 3812472"/>
              <a:gd name="connsiteX32" fmla="*/ 3496551 w 4574113"/>
              <a:gd name="connsiteY32" fmla="*/ 2360642 h 3812472"/>
              <a:gd name="connsiteX33" fmla="*/ 3471135 w 4574113"/>
              <a:gd name="connsiteY33" fmla="*/ 2404597 h 3812472"/>
              <a:gd name="connsiteX34" fmla="*/ 3472029 w 4574113"/>
              <a:gd name="connsiteY34" fmla="*/ 2404972 h 3812472"/>
              <a:gd name="connsiteX35" fmla="*/ 3516881 w 4574113"/>
              <a:gd name="connsiteY35" fmla="*/ 2450209 h 3812472"/>
              <a:gd name="connsiteX36" fmla="*/ 3857970 w 4574113"/>
              <a:gd name="connsiteY36" fmla="*/ 3040131 h 3812472"/>
              <a:gd name="connsiteX37" fmla="*/ 3857970 w 4574113"/>
              <a:gd name="connsiteY37" fmla="*/ 3160764 h 3812472"/>
              <a:gd name="connsiteX38" fmla="*/ 3516881 w 4574113"/>
              <a:gd name="connsiteY38" fmla="*/ 3750684 h 3812472"/>
              <a:gd name="connsiteX39" fmla="*/ 3410567 w 4574113"/>
              <a:gd name="connsiteY39" fmla="*/ 3812472 h 3812472"/>
              <a:gd name="connsiteX40" fmla="*/ 2726911 w 4574113"/>
              <a:gd name="connsiteY40" fmla="*/ 3812472 h 3812472"/>
              <a:gd name="connsiteX41" fmla="*/ 2622074 w 4574113"/>
              <a:gd name="connsiteY41" fmla="*/ 3750684 h 3812472"/>
              <a:gd name="connsiteX42" fmla="*/ 2438330 w 4574113"/>
              <a:gd name="connsiteY42" fmla="*/ 3434265 h 3812472"/>
              <a:gd name="connsiteX43" fmla="*/ 2417573 w 4574113"/>
              <a:gd name="connsiteY43" fmla="*/ 3398519 h 3812472"/>
              <a:gd name="connsiteX44" fmla="*/ 2433905 w 4574113"/>
              <a:gd name="connsiteY44" fmla="*/ 3398519 h 3812472"/>
              <a:gd name="connsiteX45" fmla="*/ 2511101 w 4574113"/>
              <a:gd name="connsiteY45" fmla="*/ 3398519 h 3812472"/>
              <a:gd name="connsiteX46" fmla="*/ 2544636 w 4574113"/>
              <a:gd name="connsiteY46" fmla="*/ 3456269 h 3812472"/>
              <a:gd name="connsiteX47" fmla="*/ 2672757 w 4574113"/>
              <a:gd name="connsiteY47" fmla="*/ 3676902 h 3812472"/>
              <a:gd name="connsiteX48" fmla="*/ 2765699 w 4574113"/>
              <a:gd name="connsiteY48" fmla="*/ 3731679 h 3812472"/>
              <a:gd name="connsiteX49" fmla="*/ 3371780 w 4574113"/>
              <a:gd name="connsiteY49" fmla="*/ 3731679 h 3812472"/>
              <a:gd name="connsiteX50" fmla="*/ 3466029 w 4574113"/>
              <a:gd name="connsiteY50" fmla="*/ 3676902 h 3812472"/>
              <a:gd name="connsiteX51" fmla="*/ 3768415 w 4574113"/>
              <a:gd name="connsiteY51" fmla="*/ 3153920 h 3812472"/>
              <a:gd name="connsiteX52" fmla="*/ 3768415 w 4574113"/>
              <a:gd name="connsiteY52" fmla="*/ 3046975 h 3812472"/>
              <a:gd name="connsiteX53" fmla="*/ 3466029 w 4574113"/>
              <a:gd name="connsiteY53" fmla="*/ 2523992 h 3812472"/>
              <a:gd name="connsiteX54" fmla="*/ 3426268 w 4574113"/>
              <a:gd name="connsiteY54" fmla="*/ 2483888 h 3812472"/>
              <a:gd name="connsiteX55" fmla="*/ 3421667 w 4574113"/>
              <a:gd name="connsiteY55" fmla="*/ 2481960 h 3812472"/>
              <a:gd name="connsiteX56" fmla="*/ 3446331 w 4574113"/>
              <a:gd name="connsiteY56" fmla="*/ 2439303 h 3812472"/>
              <a:gd name="connsiteX57" fmla="*/ 3464674 w 4574113"/>
              <a:gd name="connsiteY57" fmla="*/ 2407578 h 3812472"/>
              <a:gd name="connsiteX58" fmla="*/ 3445649 w 4574113"/>
              <a:gd name="connsiteY58" fmla="*/ 2399601 h 3812472"/>
              <a:gd name="connsiteX59" fmla="*/ 3413464 w 4574113"/>
              <a:gd name="connsiteY59" fmla="*/ 2395325 h 3812472"/>
              <a:gd name="connsiteX60" fmla="*/ 2729808 w 4574113"/>
              <a:gd name="connsiteY60" fmla="*/ 2395325 h 3812472"/>
              <a:gd name="connsiteX61" fmla="*/ 2624971 w 4574113"/>
              <a:gd name="connsiteY61" fmla="*/ 2457112 h 3812472"/>
              <a:gd name="connsiteX62" fmla="*/ 2282405 w 4574113"/>
              <a:gd name="connsiteY62" fmla="*/ 3047034 h 3812472"/>
              <a:gd name="connsiteX63" fmla="*/ 2282405 w 4574113"/>
              <a:gd name="connsiteY63" fmla="*/ 3167666 h 3812472"/>
              <a:gd name="connsiteX64" fmla="*/ 2395478 w 4574113"/>
              <a:gd name="connsiteY64" fmla="*/ 3362386 h 3812472"/>
              <a:gd name="connsiteX65" fmla="*/ 2412031 w 4574113"/>
              <a:gd name="connsiteY65" fmla="*/ 3390890 h 3812472"/>
              <a:gd name="connsiteX66" fmla="*/ 2335350 w 4574113"/>
              <a:gd name="connsiteY66" fmla="*/ 3390890 h 3812472"/>
              <a:gd name="connsiteX67" fmla="*/ 1104892 w 4574113"/>
              <a:gd name="connsiteY67" fmla="*/ 3390890 h 3812472"/>
              <a:gd name="connsiteX68" fmla="*/ 855258 w 4574113"/>
              <a:gd name="connsiteY68" fmla="*/ 3243764 h 3812472"/>
              <a:gd name="connsiteX69" fmla="*/ 39555 w 4574113"/>
              <a:gd name="connsiteY69" fmla="*/ 1839068 h 3812472"/>
              <a:gd name="connsiteX70" fmla="*/ 39555 w 4574113"/>
              <a:gd name="connsiteY70" fmla="*/ 1551823 h 3812472"/>
              <a:gd name="connsiteX71" fmla="*/ 855258 w 4574113"/>
              <a:gd name="connsiteY71" fmla="*/ 147125 h 3812472"/>
              <a:gd name="connsiteX72" fmla="*/ 1104892 w 4574113"/>
              <a:gd name="connsiteY72" fmla="*/ 0 h 381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574113" h="3812472">
                <a:moveTo>
                  <a:pt x="2768595" y="2476119"/>
                </a:moveTo>
                <a:cubicBezTo>
                  <a:pt x="2768595" y="2476119"/>
                  <a:pt x="2768595" y="2476119"/>
                  <a:pt x="3374676" y="2476119"/>
                </a:cubicBezTo>
                <a:cubicBezTo>
                  <a:pt x="3384493" y="2476119"/>
                  <a:pt x="3394066" y="2477423"/>
                  <a:pt x="3403209" y="2479909"/>
                </a:cubicBezTo>
                <a:lnTo>
                  <a:pt x="3422833" y="2488137"/>
                </a:lnTo>
                <a:lnTo>
                  <a:pt x="3410840" y="2508879"/>
                </a:lnTo>
                <a:cubicBezTo>
                  <a:pt x="3302401" y="2696426"/>
                  <a:pt x="3163600" y="2936487"/>
                  <a:pt x="2985934" y="3243764"/>
                </a:cubicBezTo>
                <a:cubicBezTo>
                  <a:pt x="2933195" y="3334842"/>
                  <a:pt x="2838263" y="3390890"/>
                  <a:pt x="2732784" y="3390890"/>
                </a:cubicBezTo>
                <a:cubicBezTo>
                  <a:pt x="2732784" y="3390890"/>
                  <a:pt x="2732784" y="3390890"/>
                  <a:pt x="2529297" y="3390890"/>
                </a:cubicBezTo>
                <a:lnTo>
                  <a:pt x="2505559" y="3390890"/>
                </a:lnTo>
                <a:lnTo>
                  <a:pt x="2482907" y="3351884"/>
                </a:lnTo>
                <a:cubicBezTo>
                  <a:pt x="2451367" y="3297569"/>
                  <a:pt x="2414666" y="3234367"/>
                  <a:pt x="2371959" y="3160822"/>
                </a:cubicBezTo>
                <a:cubicBezTo>
                  <a:pt x="2352324" y="3128217"/>
                  <a:pt x="2352324" y="3086483"/>
                  <a:pt x="2371959" y="3053878"/>
                </a:cubicBezTo>
                <a:cubicBezTo>
                  <a:pt x="2371959" y="3053878"/>
                  <a:pt x="2371959" y="3053878"/>
                  <a:pt x="2675654" y="2530895"/>
                </a:cubicBezTo>
                <a:cubicBezTo>
                  <a:pt x="2693981" y="2496986"/>
                  <a:pt x="2730633" y="2476119"/>
                  <a:pt x="2768595" y="2476119"/>
                </a:cubicBezTo>
                <a:close/>
                <a:moveTo>
                  <a:pt x="3909778" y="676847"/>
                </a:moveTo>
                <a:cubicBezTo>
                  <a:pt x="3909778" y="676847"/>
                  <a:pt x="3909778" y="676847"/>
                  <a:pt x="4305516" y="676847"/>
                </a:cubicBezTo>
                <a:cubicBezTo>
                  <a:pt x="4331158" y="676847"/>
                  <a:pt x="4354235" y="690472"/>
                  <a:pt x="4367056" y="712612"/>
                </a:cubicBezTo>
                <a:cubicBezTo>
                  <a:pt x="4367056" y="712612"/>
                  <a:pt x="4367056" y="712612"/>
                  <a:pt x="4564498" y="1054092"/>
                </a:cubicBezTo>
                <a:cubicBezTo>
                  <a:pt x="4577319" y="1075382"/>
                  <a:pt x="4577319" y="1102632"/>
                  <a:pt x="4564498" y="1123921"/>
                </a:cubicBezTo>
                <a:cubicBezTo>
                  <a:pt x="4564498" y="1123921"/>
                  <a:pt x="4564498" y="1123921"/>
                  <a:pt x="4367056" y="1465401"/>
                </a:cubicBezTo>
                <a:cubicBezTo>
                  <a:pt x="4354235" y="1487542"/>
                  <a:pt x="4331158" y="1501167"/>
                  <a:pt x="4305516" y="1501167"/>
                </a:cubicBezTo>
                <a:cubicBezTo>
                  <a:pt x="4305516" y="1501167"/>
                  <a:pt x="4305516" y="1501167"/>
                  <a:pt x="3909778" y="1501167"/>
                </a:cubicBezTo>
                <a:cubicBezTo>
                  <a:pt x="3884990" y="1501167"/>
                  <a:pt x="3861058" y="1487542"/>
                  <a:pt x="3849091" y="1465401"/>
                </a:cubicBezTo>
                <a:cubicBezTo>
                  <a:pt x="3849091" y="1465401"/>
                  <a:pt x="3849091" y="1465401"/>
                  <a:pt x="3650795" y="1123921"/>
                </a:cubicBezTo>
                <a:cubicBezTo>
                  <a:pt x="3637974" y="1102632"/>
                  <a:pt x="3637974" y="1075382"/>
                  <a:pt x="3650795" y="1054092"/>
                </a:cubicBezTo>
                <a:cubicBezTo>
                  <a:pt x="3650795" y="1054092"/>
                  <a:pt x="3650795" y="1054092"/>
                  <a:pt x="3849091" y="712612"/>
                </a:cubicBezTo>
                <a:cubicBezTo>
                  <a:pt x="3861058" y="690472"/>
                  <a:pt x="3884990" y="676847"/>
                  <a:pt x="3909778" y="676847"/>
                </a:cubicBezTo>
                <a:close/>
                <a:moveTo>
                  <a:pt x="1104892" y="0"/>
                </a:moveTo>
                <a:cubicBezTo>
                  <a:pt x="1104892" y="0"/>
                  <a:pt x="1104892" y="0"/>
                  <a:pt x="2732784" y="0"/>
                </a:cubicBezTo>
                <a:cubicBezTo>
                  <a:pt x="2838263" y="0"/>
                  <a:pt x="2933195" y="56047"/>
                  <a:pt x="2985934" y="147125"/>
                </a:cubicBezTo>
                <a:cubicBezTo>
                  <a:pt x="2985934" y="147125"/>
                  <a:pt x="2985934" y="147125"/>
                  <a:pt x="3798122" y="1551823"/>
                </a:cubicBezTo>
                <a:cubicBezTo>
                  <a:pt x="3850862" y="1639397"/>
                  <a:pt x="3850862" y="1751493"/>
                  <a:pt x="3798122" y="1839068"/>
                </a:cubicBezTo>
                <a:cubicBezTo>
                  <a:pt x="3798122" y="1839068"/>
                  <a:pt x="3798122" y="1839068"/>
                  <a:pt x="3496551" y="2360642"/>
                </a:cubicBezTo>
                <a:lnTo>
                  <a:pt x="3471135" y="2404597"/>
                </a:lnTo>
                <a:lnTo>
                  <a:pt x="3472029" y="2404972"/>
                </a:lnTo>
                <a:cubicBezTo>
                  <a:pt x="3490302" y="2415638"/>
                  <a:pt x="3505806" y="2431084"/>
                  <a:pt x="3516881" y="2450209"/>
                </a:cubicBezTo>
                <a:cubicBezTo>
                  <a:pt x="3516881" y="2450209"/>
                  <a:pt x="3516881" y="2450209"/>
                  <a:pt x="3857970" y="3040131"/>
                </a:cubicBezTo>
                <a:cubicBezTo>
                  <a:pt x="3880120" y="3076909"/>
                  <a:pt x="3880120" y="3123985"/>
                  <a:pt x="3857970" y="3160764"/>
                </a:cubicBezTo>
                <a:cubicBezTo>
                  <a:pt x="3857970" y="3160764"/>
                  <a:pt x="3857970" y="3160764"/>
                  <a:pt x="3516881" y="3750684"/>
                </a:cubicBezTo>
                <a:cubicBezTo>
                  <a:pt x="3494732" y="3788933"/>
                  <a:pt x="3454864" y="3812472"/>
                  <a:pt x="3410567" y="3812472"/>
                </a:cubicBezTo>
                <a:cubicBezTo>
                  <a:pt x="3410567" y="3812472"/>
                  <a:pt x="3410567" y="3812472"/>
                  <a:pt x="2726911" y="3812472"/>
                </a:cubicBezTo>
                <a:cubicBezTo>
                  <a:pt x="2684090" y="3812472"/>
                  <a:pt x="2642747" y="3788933"/>
                  <a:pt x="2622074" y="3750684"/>
                </a:cubicBezTo>
                <a:cubicBezTo>
                  <a:pt x="2622074" y="3750684"/>
                  <a:pt x="2622074" y="3750684"/>
                  <a:pt x="2438330" y="3434265"/>
                </a:cubicBezTo>
                <a:lnTo>
                  <a:pt x="2417573" y="3398519"/>
                </a:lnTo>
                <a:lnTo>
                  <a:pt x="2433905" y="3398519"/>
                </a:lnTo>
                <a:lnTo>
                  <a:pt x="2511101" y="3398519"/>
                </a:lnTo>
                <a:lnTo>
                  <a:pt x="2544636" y="3456269"/>
                </a:lnTo>
                <a:cubicBezTo>
                  <a:pt x="2672757" y="3676902"/>
                  <a:pt x="2672757" y="3676902"/>
                  <a:pt x="2672757" y="3676902"/>
                </a:cubicBezTo>
                <a:cubicBezTo>
                  <a:pt x="2691084" y="3710811"/>
                  <a:pt x="2727737" y="3731679"/>
                  <a:pt x="2765699" y="3731679"/>
                </a:cubicBezTo>
                <a:cubicBezTo>
                  <a:pt x="3371780" y="3731679"/>
                  <a:pt x="3371780" y="3731679"/>
                  <a:pt x="3371780" y="3731679"/>
                </a:cubicBezTo>
                <a:cubicBezTo>
                  <a:pt x="3411050" y="3731679"/>
                  <a:pt x="3446394" y="3710811"/>
                  <a:pt x="3466029" y="3676902"/>
                </a:cubicBezTo>
                <a:cubicBezTo>
                  <a:pt x="3768415" y="3153920"/>
                  <a:pt x="3768415" y="3153920"/>
                  <a:pt x="3768415" y="3153920"/>
                </a:cubicBezTo>
                <a:cubicBezTo>
                  <a:pt x="3788051" y="3121314"/>
                  <a:pt x="3788051" y="3079580"/>
                  <a:pt x="3768415" y="3046975"/>
                </a:cubicBezTo>
                <a:cubicBezTo>
                  <a:pt x="3466029" y="2523992"/>
                  <a:pt x="3466029" y="2523992"/>
                  <a:pt x="3466029" y="2523992"/>
                </a:cubicBezTo>
                <a:cubicBezTo>
                  <a:pt x="3456211" y="2507037"/>
                  <a:pt x="3442467" y="2493343"/>
                  <a:pt x="3426268" y="2483888"/>
                </a:cubicBezTo>
                <a:lnTo>
                  <a:pt x="3421667" y="2481960"/>
                </a:lnTo>
                <a:lnTo>
                  <a:pt x="3446331" y="2439303"/>
                </a:lnTo>
                <a:lnTo>
                  <a:pt x="3464674" y="2407578"/>
                </a:lnTo>
                <a:lnTo>
                  <a:pt x="3445649" y="2399601"/>
                </a:lnTo>
                <a:cubicBezTo>
                  <a:pt x="3435335" y="2396796"/>
                  <a:pt x="3424538" y="2395325"/>
                  <a:pt x="3413464" y="2395325"/>
                </a:cubicBezTo>
                <a:cubicBezTo>
                  <a:pt x="2729808" y="2395325"/>
                  <a:pt x="2729808" y="2395325"/>
                  <a:pt x="2729808" y="2395325"/>
                </a:cubicBezTo>
                <a:cubicBezTo>
                  <a:pt x="2686987" y="2395325"/>
                  <a:pt x="2645644" y="2418863"/>
                  <a:pt x="2624971" y="2457112"/>
                </a:cubicBezTo>
                <a:cubicBezTo>
                  <a:pt x="2282405" y="3047034"/>
                  <a:pt x="2282405" y="3047034"/>
                  <a:pt x="2282405" y="3047034"/>
                </a:cubicBezTo>
                <a:cubicBezTo>
                  <a:pt x="2260256" y="3083811"/>
                  <a:pt x="2260256" y="3130887"/>
                  <a:pt x="2282405" y="3167666"/>
                </a:cubicBezTo>
                <a:cubicBezTo>
                  <a:pt x="2325225" y="3241406"/>
                  <a:pt x="2362693" y="3305929"/>
                  <a:pt x="2395478" y="3362386"/>
                </a:cubicBezTo>
                <a:lnTo>
                  <a:pt x="2412031" y="3390890"/>
                </a:lnTo>
                <a:lnTo>
                  <a:pt x="2335350" y="3390890"/>
                </a:lnTo>
                <a:cubicBezTo>
                  <a:pt x="2096889" y="3390890"/>
                  <a:pt x="1715352" y="3390890"/>
                  <a:pt x="1104892" y="3390890"/>
                </a:cubicBezTo>
                <a:cubicBezTo>
                  <a:pt x="1002929" y="3390890"/>
                  <a:pt x="904482" y="3334842"/>
                  <a:pt x="855258" y="3243764"/>
                </a:cubicBezTo>
                <a:cubicBezTo>
                  <a:pt x="855258" y="3243764"/>
                  <a:pt x="855258" y="3243764"/>
                  <a:pt x="39555" y="1839068"/>
                </a:cubicBezTo>
                <a:cubicBezTo>
                  <a:pt x="-13185" y="1751493"/>
                  <a:pt x="-13185" y="1639397"/>
                  <a:pt x="39555" y="1551823"/>
                </a:cubicBezTo>
                <a:cubicBezTo>
                  <a:pt x="39555" y="1551823"/>
                  <a:pt x="39555" y="1551823"/>
                  <a:pt x="855258" y="147125"/>
                </a:cubicBezTo>
                <a:cubicBezTo>
                  <a:pt x="904482" y="56047"/>
                  <a:pt x="1002929" y="0"/>
                  <a:pt x="11048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AB6C7D-6B74-BC45-A611-8F69D4F3A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9382" y="2096162"/>
            <a:ext cx="3894161" cy="2657858"/>
          </a:xfrm>
        </p:spPr>
        <p:txBody>
          <a:bodyPr anchor="ctr">
            <a:normAutofit/>
          </a:bodyPr>
          <a:lstStyle/>
          <a:p>
            <a:r>
              <a:rPr lang="es-ES_tradnl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Luego de las entrevistas previas se debe seleccionar los test que según sus objetivos nos ayude a descubrir la mayor información posible en relación al caso.</a:t>
            </a:r>
            <a:endParaRPr lang="es-ES_tradnl" sz="2000" dirty="0">
              <a:solidFill>
                <a:schemeClr val="bg1"/>
              </a:solidFill>
            </a:endParaRPr>
          </a:p>
          <a:p>
            <a:endParaRPr lang="es-ES_tradnl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1504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324</Words>
  <Application>Microsoft Macintosh PowerPoint</Application>
  <PresentationFormat>Panorámica</PresentationFormat>
  <Paragraphs>25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Instrumentos y técnicas proyectivas</vt:lpstr>
      <vt:lpstr>Presentación de PowerPoint</vt:lpstr>
      <vt:lpstr>No se debe tomar un test que moviliza una conducta acorde con el síntoma. El test más ansiógeno se lo debe administrar al último </vt:lpstr>
      <vt:lpstr>Quién formula el pedido </vt:lpstr>
      <vt:lpstr>Edad cronológica del consultante </vt:lpstr>
      <vt:lpstr>El nivel sociocultural del sujeto y su grupo étnico  </vt:lpstr>
      <vt:lpstr>Casos de déficit sensorial o comunicacional  </vt:lpstr>
      <vt:lpstr>Contexto espacio-temporal en que se realiza </vt:lpstr>
      <vt:lpstr>Elementos de la personalidad a investigar  </vt:lpstr>
      <vt:lpstr>Importancia de los test gráficos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Instrumentos y técnicas proyectivas</dc:title>
  <dc:creator>María Soledad Fierro Villacreses</dc:creator>
  <cp:lastModifiedBy>María Soledad Fierro Villacreses</cp:lastModifiedBy>
  <cp:revision>2</cp:revision>
  <dcterms:created xsi:type="dcterms:W3CDTF">2021-05-19T13:51:48Z</dcterms:created>
  <dcterms:modified xsi:type="dcterms:W3CDTF">2021-05-19T14:10:24Z</dcterms:modified>
</cp:coreProperties>
</file>