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notesMasterIdLst>
    <p:notesMasterId r:id="rId45"/>
  </p:notesMaster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2024-11-25T14:25:14Z</dcterms:created>
  <dcterms:modified xsi:type="dcterms:W3CDTF">2024-11-25T14:25:14Z</dcterms:modified>
</cp:coreProperties>
</file>