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7" r:id="rId2"/>
    <p:sldId id="315" r:id="rId3"/>
    <p:sldId id="319" r:id="rId4"/>
    <p:sldId id="317" r:id="rId5"/>
    <p:sldId id="260" r:id="rId6"/>
    <p:sldId id="262" r:id="rId7"/>
    <p:sldId id="292" r:id="rId8"/>
    <p:sldId id="290" r:id="rId9"/>
    <p:sldId id="302" r:id="rId10"/>
    <p:sldId id="301" r:id="rId11"/>
    <p:sldId id="304" r:id="rId12"/>
    <p:sldId id="303" r:id="rId13"/>
    <p:sldId id="309" r:id="rId14"/>
    <p:sldId id="265" r:id="rId15"/>
    <p:sldId id="267" r:id="rId16"/>
    <p:sldId id="264" r:id="rId17"/>
    <p:sldId id="261" r:id="rId18"/>
    <p:sldId id="295" r:id="rId19"/>
    <p:sldId id="297" r:id="rId20"/>
    <p:sldId id="268" r:id="rId21"/>
    <p:sldId id="294" r:id="rId22"/>
    <p:sldId id="305" r:id="rId23"/>
    <p:sldId id="310" r:id="rId24"/>
    <p:sldId id="312" r:id="rId25"/>
    <p:sldId id="30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96625" autoAdjust="0"/>
  </p:normalViewPr>
  <p:slideViewPr>
    <p:cSldViewPr>
      <p:cViewPr varScale="1">
        <p:scale>
          <a:sx n="89" d="100"/>
          <a:sy n="8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40DF6-884B-4F9C-A4BB-9B5AB8AF4E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5BB50C7-94BA-4F4D-82F8-0E7320E4B366}">
      <dgm:prSet phldrT="[Texto]"/>
      <dgm:spPr/>
      <dgm:t>
        <a:bodyPr/>
        <a:lstStyle/>
        <a:p>
          <a:r>
            <a:rPr lang="es-ES" dirty="0" smtClean="0"/>
            <a:t>Matriz compleja, completa y nutritiva</a:t>
          </a:r>
          <a:endParaRPr lang="es-ES" dirty="0"/>
        </a:p>
      </dgm:t>
    </dgm:pt>
    <dgm:pt modelId="{F266385F-04D4-4C58-B456-D9C5709DE44A}" type="parTrans" cxnId="{9BB24E02-6447-4379-876D-6A3D84FD20C7}">
      <dgm:prSet/>
      <dgm:spPr/>
      <dgm:t>
        <a:bodyPr/>
        <a:lstStyle/>
        <a:p>
          <a:endParaRPr lang="es-ES"/>
        </a:p>
      </dgm:t>
    </dgm:pt>
    <dgm:pt modelId="{3B106178-EBAA-4C29-97DF-0F8F0FEDAE28}" type="sibTrans" cxnId="{9BB24E02-6447-4379-876D-6A3D84FD20C7}">
      <dgm:prSet/>
      <dgm:spPr/>
      <dgm:t>
        <a:bodyPr/>
        <a:lstStyle/>
        <a:p>
          <a:endParaRPr lang="es-ES"/>
        </a:p>
      </dgm:t>
    </dgm:pt>
    <dgm:pt modelId="{0C68912A-F717-4C4B-B776-41CE5275E42B}">
      <dgm:prSet phldrT="[Texto]"/>
      <dgm:spPr/>
      <dgm:t>
        <a:bodyPr/>
        <a:lstStyle/>
        <a:p>
          <a:r>
            <a:rPr lang="es-ES" dirty="0" smtClean="0"/>
            <a:t>Proteínas, grasas, hidratos de carbono</a:t>
          </a:r>
          <a:endParaRPr lang="es-ES" dirty="0"/>
        </a:p>
      </dgm:t>
    </dgm:pt>
    <dgm:pt modelId="{286B87BB-9B0A-4A1E-B91F-C7D011E54786}" type="parTrans" cxnId="{79250C7E-D013-41DC-B3B1-2EC325028BA9}">
      <dgm:prSet/>
      <dgm:spPr/>
      <dgm:t>
        <a:bodyPr/>
        <a:lstStyle/>
        <a:p>
          <a:endParaRPr lang="es-ES"/>
        </a:p>
      </dgm:t>
    </dgm:pt>
    <dgm:pt modelId="{C6A95A51-518F-468A-BA14-C15ACC69F3A3}" type="sibTrans" cxnId="{79250C7E-D013-41DC-B3B1-2EC325028BA9}">
      <dgm:prSet/>
      <dgm:spPr/>
      <dgm:t>
        <a:bodyPr/>
        <a:lstStyle/>
        <a:p>
          <a:endParaRPr lang="es-ES"/>
        </a:p>
      </dgm:t>
    </dgm:pt>
    <dgm:pt modelId="{2127F56E-0FB8-44FB-8D2A-5125870B8497}">
      <dgm:prSet phldrT="[Texto]"/>
      <dgm:spPr/>
      <dgm:t>
        <a:bodyPr/>
        <a:lstStyle/>
        <a:p>
          <a:r>
            <a:rPr lang="es-ES" dirty="0" smtClean="0"/>
            <a:t>Vitaminas, minerales</a:t>
          </a:r>
          <a:endParaRPr lang="es-ES" dirty="0"/>
        </a:p>
      </dgm:t>
    </dgm:pt>
    <dgm:pt modelId="{64F1C47D-857A-4F61-BCB1-C4E6FB7B811A}" type="parTrans" cxnId="{6B6DBD6F-467B-47DC-A0D0-546A597F8666}">
      <dgm:prSet/>
      <dgm:spPr/>
      <dgm:t>
        <a:bodyPr/>
        <a:lstStyle/>
        <a:p>
          <a:endParaRPr lang="es-ES"/>
        </a:p>
      </dgm:t>
    </dgm:pt>
    <dgm:pt modelId="{770A8E72-90B4-47C0-8D8D-26695822EF09}" type="sibTrans" cxnId="{6B6DBD6F-467B-47DC-A0D0-546A597F8666}">
      <dgm:prSet/>
      <dgm:spPr/>
      <dgm:t>
        <a:bodyPr/>
        <a:lstStyle/>
        <a:p>
          <a:endParaRPr lang="es-ES"/>
        </a:p>
      </dgm:t>
    </dgm:pt>
    <dgm:pt modelId="{1A87DB9C-931C-4E72-8001-7A09F5B6F8F5}" type="pres">
      <dgm:prSet presAssocID="{44F40DF6-884B-4F9C-A4BB-9B5AB8AF4E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2D97FD-DCFF-4ED6-A203-D8A8B33D159A}" type="pres">
      <dgm:prSet presAssocID="{25BB50C7-94BA-4F4D-82F8-0E7320E4B366}" presName="root1" presStyleCnt="0"/>
      <dgm:spPr/>
    </dgm:pt>
    <dgm:pt modelId="{A36E8A10-078D-4F27-8BE8-1FEB411E2F18}" type="pres">
      <dgm:prSet presAssocID="{25BB50C7-94BA-4F4D-82F8-0E7320E4B3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CBE54E-25BA-4F1F-8838-FB3E75966CEC}" type="pres">
      <dgm:prSet presAssocID="{25BB50C7-94BA-4F4D-82F8-0E7320E4B366}" presName="level2hierChild" presStyleCnt="0"/>
      <dgm:spPr/>
    </dgm:pt>
    <dgm:pt modelId="{0CCA1BB4-F925-4584-9E71-228BED57E9D4}" type="pres">
      <dgm:prSet presAssocID="{286B87BB-9B0A-4A1E-B91F-C7D011E54786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4EA00379-0B0E-4203-9EB5-7C9CB38BFE3D}" type="pres">
      <dgm:prSet presAssocID="{286B87BB-9B0A-4A1E-B91F-C7D011E54786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DDDBFA2-7140-4391-86F3-13DF0583286E}" type="pres">
      <dgm:prSet presAssocID="{0C68912A-F717-4C4B-B776-41CE5275E42B}" presName="root2" presStyleCnt="0"/>
      <dgm:spPr/>
    </dgm:pt>
    <dgm:pt modelId="{76D710DA-7DBF-4CF5-B577-67BCA8384EE0}" type="pres">
      <dgm:prSet presAssocID="{0C68912A-F717-4C4B-B776-41CE5275E42B}" presName="LevelTwoTextNode" presStyleLbl="node2" presStyleIdx="0" presStyleCnt="2" custScaleX="267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615B1B-A0DB-498E-91A5-79CB1CB907B0}" type="pres">
      <dgm:prSet presAssocID="{0C68912A-F717-4C4B-B776-41CE5275E42B}" presName="level3hierChild" presStyleCnt="0"/>
      <dgm:spPr/>
    </dgm:pt>
    <dgm:pt modelId="{F83E2CCD-2E66-4534-8FE5-D1E9D87B6F75}" type="pres">
      <dgm:prSet presAssocID="{64F1C47D-857A-4F61-BCB1-C4E6FB7B811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B6416227-D0EB-4E43-8CA4-2E42AAD2B2F8}" type="pres">
      <dgm:prSet presAssocID="{64F1C47D-857A-4F61-BCB1-C4E6FB7B811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1F47E90-9BCB-401C-BBB9-F316BCEA42C5}" type="pres">
      <dgm:prSet presAssocID="{2127F56E-0FB8-44FB-8D2A-5125870B8497}" presName="root2" presStyleCnt="0"/>
      <dgm:spPr/>
    </dgm:pt>
    <dgm:pt modelId="{170B2069-022B-4C9C-A720-D3CCA69CAF32}" type="pres">
      <dgm:prSet presAssocID="{2127F56E-0FB8-44FB-8D2A-5125870B8497}" presName="LevelTwoTextNode" presStyleLbl="node2" presStyleIdx="1" presStyleCnt="2" custScaleX="267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01E2E5-3F0F-4DBC-BD1B-C763AA6FB0BC}" type="pres">
      <dgm:prSet presAssocID="{2127F56E-0FB8-44FB-8D2A-5125870B8497}" presName="level3hierChild" presStyleCnt="0"/>
      <dgm:spPr/>
    </dgm:pt>
  </dgm:ptLst>
  <dgm:cxnLst>
    <dgm:cxn modelId="{16BE9942-4644-48CF-BB55-62D4FE362006}" type="presOf" srcId="{64F1C47D-857A-4F61-BCB1-C4E6FB7B811A}" destId="{F83E2CCD-2E66-4534-8FE5-D1E9D87B6F75}" srcOrd="0" destOrd="0" presId="urn:microsoft.com/office/officeart/2008/layout/HorizontalMultiLevelHierarchy"/>
    <dgm:cxn modelId="{6B6DBD6F-467B-47DC-A0D0-546A597F8666}" srcId="{25BB50C7-94BA-4F4D-82F8-0E7320E4B366}" destId="{2127F56E-0FB8-44FB-8D2A-5125870B8497}" srcOrd="1" destOrd="0" parTransId="{64F1C47D-857A-4F61-BCB1-C4E6FB7B811A}" sibTransId="{770A8E72-90B4-47C0-8D8D-26695822EF09}"/>
    <dgm:cxn modelId="{E7F681DE-9DD2-4F2E-927E-AAE32FCE6D2A}" type="presOf" srcId="{0C68912A-F717-4C4B-B776-41CE5275E42B}" destId="{76D710DA-7DBF-4CF5-B577-67BCA8384EE0}" srcOrd="0" destOrd="0" presId="urn:microsoft.com/office/officeart/2008/layout/HorizontalMultiLevelHierarchy"/>
    <dgm:cxn modelId="{9BB24E02-6447-4379-876D-6A3D84FD20C7}" srcId="{44F40DF6-884B-4F9C-A4BB-9B5AB8AF4E7C}" destId="{25BB50C7-94BA-4F4D-82F8-0E7320E4B366}" srcOrd="0" destOrd="0" parTransId="{F266385F-04D4-4C58-B456-D9C5709DE44A}" sibTransId="{3B106178-EBAA-4C29-97DF-0F8F0FEDAE28}"/>
    <dgm:cxn modelId="{424D3856-D31A-4007-9775-7395AC9ACCD2}" type="presOf" srcId="{286B87BB-9B0A-4A1E-B91F-C7D011E54786}" destId="{0CCA1BB4-F925-4584-9E71-228BED57E9D4}" srcOrd="0" destOrd="0" presId="urn:microsoft.com/office/officeart/2008/layout/HorizontalMultiLevelHierarchy"/>
    <dgm:cxn modelId="{604FDB80-B124-4779-B905-69EE154C69CF}" type="presOf" srcId="{25BB50C7-94BA-4F4D-82F8-0E7320E4B366}" destId="{A36E8A10-078D-4F27-8BE8-1FEB411E2F18}" srcOrd="0" destOrd="0" presId="urn:microsoft.com/office/officeart/2008/layout/HorizontalMultiLevelHierarchy"/>
    <dgm:cxn modelId="{79250C7E-D013-41DC-B3B1-2EC325028BA9}" srcId="{25BB50C7-94BA-4F4D-82F8-0E7320E4B366}" destId="{0C68912A-F717-4C4B-B776-41CE5275E42B}" srcOrd="0" destOrd="0" parTransId="{286B87BB-9B0A-4A1E-B91F-C7D011E54786}" sibTransId="{C6A95A51-518F-468A-BA14-C15ACC69F3A3}"/>
    <dgm:cxn modelId="{0F15B3C7-32D5-4F58-8269-E9D64B57BF1C}" type="presOf" srcId="{2127F56E-0FB8-44FB-8D2A-5125870B8497}" destId="{170B2069-022B-4C9C-A720-D3CCA69CAF32}" srcOrd="0" destOrd="0" presId="urn:microsoft.com/office/officeart/2008/layout/HorizontalMultiLevelHierarchy"/>
    <dgm:cxn modelId="{FB7B8BE5-F937-402F-8A04-EB62C3265A28}" type="presOf" srcId="{64F1C47D-857A-4F61-BCB1-C4E6FB7B811A}" destId="{B6416227-D0EB-4E43-8CA4-2E42AAD2B2F8}" srcOrd="1" destOrd="0" presId="urn:microsoft.com/office/officeart/2008/layout/HorizontalMultiLevelHierarchy"/>
    <dgm:cxn modelId="{B6AF6A5D-CB1A-4BEC-B68F-DB1A9E7AA3E6}" type="presOf" srcId="{286B87BB-9B0A-4A1E-B91F-C7D011E54786}" destId="{4EA00379-0B0E-4203-9EB5-7C9CB38BFE3D}" srcOrd="1" destOrd="0" presId="urn:microsoft.com/office/officeart/2008/layout/HorizontalMultiLevelHierarchy"/>
    <dgm:cxn modelId="{E63DE7F9-F109-4F34-BCCD-50E6009B09F7}" type="presOf" srcId="{44F40DF6-884B-4F9C-A4BB-9B5AB8AF4E7C}" destId="{1A87DB9C-931C-4E72-8001-7A09F5B6F8F5}" srcOrd="0" destOrd="0" presId="urn:microsoft.com/office/officeart/2008/layout/HorizontalMultiLevelHierarchy"/>
    <dgm:cxn modelId="{CAF1F0E4-9D7A-4380-8A44-3CDA2C5781BE}" type="presParOf" srcId="{1A87DB9C-931C-4E72-8001-7A09F5B6F8F5}" destId="{202D97FD-DCFF-4ED6-A203-D8A8B33D159A}" srcOrd="0" destOrd="0" presId="urn:microsoft.com/office/officeart/2008/layout/HorizontalMultiLevelHierarchy"/>
    <dgm:cxn modelId="{4EBAE8CC-5283-402A-8DC3-3926F5BE91E1}" type="presParOf" srcId="{202D97FD-DCFF-4ED6-A203-D8A8B33D159A}" destId="{A36E8A10-078D-4F27-8BE8-1FEB411E2F18}" srcOrd="0" destOrd="0" presId="urn:microsoft.com/office/officeart/2008/layout/HorizontalMultiLevelHierarchy"/>
    <dgm:cxn modelId="{AA0E6C20-E3F4-4BDF-A712-1AAA45B200E8}" type="presParOf" srcId="{202D97FD-DCFF-4ED6-A203-D8A8B33D159A}" destId="{02CBE54E-25BA-4F1F-8838-FB3E75966CEC}" srcOrd="1" destOrd="0" presId="urn:microsoft.com/office/officeart/2008/layout/HorizontalMultiLevelHierarchy"/>
    <dgm:cxn modelId="{59838152-55CB-49C4-9999-3CF4EF61815B}" type="presParOf" srcId="{02CBE54E-25BA-4F1F-8838-FB3E75966CEC}" destId="{0CCA1BB4-F925-4584-9E71-228BED57E9D4}" srcOrd="0" destOrd="0" presId="urn:microsoft.com/office/officeart/2008/layout/HorizontalMultiLevelHierarchy"/>
    <dgm:cxn modelId="{FE3031C8-D5B5-42FC-84D7-C52ABD23A150}" type="presParOf" srcId="{0CCA1BB4-F925-4584-9E71-228BED57E9D4}" destId="{4EA00379-0B0E-4203-9EB5-7C9CB38BFE3D}" srcOrd="0" destOrd="0" presId="urn:microsoft.com/office/officeart/2008/layout/HorizontalMultiLevelHierarchy"/>
    <dgm:cxn modelId="{64A9F004-70C0-4602-9D8D-8493D2463B18}" type="presParOf" srcId="{02CBE54E-25BA-4F1F-8838-FB3E75966CEC}" destId="{7DDDBFA2-7140-4391-86F3-13DF0583286E}" srcOrd="1" destOrd="0" presId="urn:microsoft.com/office/officeart/2008/layout/HorizontalMultiLevelHierarchy"/>
    <dgm:cxn modelId="{6494F447-7FF4-40D2-A1CE-911F922E42D7}" type="presParOf" srcId="{7DDDBFA2-7140-4391-86F3-13DF0583286E}" destId="{76D710DA-7DBF-4CF5-B577-67BCA8384EE0}" srcOrd="0" destOrd="0" presId="urn:microsoft.com/office/officeart/2008/layout/HorizontalMultiLevelHierarchy"/>
    <dgm:cxn modelId="{42185034-7939-4261-9438-E20299DF1DE5}" type="presParOf" srcId="{7DDDBFA2-7140-4391-86F3-13DF0583286E}" destId="{7D615B1B-A0DB-498E-91A5-79CB1CB907B0}" srcOrd="1" destOrd="0" presId="urn:microsoft.com/office/officeart/2008/layout/HorizontalMultiLevelHierarchy"/>
    <dgm:cxn modelId="{DC3C893F-6A3A-426F-A025-1D6995688A80}" type="presParOf" srcId="{02CBE54E-25BA-4F1F-8838-FB3E75966CEC}" destId="{F83E2CCD-2E66-4534-8FE5-D1E9D87B6F75}" srcOrd="2" destOrd="0" presId="urn:microsoft.com/office/officeart/2008/layout/HorizontalMultiLevelHierarchy"/>
    <dgm:cxn modelId="{FA09164A-B381-4068-A614-ACAD7DF86A5E}" type="presParOf" srcId="{F83E2CCD-2E66-4534-8FE5-D1E9D87B6F75}" destId="{B6416227-D0EB-4E43-8CA4-2E42AAD2B2F8}" srcOrd="0" destOrd="0" presId="urn:microsoft.com/office/officeart/2008/layout/HorizontalMultiLevelHierarchy"/>
    <dgm:cxn modelId="{E051287B-EE15-4619-8165-1D51FE9650E2}" type="presParOf" srcId="{02CBE54E-25BA-4F1F-8838-FB3E75966CEC}" destId="{41F47E90-9BCB-401C-BBB9-F316BCEA42C5}" srcOrd="3" destOrd="0" presId="urn:microsoft.com/office/officeart/2008/layout/HorizontalMultiLevelHierarchy"/>
    <dgm:cxn modelId="{FF87A41B-E931-40EA-87EA-FF821E0D8B10}" type="presParOf" srcId="{41F47E90-9BCB-401C-BBB9-F316BCEA42C5}" destId="{170B2069-022B-4C9C-A720-D3CCA69CAF32}" srcOrd="0" destOrd="0" presId="urn:microsoft.com/office/officeart/2008/layout/HorizontalMultiLevelHierarchy"/>
    <dgm:cxn modelId="{2A5BB5B7-7325-4FDF-8351-C590E6F62A94}" type="presParOf" srcId="{41F47E90-9BCB-401C-BBB9-F316BCEA42C5}" destId="{1B01E2E5-3F0F-4DBC-BD1B-C763AA6FB0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BA85F-9BCA-4DD4-B68A-F4708B666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0C27FD-2FAB-4448-9AB8-F0524C0FFFC3}">
      <dgm:prSet phldrT="[Texto]"/>
      <dgm:spPr/>
      <dgm:t>
        <a:bodyPr/>
        <a:lstStyle/>
        <a:p>
          <a:r>
            <a:rPr lang="es-ES" dirty="0" smtClean="0"/>
            <a:t>A mayor consumo de ácidos grasos saturados</a:t>
          </a:r>
          <a:endParaRPr lang="es-ES" dirty="0"/>
        </a:p>
      </dgm:t>
    </dgm:pt>
    <dgm:pt modelId="{C4E07FAD-3E13-4E10-8ADB-EAE23A9ED74F}" type="parTrans" cxnId="{81059F62-BF0A-48C8-9F3A-99F514849FAF}">
      <dgm:prSet/>
      <dgm:spPr/>
      <dgm:t>
        <a:bodyPr/>
        <a:lstStyle/>
        <a:p>
          <a:endParaRPr lang="es-ES"/>
        </a:p>
      </dgm:t>
    </dgm:pt>
    <dgm:pt modelId="{CAEECDE1-6851-4A51-AAD2-2BC49C285458}" type="sibTrans" cxnId="{81059F62-BF0A-48C8-9F3A-99F514849FAF}">
      <dgm:prSet/>
      <dgm:spPr/>
      <dgm:t>
        <a:bodyPr/>
        <a:lstStyle/>
        <a:p>
          <a:endParaRPr lang="es-ES"/>
        </a:p>
      </dgm:t>
    </dgm:pt>
    <dgm:pt modelId="{1AB9757D-3C77-4205-A6B9-25D78A464FCB}">
      <dgm:prSet phldrT="[Texto]"/>
      <dgm:spPr/>
      <dgm:t>
        <a:bodyPr/>
        <a:lstStyle/>
        <a:p>
          <a:r>
            <a:rPr lang="es-ES" dirty="0" smtClean="0"/>
            <a:t>Mayor prevalencia de enfermedades cardiovasculares</a:t>
          </a:r>
          <a:endParaRPr lang="es-ES" dirty="0"/>
        </a:p>
      </dgm:t>
    </dgm:pt>
    <dgm:pt modelId="{57D35D90-F6D8-4017-9F37-98DADA78B40E}" type="parTrans" cxnId="{21A57038-A0F8-4C8F-82B2-D6097017060D}">
      <dgm:prSet/>
      <dgm:spPr/>
      <dgm:t>
        <a:bodyPr/>
        <a:lstStyle/>
        <a:p>
          <a:endParaRPr lang="es-ES"/>
        </a:p>
      </dgm:t>
    </dgm:pt>
    <dgm:pt modelId="{BF9AAC8F-B579-44CF-A8D0-60ADB639CB01}" type="sibTrans" cxnId="{21A57038-A0F8-4C8F-82B2-D6097017060D}">
      <dgm:prSet/>
      <dgm:spPr/>
      <dgm:t>
        <a:bodyPr/>
        <a:lstStyle/>
        <a:p>
          <a:endParaRPr lang="es-ES"/>
        </a:p>
      </dgm:t>
    </dgm:pt>
    <dgm:pt modelId="{84F69A7C-FB34-4414-ADF5-C6FFB5ACE5C5}" type="pres">
      <dgm:prSet presAssocID="{1A1BA85F-9BCA-4DD4-B68A-F4708B66647D}" presName="Name0" presStyleCnt="0">
        <dgm:presLayoutVars>
          <dgm:dir/>
          <dgm:resizeHandles val="exact"/>
        </dgm:presLayoutVars>
      </dgm:prSet>
      <dgm:spPr/>
    </dgm:pt>
    <dgm:pt modelId="{0D82365C-6757-445B-97C8-95C4B22CE02A}" type="pres">
      <dgm:prSet presAssocID="{320C27FD-2FAB-4448-9AB8-F0524C0FFFC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FD9A10-85A7-438B-AA30-2C71EA4BEBED}" type="pres">
      <dgm:prSet presAssocID="{CAEECDE1-6851-4A51-AAD2-2BC49C285458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239BD87-1E12-4D0F-ABF0-C12AA3E68FB1}" type="pres">
      <dgm:prSet presAssocID="{CAEECDE1-6851-4A51-AAD2-2BC49C285458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7671F0B-C681-42E7-8357-F3944C4FF7EE}" type="pres">
      <dgm:prSet presAssocID="{1AB9757D-3C77-4205-A6B9-25D78A464F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5D489F-7F8C-49B7-B76F-1FD60030D88A}" type="presOf" srcId="{1A1BA85F-9BCA-4DD4-B68A-F4708B66647D}" destId="{84F69A7C-FB34-4414-ADF5-C6FFB5ACE5C5}" srcOrd="0" destOrd="0" presId="urn:microsoft.com/office/officeart/2005/8/layout/process1"/>
    <dgm:cxn modelId="{2660C02D-028E-4974-80DE-AC213F0D2F18}" type="presOf" srcId="{1AB9757D-3C77-4205-A6B9-25D78A464FCB}" destId="{57671F0B-C681-42E7-8357-F3944C4FF7EE}" srcOrd="0" destOrd="0" presId="urn:microsoft.com/office/officeart/2005/8/layout/process1"/>
    <dgm:cxn modelId="{6486E2A7-D57B-4A4E-A666-5C4B196A1E1B}" type="presOf" srcId="{320C27FD-2FAB-4448-9AB8-F0524C0FFFC3}" destId="{0D82365C-6757-445B-97C8-95C4B22CE02A}" srcOrd="0" destOrd="0" presId="urn:microsoft.com/office/officeart/2005/8/layout/process1"/>
    <dgm:cxn modelId="{BDBEF5C7-1C8D-40C6-96FA-20BB1C477C2B}" type="presOf" srcId="{CAEECDE1-6851-4A51-AAD2-2BC49C285458}" destId="{5239BD87-1E12-4D0F-ABF0-C12AA3E68FB1}" srcOrd="1" destOrd="0" presId="urn:microsoft.com/office/officeart/2005/8/layout/process1"/>
    <dgm:cxn modelId="{81059F62-BF0A-48C8-9F3A-99F514849FAF}" srcId="{1A1BA85F-9BCA-4DD4-B68A-F4708B66647D}" destId="{320C27FD-2FAB-4448-9AB8-F0524C0FFFC3}" srcOrd="0" destOrd="0" parTransId="{C4E07FAD-3E13-4E10-8ADB-EAE23A9ED74F}" sibTransId="{CAEECDE1-6851-4A51-AAD2-2BC49C285458}"/>
    <dgm:cxn modelId="{65EA4D4A-59C3-4871-99EC-B877E5721D1E}" type="presOf" srcId="{CAEECDE1-6851-4A51-AAD2-2BC49C285458}" destId="{4AFD9A10-85A7-438B-AA30-2C71EA4BEBED}" srcOrd="0" destOrd="0" presId="urn:microsoft.com/office/officeart/2005/8/layout/process1"/>
    <dgm:cxn modelId="{21A57038-A0F8-4C8F-82B2-D6097017060D}" srcId="{1A1BA85F-9BCA-4DD4-B68A-F4708B66647D}" destId="{1AB9757D-3C77-4205-A6B9-25D78A464FCB}" srcOrd="1" destOrd="0" parTransId="{57D35D90-F6D8-4017-9F37-98DADA78B40E}" sibTransId="{BF9AAC8F-B579-44CF-A8D0-60ADB639CB01}"/>
    <dgm:cxn modelId="{D771107A-FA39-482C-A280-3D5CD1ADE347}" type="presParOf" srcId="{84F69A7C-FB34-4414-ADF5-C6FFB5ACE5C5}" destId="{0D82365C-6757-445B-97C8-95C4B22CE02A}" srcOrd="0" destOrd="0" presId="urn:microsoft.com/office/officeart/2005/8/layout/process1"/>
    <dgm:cxn modelId="{98815FA8-9130-44DB-BCB5-E2255DCB13AB}" type="presParOf" srcId="{84F69A7C-FB34-4414-ADF5-C6FFB5ACE5C5}" destId="{4AFD9A10-85A7-438B-AA30-2C71EA4BEBED}" srcOrd="1" destOrd="0" presId="urn:microsoft.com/office/officeart/2005/8/layout/process1"/>
    <dgm:cxn modelId="{AEBCC5F7-98DD-44E0-9E94-CC600440A65C}" type="presParOf" srcId="{4AFD9A10-85A7-438B-AA30-2C71EA4BEBED}" destId="{5239BD87-1E12-4D0F-ABF0-C12AA3E68FB1}" srcOrd="0" destOrd="0" presId="urn:microsoft.com/office/officeart/2005/8/layout/process1"/>
    <dgm:cxn modelId="{1606014B-B022-481C-B780-2AF9FA25924C}" type="presParOf" srcId="{84F69A7C-FB34-4414-ADF5-C6FFB5ACE5C5}" destId="{57671F0B-C681-42E7-8357-F3944C4FF7E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CCA0E-66ED-48CB-96C0-FD5F00E42BA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5682BC-45B3-4187-B613-E1D95146AD84}">
      <dgm:prSet phldrT="[Texto]"/>
      <dgm:spPr/>
      <dgm:t>
        <a:bodyPr/>
        <a:lstStyle/>
        <a:p>
          <a:r>
            <a:rPr lang="es-ES" dirty="0" smtClean="0"/>
            <a:t>Actividad </a:t>
          </a:r>
          <a:r>
            <a:rPr lang="es-ES" dirty="0" err="1" smtClean="0"/>
            <a:t>anticarcinogénica</a:t>
          </a:r>
          <a:endParaRPr lang="es-ES" dirty="0"/>
        </a:p>
      </dgm:t>
    </dgm:pt>
    <dgm:pt modelId="{D6687F43-AF7D-4365-8007-0E2D25C6AE2C}" type="parTrans" cxnId="{F98EC3EB-8F83-4580-A963-421F815EAF64}">
      <dgm:prSet/>
      <dgm:spPr/>
      <dgm:t>
        <a:bodyPr/>
        <a:lstStyle/>
        <a:p>
          <a:endParaRPr lang="es-ES"/>
        </a:p>
      </dgm:t>
    </dgm:pt>
    <dgm:pt modelId="{A3F97E91-1F29-4EF1-8D9D-CEED45E2E675}" type="sibTrans" cxnId="{F98EC3EB-8F83-4580-A963-421F815EAF64}">
      <dgm:prSet/>
      <dgm:spPr/>
      <dgm:t>
        <a:bodyPr/>
        <a:lstStyle/>
        <a:p>
          <a:endParaRPr lang="es-ES"/>
        </a:p>
      </dgm:t>
    </dgm:pt>
    <dgm:pt modelId="{6405B864-7654-42D4-AAE3-92D99A6BE290}">
      <dgm:prSet phldrT="[Texto]"/>
      <dgm:spPr/>
      <dgm:t>
        <a:bodyPr/>
        <a:lstStyle/>
        <a:p>
          <a:r>
            <a:rPr lang="es-ES" dirty="0" smtClean="0"/>
            <a:t>Antidiabética (diabetes tipo II)</a:t>
          </a:r>
          <a:endParaRPr lang="es-ES" dirty="0"/>
        </a:p>
      </dgm:t>
    </dgm:pt>
    <dgm:pt modelId="{D186FCCA-DBE3-45DD-8806-2C52684E984F}" type="parTrans" cxnId="{D7193A00-0AD8-4611-AC67-5D2B4DA25301}">
      <dgm:prSet/>
      <dgm:spPr/>
      <dgm:t>
        <a:bodyPr/>
        <a:lstStyle/>
        <a:p>
          <a:endParaRPr lang="es-ES"/>
        </a:p>
      </dgm:t>
    </dgm:pt>
    <dgm:pt modelId="{DD4E68EE-80C5-4696-BDC2-1736E727A149}" type="sibTrans" cxnId="{D7193A00-0AD8-4611-AC67-5D2B4DA25301}">
      <dgm:prSet/>
      <dgm:spPr/>
      <dgm:t>
        <a:bodyPr/>
        <a:lstStyle/>
        <a:p>
          <a:endParaRPr lang="es-ES"/>
        </a:p>
      </dgm:t>
    </dgm:pt>
    <dgm:pt modelId="{08039AA0-1305-4FA6-BDF9-B6FCB7A95258}">
      <dgm:prSet phldrT="[Texto]"/>
      <dgm:spPr/>
      <dgm:t>
        <a:bodyPr/>
        <a:lstStyle/>
        <a:p>
          <a:r>
            <a:rPr lang="es-ES" dirty="0" err="1" smtClean="0"/>
            <a:t>Antiateroesclerótica</a:t>
          </a:r>
          <a:endParaRPr lang="es-ES" dirty="0"/>
        </a:p>
      </dgm:t>
    </dgm:pt>
    <dgm:pt modelId="{DDF7D751-123C-49D7-918E-E5907A9D109C}" type="parTrans" cxnId="{C287CD57-3424-4D28-8A28-FBBE0F4D656C}">
      <dgm:prSet/>
      <dgm:spPr/>
      <dgm:t>
        <a:bodyPr/>
        <a:lstStyle/>
        <a:p>
          <a:endParaRPr lang="es-ES"/>
        </a:p>
      </dgm:t>
    </dgm:pt>
    <dgm:pt modelId="{11FB93FA-B3CA-459E-8359-C707A0445343}" type="sibTrans" cxnId="{C287CD57-3424-4D28-8A28-FBBE0F4D656C}">
      <dgm:prSet/>
      <dgm:spPr/>
      <dgm:t>
        <a:bodyPr/>
        <a:lstStyle/>
        <a:p>
          <a:endParaRPr lang="es-ES"/>
        </a:p>
      </dgm:t>
    </dgm:pt>
    <dgm:pt modelId="{9954DBB0-78D7-454E-B405-94E7D2281780}">
      <dgm:prSet phldrT="[Texto]"/>
      <dgm:spPr/>
      <dgm:t>
        <a:bodyPr/>
        <a:lstStyle/>
        <a:p>
          <a:r>
            <a:rPr lang="es-ES" dirty="0" smtClean="0"/>
            <a:t>Aumento de la respuesta inmune </a:t>
          </a:r>
          <a:endParaRPr lang="es-ES" dirty="0"/>
        </a:p>
      </dgm:t>
    </dgm:pt>
    <dgm:pt modelId="{894853E0-B9F3-4616-A52F-BDB4667123A1}" type="parTrans" cxnId="{8BB646A5-3A21-4A8C-804E-9885BA697D32}">
      <dgm:prSet/>
      <dgm:spPr/>
      <dgm:t>
        <a:bodyPr/>
        <a:lstStyle/>
        <a:p>
          <a:endParaRPr lang="es-ES"/>
        </a:p>
      </dgm:t>
    </dgm:pt>
    <dgm:pt modelId="{C3F40E65-68DE-4A9B-8CEA-C44684B8809D}" type="sibTrans" cxnId="{8BB646A5-3A21-4A8C-804E-9885BA697D32}">
      <dgm:prSet/>
      <dgm:spPr/>
      <dgm:t>
        <a:bodyPr/>
        <a:lstStyle/>
        <a:p>
          <a:endParaRPr lang="es-ES"/>
        </a:p>
      </dgm:t>
    </dgm:pt>
    <dgm:pt modelId="{7D698933-4C6F-4D26-BAA0-409D6DB9C979}">
      <dgm:prSet phldrT="[Texto]"/>
      <dgm:spPr/>
      <dgm:t>
        <a:bodyPr/>
        <a:lstStyle/>
        <a:p>
          <a:r>
            <a:rPr lang="es-ES" dirty="0" smtClean="0"/>
            <a:t>Aumento de la mineralización ósea </a:t>
          </a:r>
          <a:endParaRPr lang="es-ES" dirty="0"/>
        </a:p>
      </dgm:t>
    </dgm:pt>
    <dgm:pt modelId="{5A808842-B1E8-498D-8AAB-E4F400C63F5F}" type="parTrans" cxnId="{1CA00B5C-C4B5-4C4B-BF29-8B286596D603}">
      <dgm:prSet/>
      <dgm:spPr/>
      <dgm:t>
        <a:bodyPr/>
        <a:lstStyle/>
        <a:p>
          <a:endParaRPr lang="es-ES"/>
        </a:p>
      </dgm:t>
    </dgm:pt>
    <dgm:pt modelId="{6D920F01-E5BD-403C-9D45-D48E077C2B4A}" type="sibTrans" cxnId="{1CA00B5C-C4B5-4C4B-BF29-8B286596D603}">
      <dgm:prSet/>
      <dgm:spPr/>
      <dgm:t>
        <a:bodyPr/>
        <a:lstStyle/>
        <a:p>
          <a:endParaRPr lang="es-ES"/>
        </a:p>
      </dgm:t>
    </dgm:pt>
    <dgm:pt modelId="{1B95492C-310F-495D-BCE7-498892E71BF5}">
      <dgm:prSet/>
      <dgm:spPr/>
      <dgm:t>
        <a:bodyPr/>
        <a:lstStyle/>
        <a:p>
          <a:r>
            <a:rPr lang="es-ES" smtClean="0"/>
            <a:t>Efectos lipolíticos y antilipogénicos.</a:t>
          </a:r>
          <a:endParaRPr lang="es-ES" dirty="0"/>
        </a:p>
      </dgm:t>
    </dgm:pt>
    <dgm:pt modelId="{E7D0B45B-9772-4A3B-A879-3F14DB58C6A9}" type="parTrans" cxnId="{A96EA587-B7CD-4E47-A45A-D4D80C1C464B}">
      <dgm:prSet/>
      <dgm:spPr/>
      <dgm:t>
        <a:bodyPr/>
        <a:lstStyle/>
        <a:p>
          <a:endParaRPr lang="es-ES"/>
        </a:p>
      </dgm:t>
    </dgm:pt>
    <dgm:pt modelId="{05CAE1CF-4CCB-4EFC-AF04-0DFF08DBE6BB}" type="sibTrans" cxnId="{A96EA587-B7CD-4E47-A45A-D4D80C1C464B}">
      <dgm:prSet/>
      <dgm:spPr/>
      <dgm:t>
        <a:bodyPr/>
        <a:lstStyle/>
        <a:p>
          <a:endParaRPr lang="es-ES"/>
        </a:p>
      </dgm:t>
    </dgm:pt>
    <dgm:pt modelId="{4AEDE075-D683-46BD-9739-F656A13BC85E}" type="pres">
      <dgm:prSet presAssocID="{917CCA0E-66ED-48CB-96C0-FD5F00E42B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16A446-693C-419C-8581-C337B2B32D03}" type="pres">
      <dgm:prSet presAssocID="{3E5682BC-45B3-4187-B613-E1D95146AD8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38D2E8-C4F8-4943-BD38-6AF2BB6F91E0}" type="pres">
      <dgm:prSet presAssocID="{A3F97E91-1F29-4EF1-8D9D-CEED45E2E675}" presName="sibTrans" presStyleCnt="0"/>
      <dgm:spPr/>
    </dgm:pt>
    <dgm:pt modelId="{F71D43C2-0F2B-47F0-9228-22295B433CC8}" type="pres">
      <dgm:prSet presAssocID="{6405B864-7654-42D4-AAE3-92D99A6BE2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F4EE4-7369-44E2-90FC-4E24F60543C8}" type="pres">
      <dgm:prSet presAssocID="{DD4E68EE-80C5-4696-BDC2-1736E727A149}" presName="sibTrans" presStyleCnt="0"/>
      <dgm:spPr/>
    </dgm:pt>
    <dgm:pt modelId="{3E1E3913-7737-4143-990E-3A467942D182}" type="pres">
      <dgm:prSet presAssocID="{08039AA0-1305-4FA6-BDF9-B6FCB7A952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BB228C-8CAB-4E8D-944D-3FC4F49B9306}" type="pres">
      <dgm:prSet presAssocID="{11FB93FA-B3CA-459E-8359-C707A0445343}" presName="sibTrans" presStyleCnt="0"/>
      <dgm:spPr/>
    </dgm:pt>
    <dgm:pt modelId="{8480AB3B-C12D-4791-BCFE-9EE54319DEFF}" type="pres">
      <dgm:prSet presAssocID="{9954DBB0-78D7-454E-B405-94E7D22817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29E07-2D35-443E-BD2D-0C9C64F32E72}" type="pres">
      <dgm:prSet presAssocID="{C3F40E65-68DE-4A9B-8CEA-C44684B8809D}" presName="sibTrans" presStyleCnt="0"/>
      <dgm:spPr/>
    </dgm:pt>
    <dgm:pt modelId="{685B562E-FBEB-4FC1-B74D-5C6E8712EAA0}" type="pres">
      <dgm:prSet presAssocID="{7D698933-4C6F-4D26-BAA0-409D6DB9C9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A550E-5A7C-43D6-A83C-D12CC55D53D5}" type="pres">
      <dgm:prSet presAssocID="{6D920F01-E5BD-403C-9D45-D48E077C2B4A}" presName="sibTrans" presStyleCnt="0"/>
      <dgm:spPr/>
    </dgm:pt>
    <dgm:pt modelId="{B48E81B2-D8AD-44EA-9369-EAB83DF4155D}" type="pres">
      <dgm:prSet presAssocID="{1B95492C-310F-495D-BCE7-498892E71B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D2C856-CCF1-49DB-9935-D1386861CD08}" type="presOf" srcId="{3E5682BC-45B3-4187-B613-E1D95146AD84}" destId="{6716A446-693C-419C-8581-C337B2B32D03}" srcOrd="0" destOrd="0" presId="urn:microsoft.com/office/officeart/2005/8/layout/default"/>
    <dgm:cxn modelId="{A96EA587-B7CD-4E47-A45A-D4D80C1C464B}" srcId="{917CCA0E-66ED-48CB-96C0-FD5F00E42BA9}" destId="{1B95492C-310F-495D-BCE7-498892E71BF5}" srcOrd="5" destOrd="0" parTransId="{E7D0B45B-9772-4A3B-A879-3F14DB58C6A9}" sibTransId="{05CAE1CF-4CCB-4EFC-AF04-0DFF08DBE6BB}"/>
    <dgm:cxn modelId="{F98EC3EB-8F83-4580-A963-421F815EAF64}" srcId="{917CCA0E-66ED-48CB-96C0-FD5F00E42BA9}" destId="{3E5682BC-45B3-4187-B613-E1D95146AD84}" srcOrd="0" destOrd="0" parTransId="{D6687F43-AF7D-4365-8007-0E2D25C6AE2C}" sibTransId="{A3F97E91-1F29-4EF1-8D9D-CEED45E2E675}"/>
    <dgm:cxn modelId="{1CA00B5C-C4B5-4C4B-BF29-8B286596D603}" srcId="{917CCA0E-66ED-48CB-96C0-FD5F00E42BA9}" destId="{7D698933-4C6F-4D26-BAA0-409D6DB9C979}" srcOrd="4" destOrd="0" parTransId="{5A808842-B1E8-498D-8AAB-E4F400C63F5F}" sibTransId="{6D920F01-E5BD-403C-9D45-D48E077C2B4A}"/>
    <dgm:cxn modelId="{FAEA8238-7EF7-4BAF-A8C5-B27C92A3307A}" type="presOf" srcId="{1B95492C-310F-495D-BCE7-498892E71BF5}" destId="{B48E81B2-D8AD-44EA-9369-EAB83DF4155D}" srcOrd="0" destOrd="0" presId="urn:microsoft.com/office/officeart/2005/8/layout/default"/>
    <dgm:cxn modelId="{1C0631C2-316A-4FA9-ADF7-BC72752E6249}" type="presOf" srcId="{6405B864-7654-42D4-AAE3-92D99A6BE290}" destId="{F71D43C2-0F2B-47F0-9228-22295B433CC8}" srcOrd="0" destOrd="0" presId="urn:microsoft.com/office/officeart/2005/8/layout/default"/>
    <dgm:cxn modelId="{D7193A00-0AD8-4611-AC67-5D2B4DA25301}" srcId="{917CCA0E-66ED-48CB-96C0-FD5F00E42BA9}" destId="{6405B864-7654-42D4-AAE3-92D99A6BE290}" srcOrd="1" destOrd="0" parTransId="{D186FCCA-DBE3-45DD-8806-2C52684E984F}" sibTransId="{DD4E68EE-80C5-4696-BDC2-1736E727A149}"/>
    <dgm:cxn modelId="{8BB646A5-3A21-4A8C-804E-9885BA697D32}" srcId="{917CCA0E-66ED-48CB-96C0-FD5F00E42BA9}" destId="{9954DBB0-78D7-454E-B405-94E7D2281780}" srcOrd="3" destOrd="0" parTransId="{894853E0-B9F3-4616-A52F-BDB4667123A1}" sibTransId="{C3F40E65-68DE-4A9B-8CEA-C44684B8809D}"/>
    <dgm:cxn modelId="{B2EF9166-2611-4393-92EE-6661F2DC0EB3}" type="presOf" srcId="{08039AA0-1305-4FA6-BDF9-B6FCB7A95258}" destId="{3E1E3913-7737-4143-990E-3A467942D182}" srcOrd="0" destOrd="0" presId="urn:microsoft.com/office/officeart/2005/8/layout/default"/>
    <dgm:cxn modelId="{F5754750-6FF5-44F6-ABB4-C2F84B54C9AD}" type="presOf" srcId="{917CCA0E-66ED-48CB-96C0-FD5F00E42BA9}" destId="{4AEDE075-D683-46BD-9739-F656A13BC85E}" srcOrd="0" destOrd="0" presId="urn:microsoft.com/office/officeart/2005/8/layout/default"/>
    <dgm:cxn modelId="{C41D0652-6DBA-4DEA-A330-BFA93A9C1348}" type="presOf" srcId="{9954DBB0-78D7-454E-B405-94E7D2281780}" destId="{8480AB3B-C12D-4791-BCFE-9EE54319DEFF}" srcOrd="0" destOrd="0" presId="urn:microsoft.com/office/officeart/2005/8/layout/default"/>
    <dgm:cxn modelId="{C287CD57-3424-4D28-8A28-FBBE0F4D656C}" srcId="{917CCA0E-66ED-48CB-96C0-FD5F00E42BA9}" destId="{08039AA0-1305-4FA6-BDF9-B6FCB7A95258}" srcOrd="2" destOrd="0" parTransId="{DDF7D751-123C-49D7-918E-E5907A9D109C}" sibTransId="{11FB93FA-B3CA-459E-8359-C707A0445343}"/>
    <dgm:cxn modelId="{8AE1FC3E-C6DE-4D78-BBA6-D7B32C4B239B}" type="presOf" srcId="{7D698933-4C6F-4D26-BAA0-409D6DB9C979}" destId="{685B562E-FBEB-4FC1-B74D-5C6E8712EAA0}" srcOrd="0" destOrd="0" presId="urn:microsoft.com/office/officeart/2005/8/layout/default"/>
    <dgm:cxn modelId="{2857F422-67FA-4BA4-9530-E02ED25AF4BA}" type="presParOf" srcId="{4AEDE075-D683-46BD-9739-F656A13BC85E}" destId="{6716A446-693C-419C-8581-C337B2B32D03}" srcOrd="0" destOrd="0" presId="urn:microsoft.com/office/officeart/2005/8/layout/default"/>
    <dgm:cxn modelId="{E82E1253-6750-4652-AF7D-DE04A7A3E530}" type="presParOf" srcId="{4AEDE075-D683-46BD-9739-F656A13BC85E}" destId="{AD38D2E8-C4F8-4943-BD38-6AF2BB6F91E0}" srcOrd="1" destOrd="0" presId="urn:microsoft.com/office/officeart/2005/8/layout/default"/>
    <dgm:cxn modelId="{DE54DBA6-9681-4AAE-9679-6EB92FAF4EDC}" type="presParOf" srcId="{4AEDE075-D683-46BD-9739-F656A13BC85E}" destId="{F71D43C2-0F2B-47F0-9228-22295B433CC8}" srcOrd="2" destOrd="0" presId="urn:microsoft.com/office/officeart/2005/8/layout/default"/>
    <dgm:cxn modelId="{07DDDBFB-C167-4744-BCB8-8639220910E7}" type="presParOf" srcId="{4AEDE075-D683-46BD-9739-F656A13BC85E}" destId="{726F4EE4-7369-44E2-90FC-4E24F60543C8}" srcOrd="3" destOrd="0" presId="urn:microsoft.com/office/officeart/2005/8/layout/default"/>
    <dgm:cxn modelId="{D93A1027-1C9A-47C4-8A57-F583785DE6B8}" type="presParOf" srcId="{4AEDE075-D683-46BD-9739-F656A13BC85E}" destId="{3E1E3913-7737-4143-990E-3A467942D182}" srcOrd="4" destOrd="0" presId="urn:microsoft.com/office/officeart/2005/8/layout/default"/>
    <dgm:cxn modelId="{46726AC9-81D6-42FC-9D33-1096626C44FE}" type="presParOf" srcId="{4AEDE075-D683-46BD-9739-F656A13BC85E}" destId="{D4BB228C-8CAB-4E8D-944D-3FC4F49B9306}" srcOrd="5" destOrd="0" presId="urn:microsoft.com/office/officeart/2005/8/layout/default"/>
    <dgm:cxn modelId="{AC213425-39F8-4178-AC78-E3FB8614B842}" type="presParOf" srcId="{4AEDE075-D683-46BD-9739-F656A13BC85E}" destId="{8480AB3B-C12D-4791-BCFE-9EE54319DEFF}" srcOrd="6" destOrd="0" presId="urn:microsoft.com/office/officeart/2005/8/layout/default"/>
    <dgm:cxn modelId="{70905114-0BE9-460D-8D1F-1C92C9DB37E2}" type="presParOf" srcId="{4AEDE075-D683-46BD-9739-F656A13BC85E}" destId="{DF929E07-2D35-443E-BD2D-0C9C64F32E72}" srcOrd="7" destOrd="0" presId="urn:microsoft.com/office/officeart/2005/8/layout/default"/>
    <dgm:cxn modelId="{76A44262-E097-47A1-8C98-FF6CF766E134}" type="presParOf" srcId="{4AEDE075-D683-46BD-9739-F656A13BC85E}" destId="{685B562E-FBEB-4FC1-B74D-5C6E8712EAA0}" srcOrd="8" destOrd="0" presId="urn:microsoft.com/office/officeart/2005/8/layout/default"/>
    <dgm:cxn modelId="{38D7C0D0-7A8B-4A4E-9CD3-4C0C7DA83B47}" type="presParOf" srcId="{4AEDE075-D683-46BD-9739-F656A13BC85E}" destId="{DECA550E-5A7C-43D6-A83C-D12CC55D53D5}" srcOrd="9" destOrd="0" presId="urn:microsoft.com/office/officeart/2005/8/layout/default"/>
    <dgm:cxn modelId="{B33F4BC8-5542-4BB9-B016-A1FD63B190AA}" type="presParOf" srcId="{4AEDE075-D683-46BD-9739-F656A13BC85E}" destId="{B48E81B2-D8AD-44EA-9369-EAB83DF415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2AAD1-75DC-4636-BB1C-6496ED8E2BD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B233FF-3CBE-4381-932E-7ABCCCC1228A}">
      <dgm:prSet phldrT="[Texto]" custT="1"/>
      <dgm:spPr/>
      <dgm:t>
        <a:bodyPr/>
        <a:lstStyle/>
        <a:p>
          <a:r>
            <a:rPr lang="es-ES" sz="1800" dirty="0" smtClean="0"/>
            <a:t>Inactivos dentro de la proteína</a:t>
          </a:r>
          <a:endParaRPr lang="es-ES" sz="1800" dirty="0"/>
        </a:p>
      </dgm:t>
    </dgm:pt>
    <dgm:pt modelId="{DFF093BB-96B8-4B52-8C00-C48BE302D6F7}" type="parTrans" cxnId="{A8D94895-644D-45C5-9194-9E2D1081452D}">
      <dgm:prSet/>
      <dgm:spPr/>
      <dgm:t>
        <a:bodyPr/>
        <a:lstStyle/>
        <a:p>
          <a:endParaRPr lang="es-ES" sz="1800"/>
        </a:p>
      </dgm:t>
    </dgm:pt>
    <dgm:pt modelId="{05EC32DE-0045-49B9-87E6-47872A72DE88}" type="sibTrans" cxnId="{A8D94895-644D-45C5-9194-9E2D1081452D}">
      <dgm:prSet/>
      <dgm:spPr/>
      <dgm:t>
        <a:bodyPr/>
        <a:lstStyle/>
        <a:p>
          <a:endParaRPr lang="es-ES" sz="1800"/>
        </a:p>
      </dgm:t>
    </dgm:pt>
    <dgm:pt modelId="{D93D5B6B-3672-4216-8459-0E7332ED702A}">
      <dgm:prSet phldrT="[Texto]" custT="1"/>
      <dgm:spPr/>
      <dgm:t>
        <a:bodyPr/>
        <a:lstStyle/>
        <a:p>
          <a:r>
            <a:rPr lang="es-ES" sz="1800" dirty="0" smtClean="0"/>
            <a:t>Hidrólisis enzimática previa </a:t>
          </a:r>
          <a:endParaRPr lang="es-ES" sz="1800" dirty="0"/>
        </a:p>
      </dgm:t>
    </dgm:pt>
    <dgm:pt modelId="{8A5F143B-985B-4E0B-83F1-04A85C8152B1}" type="parTrans" cxnId="{2E9C3DBA-A8C0-4CE8-833E-F8D02935D2AE}">
      <dgm:prSet/>
      <dgm:spPr/>
      <dgm:t>
        <a:bodyPr/>
        <a:lstStyle/>
        <a:p>
          <a:endParaRPr lang="es-ES" sz="1800"/>
        </a:p>
      </dgm:t>
    </dgm:pt>
    <dgm:pt modelId="{40CB968A-F3A7-46FE-9755-15C2BB191250}" type="sibTrans" cxnId="{2E9C3DBA-A8C0-4CE8-833E-F8D02935D2AE}">
      <dgm:prSet/>
      <dgm:spPr/>
      <dgm:t>
        <a:bodyPr/>
        <a:lstStyle/>
        <a:p>
          <a:endParaRPr lang="es-ES" sz="1800"/>
        </a:p>
      </dgm:t>
    </dgm:pt>
    <dgm:pt modelId="{DF06BC06-ED4F-4869-B317-84F004A0E8DD}">
      <dgm:prSet phldrT="[Texto]" custT="1"/>
      <dgm:spPr/>
      <dgm:t>
        <a:bodyPr/>
        <a:lstStyle/>
        <a:p>
          <a:r>
            <a:rPr lang="es-ES" sz="1800" dirty="0" smtClean="0"/>
            <a:t>Digestión en el individuo</a:t>
          </a:r>
          <a:endParaRPr lang="es-ES" sz="1800" dirty="0"/>
        </a:p>
      </dgm:t>
    </dgm:pt>
    <dgm:pt modelId="{4B1B3B65-378E-430F-91CA-7743E927FE14}" type="parTrans" cxnId="{2469B875-B415-479A-8A1D-D43656206983}">
      <dgm:prSet/>
      <dgm:spPr/>
      <dgm:t>
        <a:bodyPr/>
        <a:lstStyle/>
        <a:p>
          <a:endParaRPr lang="es-ES" sz="1800"/>
        </a:p>
      </dgm:t>
    </dgm:pt>
    <dgm:pt modelId="{C2B5F8E4-6F2E-4EBD-8D24-283253863D18}" type="sibTrans" cxnId="{2469B875-B415-479A-8A1D-D43656206983}">
      <dgm:prSet/>
      <dgm:spPr/>
      <dgm:t>
        <a:bodyPr/>
        <a:lstStyle/>
        <a:p>
          <a:endParaRPr lang="es-ES" sz="1800"/>
        </a:p>
      </dgm:t>
    </dgm:pt>
    <dgm:pt modelId="{3FA09808-D24A-4858-9085-67C8528706E4}">
      <dgm:prSet custT="1"/>
      <dgm:spPr/>
      <dgm:t>
        <a:bodyPr/>
        <a:lstStyle/>
        <a:p>
          <a:r>
            <a:rPr lang="es-ES" sz="1800" dirty="0" smtClean="0"/>
            <a:t>Enzimas del cuajo</a:t>
          </a:r>
          <a:endParaRPr lang="es-ES" sz="1800" dirty="0"/>
        </a:p>
      </dgm:t>
    </dgm:pt>
    <dgm:pt modelId="{6DF91902-AB71-4F43-934C-43B7ECE9F5F1}" type="parTrans" cxnId="{21116942-8EB7-4A6B-B7F3-B4F0A0A6C0AB}">
      <dgm:prSet/>
      <dgm:spPr/>
      <dgm:t>
        <a:bodyPr/>
        <a:lstStyle/>
        <a:p>
          <a:endParaRPr lang="es-ES" sz="1800"/>
        </a:p>
      </dgm:t>
    </dgm:pt>
    <dgm:pt modelId="{60442A46-5C77-4F3F-B5A9-2EB5E26B3C6F}" type="sibTrans" cxnId="{21116942-8EB7-4A6B-B7F3-B4F0A0A6C0AB}">
      <dgm:prSet/>
      <dgm:spPr/>
      <dgm:t>
        <a:bodyPr/>
        <a:lstStyle/>
        <a:p>
          <a:endParaRPr lang="es-ES" sz="1800"/>
        </a:p>
      </dgm:t>
    </dgm:pt>
    <dgm:pt modelId="{ADFAA2FF-C414-4728-89A5-384047FD50A4}">
      <dgm:prSet custT="1"/>
      <dgm:spPr/>
      <dgm:t>
        <a:bodyPr/>
        <a:lstStyle/>
        <a:p>
          <a:r>
            <a:rPr lang="es-ES" sz="1800" dirty="0" smtClean="0"/>
            <a:t>Enzimas microbianas</a:t>
          </a:r>
          <a:endParaRPr lang="es-ES" sz="1800" dirty="0"/>
        </a:p>
      </dgm:t>
    </dgm:pt>
    <dgm:pt modelId="{192F775E-1A29-435A-9960-4C1F7B131A0B}" type="parTrans" cxnId="{0D2E919C-F2CB-4D1D-ACEA-B27D3D5BBEBD}">
      <dgm:prSet/>
      <dgm:spPr/>
      <dgm:t>
        <a:bodyPr/>
        <a:lstStyle/>
        <a:p>
          <a:endParaRPr lang="es-ES" sz="1800"/>
        </a:p>
      </dgm:t>
    </dgm:pt>
    <dgm:pt modelId="{B23AE946-59D5-40F9-86AA-2AC5898CDE6E}" type="sibTrans" cxnId="{0D2E919C-F2CB-4D1D-ACEA-B27D3D5BBEBD}">
      <dgm:prSet/>
      <dgm:spPr/>
      <dgm:t>
        <a:bodyPr/>
        <a:lstStyle/>
        <a:p>
          <a:endParaRPr lang="es-ES" sz="1800"/>
        </a:p>
      </dgm:t>
    </dgm:pt>
    <dgm:pt modelId="{34F6C725-2C95-48EC-B43A-A7172CDEA28D}">
      <dgm:prSet custT="1"/>
      <dgm:spPr/>
      <dgm:t>
        <a:bodyPr/>
        <a:lstStyle/>
        <a:p>
          <a:r>
            <a:rPr lang="es-ES" sz="1800" dirty="0" smtClean="0"/>
            <a:t>Enzimas endógenas de la leche</a:t>
          </a:r>
          <a:endParaRPr lang="es-ES" sz="1800" dirty="0"/>
        </a:p>
      </dgm:t>
    </dgm:pt>
    <dgm:pt modelId="{AD4B0779-B041-4CD5-8513-43676F31D8FC}" type="parTrans" cxnId="{366830A9-B807-467E-AD73-ED878C97DBA9}">
      <dgm:prSet/>
      <dgm:spPr/>
      <dgm:t>
        <a:bodyPr/>
        <a:lstStyle/>
        <a:p>
          <a:endParaRPr lang="es-ES" sz="1800"/>
        </a:p>
      </dgm:t>
    </dgm:pt>
    <dgm:pt modelId="{E8D61775-3BEF-4C88-9E4C-1CD7FE57529F}" type="sibTrans" cxnId="{366830A9-B807-467E-AD73-ED878C97DBA9}">
      <dgm:prSet/>
      <dgm:spPr/>
      <dgm:t>
        <a:bodyPr/>
        <a:lstStyle/>
        <a:p>
          <a:endParaRPr lang="es-ES" sz="1800"/>
        </a:p>
      </dgm:t>
    </dgm:pt>
    <dgm:pt modelId="{CE18B8D0-B65C-45B6-BE80-811687B5C933}" type="pres">
      <dgm:prSet presAssocID="{9372AAD1-75DC-4636-BB1C-6496ED8E2B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269B1AC-B480-497A-B6E2-18AC0BD895F6}" type="pres">
      <dgm:prSet presAssocID="{65B233FF-3CBE-4381-932E-7ABCCCC1228A}" presName="hierRoot1" presStyleCnt="0">
        <dgm:presLayoutVars>
          <dgm:hierBranch val="init"/>
        </dgm:presLayoutVars>
      </dgm:prSet>
      <dgm:spPr/>
    </dgm:pt>
    <dgm:pt modelId="{60331AAC-7448-4F5A-B47C-D7A23A2A3C8B}" type="pres">
      <dgm:prSet presAssocID="{65B233FF-3CBE-4381-932E-7ABCCCC1228A}" presName="rootComposite1" presStyleCnt="0"/>
      <dgm:spPr/>
    </dgm:pt>
    <dgm:pt modelId="{C88B5F7A-C275-4936-9480-CCB54F0C5853}" type="pres">
      <dgm:prSet presAssocID="{65B233FF-3CBE-4381-932E-7ABCCCC122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89B809-3B6C-4E6E-9BB6-6586EC1749E0}" type="pres">
      <dgm:prSet presAssocID="{65B233FF-3CBE-4381-932E-7ABCCCC1228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EA70ED7-DFE4-4F46-94D6-B314D51424BF}" type="pres">
      <dgm:prSet presAssocID="{65B233FF-3CBE-4381-932E-7ABCCCC1228A}" presName="hierChild2" presStyleCnt="0"/>
      <dgm:spPr/>
    </dgm:pt>
    <dgm:pt modelId="{93CEFAF5-F62A-4953-BF85-74BF96A34F7F}" type="pres">
      <dgm:prSet presAssocID="{8A5F143B-985B-4E0B-83F1-04A85C8152B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35273FD4-A027-458B-831C-17F05AFA23E4}" type="pres">
      <dgm:prSet presAssocID="{D93D5B6B-3672-4216-8459-0E7332ED702A}" presName="hierRoot2" presStyleCnt="0">
        <dgm:presLayoutVars>
          <dgm:hierBranch val="init"/>
        </dgm:presLayoutVars>
      </dgm:prSet>
      <dgm:spPr/>
    </dgm:pt>
    <dgm:pt modelId="{DFA0C990-9923-4E30-92E6-0C88BDD0894C}" type="pres">
      <dgm:prSet presAssocID="{D93D5B6B-3672-4216-8459-0E7332ED702A}" presName="rootComposite" presStyleCnt="0"/>
      <dgm:spPr/>
    </dgm:pt>
    <dgm:pt modelId="{68E352E4-1811-4C11-AE10-4C9ED29397F6}" type="pres">
      <dgm:prSet presAssocID="{D93D5B6B-3672-4216-8459-0E7332ED702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73C27E-A4BC-4C99-BC4B-AC5D36E281B2}" type="pres">
      <dgm:prSet presAssocID="{D93D5B6B-3672-4216-8459-0E7332ED702A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BC5DBB-6359-4018-864A-39E71E7D6FA1}" type="pres">
      <dgm:prSet presAssocID="{D93D5B6B-3672-4216-8459-0E7332ED702A}" presName="hierChild4" presStyleCnt="0"/>
      <dgm:spPr/>
    </dgm:pt>
    <dgm:pt modelId="{E08B4262-17A8-4D7C-BC28-8BED9547F02C}" type="pres">
      <dgm:prSet presAssocID="{6DF91902-AB71-4F43-934C-43B7ECE9F5F1}" presName="Name64" presStyleLbl="parChTrans1D3" presStyleIdx="0" presStyleCnt="3"/>
      <dgm:spPr/>
      <dgm:t>
        <a:bodyPr/>
        <a:lstStyle/>
        <a:p>
          <a:endParaRPr lang="es-ES"/>
        </a:p>
      </dgm:t>
    </dgm:pt>
    <dgm:pt modelId="{F96E58B3-5569-4607-9665-0AC77E080596}" type="pres">
      <dgm:prSet presAssocID="{3FA09808-D24A-4858-9085-67C8528706E4}" presName="hierRoot2" presStyleCnt="0">
        <dgm:presLayoutVars>
          <dgm:hierBranch val="init"/>
        </dgm:presLayoutVars>
      </dgm:prSet>
      <dgm:spPr/>
    </dgm:pt>
    <dgm:pt modelId="{77EEE1FF-A808-4D13-88D4-9EE1839DF2AE}" type="pres">
      <dgm:prSet presAssocID="{3FA09808-D24A-4858-9085-67C8528706E4}" presName="rootComposite" presStyleCnt="0"/>
      <dgm:spPr/>
    </dgm:pt>
    <dgm:pt modelId="{74334633-088A-4485-A324-495FE06C888F}" type="pres">
      <dgm:prSet presAssocID="{3FA09808-D24A-4858-9085-67C8528706E4}" presName="rootText" presStyleLbl="node3" presStyleIdx="0" presStyleCnt="3" custScaleX="170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9D9EE-8F47-424A-B119-FA096E5B4C44}" type="pres">
      <dgm:prSet presAssocID="{3FA09808-D24A-4858-9085-67C8528706E4}" presName="rootConnector" presStyleLbl="node3" presStyleIdx="0" presStyleCnt="3"/>
      <dgm:spPr/>
      <dgm:t>
        <a:bodyPr/>
        <a:lstStyle/>
        <a:p>
          <a:endParaRPr lang="es-ES"/>
        </a:p>
      </dgm:t>
    </dgm:pt>
    <dgm:pt modelId="{A897D9EC-E21A-4175-94A8-1FE6C9C02933}" type="pres">
      <dgm:prSet presAssocID="{3FA09808-D24A-4858-9085-67C8528706E4}" presName="hierChild4" presStyleCnt="0"/>
      <dgm:spPr/>
    </dgm:pt>
    <dgm:pt modelId="{89BE2013-9959-4AF3-83B8-0DC120984D87}" type="pres">
      <dgm:prSet presAssocID="{3FA09808-D24A-4858-9085-67C8528706E4}" presName="hierChild5" presStyleCnt="0"/>
      <dgm:spPr/>
    </dgm:pt>
    <dgm:pt modelId="{C4ACA3D7-98BC-435B-BA1C-D611E82B87C0}" type="pres">
      <dgm:prSet presAssocID="{AD4B0779-B041-4CD5-8513-43676F31D8FC}" presName="Name64" presStyleLbl="parChTrans1D3" presStyleIdx="1" presStyleCnt="3"/>
      <dgm:spPr/>
      <dgm:t>
        <a:bodyPr/>
        <a:lstStyle/>
        <a:p>
          <a:endParaRPr lang="es-ES"/>
        </a:p>
      </dgm:t>
    </dgm:pt>
    <dgm:pt modelId="{6E78F49A-3C44-4050-AAAD-1ABEB4BE7664}" type="pres">
      <dgm:prSet presAssocID="{34F6C725-2C95-48EC-B43A-A7172CDEA28D}" presName="hierRoot2" presStyleCnt="0">
        <dgm:presLayoutVars>
          <dgm:hierBranch val="init"/>
        </dgm:presLayoutVars>
      </dgm:prSet>
      <dgm:spPr/>
    </dgm:pt>
    <dgm:pt modelId="{BD4BCAB5-CA8C-4982-B26C-829E0098ECA0}" type="pres">
      <dgm:prSet presAssocID="{34F6C725-2C95-48EC-B43A-A7172CDEA28D}" presName="rootComposite" presStyleCnt="0"/>
      <dgm:spPr/>
    </dgm:pt>
    <dgm:pt modelId="{0AE343A6-AC48-4246-9452-DC9E7A877966}" type="pres">
      <dgm:prSet presAssocID="{34F6C725-2C95-48EC-B43A-A7172CDEA28D}" presName="rootText" presStyleLbl="node3" presStyleIdx="1" presStyleCnt="3" custScaleX="170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25943F-DF12-4F94-83D8-65C19E79E733}" type="pres">
      <dgm:prSet presAssocID="{34F6C725-2C95-48EC-B43A-A7172CDEA2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087B9DF5-DBAD-4834-B233-5633877D10DA}" type="pres">
      <dgm:prSet presAssocID="{34F6C725-2C95-48EC-B43A-A7172CDEA28D}" presName="hierChild4" presStyleCnt="0"/>
      <dgm:spPr/>
    </dgm:pt>
    <dgm:pt modelId="{25E54C4B-A8E9-49DB-8F73-58E29A26678E}" type="pres">
      <dgm:prSet presAssocID="{34F6C725-2C95-48EC-B43A-A7172CDEA28D}" presName="hierChild5" presStyleCnt="0"/>
      <dgm:spPr/>
    </dgm:pt>
    <dgm:pt modelId="{4337D348-69B1-4A94-89D4-8CE740522830}" type="pres">
      <dgm:prSet presAssocID="{192F775E-1A29-435A-9960-4C1F7B131A0B}" presName="Name64" presStyleLbl="parChTrans1D3" presStyleIdx="2" presStyleCnt="3"/>
      <dgm:spPr/>
      <dgm:t>
        <a:bodyPr/>
        <a:lstStyle/>
        <a:p>
          <a:endParaRPr lang="es-ES"/>
        </a:p>
      </dgm:t>
    </dgm:pt>
    <dgm:pt modelId="{8A947707-5C3E-4D36-BD28-9D6F80DDC670}" type="pres">
      <dgm:prSet presAssocID="{ADFAA2FF-C414-4728-89A5-384047FD50A4}" presName="hierRoot2" presStyleCnt="0">
        <dgm:presLayoutVars>
          <dgm:hierBranch val="init"/>
        </dgm:presLayoutVars>
      </dgm:prSet>
      <dgm:spPr/>
    </dgm:pt>
    <dgm:pt modelId="{15CBB2BA-B39A-4576-9CAF-B8B674CD0A00}" type="pres">
      <dgm:prSet presAssocID="{ADFAA2FF-C414-4728-89A5-384047FD50A4}" presName="rootComposite" presStyleCnt="0"/>
      <dgm:spPr/>
    </dgm:pt>
    <dgm:pt modelId="{0E0719F9-A54D-4AD9-98B6-607DDEF2AA09}" type="pres">
      <dgm:prSet presAssocID="{ADFAA2FF-C414-4728-89A5-384047FD50A4}" presName="rootText" presStyleLbl="node3" presStyleIdx="2" presStyleCnt="3" custScaleX="170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6A5644-02FD-4874-8038-DDDCCA059FA9}" type="pres">
      <dgm:prSet presAssocID="{ADFAA2FF-C414-4728-89A5-384047FD50A4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386ADB-5C0A-4B43-A4E2-D5E4F03C18DD}" type="pres">
      <dgm:prSet presAssocID="{ADFAA2FF-C414-4728-89A5-384047FD50A4}" presName="hierChild4" presStyleCnt="0"/>
      <dgm:spPr/>
    </dgm:pt>
    <dgm:pt modelId="{F2E89D88-9E83-4CA0-8131-16B64BCB3632}" type="pres">
      <dgm:prSet presAssocID="{ADFAA2FF-C414-4728-89A5-384047FD50A4}" presName="hierChild5" presStyleCnt="0"/>
      <dgm:spPr/>
    </dgm:pt>
    <dgm:pt modelId="{0E00AE03-BE72-41E9-8BD9-F45F79CA24F0}" type="pres">
      <dgm:prSet presAssocID="{D93D5B6B-3672-4216-8459-0E7332ED702A}" presName="hierChild5" presStyleCnt="0"/>
      <dgm:spPr/>
    </dgm:pt>
    <dgm:pt modelId="{6016E465-ADCC-44FE-B959-B0CF37C1BE44}" type="pres">
      <dgm:prSet presAssocID="{4B1B3B65-378E-430F-91CA-7743E927FE14}" presName="Name64" presStyleLbl="parChTrans1D2" presStyleIdx="1" presStyleCnt="2"/>
      <dgm:spPr/>
      <dgm:t>
        <a:bodyPr/>
        <a:lstStyle/>
        <a:p>
          <a:endParaRPr lang="es-ES"/>
        </a:p>
      </dgm:t>
    </dgm:pt>
    <dgm:pt modelId="{64382ACF-F4CF-4E7E-A7A5-20299F6F2722}" type="pres">
      <dgm:prSet presAssocID="{DF06BC06-ED4F-4869-B317-84F004A0E8DD}" presName="hierRoot2" presStyleCnt="0">
        <dgm:presLayoutVars>
          <dgm:hierBranch val="init"/>
        </dgm:presLayoutVars>
      </dgm:prSet>
      <dgm:spPr/>
    </dgm:pt>
    <dgm:pt modelId="{60563073-04B6-408D-B382-2888A25F4E6D}" type="pres">
      <dgm:prSet presAssocID="{DF06BC06-ED4F-4869-B317-84F004A0E8DD}" presName="rootComposite" presStyleCnt="0"/>
      <dgm:spPr/>
    </dgm:pt>
    <dgm:pt modelId="{C8C3DD99-1AEA-4544-B0A3-1693FBBE3A5E}" type="pres">
      <dgm:prSet presAssocID="{DF06BC06-ED4F-4869-B317-84F004A0E8D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DADA06-DC44-4B25-AF95-0ED9E34A53DF}" type="pres">
      <dgm:prSet presAssocID="{DF06BC06-ED4F-4869-B317-84F004A0E8DD}" presName="rootConnector" presStyleLbl="node2" presStyleIdx="1" presStyleCnt="2"/>
      <dgm:spPr/>
      <dgm:t>
        <a:bodyPr/>
        <a:lstStyle/>
        <a:p>
          <a:endParaRPr lang="es-ES"/>
        </a:p>
      </dgm:t>
    </dgm:pt>
    <dgm:pt modelId="{E5097923-9161-4FE0-9CC3-99043EDA24B3}" type="pres">
      <dgm:prSet presAssocID="{DF06BC06-ED4F-4869-B317-84F004A0E8DD}" presName="hierChild4" presStyleCnt="0"/>
      <dgm:spPr/>
    </dgm:pt>
    <dgm:pt modelId="{ECD5F7C2-E7D0-4EA0-8A18-6A9F6D787909}" type="pres">
      <dgm:prSet presAssocID="{DF06BC06-ED4F-4869-B317-84F004A0E8DD}" presName="hierChild5" presStyleCnt="0"/>
      <dgm:spPr/>
    </dgm:pt>
    <dgm:pt modelId="{59885D60-54FD-455F-A98D-C826FA15C717}" type="pres">
      <dgm:prSet presAssocID="{65B233FF-3CBE-4381-932E-7ABCCCC1228A}" presName="hierChild3" presStyleCnt="0"/>
      <dgm:spPr/>
    </dgm:pt>
  </dgm:ptLst>
  <dgm:cxnLst>
    <dgm:cxn modelId="{E78AE772-DB13-46E8-8595-A4013B6784FA}" type="presOf" srcId="{6DF91902-AB71-4F43-934C-43B7ECE9F5F1}" destId="{E08B4262-17A8-4D7C-BC28-8BED9547F02C}" srcOrd="0" destOrd="0" presId="urn:microsoft.com/office/officeart/2009/3/layout/HorizontalOrganizationChart"/>
    <dgm:cxn modelId="{A8D94895-644D-45C5-9194-9E2D1081452D}" srcId="{9372AAD1-75DC-4636-BB1C-6496ED8E2BDA}" destId="{65B233FF-3CBE-4381-932E-7ABCCCC1228A}" srcOrd="0" destOrd="0" parTransId="{DFF093BB-96B8-4B52-8C00-C48BE302D6F7}" sibTransId="{05EC32DE-0045-49B9-87E6-47872A72DE88}"/>
    <dgm:cxn modelId="{D5942D76-50B5-41AA-9ADE-25D89C4D8B20}" type="presOf" srcId="{ADFAA2FF-C414-4728-89A5-384047FD50A4}" destId="{0E0719F9-A54D-4AD9-98B6-607DDEF2AA09}" srcOrd="0" destOrd="0" presId="urn:microsoft.com/office/officeart/2009/3/layout/HorizontalOrganizationChart"/>
    <dgm:cxn modelId="{BAE47BDE-1E64-42D7-8A0E-A286553D61F9}" type="presOf" srcId="{65B233FF-3CBE-4381-932E-7ABCCCC1228A}" destId="{0F89B809-3B6C-4E6E-9BB6-6586EC1749E0}" srcOrd="1" destOrd="0" presId="urn:microsoft.com/office/officeart/2009/3/layout/HorizontalOrganizationChart"/>
    <dgm:cxn modelId="{21116942-8EB7-4A6B-B7F3-B4F0A0A6C0AB}" srcId="{D93D5B6B-3672-4216-8459-0E7332ED702A}" destId="{3FA09808-D24A-4858-9085-67C8528706E4}" srcOrd="0" destOrd="0" parTransId="{6DF91902-AB71-4F43-934C-43B7ECE9F5F1}" sibTransId="{60442A46-5C77-4F3F-B5A9-2EB5E26B3C6F}"/>
    <dgm:cxn modelId="{A986119C-906C-4E1E-8343-CE85E30A0685}" type="presOf" srcId="{3FA09808-D24A-4858-9085-67C8528706E4}" destId="{B4C9D9EE-8F47-424A-B119-FA096E5B4C44}" srcOrd="1" destOrd="0" presId="urn:microsoft.com/office/officeart/2009/3/layout/HorizontalOrganizationChart"/>
    <dgm:cxn modelId="{5B427135-4D0C-448D-A06D-B53B0B1D52AA}" type="presOf" srcId="{DF06BC06-ED4F-4869-B317-84F004A0E8DD}" destId="{5EDADA06-DC44-4B25-AF95-0ED9E34A53DF}" srcOrd="1" destOrd="0" presId="urn:microsoft.com/office/officeart/2009/3/layout/HorizontalOrganizationChart"/>
    <dgm:cxn modelId="{8B883BEB-AAA8-47D2-95D4-176FC07DFA3C}" type="presOf" srcId="{65B233FF-3CBE-4381-932E-7ABCCCC1228A}" destId="{C88B5F7A-C275-4936-9480-CCB54F0C5853}" srcOrd="0" destOrd="0" presId="urn:microsoft.com/office/officeart/2009/3/layout/HorizontalOrganizationChart"/>
    <dgm:cxn modelId="{1DC13754-93A9-42FB-8DC6-4D947FB3F62F}" type="presOf" srcId="{D93D5B6B-3672-4216-8459-0E7332ED702A}" destId="{4A73C27E-A4BC-4C99-BC4B-AC5D36E281B2}" srcOrd="1" destOrd="0" presId="urn:microsoft.com/office/officeart/2009/3/layout/HorizontalOrganizationChart"/>
    <dgm:cxn modelId="{D45CA0F1-0C24-4BE4-BF98-A4BF4A5D106F}" type="presOf" srcId="{4B1B3B65-378E-430F-91CA-7743E927FE14}" destId="{6016E465-ADCC-44FE-B959-B0CF37C1BE44}" srcOrd="0" destOrd="0" presId="urn:microsoft.com/office/officeart/2009/3/layout/HorizontalOrganizationChart"/>
    <dgm:cxn modelId="{47A46C95-41A6-4647-9AC0-7CBFAB24BC23}" type="presOf" srcId="{D93D5B6B-3672-4216-8459-0E7332ED702A}" destId="{68E352E4-1811-4C11-AE10-4C9ED29397F6}" srcOrd="0" destOrd="0" presId="urn:microsoft.com/office/officeart/2009/3/layout/HorizontalOrganizationChart"/>
    <dgm:cxn modelId="{A9C380BC-1C0D-41C8-8D76-FEEEDBA03391}" type="presOf" srcId="{9372AAD1-75DC-4636-BB1C-6496ED8E2BDA}" destId="{CE18B8D0-B65C-45B6-BE80-811687B5C933}" srcOrd="0" destOrd="0" presId="urn:microsoft.com/office/officeart/2009/3/layout/HorizontalOrganizationChart"/>
    <dgm:cxn modelId="{5FCCD81F-28F1-462F-98CF-551048D9B9C4}" type="presOf" srcId="{ADFAA2FF-C414-4728-89A5-384047FD50A4}" destId="{7D6A5644-02FD-4874-8038-DDDCCA059FA9}" srcOrd="1" destOrd="0" presId="urn:microsoft.com/office/officeart/2009/3/layout/HorizontalOrganizationChart"/>
    <dgm:cxn modelId="{7C194253-AF07-4C0D-9344-6F0A64E0F20D}" type="presOf" srcId="{34F6C725-2C95-48EC-B43A-A7172CDEA28D}" destId="{1A25943F-DF12-4F94-83D8-65C19E79E733}" srcOrd="1" destOrd="0" presId="urn:microsoft.com/office/officeart/2009/3/layout/HorizontalOrganizationChart"/>
    <dgm:cxn modelId="{E7044117-58AF-4EF8-8626-8379884D01A7}" type="presOf" srcId="{AD4B0779-B041-4CD5-8513-43676F31D8FC}" destId="{C4ACA3D7-98BC-435B-BA1C-D611E82B87C0}" srcOrd="0" destOrd="0" presId="urn:microsoft.com/office/officeart/2009/3/layout/HorizontalOrganizationChart"/>
    <dgm:cxn modelId="{0D2E919C-F2CB-4D1D-ACEA-B27D3D5BBEBD}" srcId="{D93D5B6B-3672-4216-8459-0E7332ED702A}" destId="{ADFAA2FF-C414-4728-89A5-384047FD50A4}" srcOrd="2" destOrd="0" parTransId="{192F775E-1A29-435A-9960-4C1F7B131A0B}" sibTransId="{B23AE946-59D5-40F9-86AA-2AC5898CDE6E}"/>
    <dgm:cxn modelId="{2E9C3DBA-A8C0-4CE8-833E-F8D02935D2AE}" srcId="{65B233FF-3CBE-4381-932E-7ABCCCC1228A}" destId="{D93D5B6B-3672-4216-8459-0E7332ED702A}" srcOrd="0" destOrd="0" parTransId="{8A5F143B-985B-4E0B-83F1-04A85C8152B1}" sibTransId="{40CB968A-F3A7-46FE-9755-15C2BB191250}"/>
    <dgm:cxn modelId="{F91CF3D5-9A83-4B47-BF06-04694CA89914}" type="presOf" srcId="{DF06BC06-ED4F-4869-B317-84F004A0E8DD}" destId="{C8C3DD99-1AEA-4544-B0A3-1693FBBE3A5E}" srcOrd="0" destOrd="0" presId="urn:microsoft.com/office/officeart/2009/3/layout/HorizontalOrganizationChart"/>
    <dgm:cxn modelId="{F5F45392-44B2-4557-909C-C81623FC63CA}" type="presOf" srcId="{8A5F143B-985B-4E0B-83F1-04A85C8152B1}" destId="{93CEFAF5-F62A-4953-BF85-74BF96A34F7F}" srcOrd="0" destOrd="0" presId="urn:microsoft.com/office/officeart/2009/3/layout/HorizontalOrganizationChart"/>
    <dgm:cxn modelId="{18EE89E1-69DB-4A61-A6C6-1621E70F45DA}" type="presOf" srcId="{192F775E-1A29-435A-9960-4C1F7B131A0B}" destId="{4337D348-69B1-4A94-89D4-8CE740522830}" srcOrd="0" destOrd="0" presId="urn:microsoft.com/office/officeart/2009/3/layout/HorizontalOrganizationChart"/>
    <dgm:cxn modelId="{988F85E0-9D57-4B53-A2D8-8ACC6212DF99}" type="presOf" srcId="{34F6C725-2C95-48EC-B43A-A7172CDEA28D}" destId="{0AE343A6-AC48-4246-9452-DC9E7A877966}" srcOrd="0" destOrd="0" presId="urn:microsoft.com/office/officeart/2009/3/layout/HorizontalOrganizationChart"/>
    <dgm:cxn modelId="{2469B875-B415-479A-8A1D-D43656206983}" srcId="{65B233FF-3CBE-4381-932E-7ABCCCC1228A}" destId="{DF06BC06-ED4F-4869-B317-84F004A0E8DD}" srcOrd="1" destOrd="0" parTransId="{4B1B3B65-378E-430F-91CA-7743E927FE14}" sibTransId="{C2B5F8E4-6F2E-4EBD-8D24-283253863D18}"/>
    <dgm:cxn modelId="{366830A9-B807-467E-AD73-ED878C97DBA9}" srcId="{D93D5B6B-3672-4216-8459-0E7332ED702A}" destId="{34F6C725-2C95-48EC-B43A-A7172CDEA28D}" srcOrd="1" destOrd="0" parTransId="{AD4B0779-B041-4CD5-8513-43676F31D8FC}" sibTransId="{E8D61775-3BEF-4C88-9E4C-1CD7FE57529F}"/>
    <dgm:cxn modelId="{C3BB8865-5FF6-48D7-9B5D-3D4A829F935A}" type="presOf" srcId="{3FA09808-D24A-4858-9085-67C8528706E4}" destId="{74334633-088A-4485-A324-495FE06C888F}" srcOrd="0" destOrd="0" presId="urn:microsoft.com/office/officeart/2009/3/layout/HorizontalOrganizationChart"/>
    <dgm:cxn modelId="{38331155-D064-4B70-A081-DBBAFC540601}" type="presParOf" srcId="{CE18B8D0-B65C-45B6-BE80-811687B5C933}" destId="{5269B1AC-B480-497A-B6E2-18AC0BD895F6}" srcOrd="0" destOrd="0" presId="urn:microsoft.com/office/officeart/2009/3/layout/HorizontalOrganizationChart"/>
    <dgm:cxn modelId="{36F679CF-8F46-4C23-9215-1A09DFA91651}" type="presParOf" srcId="{5269B1AC-B480-497A-B6E2-18AC0BD895F6}" destId="{60331AAC-7448-4F5A-B47C-D7A23A2A3C8B}" srcOrd="0" destOrd="0" presId="urn:microsoft.com/office/officeart/2009/3/layout/HorizontalOrganizationChart"/>
    <dgm:cxn modelId="{FBCE7A86-373F-4E9E-9B77-A3FBFB319656}" type="presParOf" srcId="{60331AAC-7448-4F5A-B47C-D7A23A2A3C8B}" destId="{C88B5F7A-C275-4936-9480-CCB54F0C5853}" srcOrd="0" destOrd="0" presId="urn:microsoft.com/office/officeart/2009/3/layout/HorizontalOrganizationChart"/>
    <dgm:cxn modelId="{A1247528-AC85-4606-B81C-C272878B43AE}" type="presParOf" srcId="{60331AAC-7448-4F5A-B47C-D7A23A2A3C8B}" destId="{0F89B809-3B6C-4E6E-9BB6-6586EC1749E0}" srcOrd="1" destOrd="0" presId="urn:microsoft.com/office/officeart/2009/3/layout/HorizontalOrganizationChart"/>
    <dgm:cxn modelId="{2C2F2981-7A17-4C36-824E-8F6100C127D7}" type="presParOf" srcId="{5269B1AC-B480-497A-B6E2-18AC0BD895F6}" destId="{7EA70ED7-DFE4-4F46-94D6-B314D51424BF}" srcOrd="1" destOrd="0" presId="urn:microsoft.com/office/officeart/2009/3/layout/HorizontalOrganizationChart"/>
    <dgm:cxn modelId="{3C73AA96-101E-48A0-8ED4-8BF80F9D4D41}" type="presParOf" srcId="{7EA70ED7-DFE4-4F46-94D6-B314D51424BF}" destId="{93CEFAF5-F62A-4953-BF85-74BF96A34F7F}" srcOrd="0" destOrd="0" presId="urn:microsoft.com/office/officeart/2009/3/layout/HorizontalOrganizationChart"/>
    <dgm:cxn modelId="{4D91EA1C-9400-4909-AC37-EFBA37E59AC8}" type="presParOf" srcId="{7EA70ED7-DFE4-4F46-94D6-B314D51424BF}" destId="{35273FD4-A027-458B-831C-17F05AFA23E4}" srcOrd="1" destOrd="0" presId="urn:microsoft.com/office/officeart/2009/3/layout/HorizontalOrganizationChart"/>
    <dgm:cxn modelId="{222A3528-DE55-4077-A937-D3189729C0F9}" type="presParOf" srcId="{35273FD4-A027-458B-831C-17F05AFA23E4}" destId="{DFA0C990-9923-4E30-92E6-0C88BDD0894C}" srcOrd="0" destOrd="0" presId="urn:microsoft.com/office/officeart/2009/3/layout/HorizontalOrganizationChart"/>
    <dgm:cxn modelId="{D7D9979F-DB67-42AD-8EA0-9234FB7D6AB5}" type="presParOf" srcId="{DFA0C990-9923-4E30-92E6-0C88BDD0894C}" destId="{68E352E4-1811-4C11-AE10-4C9ED29397F6}" srcOrd="0" destOrd="0" presId="urn:microsoft.com/office/officeart/2009/3/layout/HorizontalOrganizationChart"/>
    <dgm:cxn modelId="{E42D795D-1C4F-4A26-960A-A4C89BE31B9D}" type="presParOf" srcId="{DFA0C990-9923-4E30-92E6-0C88BDD0894C}" destId="{4A73C27E-A4BC-4C99-BC4B-AC5D36E281B2}" srcOrd="1" destOrd="0" presId="urn:microsoft.com/office/officeart/2009/3/layout/HorizontalOrganizationChart"/>
    <dgm:cxn modelId="{C5365111-980B-44F7-87B2-968889DA9619}" type="presParOf" srcId="{35273FD4-A027-458B-831C-17F05AFA23E4}" destId="{17BC5DBB-6359-4018-864A-39E71E7D6FA1}" srcOrd="1" destOrd="0" presId="urn:microsoft.com/office/officeart/2009/3/layout/HorizontalOrganizationChart"/>
    <dgm:cxn modelId="{9A7B0A50-3B3B-439B-A6D3-3170D62517EA}" type="presParOf" srcId="{17BC5DBB-6359-4018-864A-39E71E7D6FA1}" destId="{E08B4262-17A8-4D7C-BC28-8BED9547F02C}" srcOrd="0" destOrd="0" presId="urn:microsoft.com/office/officeart/2009/3/layout/HorizontalOrganizationChart"/>
    <dgm:cxn modelId="{C0AB011D-95EC-4CB7-A803-BD48853CB6DA}" type="presParOf" srcId="{17BC5DBB-6359-4018-864A-39E71E7D6FA1}" destId="{F96E58B3-5569-4607-9665-0AC77E080596}" srcOrd="1" destOrd="0" presId="urn:microsoft.com/office/officeart/2009/3/layout/HorizontalOrganizationChart"/>
    <dgm:cxn modelId="{CDCF6296-4497-4B2A-8CC4-B7CFCCB7FFA9}" type="presParOf" srcId="{F96E58B3-5569-4607-9665-0AC77E080596}" destId="{77EEE1FF-A808-4D13-88D4-9EE1839DF2AE}" srcOrd="0" destOrd="0" presId="urn:microsoft.com/office/officeart/2009/3/layout/HorizontalOrganizationChart"/>
    <dgm:cxn modelId="{99F55600-E376-4FC8-94E3-F25E8A63F5C7}" type="presParOf" srcId="{77EEE1FF-A808-4D13-88D4-9EE1839DF2AE}" destId="{74334633-088A-4485-A324-495FE06C888F}" srcOrd="0" destOrd="0" presId="urn:microsoft.com/office/officeart/2009/3/layout/HorizontalOrganizationChart"/>
    <dgm:cxn modelId="{A88D19CF-4D0C-4929-AFFD-C445C2037CF1}" type="presParOf" srcId="{77EEE1FF-A808-4D13-88D4-9EE1839DF2AE}" destId="{B4C9D9EE-8F47-424A-B119-FA096E5B4C44}" srcOrd="1" destOrd="0" presId="urn:microsoft.com/office/officeart/2009/3/layout/HorizontalOrganizationChart"/>
    <dgm:cxn modelId="{944AB4DD-C4EA-4D4C-9F49-894FF7D2954A}" type="presParOf" srcId="{F96E58B3-5569-4607-9665-0AC77E080596}" destId="{A897D9EC-E21A-4175-94A8-1FE6C9C02933}" srcOrd="1" destOrd="0" presId="urn:microsoft.com/office/officeart/2009/3/layout/HorizontalOrganizationChart"/>
    <dgm:cxn modelId="{2BBA1CB0-D1B9-4EF9-8AC7-C670C660728D}" type="presParOf" srcId="{F96E58B3-5569-4607-9665-0AC77E080596}" destId="{89BE2013-9959-4AF3-83B8-0DC120984D87}" srcOrd="2" destOrd="0" presId="urn:microsoft.com/office/officeart/2009/3/layout/HorizontalOrganizationChart"/>
    <dgm:cxn modelId="{01B913C7-DBE0-4B96-8173-35B428D700A8}" type="presParOf" srcId="{17BC5DBB-6359-4018-864A-39E71E7D6FA1}" destId="{C4ACA3D7-98BC-435B-BA1C-D611E82B87C0}" srcOrd="2" destOrd="0" presId="urn:microsoft.com/office/officeart/2009/3/layout/HorizontalOrganizationChart"/>
    <dgm:cxn modelId="{9903664A-1424-40A7-BA1D-8EBD9DF1E00E}" type="presParOf" srcId="{17BC5DBB-6359-4018-864A-39E71E7D6FA1}" destId="{6E78F49A-3C44-4050-AAAD-1ABEB4BE7664}" srcOrd="3" destOrd="0" presId="urn:microsoft.com/office/officeart/2009/3/layout/HorizontalOrganizationChart"/>
    <dgm:cxn modelId="{0F4A3467-506A-4F28-8103-183CE2F70C11}" type="presParOf" srcId="{6E78F49A-3C44-4050-AAAD-1ABEB4BE7664}" destId="{BD4BCAB5-CA8C-4982-B26C-829E0098ECA0}" srcOrd="0" destOrd="0" presId="urn:microsoft.com/office/officeart/2009/3/layout/HorizontalOrganizationChart"/>
    <dgm:cxn modelId="{D8B522E0-2607-486D-9248-E4F02019EFE3}" type="presParOf" srcId="{BD4BCAB5-CA8C-4982-B26C-829E0098ECA0}" destId="{0AE343A6-AC48-4246-9452-DC9E7A877966}" srcOrd="0" destOrd="0" presId="urn:microsoft.com/office/officeart/2009/3/layout/HorizontalOrganizationChart"/>
    <dgm:cxn modelId="{1C4295A3-1CD4-454E-B193-536CFD75F46E}" type="presParOf" srcId="{BD4BCAB5-CA8C-4982-B26C-829E0098ECA0}" destId="{1A25943F-DF12-4F94-83D8-65C19E79E733}" srcOrd="1" destOrd="0" presId="urn:microsoft.com/office/officeart/2009/3/layout/HorizontalOrganizationChart"/>
    <dgm:cxn modelId="{37A918D0-1DE0-4F0E-96FF-FFCC10FEF85B}" type="presParOf" srcId="{6E78F49A-3C44-4050-AAAD-1ABEB4BE7664}" destId="{087B9DF5-DBAD-4834-B233-5633877D10DA}" srcOrd="1" destOrd="0" presId="urn:microsoft.com/office/officeart/2009/3/layout/HorizontalOrganizationChart"/>
    <dgm:cxn modelId="{0834749E-F13C-494C-9896-1708AAA0A2B4}" type="presParOf" srcId="{6E78F49A-3C44-4050-AAAD-1ABEB4BE7664}" destId="{25E54C4B-A8E9-49DB-8F73-58E29A26678E}" srcOrd="2" destOrd="0" presId="urn:microsoft.com/office/officeart/2009/3/layout/HorizontalOrganizationChart"/>
    <dgm:cxn modelId="{6E91C07C-F9AD-45CA-9E6C-2BA772471588}" type="presParOf" srcId="{17BC5DBB-6359-4018-864A-39E71E7D6FA1}" destId="{4337D348-69B1-4A94-89D4-8CE740522830}" srcOrd="4" destOrd="0" presId="urn:microsoft.com/office/officeart/2009/3/layout/HorizontalOrganizationChart"/>
    <dgm:cxn modelId="{AF5364F7-BF8E-4231-A301-427AADB73007}" type="presParOf" srcId="{17BC5DBB-6359-4018-864A-39E71E7D6FA1}" destId="{8A947707-5C3E-4D36-BD28-9D6F80DDC670}" srcOrd="5" destOrd="0" presId="urn:microsoft.com/office/officeart/2009/3/layout/HorizontalOrganizationChart"/>
    <dgm:cxn modelId="{1202D8AA-CE8D-4FE6-844B-DF72D4316F18}" type="presParOf" srcId="{8A947707-5C3E-4D36-BD28-9D6F80DDC670}" destId="{15CBB2BA-B39A-4576-9CAF-B8B674CD0A00}" srcOrd="0" destOrd="0" presId="urn:microsoft.com/office/officeart/2009/3/layout/HorizontalOrganizationChart"/>
    <dgm:cxn modelId="{D3A05633-3054-4C37-9DB4-3D5530E4AFEA}" type="presParOf" srcId="{15CBB2BA-B39A-4576-9CAF-B8B674CD0A00}" destId="{0E0719F9-A54D-4AD9-98B6-607DDEF2AA09}" srcOrd="0" destOrd="0" presId="urn:microsoft.com/office/officeart/2009/3/layout/HorizontalOrganizationChart"/>
    <dgm:cxn modelId="{EF49F685-FBC6-4550-8630-EEC7EF912397}" type="presParOf" srcId="{15CBB2BA-B39A-4576-9CAF-B8B674CD0A00}" destId="{7D6A5644-02FD-4874-8038-DDDCCA059FA9}" srcOrd="1" destOrd="0" presId="urn:microsoft.com/office/officeart/2009/3/layout/HorizontalOrganizationChart"/>
    <dgm:cxn modelId="{D11E034C-9F0C-4296-8EEC-B44E03FBA58B}" type="presParOf" srcId="{8A947707-5C3E-4D36-BD28-9D6F80DDC670}" destId="{55386ADB-5C0A-4B43-A4E2-D5E4F03C18DD}" srcOrd="1" destOrd="0" presId="urn:microsoft.com/office/officeart/2009/3/layout/HorizontalOrganizationChart"/>
    <dgm:cxn modelId="{39C3B134-8603-45BA-BF6C-90EEB033CAC5}" type="presParOf" srcId="{8A947707-5C3E-4D36-BD28-9D6F80DDC670}" destId="{F2E89D88-9E83-4CA0-8131-16B64BCB3632}" srcOrd="2" destOrd="0" presId="urn:microsoft.com/office/officeart/2009/3/layout/HorizontalOrganizationChart"/>
    <dgm:cxn modelId="{398A5568-F7AF-4CF7-B5D0-616E121B8CFD}" type="presParOf" srcId="{35273FD4-A027-458B-831C-17F05AFA23E4}" destId="{0E00AE03-BE72-41E9-8BD9-F45F79CA24F0}" srcOrd="2" destOrd="0" presId="urn:microsoft.com/office/officeart/2009/3/layout/HorizontalOrganizationChart"/>
    <dgm:cxn modelId="{533EC973-9EBC-42E2-865B-724E1EAC6D41}" type="presParOf" srcId="{7EA70ED7-DFE4-4F46-94D6-B314D51424BF}" destId="{6016E465-ADCC-44FE-B959-B0CF37C1BE44}" srcOrd="2" destOrd="0" presId="urn:microsoft.com/office/officeart/2009/3/layout/HorizontalOrganizationChart"/>
    <dgm:cxn modelId="{42AEFE25-E3E1-4158-BDED-AEE37B39874E}" type="presParOf" srcId="{7EA70ED7-DFE4-4F46-94D6-B314D51424BF}" destId="{64382ACF-F4CF-4E7E-A7A5-20299F6F2722}" srcOrd="3" destOrd="0" presId="urn:microsoft.com/office/officeart/2009/3/layout/HorizontalOrganizationChart"/>
    <dgm:cxn modelId="{88B66D5F-A260-4727-9890-D8833587BC14}" type="presParOf" srcId="{64382ACF-F4CF-4E7E-A7A5-20299F6F2722}" destId="{60563073-04B6-408D-B382-2888A25F4E6D}" srcOrd="0" destOrd="0" presId="urn:microsoft.com/office/officeart/2009/3/layout/HorizontalOrganizationChart"/>
    <dgm:cxn modelId="{40789183-5C54-409B-B221-101B8CD095BA}" type="presParOf" srcId="{60563073-04B6-408D-B382-2888A25F4E6D}" destId="{C8C3DD99-1AEA-4544-B0A3-1693FBBE3A5E}" srcOrd="0" destOrd="0" presId="urn:microsoft.com/office/officeart/2009/3/layout/HorizontalOrganizationChart"/>
    <dgm:cxn modelId="{77D0C8A4-A13F-439E-9420-1558178CCE40}" type="presParOf" srcId="{60563073-04B6-408D-B382-2888A25F4E6D}" destId="{5EDADA06-DC44-4B25-AF95-0ED9E34A53DF}" srcOrd="1" destOrd="0" presId="urn:microsoft.com/office/officeart/2009/3/layout/HorizontalOrganizationChart"/>
    <dgm:cxn modelId="{92F733F6-22FE-4471-8876-EFDC7E62D970}" type="presParOf" srcId="{64382ACF-F4CF-4E7E-A7A5-20299F6F2722}" destId="{E5097923-9161-4FE0-9CC3-99043EDA24B3}" srcOrd="1" destOrd="0" presId="urn:microsoft.com/office/officeart/2009/3/layout/HorizontalOrganizationChart"/>
    <dgm:cxn modelId="{A8953B5C-9597-4707-B803-944755396C34}" type="presParOf" srcId="{64382ACF-F4CF-4E7E-A7A5-20299F6F2722}" destId="{ECD5F7C2-E7D0-4EA0-8A18-6A9F6D787909}" srcOrd="2" destOrd="0" presId="urn:microsoft.com/office/officeart/2009/3/layout/HorizontalOrganizationChart"/>
    <dgm:cxn modelId="{C6CCA2CE-34E1-49EB-A85E-17413582A0D4}" type="presParOf" srcId="{5269B1AC-B480-497A-B6E2-18AC0BD895F6}" destId="{59885D60-54FD-455F-A98D-C826FA15C71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9660B-7F3C-4064-A610-2BF722222F2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EE78575-F434-49A9-95E5-C600CD3327DB}">
      <dgm:prSet phldrT="[Texto]" custT="1"/>
      <dgm:spPr/>
      <dgm:t>
        <a:bodyPr/>
        <a:lstStyle/>
        <a:p>
          <a:r>
            <a:rPr lang="es-ES" sz="2000" dirty="0" smtClean="0"/>
            <a:t>¿Intolerante a la lactosa?</a:t>
          </a:r>
          <a:endParaRPr lang="es-ES" sz="2000" dirty="0"/>
        </a:p>
      </dgm:t>
    </dgm:pt>
    <dgm:pt modelId="{67E8D8F3-2BDF-4612-AB1E-0FD62A7EAC06}" type="parTrans" cxnId="{4C11B569-0034-42C2-BAEC-C7B26033B09E}">
      <dgm:prSet/>
      <dgm:spPr/>
      <dgm:t>
        <a:bodyPr/>
        <a:lstStyle/>
        <a:p>
          <a:endParaRPr lang="es-ES" sz="2000"/>
        </a:p>
      </dgm:t>
    </dgm:pt>
    <dgm:pt modelId="{6ACB5DB6-5B2A-4CF4-BF33-AE7880E8BA57}" type="sibTrans" cxnId="{4C11B569-0034-42C2-BAEC-C7B26033B09E}">
      <dgm:prSet custT="1"/>
      <dgm:spPr/>
      <dgm:t>
        <a:bodyPr/>
        <a:lstStyle/>
        <a:p>
          <a:endParaRPr lang="es-ES" sz="2000"/>
        </a:p>
      </dgm:t>
    </dgm:pt>
    <dgm:pt modelId="{11FC5790-C415-4CA8-A9BD-CD0882137EF6}">
      <dgm:prSet phldrT="[Texto]" custT="1"/>
      <dgm:spPr/>
      <dgm:t>
        <a:bodyPr/>
        <a:lstStyle/>
        <a:p>
          <a:r>
            <a:rPr lang="es-ES" sz="1800" dirty="0" smtClean="0"/>
            <a:t>- Leche </a:t>
          </a:r>
          <a:r>
            <a:rPr lang="es-ES" sz="1800" dirty="0" err="1" smtClean="0"/>
            <a:t>deslactosada</a:t>
          </a:r>
          <a:endParaRPr lang="es-ES" sz="1800" dirty="0" smtClean="0"/>
        </a:p>
        <a:p>
          <a:r>
            <a:rPr lang="es-ES" sz="1800" dirty="0" smtClean="0"/>
            <a:t>- Quesos curados</a:t>
          </a:r>
        </a:p>
        <a:p>
          <a:r>
            <a:rPr lang="es-ES" sz="1800" dirty="0" smtClean="0"/>
            <a:t>- Leches fermentadas: yogur y kéfir</a:t>
          </a:r>
          <a:endParaRPr lang="es-ES" sz="1800" dirty="0"/>
        </a:p>
      </dgm:t>
    </dgm:pt>
    <dgm:pt modelId="{A25263E5-5773-45A2-87F1-BC5BB8E33446}" type="parTrans" cxnId="{8111F580-7400-4D3C-897C-77EB8669BDE7}">
      <dgm:prSet/>
      <dgm:spPr/>
      <dgm:t>
        <a:bodyPr/>
        <a:lstStyle/>
        <a:p>
          <a:endParaRPr lang="es-ES" sz="2000"/>
        </a:p>
      </dgm:t>
    </dgm:pt>
    <dgm:pt modelId="{DD174262-6C50-42E5-A272-B722C17C8C64}" type="sibTrans" cxnId="{8111F580-7400-4D3C-897C-77EB8669BDE7}">
      <dgm:prSet/>
      <dgm:spPr/>
      <dgm:t>
        <a:bodyPr/>
        <a:lstStyle/>
        <a:p>
          <a:endParaRPr lang="es-ES" sz="2000"/>
        </a:p>
      </dgm:t>
    </dgm:pt>
    <dgm:pt modelId="{57249893-B441-4F1B-94FE-B4B418754B99}" type="pres">
      <dgm:prSet presAssocID="{D7F9660B-7F3C-4064-A610-2BF722222F21}" presName="Name0" presStyleCnt="0">
        <dgm:presLayoutVars>
          <dgm:dir/>
          <dgm:resizeHandles val="exact"/>
        </dgm:presLayoutVars>
      </dgm:prSet>
      <dgm:spPr/>
    </dgm:pt>
    <dgm:pt modelId="{B6CF88FA-1A22-4311-8381-8DD5A5447143}" type="pres">
      <dgm:prSet presAssocID="{4EE78575-F434-49A9-95E5-C600CD3327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54749-28E3-49C3-B32F-EF425262910D}" type="pres">
      <dgm:prSet presAssocID="{6ACB5DB6-5B2A-4CF4-BF33-AE7880E8BA5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3F9DCEE-6F2A-434A-9095-DE4BD77862BC}" type="pres">
      <dgm:prSet presAssocID="{6ACB5DB6-5B2A-4CF4-BF33-AE7880E8BA5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E2601B6-57F0-4125-9594-EB8369047570}" type="pres">
      <dgm:prSet presAssocID="{11FC5790-C415-4CA8-A9BD-CD0882137E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9626F6-8164-41CD-8078-67052CB92A94}" type="presOf" srcId="{4EE78575-F434-49A9-95E5-C600CD3327DB}" destId="{B6CF88FA-1A22-4311-8381-8DD5A5447143}" srcOrd="0" destOrd="0" presId="urn:microsoft.com/office/officeart/2005/8/layout/process1"/>
    <dgm:cxn modelId="{B1BDF7FD-4C3C-4A4C-A6D3-0EFB270D4164}" type="presOf" srcId="{6ACB5DB6-5B2A-4CF4-BF33-AE7880E8BA57}" destId="{76554749-28E3-49C3-B32F-EF425262910D}" srcOrd="0" destOrd="0" presId="urn:microsoft.com/office/officeart/2005/8/layout/process1"/>
    <dgm:cxn modelId="{BB4BC9B7-B56B-4FE5-AC0D-88C34722F011}" type="presOf" srcId="{D7F9660B-7F3C-4064-A610-2BF722222F21}" destId="{57249893-B441-4F1B-94FE-B4B418754B99}" srcOrd="0" destOrd="0" presId="urn:microsoft.com/office/officeart/2005/8/layout/process1"/>
    <dgm:cxn modelId="{88AFFDD5-70BE-4E1D-95F4-620D09298D71}" type="presOf" srcId="{6ACB5DB6-5B2A-4CF4-BF33-AE7880E8BA57}" destId="{D3F9DCEE-6F2A-434A-9095-DE4BD77862BC}" srcOrd="1" destOrd="0" presId="urn:microsoft.com/office/officeart/2005/8/layout/process1"/>
    <dgm:cxn modelId="{4C11B569-0034-42C2-BAEC-C7B26033B09E}" srcId="{D7F9660B-7F3C-4064-A610-2BF722222F21}" destId="{4EE78575-F434-49A9-95E5-C600CD3327DB}" srcOrd="0" destOrd="0" parTransId="{67E8D8F3-2BDF-4612-AB1E-0FD62A7EAC06}" sibTransId="{6ACB5DB6-5B2A-4CF4-BF33-AE7880E8BA57}"/>
    <dgm:cxn modelId="{8111F580-7400-4D3C-897C-77EB8669BDE7}" srcId="{D7F9660B-7F3C-4064-A610-2BF722222F21}" destId="{11FC5790-C415-4CA8-A9BD-CD0882137EF6}" srcOrd="1" destOrd="0" parTransId="{A25263E5-5773-45A2-87F1-BC5BB8E33446}" sibTransId="{DD174262-6C50-42E5-A272-B722C17C8C64}"/>
    <dgm:cxn modelId="{4D7429C7-9773-4D68-9CF9-E571471A8DD8}" type="presOf" srcId="{11FC5790-C415-4CA8-A9BD-CD0882137EF6}" destId="{DE2601B6-57F0-4125-9594-EB8369047570}" srcOrd="0" destOrd="0" presId="urn:microsoft.com/office/officeart/2005/8/layout/process1"/>
    <dgm:cxn modelId="{A36C4ABE-9055-47B3-AD4C-D66A8BCB451D}" type="presParOf" srcId="{57249893-B441-4F1B-94FE-B4B418754B99}" destId="{B6CF88FA-1A22-4311-8381-8DD5A5447143}" srcOrd="0" destOrd="0" presId="urn:microsoft.com/office/officeart/2005/8/layout/process1"/>
    <dgm:cxn modelId="{81F9DC62-BF52-4994-943B-235268C0E9C0}" type="presParOf" srcId="{57249893-B441-4F1B-94FE-B4B418754B99}" destId="{76554749-28E3-49C3-B32F-EF425262910D}" srcOrd="1" destOrd="0" presId="urn:microsoft.com/office/officeart/2005/8/layout/process1"/>
    <dgm:cxn modelId="{7CDFF0CE-CC90-45E7-91B9-FFD44B52ED86}" type="presParOf" srcId="{76554749-28E3-49C3-B32F-EF425262910D}" destId="{D3F9DCEE-6F2A-434A-9095-DE4BD77862BC}" srcOrd="0" destOrd="0" presId="urn:microsoft.com/office/officeart/2005/8/layout/process1"/>
    <dgm:cxn modelId="{46243482-C68B-4414-94D0-EB69C3145FB3}" type="presParOf" srcId="{57249893-B441-4F1B-94FE-B4B418754B99}" destId="{DE2601B6-57F0-4125-9594-EB836904757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F9660B-7F3C-4064-A610-2BF722222F2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EE78575-F434-49A9-95E5-C600CD3327DB}">
      <dgm:prSet phldrT="[Texto]" custT="1"/>
      <dgm:spPr/>
      <dgm:t>
        <a:bodyPr/>
        <a:lstStyle/>
        <a:p>
          <a:r>
            <a:rPr lang="es-ES" sz="2000" dirty="0" smtClean="0"/>
            <a:t>¿Alergia a la leche de vaca?</a:t>
          </a:r>
          <a:endParaRPr lang="es-ES" sz="2000" dirty="0"/>
        </a:p>
      </dgm:t>
    </dgm:pt>
    <dgm:pt modelId="{67E8D8F3-2BDF-4612-AB1E-0FD62A7EAC06}" type="parTrans" cxnId="{4C11B569-0034-42C2-BAEC-C7B26033B09E}">
      <dgm:prSet/>
      <dgm:spPr/>
      <dgm:t>
        <a:bodyPr/>
        <a:lstStyle/>
        <a:p>
          <a:endParaRPr lang="es-ES" sz="2000"/>
        </a:p>
      </dgm:t>
    </dgm:pt>
    <dgm:pt modelId="{6ACB5DB6-5B2A-4CF4-BF33-AE7880E8BA57}" type="sibTrans" cxnId="{4C11B569-0034-42C2-BAEC-C7B26033B09E}">
      <dgm:prSet custT="1"/>
      <dgm:spPr/>
      <dgm:t>
        <a:bodyPr/>
        <a:lstStyle/>
        <a:p>
          <a:endParaRPr lang="es-ES" sz="2000"/>
        </a:p>
      </dgm:t>
    </dgm:pt>
    <dgm:pt modelId="{11FC5790-C415-4CA8-A9BD-CD0882137EF6}">
      <dgm:prSet phldrT="[Texto]" custT="1"/>
      <dgm:spPr/>
      <dgm:t>
        <a:bodyPr/>
        <a:lstStyle/>
        <a:p>
          <a:r>
            <a:rPr lang="es-ES" sz="2000" dirty="0" smtClean="0"/>
            <a:t>Leche de cabra como alternativa</a:t>
          </a:r>
          <a:endParaRPr lang="es-ES" sz="2000" dirty="0"/>
        </a:p>
      </dgm:t>
    </dgm:pt>
    <dgm:pt modelId="{A25263E5-5773-45A2-87F1-BC5BB8E33446}" type="parTrans" cxnId="{8111F580-7400-4D3C-897C-77EB8669BDE7}">
      <dgm:prSet/>
      <dgm:spPr/>
      <dgm:t>
        <a:bodyPr/>
        <a:lstStyle/>
        <a:p>
          <a:endParaRPr lang="es-ES" sz="2000"/>
        </a:p>
      </dgm:t>
    </dgm:pt>
    <dgm:pt modelId="{DD174262-6C50-42E5-A272-B722C17C8C64}" type="sibTrans" cxnId="{8111F580-7400-4D3C-897C-77EB8669BDE7}">
      <dgm:prSet/>
      <dgm:spPr/>
      <dgm:t>
        <a:bodyPr/>
        <a:lstStyle/>
        <a:p>
          <a:endParaRPr lang="es-ES" sz="2000"/>
        </a:p>
      </dgm:t>
    </dgm:pt>
    <dgm:pt modelId="{57249893-B441-4F1B-94FE-B4B418754B99}" type="pres">
      <dgm:prSet presAssocID="{D7F9660B-7F3C-4064-A610-2BF722222F21}" presName="Name0" presStyleCnt="0">
        <dgm:presLayoutVars>
          <dgm:dir/>
          <dgm:resizeHandles val="exact"/>
        </dgm:presLayoutVars>
      </dgm:prSet>
      <dgm:spPr/>
    </dgm:pt>
    <dgm:pt modelId="{B6CF88FA-1A22-4311-8381-8DD5A5447143}" type="pres">
      <dgm:prSet presAssocID="{4EE78575-F434-49A9-95E5-C600CD3327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54749-28E3-49C3-B32F-EF425262910D}" type="pres">
      <dgm:prSet presAssocID="{6ACB5DB6-5B2A-4CF4-BF33-AE7880E8BA5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3F9DCEE-6F2A-434A-9095-DE4BD77862BC}" type="pres">
      <dgm:prSet presAssocID="{6ACB5DB6-5B2A-4CF4-BF33-AE7880E8BA5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E2601B6-57F0-4125-9594-EB8369047570}" type="pres">
      <dgm:prSet presAssocID="{11FC5790-C415-4CA8-A9BD-CD0882137E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11B569-0034-42C2-BAEC-C7B26033B09E}" srcId="{D7F9660B-7F3C-4064-A610-2BF722222F21}" destId="{4EE78575-F434-49A9-95E5-C600CD3327DB}" srcOrd="0" destOrd="0" parTransId="{67E8D8F3-2BDF-4612-AB1E-0FD62A7EAC06}" sibTransId="{6ACB5DB6-5B2A-4CF4-BF33-AE7880E8BA57}"/>
    <dgm:cxn modelId="{084B5061-44FD-4B78-8DC0-FFAD60C3AF9F}" type="presOf" srcId="{11FC5790-C415-4CA8-A9BD-CD0882137EF6}" destId="{DE2601B6-57F0-4125-9594-EB8369047570}" srcOrd="0" destOrd="0" presId="urn:microsoft.com/office/officeart/2005/8/layout/process1"/>
    <dgm:cxn modelId="{EAB23A5A-E1E8-40D4-854A-E5FF7AB5ADE4}" type="presOf" srcId="{4EE78575-F434-49A9-95E5-C600CD3327DB}" destId="{B6CF88FA-1A22-4311-8381-8DD5A5447143}" srcOrd="0" destOrd="0" presId="urn:microsoft.com/office/officeart/2005/8/layout/process1"/>
    <dgm:cxn modelId="{12B9B549-3856-455C-81C2-FDBA5483073F}" type="presOf" srcId="{6ACB5DB6-5B2A-4CF4-BF33-AE7880E8BA57}" destId="{76554749-28E3-49C3-B32F-EF425262910D}" srcOrd="0" destOrd="0" presId="urn:microsoft.com/office/officeart/2005/8/layout/process1"/>
    <dgm:cxn modelId="{1E007BD1-CBD4-4A9E-A3D0-649FE6F768CF}" type="presOf" srcId="{D7F9660B-7F3C-4064-A610-2BF722222F21}" destId="{57249893-B441-4F1B-94FE-B4B418754B99}" srcOrd="0" destOrd="0" presId="urn:microsoft.com/office/officeart/2005/8/layout/process1"/>
    <dgm:cxn modelId="{8111F580-7400-4D3C-897C-77EB8669BDE7}" srcId="{D7F9660B-7F3C-4064-A610-2BF722222F21}" destId="{11FC5790-C415-4CA8-A9BD-CD0882137EF6}" srcOrd="1" destOrd="0" parTransId="{A25263E5-5773-45A2-87F1-BC5BB8E33446}" sibTransId="{DD174262-6C50-42E5-A272-B722C17C8C64}"/>
    <dgm:cxn modelId="{5CBD5A94-E5A9-4EA3-8A98-59B62AAB5183}" type="presOf" srcId="{6ACB5DB6-5B2A-4CF4-BF33-AE7880E8BA57}" destId="{D3F9DCEE-6F2A-434A-9095-DE4BD77862BC}" srcOrd="1" destOrd="0" presId="urn:microsoft.com/office/officeart/2005/8/layout/process1"/>
    <dgm:cxn modelId="{C982860C-CF63-4668-8DDE-2CEBA5552811}" type="presParOf" srcId="{57249893-B441-4F1B-94FE-B4B418754B99}" destId="{B6CF88FA-1A22-4311-8381-8DD5A5447143}" srcOrd="0" destOrd="0" presId="urn:microsoft.com/office/officeart/2005/8/layout/process1"/>
    <dgm:cxn modelId="{3C96FC35-EDEA-44D1-9B4E-62B69E29C47D}" type="presParOf" srcId="{57249893-B441-4F1B-94FE-B4B418754B99}" destId="{76554749-28E3-49C3-B32F-EF425262910D}" srcOrd="1" destOrd="0" presId="urn:microsoft.com/office/officeart/2005/8/layout/process1"/>
    <dgm:cxn modelId="{FC67F5AA-D5B7-424B-981F-0607F7CA076A}" type="presParOf" srcId="{76554749-28E3-49C3-B32F-EF425262910D}" destId="{D3F9DCEE-6F2A-434A-9095-DE4BD77862BC}" srcOrd="0" destOrd="0" presId="urn:microsoft.com/office/officeart/2005/8/layout/process1"/>
    <dgm:cxn modelId="{282681B6-7296-493F-A88F-23F7110DE3F4}" type="presParOf" srcId="{57249893-B441-4F1B-94FE-B4B418754B99}" destId="{DE2601B6-57F0-4125-9594-EB836904757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F9660B-7F3C-4064-A610-2BF722222F2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EE78575-F434-49A9-95E5-C600CD3327DB}">
      <dgm:prSet phldrT="[Texto]" custT="1"/>
      <dgm:spPr/>
      <dgm:t>
        <a:bodyPr/>
        <a:lstStyle/>
        <a:p>
          <a:r>
            <a:rPr lang="es-ES" sz="2000" dirty="0" smtClean="0"/>
            <a:t>¿Qué no quieres ingerir grasas?</a:t>
          </a:r>
          <a:endParaRPr lang="es-ES" sz="2000" dirty="0"/>
        </a:p>
      </dgm:t>
    </dgm:pt>
    <dgm:pt modelId="{67E8D8F3-2BDF-4612-AB1E-0FD62A7EAC06}" type="parTrans" cxnId="{4C11B569-0034-42C2-BAEC-C7B26033B09E}">
      <dgm:prSet/>
      <dgm:spPr/>
      <dgm:t>
        <a:bodyPr/>
        <a:lstStyle/>
        <a:p>
          <a:endParaRPr lang="es-ES" sz="2000"/>
        </a:p>
      </dgm:t>
    </dgm:pt>
    <dgm:pt modelId="{6ACB5DB6-5B2A-4CF4-BF33-AE7880E8BA57}" type="sibTrans" cxnId="{4C11B569-0034-42C2-BAEC-C7B26033B09E}">
      <dgm:prSet custT="1"/>
      <dgm:spPr/>
      <dgm:t>
        <a:bodyPr/>
        <a:lstStyle/>
        <a:p>
          <a:endParaRPr lang="es-ES" sz="2000"/>
        </a:p>
      </dgm:t>
    </dgm:pt>
    <dgm:pt modelId="{11FC5790-C415-4CA8-A9BD-CD0882137EF6}">
      <dgm:prSet phldrT="[Texto]" custT="1"/>
      <dgm:spPr/>
      <dgm:t>
        <a:bodyPr/>
        <a:lstStyle/>
        <a:p>
          <a:r>
            <a:rPr lang="es-ES" sz="2000" dirty="0" smtClean="0"/>
            <a:t>Lácteos descremados</a:t>
          </a:r>
          <a:endParaRPr lang="es-ES" sz="2000" dirty="0"/>
        </a:p>
      </dgm:t>
    </dgm:pt>
    <dgm:pt modelId="{A25263E5-5773-45A2-87F1-BC5BB8E33446}" type="parTrans" cxnId="{8111F580-7400-4D3C-897C-77EB8669BDE7}">
      <dgm:prSet/>
      <dgm:spPr/>
      <dgm:t>
        <a:bodyPr/>
        <a:lstStyle/>
        <a:p>
          <a:endParaRPr lang="es-ES" sz="2000"/>
        </a:p>
      </dgm:t>
    </dgm:pt>
    <dgm:pt modelId="{DD174262-6C50-42E5-A272-B722C17C8C64}" type="sibTrans" cxnId="{8111F580-7400-4D3C-897C-77EB8669BDE7}">
      <dgm:prSet/>
      <dgm:spPr/>
      <dgm:t>
        <a:bodyPr/>
        <a:lstStyle/>
        <a:p>
          <a:endParaRPr lang="es-ES" sz="2000"/>
        </a:p>
      </dgm:t>
    </dgm:pt>
    <dgm:pt modelId="{57249893-B441-4F1B-94FE-B4B418754B99}" type="pres">
      <dgm:prSet presAssocID="{D7F9660B-7F3C-4064-A610-2BF722222F21}" presName="Name0" presStyleCnt="0">
        <dgm:presLayoutVars>
          <dgm:dir/>
          <dgm:resizeHandles val="exact"/>
        </dgm:presLayoutVars>
      </dgm:prSet>
      <dgm:spPr/>
    </dgm:pt>
    <dgm:pt modelId="{B6CF88FA-1A22-4311-8381-8DD5A5447143}" type="pres">
      <dgm:prSet presAssocID="{4EE78575-F434-49A9-95E5-C600CD3327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54749-28E3-49C3-B32F-EF425262910D}" type="pres">
      <dgm:prSet presAssocID="{6ACB5DB6-5B2A-4CF4-BF33-AE7880E8BA57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3F9DCEE-6F2A-434A-9095-DE4BD77862BC}" type="pres">
      <dgm:prSet presAssocID="{6ACB5DB6-5B2A-4CF4-BF33-AE7880E8BA57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E2601B6-57F0-4125-9594-EB8369047570}" type="pres">
      <dgm:prSet presAssocID="{11FC5790-C415-4CA8-A9BD-CD0882137E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3DA6F6-6862-44FD-B677-A6F36D3A6A15}" type="presOf" srcId="{D7F9660B-7F3C-4064-A610-2BF722222F21}" destId="{57249893-B441-4F1B-94FE-B4B418754B99}" srcOrd="0" destOrd="0" presId="urn:microsoft.com/office/officeart/2005/8/layout/process1"/>
    <dgm:cxn modelId="{4C11B569-0034-42C2-BAEC-C7B26033B09E}" srcId="{D7F9660B-7F3C-4064-A610-2BF722222F21}" destId="{4EE78575-F434-49A9-95E5-C600CD3327DB}" srcOrd="0" destOrd="0" parTransId="{67E8D8F3-2BDF-4612-AB1E-0FD62A7EAC06}" sibTransId="{6ACB5DB6-5B2A-4CF4-BF33-AE7880E8BA57}"/>
    <dgm:cxn modelId="{BA63A172-A59A-4AEE-87D9-05B4EF8420D5}" type="presOf" srcId="{4EE78575-F434-49A9-95E5-C600CD3327DB}" destId="{B6CF88FA-1A22-4311-8381-8DD5A5447143}" srcOrd="0" destOrd="0" presId="urn:microsoft.com/office/officeart/2005/8/layout/process1"/>
    <dgm:cxn modelId="{072EB8A7-D5BF-4F9B-BABE-3C5FC74C770D}" type="presOf" srcId="{11FC5790-C415-4CA8-A9BD-CD0882137EF6}" destId="{DE2601B6-57F0-4125-9594-EB8369047570}" srcOrd="0" destOrd="0" presId="urn:microsoft.com/office/officeart/2005/8/layout/process1"/>
    <dgm:cxn modelId="{F8825E9B-7B10-4AA2-8C6A-B914067E76CB}" type="presOf" srcId="{6ACB5DB6-5B2A-4CF4-BF33-AE7880E8BA57}" destId="{D3F9DCEE-6F2A-434A-9095-DE4BD77862BC}" srcOrd="1" destOrd="0" presId="urn:microsoft.com/office/officeart/2005/8/layout/process1"/>
    <dgm:cxn modelId="{8111F580-7400-4D3C-897C-77EB8669BDE7}" srcId="{D7F9660B-7F3C-4064-A610-2BF722222F21}" destId="{11FC5790-C415-4CA8-A9BD-CD0882137EF6}" srcOrd="1" destOrd="0" parTransId="{A25263E5-5773-45A2-87F1-BC5BB8E33446}" sibTransId="{DD174262-6C50-42E5-A272-B722C17C8C64}"/>
    <dgm:cxn modelId="{880CC5B7-4898-43E9-B470-88C862E99413}" type="presOf" srcId="{6ACB5DB6-5B2A-4CF4-BF33-AE7880E8BA57}" destId="{76554749-28E3-49C3-B32F-EF425262910D}" srcOrd="0" destOrd="0" presId="urn:microsoft.com/office/officeart/2005/8/layout/process1"/>
    <dgm:cxn modelId="{C437BE15-B9F6-435F-83D3-77F0B4884C39}" type="presParOf" srcId="{57249893-B441-4F1B-94FE-B4B418754B99}" destId="{B6CF88FA-1A22-4311-8381-8DD5A5447143}" srcOrd="0" destOrd="0" presId="urn:microsoft.com/office/officeart/2005/8/layout/process1"/>
    <dgm:cxn modelId="{60FABEF4-B475-4D33-B475-A77EF92CE3C7}" type="presParOf" srcId="{57249893-B441-4F1B-94FE-B4B418754B99}" destId="{76554749-28E3-49C3-B32F-EF425262910D}" srcOrd="1" destOrd="0" presId="urn:microsoft.com/office/officeart/2005/8/layout/process1"/>
    <dgm:cxn modelId="{116A1A86-132D-4F59-976A-61BDCD7AB931}" type="presParOf" srcId="{76554749-28E3-49C3-B32F-EF425262910D}" destId="{D3F9DCEE-6F2A-434A-9095-DE4BD77862BC}" srcOrd="0" destOrd="0" presId="urn:microsoft.com/office/officeart/2005/8/layout/process1"/>
    <dgm:cxn modelId="{04157DC9-A987-49D0-B721-B8D483FC355B}" type="presParOf" srcId="{57249893-B441-4F1B-94FE-B4B418754B99}" destId="{DE2601B6-57F0-4125-9594-EB836904757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E2CCD-2E66-4534-8FE5-D1E9D87B6F75}">
      <dsp:nvSpPr>
        <dsp:cNvPr id="0" name=""/>
        <dsp:cNvSpPr/>
      </dsp:nvSpPr>
      <dsp:spPr>
        <a:xfrm>
          <a:off x="1040030" y="1599951"/>
          <a:ext cx="398836" cy="37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18" y="0"/>
              </a:lnTo>
              <a:lnTo>
                <a:pt x="199418" y="379988"/>
              </a:lnTo>
              <a:lnTo>
                <a:pt x="398836" y="3799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25676" y="1776174"/>
        <a:ext cx="27543" cy="27543"/>
      </dsp:txXfrm>
    </dsp:sp>
    <dsp:sp modelId="{0CCA1BB4-F925-4584-9E71-228BED57E9D4}">
      <dsp:nvSpPr>
        <dsp:cNvPr id="0" name=""/>
        <dsp:cNvSpPr/>
      </dsp:nvSpPr>
      <dsp:spPr>
        <a:xfrm>
          <a:off x="1040030" y="1219963"/>
          <a:ext cx="398836" cy="379988"/>
        </a:xfrm>
        <a:custGeom>
          <a:avLst/>
          <a:gdLst/>
          <a:ahLst/>
          <a:cxnLst/>
          <a:rect l="0" t="0" r="0" b="0"/>
          <a:pathLst>
            <a:path>
              <a:moveTo>
                <a:pt x="0" y="379988"/>
              </a:moveTo>
              <a:lnTo>
                <a:pt x="199418" y="379988"/>
              </a:lnTo>
              <a:lnTo>
                <a:pt x="199418" y="0"/>
              </a:lnTo>
              <a:lnTo>
                <a:pt x="3988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25676" y="1396185"/>
        <a:ext cx="27543" cy="27543"/>
      </dsp:txXfrm>
    </dsp:sp>
    <dsp:sp modelId="{A36E8A10-078D-4F27-8BE8-1FEB411E2F18}">
      <dsp:nvSpPr>
        <dsp:cNvPr id="0" name=""/>
        <dsp:cNvSpPr/>
      </dsp:nvSpPr>
      <dsp:spPr>
        <a:xfrm rot="16200000">
          <a:off x="-863912" y="1295961"/>
          <a:ext cx="3199903" cy="607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Matriz compleja, completa y nutritiva</a:t>
          </a:r>
          <a:endParaRPr lang="es-ES" sz="2200" kern="1200" dirty="0"/>
        </a:p>
      </dsp:txBody>
      <dsp:txXfrm>
        <a:off x="-863912" y="1295961"/>
        <a:ext cx="3199903" cy="607981"/>
      </dsp:txXfrm>
    </dsp:sp>
    <dsp:sp modelId="{76D710DA-7DBF-4CF5-B577-67BCA8384EE0}">
      <dsp:nvSpPr>
        <dsp:cNvPr id="0" name=""/>
        <dsp:cNvSpPr/>
      </dsp:nvSpPr>
      <dsp:spPr>
        <a:xfrm>
          <a:off x="1438866" y="915972"/>
          <a:ext cx="5329885" cy="607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Proteínas, grasas, hidratos de carbono</a:t>
          </a:r>
          <a:endParaRPr lang="es-ES" sz="2000" kern="1200" dirty="0"/>
        </a:p>
      </dsp:txBody>
      <dsp:txXfrm>
        <a:off x="1438866" y="915972"/>
        <a:ext cx="5329885" cy="607981"/>
      </dsp:txXfrm>
    </dsp:sp>
    <dsp:sp modelId="{170B2069-022B-4C9C-A720-D3CCA69CAF32}">
      <dsp:nvSpPr>
        <dsp:cNvPr id="0" name=""/>
        <dsp:cNvSpPr/>
      </dsp:nvSpPr>
      <dsp:spPr>
        <a:xfrm>
          <a:off x="1438866" y="1675949"/>
          <a:ext cx="5329885" cy="607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Vitaminas, minerales</a:t>
          </a:r>
          <a:endParaRPr lang="es-ES" sz="2000" kern="1200" dirty="0"/>
        </a:p>
      </dsp:txBody>
      <dsp:txXfrm>
        <a:off x="1438866" y="1675949"/>
        <a:ext cx="5329885" cy="607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2365C-6757-445B-97C8-95C4B22CE02A}">
      <dsp:nvSpPr>
        <dsp:cNvPr id="0" name=""/>
        <dsp:cNvSpPr/>
      </dsp:nvSpPr>
      <dsp:spPr>
        <a:xfrm>
          <a:off x="1441" y="0"/>
          <a:ext cx="3073154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 mayor consumo de ácidos grasos saturados</a:t>
          </a:r>
          <a:endParaRPr lang="es-ES" sz="1700" kern="1200" dirty="0"/>
        </a:p>
      </dsp:txBody>
      <dsp:txXfrm>
        <a:off x="20422" y="18981"/>
        <a:ext cx="3035192" cy="610110"/>
      </dsp:txXfrm>
    </dsp:sp>
    <dsp:sp modelId="{4AFD9A10-85A7-438B-AA30-2C71EA4BEBED}">
      <dsp:nvSpPr>
        <dsp:cNvPr id="0" name=""/>
        <dsp:cNvSpPr/>
      </dsp:nvSpPr>
      <dsp:spPr>
        <a:xfrm>
          <a:off x="3381910" y="0"/>
          <a:ext cx="651508" cy="64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381910" y="129614"/>
        <a:ext cx="457086" cy="388844"/>
      </dsp:txXfrm>
    </dsp:sp>
    <dsp:sp modelId="{57671F0B-C681-42E7-8357-F3944C4FF7EE}">
      <dsp:nvSpPr>
        <dsp:cNvPr id="0" name=""/>
        <dsp:cNvSpPr/>
      </dsp:nvSpPr>
      <dsp:spPr>
        <a:xfrm>
          <a:off x="4303856" y="0"/>
          <a:ext cx="3073154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Mayor prevalencia de enfermedades cardiovasculares</a:t>
          </a:r>
          <a:endParaRPr lang="es-ES" sz="1700" kern="1200" dirty="0"/>
        </a:p>
      </dsp:txBody>
      <dsp:txXfrm>
        <a:off x="4322837" y="18981"/>
        <a:ext cx="3035192" cy="610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6A446-693C-419C-8581-C337B2B32D03}">
      <dsp:nvSpPr>
        <dsp:cNvPr id="0" name=""/>
        <dsp:cNvSpPr/>
      </dsp:nvSpPr>
      <dsp:spPr>
        <a:xfrm>
          <a:off x="680700" y="2004"/>
          <a:ext cx="1824812" cy="1094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Actividad </a:t>
          </a:r>
          <a:r>
            <a:rPr lang="es-ES" sz="1600" kern="1200" dirty="0" err="1" smtClean="0"/>
            <a:t>anticarcinogénica</a:t>
          </a:r>
          <a:endParaRPr lang="es-ES" sz="1600" kern="1200" dirty="0"/>
        </a:p>
      </dsp:txBody>
      <dsp:txXfrm>
        <a:off x="680700" y="2004"/>
        <a:ext cx="1824812" cy="1094887"/>
      </dsp:txXfrm>
    </dsp:sp>
    <dsp:sp modelId="{F71D43C2-0F2B-47F0-9228-22295B433CC8}">
      <dsp:nvSpPr>
        <dsp:cNvPr id="0" name=""/>
        <dsp:cNvSpPr/>
      </dsp:nvSpPr>
      <dsp:spPr>
        <a:xfrm>
          <a:off x="2687993" y="2004"/>
          <a:ext cx="1824812" cy="1094887"/>
        </a:xfrm>
        <a:prstGeom prst="rect">
          <a:avLst/>
        </a:prstGeom>
        <a:solidFill>
          <a:schemeClr val="accent2">
            <a:hueOff val="-1813441"/>
            <a:satOff val="1047"/>
            <a:lumOff val="-1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Antidiabética (diabetes tipo II)</a:t>
          </a:r>
          <a:endParaRPr lang="es-ES" sz="1600" kern="1200" dirty="0"/>
        </a:p>
      </dsp:txBody>
      <dsp:txXfrm>
        <a:off x="2687993" y="2004"/>
        <a:ext cx="1824812" cy="1094887"/>
      </dsp:txXfrm>
    </dsp:sp>
    <dsp:sp modelId="{3E1E3913-7737-4143-990E-3A467942D182}">
      <dsp:nvSpPr>
        <dsp:cNvPr id="0" name=""/>
        <dsp:cNvSpPr/>
      </dsp:nvSpPr>
      <dsp:spPr>
        <a:xfrm>
          <a:off x="4695287" y="2004"/>
          <a:ext cx="1824812" cy="1094887"/>
        </a:xfrm>
        <a:prstGeom prst="rect">
          <a:avLst/>
        </a:prstGeom>
        <a:solidFill>
          <a:schemeClr val="accent2">
            <a:hueOff val="-3626881"/>
            <a:satOff val="2094"/>
            <a:lumOff val="-3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Antiateroesclerótica</a:t>
          </a:r>
          <a:endParaRPr lang="es-ES" sz="1600" kern="1200" dirty="0"/>
        </a:p>
      </dsp:txBody>
      <dsp:txXfrm>
        <a:off x="4695287" y="2004"/>
        <a:ext cx="1824812" cy="1094887"/>
      </dsp:txXfrm>
    </dsp:sp>
    <dsp:sp modelId="{8480AB3B-C12D-4791-BCFE-9EE54319DEFF}">
      <dsp:nvSpPr>
        <dsp:cNvPr id="0" name=""/>
        <dsp:cNvSpPr/>
      </dsp:nvSpPr>
      <dsp:spPr>
        <a:xfrm>
          <a:off x="680700" y="1279372"/>
          <a:ext cx="1824812" cy="1094887"/>
        </a:xfrm>
        <a:prstGeom prst="rect">
          <a:avLst/>
        </a:prstGeom>
        <a:solidFill>
          <a:schemeClr val="accent2">
            <a:hueOff val="-5440322"/>
            <a:satOff val="3142"/>
            <a:lumOff val="-5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Aumento de la respuesta inmune </a:t>
          </a:r>
          <a:endParaRPr lang="es-ES" sz="1600" kern="1200" dirty="0"/>
        </a:p>
      </dsp:txBody>
      <dsp:txXfrm>
        <a:off x="680700" y="1279372"/>
        <a:ext cx="1824812" cy="1094887"/>
      </dsp:txXfrm>
    </dsp:sp>
    <dsp:sp modelId="{685B562E-FBEB-4FC1-B74D-5C6E8712EAA0}">
      <dsp:nvSpPr>
        <dsp:cNvPr id="0" name=""/>
        <dsp:cNvSpPr/>
      </dsp:nvSpPr>
      <dsp:spPr>
        <a:xfrm>
          <a:off x="2687993" y="1279372"/>
          <a:ext cx="1824812" cy="1094887"/>
        </a:xfrm>
        <a:prstGeom prst="rect">
          <a:avLst/>
        </a:prstGeom>
        <a:solidFill>
          <a:schemeClr val="accent2">
            <a:hueOff val="-7253762"/>
            <a:satOff val="4189"/>
            <a:lumOff val="-7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Aumento de la mineralización ósea </a:t>
          </a:r>
          <a:endParaRPr lang="es-ES" sz="1600" kern="1200" dirty="0"/>
        </a:p>
      </dsp:txBody>
      <dsp:txXfrm>
        <a:off x="2687993" y="1279372"/>
        <a:ext cx="1824812" cy="1094887"/>
      </dsp:txXfrm>
    </dsp:sp>
    <dsp:sp modelId="{B48E81B2-D8AD-44EA-9369-EAB83DF4155D}">
      <dsp:nvSpPr>
        <dsp:cNvPr id="0" name=""/>
        <dsp:cNvSpPr/>
      </dsp:nvSpPr>
      <dsp:spPr>
        <a:xfrm>
          <a:off x="4695287" y="1279372"/>
          <a:ext cx="1824812" cy="1094887"/>
        </a:xfrm>
        <a:prstGeom prst="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Efectos lipolíticos y antilipogénicos.</a:t>
          </a:r>
          <a:endParaRPr lang="es-ES" sz="1600" kern="1200" dirty="0"/>
        </a:p>
      </dsp:txBody>
      <dsp:txXfrm>
        <a:off x="4695287" y="1279372"/>
        <a:ext cx="1824812" cy="1094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6E465-ADCC-44FE-B959-B0CF37C1BE44}">
      <dsp:nvSpPr>
        <dsp:cNvPr id="0" name=""/>
        <dsp:cNvSpPr/>
      </dsp:nvSpPr>
      <dsp:spPr>
        <a:xfrm>
          <a:off x="1758115" y="1400914"/>
          <a:ext cx="350722" cy="37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61" y="0"/>
              </a:lnTo>
              <a:lnTo>
                <a:pt x="175361" y="377026"/>
              </a:lnTo>
              <a:lnTo>
                <a:pt x="350722" y="37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7D348-69B1-4A94-89D4-8CE740522830}">
      <dsp:nvSpPr>
        <dsp:cNvPr id="0" name=""/>
        <dsp:cNvSpPr/>
      </dsp:nvSpPr>
      <dsp:spPr>
        <a:xfrm>
          <a:off x="3862451" y="1023888"/>
          <a:ext cx="350722" cy="75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61" y="0"/>
              </a:lnTo>
              <a:lnTo>
                <a:pt x="175361" y="754053"/>
              </a:lnTo>
              <a:lnTo>
                <a:pt x="350722" y="754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CA3D7-98BC-435B-BA1C-D611E82B87C0}">
      <dsp:nvSpPr>
        <dsp:cNvPr id="0" name=""/>
        <dsp:cNvSpPr/>
      </dsp:nvSpPr>
      <dsp:spPr>
        <a:xfrm>
          <a:off x="3862451" y="978168"/>
          <a:ext cx="350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72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B4262-17A8-4D7C-BC28-8BED9547F02C}">
      <dsp:nvSpPr>
        <dsp:cNvPr id="0" name=""/>
        <dsp:cNvSpPr/>
      </dsp:nvSpPr>
      <dsp:spPr>
        <a:xfrm>
          <a:off x="3862451" y="269834"/>
          <a:ext cx="350722" cy="754053"/>
        </a:xfrm>
        <a:custGeom>
          <a:avLst/>
          <a:gdLst/>
          <a:ahLst/>
          <a:cxnLst/>
          <a:rect l="0" t="0" r="0" b="0"/>
          <a:pathLst>
            <a:path>
              <a:moveTo>
                <a:pt x="0" y="754053"/>
              </a:moveTo>
              <a:lnTo>
                <a:pt x="175361" y="754053"/>
              </a:lnTo>
              <a:lnTo>
                <a:pt x="175361" y="0"/>
              </a:lnTo>
              <a:lnTo>
                <a:pt x="35072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EFAF5-F62A-4953-BF85-74BF96A34F7F}">
      <dsp:nvSpPr>
        <dsp:cNvPr id="0" name=""/>
        <dsp:cNvSpPr/>
      </dsp:nvSpPr>
      <dsp:spPr>
        <a:xfrm>
          <a:off x="1758115" y="1023888"/>
          <a:ext cx="350722" cy="377026"/>
        </a:xfrm>
        <a:custGeom>
          <a:avLst/>
          <a:gdLst/>
          <a:ahLst/>
          <a:cxnLst/>
          <a:rect l="0" t="0" r="0" b="0"/>
          <a:pathLst>
            <a:path>
              <a:moveTo>
                <a:pt x="0" y="377026"/>
              </a:moveTo>
              <a:lnTo>
                <a:pt x="175361" y="377026"/>
              </a:lnTo>
              <a:lnTo>
                <a:pt x="175361" y="0"/>
              </a:lnTo>
              <a:lnTo>
                <a:pt x="3507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5F7A-C275-4936-9480-CCB54F0C5853}">
      <dsp:nvSpPr>
        <dsp:cNvPr id="0" name=""/>
        <dsp:cNvSpPr/>
      </dsp:nvSpPr>
      <dsp:spPr>
        <a:xfrm>
          <a:off x="4502" y="1133488"/>
          <a:ext cx="1753612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Inactivos dentro de la proteína</a:t>
          </a:r>
          <a:endParaRPr lang="es-ES" sz="1800" kern="1200" dirty="0"/>
        </a:p>
      </dsp:txBody>
      <dsp:txXfrm>
        <a:off x="4502" y="1133488"/>
        <a:ext cx="1753612" cy="534851"/>
      </dsp:txXfrm>
    </dsp:sp>
    <dsp:sp modelId="{68E352E4-1811-4C11-AE10-4C9ED29397F6}">
      <dsp:nvSpPr>
        <dsp:cNvPr id="0" name=""/>
        <dsp:cNvSpPr/>
      </dsp:nvSpPr>
      <dsp:spPr>
        <a:xfrm>
          <a:off x="2108838" y="756462"/>
          <a:ext cx="1753612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Hidrólisis enzimática previa </a:t>
          </a:r>
          <a:endParaRPr lang="es-ES" sz="1800" kern="1200" dirty="0"/>
        </a:p>
      </dsp:txBody>
      <dsp:txXfrm>
        <a:off x="2108838" y="756462"/>
        <a:ext cx="1753612" cy="534851"/>
      </dsp:txXfrm>
    </dsp:sp>
    <dsp:sp modelId="{74334633-088A-4485-A324-495FE06C888F}">
      <dsp:nvSpPr>
        <dsp:cNvPr id="0" name=""/>
        <dsp:cNvSpPr/>
      </dsp:nvSpPr>
      <dsp:spPr>
        <a:xfrm>
          <a:off x="4213173" y="2408"/>
          <a:ext cx="2983123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Enzimas del cuajo</a:t>
          </a:r>
          <a:endParaRPr lang="es-ES" sz="1800" kern="1200" dirty="0"/>
        </a:p>
      </dsp:txBody>
      <dsp:txXfrm>
        <a:off x="4213173" y="2408"/>
        <a:ext cx="2983123" cy="534851"/>
      </dsp:txXfrm>
    </dsp:sp>
    <dsp:sp modelId="{0AE343A6-AC48-4246-9452-DC9E7A877966}">
      <dsp:nvSpPr>
        <dsp:cNvPr id="0" name=""/>
        <dsp:cNvSpPr/>
      </dsp:nvSpPr>
      <dsp:spPr>
        <a:xfrm>
          <a:off x="4213173" y="756462"/>
          <a:ext cx="2983123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Enzimas endógenas de la leche</a:t>
          </a:r>
          <a:endParaRPr lang="es-ES" sz="1800" kern="1200" dirty="0"/>
        </a:p>
      </dsp:txBody>
      <dsp:txXfrm>
        <a:off x="4213173" y="756462"/>
        <a:ext cx="2983123" cy="534851"/>
      </dsp:txXfrm>
    </dsp:sp>
    <dsp:sp modelId="{0E0719F9-A54D-4AD9-98B6-607DDEF2AA09}">
      <dsp:nvSpPr>
        <dsp:cNvPr id="0" name=""/>
        <dsp:cNvSpPr/>
      </dsp:nvSpPr>
      <dsp:spPr>
        <a:xfrm>
          <a:off x="4213173" y="1510515"/>
          <a:ext cx="2983123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Enzimas microbianas</a:t>
          </a:r>
          <a:endParaRPr lang="es-ES" sz="1800" kern="1200" dirty="0"/>
        </a:p>
      </dsp:txBody>
      <dsp:txXfrm>
        <a:off x="4213173" y="1510515"/>
        <a:ext cx="2983123" cy="534851"/>
      </dsp:txXfrm>
    </dsp:sp>
    <dsp:sp modelId="{C8C3DD99-1AEA-4544-B0A3-1693FBBE3A5E}">
      <dsp:nvSpPr>
        <dsp:cNvPr id="0" name=""/>
        <dsp:cNvSpPr/>
      </dsp:nvSpPr>
      <dsp:spPr>
        <a:xfrm>
          <a:off x="2108838" y="1510515"/>
          <a:ext cx="1753612" cy="53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Digestión en el individuo</a:t>
          </a:r>
          <a:endParaRPr lang="es-ES" sz="1800" kern="1200" dirty="0"/>
        </a:p>
      </dsp:txBody>
      <dsp:txXfrm>
        <a:off x="2108838" y="1510515"/>
        <a:ext cx="1753612" cy="534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F88FA-1A22-4311-8381-8DD5A5447143}">
      <dsp:nvSpPr>
        <dsp:cNvPr id="0" name=""/>
        <dsp:cNvSpPr/>
      </dsp:nvSpPr>
      <dsp:spPr>
        <a:xfrm>
          <a:off x="4871" y="0"/>
          <a:ext cx="2966270" cy="118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¿Intolerante a la lactosa?</a:t>
          </a:r>
          <a:endParaRPr lang="es-ES" sz="2000" kern="1200" dirty="0"/>
        </a:p>
      </dsp:txBody>
      <dsp:txXfrm>
        <a:off x="39458" y="34587"/>
        <a:ext cx="2897096" cy="1111712"/>
      </dsp:txXfrm>
    </dsp:sp>
    <dsp:sp modelId="{76554749-28E3-49C3-B32F-EF425262910D}">
      <dsp:nvSpPr>
        <dsp:cNvPr id="0" name=""/>
        <dsp:cNvSpPr/>
      </dsp:nvSpPr>
      <dsp:spPr>
        <a:xfrm>
          <a:off x="3267768" y="222625"/>
          <a:ext cx="628849" cy="735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3267768" y="369752"/>
        <a:ext cx="440194" cy="441380"/>
      </dsp:txXfrm>
    </dsp:sp>
    <dsp:sp modelId="{DE2601B6-57F0-4125-9594-EB8369047570}">
      <dsp:nvSpPr>
        <dsp:cNvPr id="0" name=""/>
        <dsp:cNvSpPr/>
      </dsp:nvSpPr>
      <dsp:spPr>
        <a:xfrm>
          <a:off x="4157650" y="0"/>
          <a:ext cx="2966270" cy="11808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 Leche </a:t>
          </a:r>
          <a:r>
            <a:rPr lang="es-ES" sz="1800" kern="1200" dirty="0" err="1" smtClean="0"/>
            <a:t>deslactosada</a:t>
          </a:r>
          <a:endParaRPr lang="es-E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 Quesos curados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 Leches fermentadas: yogur y kéfir</a:t>
          </a:r>
          <a:endParaRPr lang="es-ES" sz="1800" kern="1200" dirty="0"/>
        </a:p>
      </dsp:txBody>
      <dsp:txXfrm>
        <a:off x="4192237" y="34587"/>
        <a:ext cx="2897096" cy="1111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F88FA-1A22-4311-8381-8DD5A5447143}">
      <dsp:nvSpPr>
        <dsp:cNvPr id="0" name=""/>
        <dsp:cNvSpPr/>
      </dsp:nvSpPr>
      <dsp:spPr>
        <a:xfrm>
          <a:off x="1392" y="0"/>
          <a:ext cx="2969169" cy="1029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¿Alergia a la leche de vaca?</a:t>
          </a:r>
          <a:endParaRPr lang="es-ES" sz="2000" kern="1200" dirty="0"/>
        </a:p>
      </dsp:txBody>
      <dsp:txXfrm>
        <a:off x="31552" y="30160"/>
        <a:ext cx="2908849" cy="969417"/>
      </dsp:txXfrm>
    </dsp:sp>
    <dsp:sp modelId="{76554749-28E3-49C3-B32F-EF425262910D}">
      <dsp:nvSpPr>
        <dsp:cNvPr id="0" name=""/>
        <dsp:cNvSpPr/>
      </dsp:nvSpPr>
      <dsp:spPr>
        <a:xfrm>
          <a:off x="3267479" y="146691"/>
          <a:ext cx="629463" cy="73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3267479" y="293962"/>
        <a:ext cx="440624" cy="441812"/>
      </dsp:txXfrm>
    </dsp:sp>
    <dsp:sp modelId="{DE2601B6-57F0-4125-9594-EB8369047570}">
      <dsp:nvSpPr>
        <dsp:cNvPr id="0" name=""/>
        <dsp:cNvSpPr/>
      </dsp:nvSpPr>
      <dsp:spPr>
        <a:xfrm>
          <a:off x="4158229" y="0"/>
          <a:ext cx="2969169" cy="1029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Leche de cabra como alternativa</a:t>
          </a:r>
          <a:endParaRPr lang="es-ES" sz="2000" kern="1200" dirty="0"/>
        </a:p>
      </dsp:txBody>
      <dsp:txXfrm>
        <a:off x="4188389" y="30160"/>
        <a:ext cx="2908849" cy="969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F88FA-1A22-4311-8381-8DD5A5447143}">
      <dsp:nvSpPr>
        <dsp:cNvPr id="0" name=""/>
        <dsp:cNvSpPr/>
      </dsp:nvSpPr>
      <dsp:spPr>
        <a:xfrm>
          <a:off x="1392" y="0"/>
          <a:ext cx="2969169" cy="108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¿Qué no quieres ingerir grasas?</a:t>
          </a:r>
          <a:endParaRPr lang="es-ES" sz="2000" kern="1200" dirty="0"/>
        </a:p>
      </dsp:txBody>
      <dsp:txXfrm>
        <a:off x="33028" y="31636"/>
        <a:ext cx="2905897" cy="1016848"/>
      </dsp:txXfrm>
    </dsp:sp>
    <dsp:sp modelId="{76554749-28E3-49C3-B32F-EF425262910D}">
      <dsp:nvSpPr>
        <dsp:cNvPr id="0" name=""/>
        <dsp:cNvSpPr/>
      </dsp:nvSpPr>
      <dsp:spPr>
        <a:xfrm>
          <a:off x="3267479" y="171882"/>
          <a:ext cx="629463" cy="736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3267479" y="319153"/>
        <a:ext cx="440624" cy="441812"/>
      </dsp:txXfrm>
    </dsp:sp>
    <dsp:sp modelId="{DE2601B6-57F0-4125-9594-EB8369047570}">
      <dsp:nvSpPr>
        <dsp:cNvPr id="0" name=""/>
        <dsp:cNvSpPr/>
      </dsp:nvSpPr>
      <dsp:spPr>
        <a:xfrm>
          <a:off x="4158229" y="0"/>
          <a:ext cx="2969169" cy="1080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Lácteos descremados</a:t>
          </a:r>
          <a:endParaRPr lang="es-ES" sz="2000" kern="1200" dirty="0"/>
        </a:p>
      </dsp:txBody>
      <dsp:txXfrm>
        <a:off x="4189865" y="31636"/>
        <a:ext cx="2905897" cy="101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DD86-ED2B-4D09-91F4-13BCC3BC71F3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28D1C-A86D-4264-8D15-D0D8338EE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2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3077" name="AutoShape 5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8" name="AutoShape 6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7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7" rIns="92075" bIns="46037" anchor="ctr"/>
                <a:lstStyle/>
                <a:p>
                  <a:pPr>
                    <a:spcBef>
                      <a:spcPct val="50000"/>
                    </a:spcBef>
                  </a:pPr>
                  <a:endParaRPr lang="es-ES" altLang="es-ES" sz="2400"/>
                </a:p>
              </p:txBody>
            </p:sp>
            <p:sp>
              <p:nvSpPr>
                <p:cNvPr id="3080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2075" tIns="46037" rIns="92075" bIns="46037" anchor="ctr"/>
                <a:lstStyle/>
                <a:p>
                  <a:pPr>
                    <a:spcBef>
                      <a:spcPct val="50000"/>
                    </a:spcBef>
                  </a:pPr>
                  <a:endParaRPr lang="es-ES" altLang="es-ES" sz="2400"/>
                </a:p>
              </p:txBody>
            </p:sp>
            <p:sp>
              <p:nvSpPr>
                <p:cNvPr id="3081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7" rIns="92075" bIns="46037" anchor="ctr"/>
                <a:lstStyle/>
                <a:p>
                  <a:pPr>
                    <a:spcBef>
                      <a:spcPct val="50000"/>
                    </a:spcBef>
                  </a:pPr>
                  <a:endParaRPr lang="es-ES" altLang="es-ES" sz="2400"/>
                </a:p>
              </p:txBody>
            </p:sp>
            <p:sp>
              <p:nvSpPr>
                <p:cNvPr id="3082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7" rIns="92075" bIns="46037" anchor="ctr"/>
                <a:lstStyle/>
                <a:p>
                  <a:pPr>
                    <a:spcBef>
                      <a:spcPct val="50000"/>
                    </a:spcBef>
                  </a:pPr>
                  <a:endParaRPr lang="es-ES" altLang="es-ES" sz="2400"/>
                </a:p>
              </p:txBody>
            </p:sp>
            <p:sp>
              <p:nvSpPr>
                <p:cNvPr id="3083" name="Arc 11"/>
                <p:cNvSpPr>
                  <a:spLocks/>
                </p:cNvSpPr>
                <p:nvPr/>
              </p:nvSpPr>
              <p:spPr bwMode="auto">
                <a:xfrm rot="10485000">
                  <a:off x="1263" y="2241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" noProof="0" smtClean="0"/>
              <a:t>Haga clic para modificar el estilo de título del patrón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4140F350-047F-4AAE-A1D4-9BDD34576B8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27FE-3BD8-47F0-B36C-69B437D1F2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38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95400" y="5334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23D0-B328-4C8C-BD6C-B140125D874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618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27BA8-7B8D-4B24-A62B-10A4C70BCF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44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6C7A5-D9ED-4B50-A52F-B8E72880B16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93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9F8B-FCB3-44C6-8611-B89F31D4C73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733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4348-AA3E-459B-BDD5-62EF84A612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90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F87C-891E-4BCA-A2E1-C96542193DB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01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12EC-E0B0-4701-B318-A2883A13D3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89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89CC7-1B55-4CE6-AE43-887426B5057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03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E901-B640-408A-8AD4-54027853FB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638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539875" cy="6856413"/>
            <a:chOff x="0" y="0"/>
            <a:chExt cx="97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>
                <a:spcBef>
                  <a:spcPct val="50000"/>
                </a:spcBef>
              </a:pPr>
              <a:endParaRPr lang="es-ES" altLang="es-ES" sz="2400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>
                <a:spcBef>
                  <a:spcPct val="50000"/>
                </a:spcBef>
              </a:pPr>
              <a:endParaRPr lang="es-ES" altLang="es-ES" sz="2400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>
                <a:spcBef>
                  <a:spcPct val="50000"/>
                </a:spcBef>
              </a:pPr>
              <a:endParaRPr lang="es-ES" altLang="es-ES" sz="240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>
                <a:spcBef>
                  <a:spcPct val="50000"/>
                </a:spcBef>
              </a:pPr>
              <a:endParaRPr lang="es-ES" altLang="es-ES" sz="2400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>
                <a:spcBef>
                  <a:spcPct val="50000"/>
                </a:spcBef>
              </a:pPr>
              <a:endParaRPr lang="es-ES" altLang="es-ES" sz="2400"/>
            </a:p>
          </p:txBody>
        </p:sp>
        <p:sp>
          <p:nvSpPr>
            <p:cNvPr id="2060" name="Arc 12"/>
            <p:cNvSpPr>
              <a:spLocks/>
            </p:cNvSpPr>
            <p:nvPr/>
          </p:nvSpPr>
          <p:spPr bwMode="auto">
            <a:xfrm>
              <a:off x="768" y="2259"/>
              <a:ext cx="202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s-ES" altLang="es-E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s-ES" altLang="es-E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1C4C7BCA-DBF7-44E9-8886-C6E2631B88C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3.png"/><Relationship Id="rId4" Type="http://schemas.openxmlformats.org/officeDocument/2006/relationships/diagramData" Target="../diagrams/data2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>
          <a:xfrm>
            <a:off x="1331640" y="1124744"/>
            <a:ext cx="7658373" cy="1224136"/>
          </a:xfrm>
        </p:spPr>
        <p:txBody>
          <a:bodyPr/>
          <a:lstStyle/>
          <a:p>
            <a:r>
              <a:rPr lang="es-ES" sz="3400" dirty="0" smtClean="0"/>
              <a:t>Desmontando mitos: ¿Son los lácteos buenos para nosotros, o no?</a:t>
            </a:r>
            <a:endParaRPr lang="es-ES" sz="3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>
          <a:xfrm>
            <a:off x="4427984" y="2819400"/>
            <a:ext cx="4563616" cy="3200400"/>
          </a:xfrm>
        </p:spPr>
        <p:txBody>
          <a:bodyPr/>
          <a:lstStyle/>
          <a:p>
            <a:r>
              <a:rPr lang="es-ES" sz="2400" dirty="0" err="1" smtClean="0"/>
              <a:t>Ph.D</a:t>
            </a:r>
            <a:r>
              <a:rPr lang="es-ES" sz="2400" dirty="0" smtClean="0"/>
              <a:t>. </a:t>
            </a:r>
            <a:r>
              <a:rPr lang="es-ES" sz="2400" dirty="0" err="1" smtClean="0"/>
              <a:t>Davinia</a:t>
            </a:r>
            <a:r>
              <a:rPr lang="es-ES" sz="2400" dirty="0" smtClean="0"/>
              <a:t> Sánchez Macías</a:t>
            </a:r>
          </a:p>
          <a:p>
            <a:r>
              <a:rPr lang="es-ES" sz="2400" dirty="0" smtClean="0"/>
              <a:t>Universidad Nacional de Chimborazo</a:t>
            </a:r>
          </a:p>
          <a:p>
            <a:endParaRPr lang="es-ES" sz="2400" dirty="0"/>
          </a:p>
          <a:p>
            <a:endParaRPr lang="es-ES" sz="2400" dirty="0"/>
          </a:p>
        </p:txBody>
      </p:sp>
      <p:pic>
        <p:nvPicPr>
          <p:cNvPr id="5122" name="Picture 2" descr="http://www.ojoalplato.com/wp-content/gallery/quesos/quesos-vari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65" y="4970917"/>
            <a:ext cx="4749031" cy="18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4.bp.blogspot.com/_sR4DhVCKUcg/TEzXJobDgSI/AAAAAAAAABk/NhxFU2kzG-s/s1600/sello+unach+r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1643009" cy="1699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107504" y="5094321"/>
            <a:ext cx="1757359" cy="1609916"/>
            <a:chOff x="955774" y="916918"/>
            <a:chExt cx="3207865" cy="2954296"/>
          </a:xfrm>
        </p:grpSpPr>
        <p:pic>
          <p:nvPicPr>
            <p:cNvPr id="8" name="Picture 10" descr="https://pixabay.com/static/uploads/photo/2014/03/24/13/48/cow-294457_960_72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74" y="1046949"/>
              <a:ext cx="2047875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pixabay.com/static/uploads/photo/2014/03/25/16/57/llama-297668_960_720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129" y="2055353"/>
              <a:ext cx="1604800" cy="1800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pixabay.com/static/uploads/photo/2014/04/02/11/16/fish-305723_960_72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encilSketch pressure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367" y="2814031"/>
              <a:ext cx="1281131" cy="958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pixabay.com/static/uploads/photo/2014/03/24/13/48/goat-294456_960_720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8184" y="2440877"/>
              <a:ext cx="1547652" cy="1430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pixabay.com/static/uploads/photo/2015/08/19/21/27/bee-896670_960_720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10012" y="1511839"/>
              <a:ext cx="705332" cy="55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s://pixabay.com/static/uploads/photo/2014/04/02/16/20/sheep-306965_960_720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 trans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7349" y="916918"/>
              <a:ext cx="1366290" cy="101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pixabay.com/static/uploads/photo/2014/03/24/13/48/cock-294462_960_720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WatercolorSponge brushSize="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7349" y="1690964"/>
              <a:ext cx="1193923" cy="112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6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533400"/>
            <a:ext cx="4176464" cy="1143000"/>
          </a:xfrm>
        </p:spPr>
        <p:txBody>
          <a:bodyPr/>
          <a:lstStyle/>
          <a:p>
            <a:r>
              <a:rPr lang="es-ES" dirty="0" smtClean="0"/>
              <a:t>La paradoja francesa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2259234"/>
            <a:ext cx="7607052" cy="4194102"/>
          </a:xfrm>
        </p:spPr>
        <p:txBody>
          <a:bodyPr/>
          <a:lstStyle/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Paradoja nutricional, no encaja con </a:t>
            </a:r>
            <a:r>
              <a:rPr lang="es-ES" sz="2000" dirty="0"/>
              <a:t>una parte de la teoría nutricional mayormente establecida en la </a:t>
            </a:r>
            <a:r>
              <a:rPr lang="es-ES" sz="2000" dirty="0" smtClean="0"/>
              <a:t>actualidad.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r>
              <a:rPr lang="es-ES" sz="1800" dirty="0" smtClean="0"/>
              <a:t>Los </a:t>
            </a:r>
            <a:r>
              <a:rPr lang="es-ES" sz="1800" dirty="0"/>
              <a:t>estudios </a:t>
            </a:r>
            <a:r>
              <a:rPr lang="es-ES" sz="1800" u="sng" dirty="0"/>
              <a:t>más recientes </a:t>
            </a:r>
            <a:r>
              <a:rPr lang="es-ES" sz="1800" u="sng" dirty="0" smtClean="0">
                <a:sym typeface="Wingdings" panose="05000000000000000000" pitchFamily="2" charset="2"/>
              </a:rPr>
              <a:t> </a:t>
            </a:r>
            <a:r>
              <a:rPr lang="es-ES" sz="1800" dirty="0" smtClean="0"/>
              <a:t>no </a:t>
            </a:r>
            <a:r>
              <a:rPr lang="es-ES" sz="1800" dirty="0"/>
              <a:t>hay relación entre el consumo de grasa saturada y las enfermedades </a:t>
            </a:r>
            <a:r>
              <a:rPr lang="es-ES" sz="1800" dirty="0" smtClean="0"/>
              <a:t>cardiovasculares.</a:t>
            </a:r>
          </a:p>
          <a:p>
            <a:r>
              <a:rPr lang="es-ES" sz="1800" dirty="0"/>
              <a:t>V</a:t>
            </a:r>
            <a:r>
              <a:rPr lang="es-ES" sz="1800" dirty="0" smtClean="0"/>
              <a:t>ino, al aceite de oliva y, últimamente, a los lácteos </a:t>
            </a:r>
            <a:r>
              <a:rPr lang="es-ES" sz="1800" dirty="0" smtClean="0">
                <a:sym typeface="Wingdings" panose="05000000000000000000" pitchFamily="2" charset="2"/>
              </a:rPr>
              <a:t></a:t>
            </a:r>
            <a:r>
              <a:rPr lang="es-ES" sz="1800" dirty="0" smtClean="0"/>
              <a:t> </a:t>
            </a:r>
            <a:r>
              <a:rPr lang="es-ES" sz="1800" u="sng" dirty="0" smtClean="0"/>
              <a:t>ácido </a:t>
            </a:r>
            <a:r>
              <a:rPr lang="es-ES" sz="1800" u="sng" dirty="0" err="1" smtClean="0"/>
              <a:t>trans</a:t>
            </a:r>
            <a:r>
              <a:rPr lang="es-ES" sz="1800" u="sng" dirty="0" smtClean="0"/>
              <a:t>-palmítico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 panose="05000000000000000000" pitchFamily="2" charset="2"/>
              </a:rPr>
              <a:t> sólo existe en los lácteos. </a:t>
            </a:r>
            <a:endParaRPr lang="es-ES" sz="1800" dirty="0"/>
          </a:p>
        </p:txBody>
      </p:sp>
      <p:pic>
        <p:nvPicPr>
          <p:cNvPr id="3074" name="Picture 2" descr="http://www.milapuntocom.com/wp-content/uploads/2013/07/eiffel-t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741"/>
            <a:ext cx="2242220" cy="12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forwallpaper.com/files/thumbs/preview/70/705041__pensativo-wallpaper-parede-papel-memes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1874"/>
            <a:ext cx="1882180" cy="11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63819568"/>
              </p:ext>
            </p:extLst>
          </p:nvPr>
        </p:nvGraphicFramePr>
        <p:xfrm>
          <a:off x="1524000" y="3717032"/>
          <a:ext cx="73784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30" y="0"/>
            <a:ext cx="3625602" cy="14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t="30398" r="36264" b="58823"/>
          <a:stretch/>
        </p:blipFill>
        <p:spPr bwMode="auto">
          <a:xfrm>
            <a:off x="1763689" y="5782748"/>
            <a:ext cx="6826240" cy="7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116632"/>
            <a:ext cx="7772400" cy="1143000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jemplos beneficiosos…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484784"/>
            <a:ext cx="4968552" cy="4114800"/>
          </a:xfrm>
        </p:spPr>
        <p:txBody>
          <a:bodyPr/>
          <a:lstStyle/>
          <a:p>
            <a:r>
              <a:rPr lang="es-ES" sz="1900" dirty="0" smtClean="0"/>
              <a:t>Toma diaria de lácteos </a:t>
            </a:r>
            <a:r>
              <a:rPr lang="es-ES" sz="1900" dirty="0" smtClean="0">
                <a:sym typeface="Wingdings" panose="05000000000000000000" pitchFamily="2" charset="2"/>
              </a:rPr>
              <a:t> regulación de glucosa en sangre  prevención de </a:t>
            </a:r>
            <a:r>
              <a:rPr lang="es-ES" sz="1900" dirty="0">
                <a:sym typeface="Wingdings" panose="05000000000000000000" pitchFamily="2" charset="2"/>
              </a:rPr>
              <a:t>d</a:t>
            </a:r>
            <a:r>
              <a:rPr lang="es-ES" sz="1900" dirty="0" smtClean="0">
                <a:sym typeface="Wingdings" panose="05000000000000000000" pitchFamily="2" charset="2"/>
              </a:rPr>
              <a:t>iabetes mellitus tipo II. </a:t>
            </a:r>
          </a:p>
          <a:p>
            <a:r>
              <a:rPr lang="es-ES" sz="1900" dirty="0" smtClean="0">
                <a:sym typeface="Wingdings" panose="05000000000000000000" pitchFamily="2" charset="2"/>
              </a:rPr>
              <a:t>Consumo de 3 raciones de lácteos en obesos </a:t>
            </a:r>
          </a:p>
          <a:p>
            <a:pPr lvl="1">
              <a:buFont typeface="Wingdings"/>
              <a:buChar char="à"/>
            </a:pPr>
            <a:r>
              <a:rPr lang="es-ES" sz="1900" dirty="0" smtClean="0">
                <a:sym typeface="Wingdings" panose="05000000000000000000" pitchFamily="2" charset="2"/>
              </a:rPr>
              <a:t>Disminución de insulina en plasma</a:t>
            </a:r>
          </a:p>
          <a:p>
            <a:pPr lvl="1">
              <a:buFont typeface="Wingdings"/>
              <a:buChar char="à"/>
            </a:pPr>
            <a:r>
              <a:rPr lang="es-ES" sz="1900" dirty="0" smtClean="0">
                <a:sym typeface="Wingdings" panose="05000000000000000000" pitchFamily="2" charset="2"/>
              </a:rPr>
              <a:t>Disminución de la grasa total corporal</a:t>
            </a:r>
          </a:p>
          <a:p>
            <a:pPr lvl="1">
              <a:buFont typeface="Wingdings"/>
              <a:buChar char="à"/>
            </a:pPr>
            <a:r>
              <a:rPr lang="es-ES" sz="1900" dirty="0" smtClean="0">
                <a:sym typeface="Wingdings" panose="05000000000000000000" pitchFamily="2" charset="2"/>
              </a:rPr>
              <a:t>Incremento de masa muscular</a:t>
            </a:r>
          </a:p>
          <a:p>
            <a:r>
              <a:rPr lang="es-ES" sz="1900" dirty="0"/>
              <a:t>Consumo de lácteos </a:t>
            </a:r>
            <a:r>
              <a:rPr lang="es-ES" sz="1900" dirty="0">
                <a:sym typeface="Wingdings" panose="05000000000000000000" pitchFamily="2" charset="2"/>
              </a:rPr>
              <a:t> equilibrio del peso corporal: </a:t>
            </a:r>
            <a:r>
              <a:rPr lang="es-ES" sz="1900" dirty="0"/>
              <a:t> </a:t>
            </a:r>
          </a:p>
          <a:p>
            <a:pPr lvl="1">
              <a:buFont typeface="Wingdings"/>
              <a:buChar char="à"/>
            </a:pPr>
            <a:r>
              <a:rPr lang="es-ES" sz="1900" dirty="0" err="1">
                <a:sym typeface="Wingdings" panose="05000000000000000000" pitchFamily="2" charset="2"/>
              </a:rPr>
              <a:t>Lipogénesis</a:t>
            </a:r>
            <a:r>
              <a:rPr lang="es-ES" sz="1900" dirty="0">
                <a:sym typeface="Wingdings" panose="05000000000000000000" pitchFamily="2" charset="2"/>
              </a:rPr>
              <a:t> reducida + incremento de lipólisis  en tejido adiposo. </a:t>
            </a:r>
          </a:p>
          <a:p>
            <a:pPr lvl="1">
              <a:buFont typeface="Wingdings"/>
              <a:buChar char="à"/>
            </a:pPr>
            <a:r>
              <a:rPr lang="es-ES" sz="1900" dirty="0">
                <a:sym typeface="Wingdings" panose="05000000000000000000" pitchFamily="2" charset="2"/>
              </a:rPr>
              <a:t>Mayor consumo de calcio  incrementa excreción de grasa fecal  favorece pérdida de peso. </a:t>
            </a:r>
          </a:p>
          <a:p>
            <a:pPr lvl="1">
              <a:buFont typeface="Wingdings"/>
              <a:buChar char="à"/>
            </a:pPr>
            <a:r>
              <a:rPr lang="es-ES" sz="1900" dirty="0">
                <a:sym typeface="Wingdings" panose="05000000000000000000" pitchFamily="2" charset="2"/>
              </a:rPr>
              <a:t>Lactosa y proteínas lácteas  aumentan la saciedad. </a:t>
            </a:r>
          </a:p>
          <a:p>
            <a:endParaRPr lang="es-ES" sz="19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3" t="26474" r="34072" b="46667"/>
          <a:stretch/>
        </p:blipFill>
        <p:spPr bwMode="auto">
          <a:xfrm>
            <a:off x="0" y="1412776"/>
            <a:ext cx="396491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t="26480" r="34024" b="49904"/>
          <a:stretch/>
        </p:blipFill>
        <p:spPr bwMode="auto">
          <a:xfrm>
            <a:off x="0" y="3573016"/>
            <a:ext cx="4019801" cy="1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cdn01.ib.infobae.com/adjuntos/162/imagenes/012/450/0012450293.jpg?0000-00-00-00-00-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77062"/>
            <a:ext cx="2845817" cy="16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ejemplos beneficiosos…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905000"/>
            <a:ext cx="4855840" cy="4114800"/>
          </a:xfrm>
        </p:spPr>
        <p:txBody>
          <a:bodyPr/>
          <a:lstStyle/>
          <a:p>
            <a:r>
              <a:rPr lang="es-ES" sz="2000" dirty="0"/>
              <a:t>Consumo de 3 a 7 raciones diarias de lácteos </a:t>
            </a:r>
          </a:p>
          <a:p>
            <a:pPr lvl="1">
              <a:buFont typeface="Wingdings"/>
              <a:buChar char="à"/>
            </a:pPr>
            <a:r>
              <a:rPr lang="es-ES" sz="2000" dirty="0">
                <a:sym typeface="Wingdings" panose="05000000000000000000" pitchFamily="2" charset="2"/>
              </a:rPr>
              <a:t>Disminución de colesterol total y malo</a:t>
            </a:r>
          </a:p>
          <a:p>
            <a:pPr lvl="1">
              <a:buFont typeface="Wingdings"/>
              <a:buChar char="à"/>
            </a:pPr>
            <a:r>
              <a:rPr lang="es-ES" sz="2000" dirty="0"/>
              <a:t>Disminución del nivel de triglicéridos</a:t>
            </a:r>
          </a:p>
          <a:p>
            <a:pPr marL="0" lvl="0" indent="0">
              <a:buNone/>
            </a:pPr>
            <a:endParaRPr lang="es-ES" sz="2000" dirty="0" smtClean="0"/>
          </a:p>
          <a:p>
            <a:pPr lvl="0"/>
            <a:r>
              <a:rPr lang="es-ES" sz="2000" dirty="0" smtClean="0"/>
              <a:t>Disminución </a:t>
            </a:r>
            <a:r>
              <a:rPr lang="es-ES" sz="2000" dirty="0"/>
              <a:t>de la diabetes tipo II e hipertensión </a:t>
            </a:r>
            <a:r>
              <a:rPr lang="es-ES" sz="2000" dirty="0">
                <a:sym typeface="Wingdings" panose="05000000000000000000" pitchFamily="2" charset="2"/>
              </a:rPr>
              <a:t> prevenir el declive cognitivo. </a:t>
            </a:r>
          </a:p>
          <a:p>
            <a:pPr lvl="0"/>
            <a:r>
              <a:rPr lang="es-ES" sz="2000" dirty="0">
                <a:sym typeface="Wingdings" panose="05000000000000000000" pitchFamily="2" charset="2"/>
              </a:rPr>
              <a:t>Deficiencia de calcio  asociado con enfermedades neurodegenerativas </a:t>
            </a:r>
            <a:r>
              <a:rPr lang="es-ES" sz="2000" dirty="0"/>
              <a:t>y patogénesis de demencia (</a:t>
            </a:r>
            <a:r>
              <a:rPr lang="es-ES" sz="2000" dirty="0" err="1"/>
              <a:t>Fujita</a:t>
            </a:r>
            <a:r>
              <a:rPr lang="es-ES" sz="2000" dirty="0"/>
              <a:t> et al., 2000; </a:t>
            </a:r>
            <a:r>
              <a:rPr lang="es-ES" sz="2000" dirty="0" err="1"/>
              <a:t>LaFerla</a:t>
            </a:r>
            <a:r>
              <a:rPr lang="es-ES" sz="2000" dirty="0"/>
              <a:t>, 2002)</a:t>
            </a:r>
          </a:p>
          <a:p>
            <a:pPr lvl="1">
              <a:buFont typeface="Wingdings"/>
              <a:buChar char="à"/>
            </a:pPr>
            <a:endParaRPr lang="es-ES" sz="2000" dirty="0"/>
          </a:p>
        </p:txBody>
      </p:sp>
      <p:pic>
        <p:nvPicPr>
          <p:cNvPr id="3074" name="Picture 2" descr="http://www.clinicaomegazeta.com/files/20110927052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32076" cy="15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6731" r="33422" b="47566"/>
          <a:stretch/>
        </p:blipFill>
        <p:spPr bwMode="auto">
          <a:xfrm>
            <a:off x="165634" y="2132856"/>
            <a:ext cx="392392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55776" y="4406900"/>
            <a:ext cx="5328592" cy="1362075"/>
          </a:xfrm>
        </p:spPr>
        <p:txBody>
          <a:bodyPr/>
          <a:lstStyle/>
          <a:p>
            <a:r>
              <a:rPr lang="es-ES" dirty="0" smtClean="0"/>
              <a:t>Lípidos, péptidos y </a:t>
            </a:r>
            <a:r>
              <a:rPr lang="es-ES" dirty="0" err="1" smtClean="0"/>
              <a:t>probióticos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http://fitplaybook.net/wp/wp-content/uploads/2015/04/Dairy-produ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842545" cy="355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Lípidos </a:t>
            </a:r>
            <a:r>
              <a:rPr lang="es-ES" dirty="0" err="1" smtClean="0"/>
              <a:t>bioactivos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905000"/>
            <a:ext cx="7772400" cy="4836368"/>
          </a:xfrm>
        </p:spPr>
        <p:txBody>
          <a:bodyPr>
            <a:noAutofit/>
          </a:bodyPr>
          <a:lstStyle/>
          <a:p>
            <a:r>
              <a:rPr lang="es-ES" sz="2000" dirty="0" smtClean="0"/>
              <a:t>Esteroles </a:t>
            </a:r>
            <a:r>
              <a:rPr lang="es-ES" sz="2000" dirty="0"/>
              <a:t>y ácidos grasos </a:t>
            </a:r>
            <a:r>
              <a:rPr lang="es-ES" sz="2000" dirty="0" err="1"/>
              <a:t>bioactivos</a:t>
            </a:r>
            <a:r>
              <a:rPr lang="es-ES" sz="2000" dirty="0"/>
              <a:t>, destacando los ácidos butírico, </a:t>
            </a:r>
            <a:r>
              <a:rPr lang="es-ES" sz="2000" dirty="0" err="1"/>
              <a:t>vaccénico</a:t>
            </a:r>
            <a:r>
              <a:rPr lang="es-ES" sz="2000" dirty="0"/>
              <a:t> (</a:t>
            </a:r>
            <a:r>
              <a:rPr lang="es-ES" sz="2000" dirty="0" err="1"/>
              <a:t>trans</a:t>
            </a:r>
            <a:r>
              <a:rPr lang="es-ES" sz="2000" dirty="0"/>
              <a:t> 11, C18:1) y </a:t>
            </a:r>
            <a:r>
              <a:rPr lang="es-ES" sz="2000" dirty="0" smtClean="0"/>
              <a:t>otros ácidos linoleico conjugado.</a:t>
            </a:r>
          </a:p>
          <a:p>
            <a:r>
              <a:rPr lang="es-ES" sz="2000" dirty="0"/>
              <a:t>F</a:t>
            </a:r>
            <a:r>
              <a:rPr lang="es-ES" sz="2000" dirty="0" smtClean="0"/>
              <a:t>osfolípidos, </a:t>
            </a:r>
            <a:r>
              <a:rPr lang="es-ES" sz="2000" dirty="0"/>
              <a:t>vitaminas liposolubles y carotenoides, entre otros</a:t>
            </a:r>
            <a:r>
              <a:rPr lang="es-ES" sz="2000" dirty="0" smtClean="0"/>
              <a:t>.</a:t>
            </a:r>
          </a:p>
          <a:p>
            <a:r>
              <a:rPr lang="es-ES" sz="2000" dirty="0"/>
              <a:t>Dentro de sus principales efectos se </a:t>
            </a:r>
            <a:r>
              <a:rPr lang="es-ES" sz="2000" dirty="0" smtClean="0"/>
              <a:t>destacan: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61918390"/>
              </p:ext>
            </p:extLst>
          </p:nvPr>
        </p:nvGraphicFramePr>
        <p:xfrm>
          <a:off x="1331640" y="3356992"/>
          <a:ext cx="72008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blogs.diariovasco.com/nutricion-cocina-saludable/files/2015/04/mantequill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9"/>
          <a:stretch/>
        </p:blipFill>
        <p:spPr bwMode="auto">
          <a:xfrm>
            <a:off x="0" y="404663"/>
            <a:ext cx="1232557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mundochica.com/wp-content/uploads/2014/08/cuchillo-mantequilla-rizad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95" y="1700808"/>
            <a:ext cx="1687840" cy="13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24744" cy="648072"/>
          </a:xfrm>
        </p:spPr>
        <p:txBody>
          <a:bodyPr>
            <a:noAutofit/>
          </a:bodyPr>
          <a:lstStyle/>
          <a:p>
            <a:pPr defTabSz="1625529"/>
            <a:r>
              <a:rPr lang="es-ES" altLang="es-ES" sz="25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Funciones </a:t>
            </a:r>
            <a:r>
              <a:rPr lang="es-ES" altLang="es-ES" sz="2500" b="1" dirty="0">
                <a:solidFill>
                  <a:schemeClr val="tx1"/>
                </a:solidFill>
                <a:latin typeface="Arial" charset="0"/>
                <a:cs typeface="Arial" charset="0"/>
              </a:rPr>
              <a:t>derivadas de los lípidos de la leche</a:t>
            </a:r>
            <a:r>
              <a:rPr lang="es-ES" altLang="es-ES" sz="2500" dirty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s-ES" altLang="es-ES" sz="2500" i="1" dirty="0">
                <a:solidFill>
                  <a:schemeClr val="tx1"/>
                </a:solidFill>
                <a:latin typeface="Arial" charset="0"/>
                <a:cs typeface="Arial" charset="0"/>
              </a:rPr>
              <a:t>Gutiérrez y col., 2011 )</a:t>
            </a:r>
            <a:endParaRPr lang="es-ES" sz="25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10523"/>
              </p:ext>
            </p:extLst>
          </p:nvPr>
        </p:nvGraphicFramePr>
        <p:xfrm>
          <a:off x="1259632" y="1124746"/>
          <a:ext cx="7560839" cy="532326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46950"/>
                <a:gridCol w="4913889"/>
              </a:tblGrid>
              <a:tr h="31174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Ingrediente funcional </a:t>
                      </a:r>
                      <a:endParaRPr lang="es-E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Función u objetivo</a:t>
                      </a:r>
                      <a:endParaRPr lang="es-E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 anchor="ctr"/>
                </a:tc>
              </a:tr>
              <a:tr h="31174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Ácido gamma-amino butírico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Antihipertensivo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31174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Ácido butírico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Eliminación de células cancerosas en el colon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108100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Ácidos grasos omega-3 (sólo el ácido linoleico conjugado y el ácido alfa -linoleico se encuentran en la </a:t>
                      </a:r>
                      <a:r>
                        <a:rPr lang="es-ES" sz="1400" dirty="0" smtClean="0"/>
                        <a:t>leche)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Desarrollo de la retina y el cerebro en la 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/>
                        <a:t>infancia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Previenen enfermedades coronarias y paros </a:t>
                      </a:r>
                      <a:r>
                        <a:rPr lang="es-ES" sz="1400" dirty="0" smtClean="0"/>
                        <a:t>cardiacos, y artritis reumatoide.</a:t>
                      </a:r>
                      <a:r>
                        <a:rPr lang="es-ES" sz="1400" baseline="0" dirty="0" smtClean="0"/>
                        <a:t> </a:t>
                      </a:r>
                      <a:endParaRPr lang="es-ES" sz="1400" dirty="0"/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Prevención de desordenes </a:t>
                      </a:r>
                      <a:r>
                        <a:rPr lang="es-ES" sz="1400" dirty="0" smtClean="0"/>
                        <a:t>autoinmunes, cáncer</a:t>
                      </a:r>
                      <a:r>
                        <a:rPr lang="es-ES" sz="1400" baseline="0" dirty="0" smtClean="0"/>
                        <a:t> de pecho, colon y próstata</a:t>
                      </a:r>
                      <a:endParaRPr lang="es-ES" sz="1400" dirty="0"/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/>
                        <a:t>Regulación </a:t>
                      </a:r>
                      <a:r>
                        <a:rPr lang="es-ES" sz="1400" dirty="0"/>
                        <a:t>de la hipertensión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/>
                        <a:t>Ausencia 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400" dirty="0" smtClean="0"/>
                        <a:t>deficiencia </a:t>
                      </a:r>
                      <a:r>
                        <a:rPr lang="es-ES" sz="1400" dirty="0"/>
                        <a:t>neurológica y/o visual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1186197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 smtClean="0"/>
                        <a:t>Fosfolípidos y </a:t>
                      </a:r>
                      <a:r>
                        <a:rPr lang="es-ES" sz="1400" dirty="0" err="1" smtClean="0"/>
                        <a:t>esfingolípidos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/>
                        <a:t>de la membrana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Relacionado con la regulación del comportamiento celular.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Control del cáncer de colon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Reducción del colesterol </a:t>
                      </a:r>
                      <a:r>
                        <a:rPr lang="es-ES" sz="1400" dirty="0" smtClean="0"/>
                        <a:t>LDL y aumento de HDL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dirty="0" smtClean="0"/>
                        <a:t>Efecto de protección contra ulceración gástrica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400" dirty="0" smtClean="0"/>
                        <a:t>Defensa contra la bacteria Listeria y rotavirus.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 </a:t>
                      </a:r>
                      <a:endParaRPr lang="es-E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48855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Productos metabólicos de </a:t>
                      </a:r>
                      <a:r>
                        <a:rPr lang="es-ES" sz="1400" dirty="0" err="1"/>
                        <a:t>triacilglicéridos</a:t>
                      </a:r>
                      <a:r>
                        <a:rPr lang="es-ES" sz="1400" dirty="0"/>
                        <a:t> y fosfolípidos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Actividades antimicrobiana y antiviral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30834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Ácidos grasos de cadena corta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/>
                        <a:t>Prevención de colonización de patógenos </a:t>
                      </a:r>
                      <a:r>
                        <a:rPr lang="es-ES" sz="1400" dirty="0" err="1"/>
                        <a:t>enterogénicos</a:t>
                      </a:r>
                      <a:r>
                        <a:rPr lang="es-ES" sz="1400" dirty="0"/>
                        <a:t>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  <a:tr h="889906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400" dirty="0"/>
                        <a:t>Colesterol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es-ES" sz="1400" dirty="0" smtClean="0"/>
                        <a:t>Precursor de: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sz="1400" dirty="0" smtClean="0"/>
                        <a:t>	- </a:t>
                      </a:r>
                      <a:r>
                        <a:rPr lang="es-ES" sz="1400" dirty="0"/>
                        <a:t>S</a:t>
                      </a:r>
                      <a:r>
                        <a:rPr lang="es-ES" sz="1400" dirty="0" smtClean="0"/>
                        <a:t>ales </a:t>
                      </a:r>
                      <a:r>
                        <a:rPr lang="es-ES" sz="1400" dirty="0"/>
                        <a:t>biliares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sz="1400" dirty="0" smtClean="0"/>
                        <a:t>	-Vitaminas </a:t>
                      </a:r>
                      <a:r>
                        <a:rPr lang="es-ES" sz="1400" dirty="0"/>
                        <a:t>(vitamina D)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sz="1400" dirty="0" smtClean="0"/>
                        <a:t>	-Hormonas esteroideas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7" marR="10387" marT="10761" marB="10761"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 bwMode="auto">
          <a:xfrm>
            <a:off x="3851920" y="1628800"/>
            <a:ext cx="3744416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3491880" y="2636912"/>
            <a:ext cx="5472608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3707904" y="3717032"/>
            <a:ext cx="374441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3644145" y="4653136"/>
            <a:ext cx="3744416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4932040" y="5156448"/>
            <a:ext cx="3744416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s://www.novapublishers.com/catalog/images/9781621000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531"/>
            <a:ext cx="11906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Péptidos </a:t>
            </a:r>
            <a:r>
              <a:rPr lang="es-ES" dirty="0" err="1" smtClean="0"/>
              <a:t>bioactivos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4878288" cy="4476328"/>
          </a:xfrm>
        </p:spPr>
        <p:txBody>
          <a:bodyPr>
            <a:noAutofit/>
          </a:bodyPr>
          <a:lstStyle/>
          <a:p>
            <a:r>
              <a:rPr lang="es-ES" sz="2000" dirty="0" smtClean="0"/>
              <a:t>Fragmentos </a:t>
            </a:r>
            <a:r>
              <a:rPr lang="es-ES" sz="2000" dirty="0"/>
              <a:t>pequeños de proteínas específicas (2-15 residuos de aminoácidos</a:t>
            </a:r>
            <a:r>
              <a:rPr lang="es-ES" sz="2000" dirty="0" smtClean="0"/>
              <a:t>).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Influyen </a:t>
            </a:r>
            <a:r>
              <a:rPr lang="es-ES" sz="2000" dirty="0"/>
              <a:t>en los procesos metabólicos y tienen efectos </a:t>
            </a:r>
            <a:r>
              <a:rPr lang="es-ES" sz="2000" dirty="0" smtClean="0"/>
              <a:t>beneficiosos </a:t>
            </a:r>
            <a:r>
              <a:rPr lang="es-ES" sz="2000" dirty="0"/>
              <a:t>para la </a:t>
            </a:r>
            <a:r>
              <a:rPr lang="es-ES" sz="2000" dirty="0" smtClean="0"/>
              <a:t>salud. </a:t>
            </a:r>
            <a:endParaRPr lang="es-ES" sz="20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20676746"/>
              </p:ext>
            </p:extLst>
          </p:nvPr>
        </p:nvGraphicFramePr>
        <p:xfrm>
          <a:off x="1547664" y="2132856"/>
          <a:ext cx="7200800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6" name="Picture 6" descr="http://www.tcells.org/beginners/images/peptides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5"/>
          <a:stretch/>
        </p:blipFill>
        <p:spPr bwMode="auto">
          <a:xfrm>
            <a:off x="107504" y="116632"/>
            <a:ext cx="19397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82114"/>
            <a:ext cx="5580112" cy="18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Péptidos opioides</a:t>
            </a:r>
            <a:br>
              <a:rPr lang="es-ES" dirty="0" smtClean="0"/>
            </a:br>
            <a:r>
              <a:rPr lang="es-ES" sz="2400" dirty="0" smtClean="0"/>
              <a:t>Interés farmacéutico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905000"/>
            <a:ext cx="6084912" cy="4404320"/>
          </a:xfrm>
        </p:spPr>
        <p:txBody>
          <a:bodyPr/>
          <a:lstStyle/>
          <a:p>
            <a:r>
              <a:rPr lang="es-ES" sz="2000" dirty="0" smtClean="0"/>
              <a:t>Los efectos fisiológicos depende de los receptores a los que se unan: </a:t>
            </a:r>
            <a:endParaRPr lang="es-ES" sz="2000" dirty="0"/>
          </a:p>
          <a:p>
            <a:pPr lvl="1"/>
            <a:r>
              <a:rPr lang="es-ES" sz="2000" dirty="0" smtClean="0"/>
              <a:t>Control de </a:t>
            </a:r>
            <a:r>
              <a:rPr lang="es-ES" sz="2000" u="sng" dirty="0" smtClean="0"/>
              <a:t>motilidad intestinal </a:t>
            </a:r>
            <a:r>
              <a:rPr lang="es-ES" sz="2000" dirty="0" smtClean="0">
                <a:sym typeface="Wingdings" panose="05000000000000000000" pitchFamily="2" charset="2"/>
              </a:rPr>
              <a:t> prevención y tratamiento de desórdenes intestinales. </a:t>
            </a:r>
            <a:endParaRPr lang="es-ES" sz="2000" dirty="0" smtClean="0"/>
          </a:p>
          <a:p>
            <a:pPr lvl="1"/>
            <a:r>
              <a:rPr lang="es-ES" sz="2000" dirty="0" smtClean="0"/>
              <a:t>Control de </a:t>
            </a:r>
            <a:r>
              <a:rPr lang="es-ES" sz="2000" u="sng" dirty="0" smtClean="0"/>
              <a:t>comportamiento emocional y social</a:t>
            </a:r>
            <a:r>
              <a:rPr lang="es-ES" sz="2000" dirty="0" smtClean="0"/>
              <a:t>.</a:t>
            </a:r>
          </a:p>
          <a:p>
            <a:pPr lvl="1"/>
            <a:endParaRPr lang="es-ES" sz="2000" u="sng" dirty="0" smtClean="0">
              <a:ea typeface="+mn-ea"/>
              <a:cs typeface="+mn-cs"/>
            </a:endParaRPr>
          </a:p>
          <a:p>
            <a:pPr lvl="1"/>
            <a:endParaRPr lang="es-ES" sz="2000" u="sng" dirty="0">
              <a:ea typeface="+mn-ea"/>
              <a:cs typeface="+mn-cs"/>
            </a:endParaRPr>
          </a:p>
          <a:p>
            <a:pPr lvl="1"/>
            <a:endParaRPr lang="es-ES" sz="2000" u="sng" dirty="0" smtClean="0">
              <a:ea typeface="+mn-ea"/>
              <a:cs typeface="+mn-cs"/>
            </a:endParaRPr>
          </a:p>
          <a:p>
            <a:pPr lvl="1"/>
            <a:endParaRPr lang="es-ES" sz="2000" u="sng" dirty="0">
              <a:ea typeface="+mn-ea"/>
              <a:cs typeface="+mn-cs"/>
            </a:endParaRPr>
          </a:p>
          <a:p>
            <a:pPr lvl="1"/>
            <a:r>
              <a:rPr lang="es-ES" sz="2000" u="sng" dirty="0" smtClean="0">
                <a:ea typeface="+mn-ea"/>
                <a:cs typeface="+mn-cs"/>
              </a:rPr>
              <a:t>Analgesia</a:t>
            </a:r>
            <a:r>
              <a:rPr lang="es-ES" sz="2000" dirty="0" smtClean="0">
                <a:ea typeface="+mn-ea"/>
                <a:cs typeface="+mn-cs"/>
              </a:rPr>
              <a:t> </a:t>
            </a:r>
            <a:r>
              <a:rPr lang="es-ES" sz="2000" dirty="0" smtClean="0">
                <a:ea typeface="+mn-ea"/>
                <a:cs typeface="+mn-cs"/>
                <a:sym typeface="Wingdings" panose="05000000000000000000" pitchFamily="2" charset="2"/>
              </a:rPr>
              <a:t> se buscan por escasos efectos colaterales y adecuadas características farmacocinéticas. </a:t>
            </a:r>
            <a:endParaRPr lang="es-ES" sz="2000" dirty="0">
              <a:ea typeface="+mn-ea"/>
              <a:cs typeface="+mn-cs"/>
            </a:endParaRPr>
          </a:p>
          <a:p>
            <a:pPr lvl="1"/>
            <a:r>
              <a:rPr lang="es-ES" sz="2000" u="sng" dirty="0" smtClean="0">
                <a:ea typeface="+mn-ea"/>
                <a:cs typeface="+mn-cs"/>
              </a:rPr>
              <a:t>Saciedad</a:t>
            </a:r>
            <a:endParaRPr lang="es-ES" sz="2000" u="sng" dirty="0">
              <a:ea typeface="+mn-ea"/>
              <a:cs typeface="+mn-cs"/>
            </a:endParaRPr>
          </a:p>
        </p:txBody>
      </p:sp>
      <p:pic>
        <p:nvPicPr>
          <p:cNvPr id="5122" name="Picture 2" descr="http://www.somospacientes.com/wp-content/uploads/2013/06/Enfermedad-inflamatoria-intest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4046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les.nutricionpy.webnode.es/200002782-1c2ce1d26a/saciedad%204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61337"/>
            <a:ext cx="1985797" cy="14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enditovillamarin.es/wp-content/uploads/2016/02/admin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55334"/>
            <a:ext cx="2189382" cy="14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dirty="0" smtClean="0"/>
              <a:t>Péptidos con acción antihipertensiva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442512" y="1700808"/>
            <a:ext cx="7272808" cy="11237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2000" dirty="0"/>
              <a:t>En 2005, se concluyó que el alto consumo de lácteos bajos en grasa redujo el riesgo de padecer nuevos casos de hipertensión en un 54% (Bonet et al., 2012).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45274" y="280902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ES" sz="4000" kern="0" dirty="0" smtClean="0"/>
              <a:t>Agentes </a:t>
            </a:r>
            <a:r>
              <a:rPr lang="es-ES" sz="4000" kern="0" dirty="0" err="1" smtClean="0"/>
              <a:t>inmunomodulatorios</a:t>
            </a:r>
            <a:endParaRPr lang="es-ES" sz="4000" kern="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835696" y="4077072"/>
            <a:ext cx="7129420" cy="2662808"/>
          </a:xfrm>
        </p:spPr>
        <p:txBody>
          <a:bodyPr/>
          <a:lstStyle/>
          <a:p>
            <a:r>
              <a:rPr lang="es-ES" sz="2000" dirty="0" smtClean="0"/>
              <a:t>Los </a:t>
            </a:r>
            <a:r>
              <a:rPr lang="es-ES" sz="2000" dirty="0"/>
              <a:t>péptidos </a:t>
            </a:r>
            <a:r>
              <a:rPr lang="es-ES" sz="2000" dirty="0" err="1"/>
              <a:t>inmunoregulatorios</a:t>
            </a:r>
            <a:r>
              <a:rPr lang="es-ES" sz="2000" dirty="0"/>
              <a:t> </a:t>
            </a:r>
            <a:r>
              <a:rPr lang="es-ES" sz="2000" u="sng" dirty="0" smtClean="0"/>
              <a:t>aumentan </a:t>
            </a:r>
            <a:r>
              <a:rPr lang="es-ES" sz="2000" u="sng" dirty="0"/>
              <a:t>la fagocitosis </a:t>
            </a:r>
            <a:r>
              <a:rPr lang="es-ES" sz="2000" dirty="0"/>
              <a:t>y modulan la </a:t>
            </a:r>
            <a:r>
              <a:rPr lang="es-ES" sz="2000" u="sng" dirty="0"/>
              <a:t>proliferación y diferenciación </a:t>
            </a:r>
            <a:r>
              <a:rPr lang="es-ES" sz="2000" dirty="0"/>
              <a:t>de linfocitos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Inmunoterapia en la infección por VIH </a:t>
            </a:r>
            <a:r>
              <a:rPr lang="es-ES" sz="2000" dirty="0" smtClean="0">
                <a:sym typeface="Wingdings" panose="05000000000000000000" pitchFamily="2" charset="2"/>
              </a:rPr>
              <a:t> modula la producción de </a:t>
            </a:r>
            <a:r>
              <a:rPr lang="es-ES" sz="2000" dirty="0" err="1" smtClean="0">
                <a:sym typeface="Wingdings" panose="05000000000000000000" pitchFamily="2" charset="2"/>
              </a:rPr>
              <a:t>linfoquinas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i="1" dirty="0" smtClean="0">
                <a:sym typeface="Wingdings" panose="05000000000000000000" pitchFamily="2" charset="2"/>
              </a:rPr>
              <a:t>in vitro</a:t>
            </a:r>
            <a:r>
              <a:rPr lang="es-ES" sz="2000" i="1" dirty="0">
                <a:sym typeface="Wingdings" panose="05000000000000000000" pitchFamily="2" charset="2"/>
              </a:rPr>
              <a:t> </a:t>
            </a:r>
            <a:r>
              <a:rPr lang="es-ES" sz="2000" dirty="0" smtClean="0">
                <a:sym typeface="Wingdings" panose="05000000000000000000" pitchFamily="2" charset="2"/>
              </a:rPr>
              <a:t> estimulación de la respuesta inmunitaria.</a:t>
            </a:r>
            <a:endParaRPr lang="es-ES" sz="2000" dirty="0"/>
          </a:p>
        </p:txBody>
      </p:sp>
      <p:pic>
        <p:nvPicPr>
          <p:cNvPr id="9" name="Picture 2" descr="https://elcuartodeenmedio.files.wordpress.com/2011/04/bacteria_phagocytosis_card-p137945565641553387q0yk_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6654" r="6906" b="17346"/>
          <a:stretch/>
        </p:blipFill>
        <p:spPr bwMode="auto">
          <a:xfrm>
            <a:off x="4788024" y="5445224"/>
            <a:ext cx="1693279" cy="13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uccdn.com/images/8/4/5/img_cuales_son_los_sintomas_de_la_hipertension_18548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4740" r="6654" b="18066"/>
          <a:stretch/>
        </p:blipFill>
        <p:spPr bwMode="auto">
          <a:xfrm>
            <a:off x="-100528" y="1484784"/>
            <a:ext cx="144297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-99392"/>
            <a:ext cx="7772400" cy="1143000"/>
          </a:xfrm>
        </p:spPr>
        <p:txBody>
          <a:bodyPr/>
          <a:lstStyle/>
          <a:p>
            <a:r>
              <a:rPr lang="es-ES" sz="3800" dirty="0" smtClean="0"/>
              <a:t>Péptidos </a:t>
            </a:r>
            <a:r>
              <a:rPr lang="es-ES" sz="3800" dirty="0" err="1" smtClean="0"/>
              <a:t>antitrombóticos</a:t>
            </a:r>
            <a:endParaRPr lang="es-ES" sz="3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836712"/>
            <a:ext cx="7772400" cy="1728192"/>
          </a:xfrm>
        </p:spPr>
        <p:txBody>
          <a:bodyPr/>
          <a:lstStyle/>
          <a:p>
            <a:r>
              <a:rPr lang="es-ES" sz="2000" dirty="0" err="1" smtClean="0"/>
              <a:t>Casoplatelinas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u="sng" dirty="0" smtClean="0">
                <a:sym typeface="Wingdings" panose="05000000000000000000" pitchFamily="2" charset="2"/>
              </a:rPr>
              <a:t>inhibe la agregación de las plaquetas</a:t>
            </a:r>
            <a:r>
              <a:rPr lang="es-ES" sz="2000" dirty="0" smtClean="0">
                <a:sym typeface="Wingdings" panose="05000000000000000000" pitchFamily="2" charset="2"/>
              </a:rPr>
              <a:t>. </a:t>
            </a:r>
          </a:p>
          <a:p>
            <a:r>
              <a:rPr lang="es-ES" sz="2000" dirty="0" smtClean="0">
                <a:sym typeface="Wingdings" panose="05000000000000000000" pitchFamily="2" charset="2"/>
              </a:rPr>
              <a:t>Similitud en la estructura y funcionalidad de un péptido presente en el fibrinógeno humano  unión a receptor. 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295400" y="314096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ES" sz="3800" kern="0" dirty="0" smtClean="0"/>
              <a:t>Péptidos transportadores de calcio</a:t>
            </a:r>
            <a:endParaRPr lang="es-ES" sz="3800" kern="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295399" y="4129608"/>
            <a:ext cx="5436841" cy="23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000" kern="0" dirty="0" err="1" smtClean="0"/>
              <a:t>Caseino-fosfopéptidos</a:t>
            </a:r>
            <a:r>
              <a:rPr lang="es-ES" sz="2000" kern="0" dirty="0" smtClean="0"/>
              <a:t>  </a:t>
            </a:r>
            <a:r>
              <a:rPr lang="es-ES" sz="2000" kern="0" dirty="0" smtClean="0">
                <a:sym typeface="Wingdings" panose="05000000000000000000" pitchFamily="2" charset="2"/>
              </a:rPr>
              <a:t> residuos de fosfatos  buenos agentes </a:t>
            </a:r>
            <a:r>
              <a:rPr lang="es-ES" sz="2000" u="sng" kern="0" dirty="0" err="1" smtClean="0">
                <a:sym typeface="Wingdings" panose="05000000000000000000" pitchFamily="2" charset="2"/>
              </a:rPr>
              <a:t>quelantes</a:t>
            </a:r>
            <a:r>
              <a:rPr lang="es-ES" sz="2000" u="sng" kern="0" dirty="0" smtClean="0">
                <a:sym typeface="Wingdings" panose="05000000000000000000" pitchFamily="2" charset="2"/>
              </a:rPr>
              <a:t> de calcio</a:t>
            </a:r>
            <a:r>
              <a:rPr lang="es-ES" sz="2000" kern="0" dirty="0" smtClean="0">
                <a:sym typeface="Wingdings" panose="05000000000000000000" pitchFamily="2" charset="2"/>
              </a:rPr>
              <a:t>. </a:t>
            </a:r>
          </a:p>
          <a:p>
            <a:r>
              <a:rPr lang="es-ES" sz="2000" kern="0" dirty="0" smtClean="0">
                <a:sym typeface="Wingdings" panose="05000000000000000000" pitchFamily="2" charset="2"/>
              </a:rPr>
              <a:t>Importante papel en la </a:t>
            </a:r>
            <a:r>
              <a:rPr lang="es-ES" sz="2000" u="sng" kern="0" dirty="0" smtClean="0">
                <a:sym typeface="Wingdings" panose="05000000000000000000" pitchFamily="2" charset="2"/>
              </a:rPr>
              <a:t>absorción</a:t>
            </a:r>
            <a:r>
              <a:rPr lang="es-ES" sz="2000" kern="0" dirty="0" smtClean="0">
                <a:sym typeface="Wingdings" panose="05000000000000000000" pitchFamily="2" charset="2"/>
              </a:rPr>
              <a:t> de calcio en intestino delgado  previene osteoporosis.</a:t>
            </a:r>
          </a:p>
          <a:p>
            <a:r>
              <a:rPr lang="es-ES" sz="2000" kern="0" dirty="0" smtClean="0">
                <a:sym typeface="Wingdings" panose="05000000000000000000" pitchFamily="2" charset="2"/>
              </a:rPr>
              <a:t>Su presencia en la cavidad oral  promueve la </a:t>
            </a:r>
            <a:r>
              <a:rPr lang="es-ES" sz="2000" u="sng" kern="0" dirty="0" err="1" smtClean="0">
                <a:sym typeface="Wingdings" panose="05000000000000000000" pitchFamily="2" charset="2"/>
              </a:rPr>
              <a:t>remineralización</a:t>
            </a:r>
            <a:r>
              <a:rPr lang="es-ES" sz="2000" kern="0" dirty="0" smtClean="0">
                <a:sym typeface="Wingdings" panose="05000000000000000000" pitchFamily="2" charset="2"/>
              </a:rPr>
              <a:t> del esmalte de los dientes. </a:t>
            </a:r>
            <a:endParaRPr lang="es-ES" sz="2000" kern="0" dirty="0"/>
          </a:p>
        </p:txBody>
      </p:sp>
      <p:pic>
        <p:nvPicPr>
          <p:cNvPr id="8194" name="Picture 2" descr="http://cdn01.ib.infobae.com/adjuntos/162/imagenes/011/649/0011649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39358"/>
            <a:ext cx="2836565" cy="15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quaid.com/blog/wp-content/uploads/2015/03/32429784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53" y="4509120"/>
            <a:ext cx="2177108" cy="17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fiiyFYZcTjo/TwoCzggjscI/AAAAAAAAATA/pJcK4KTgzoY/s640/vacas_con_carteles_NO+BEBAS+LE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976664" cy="31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NKxOlzXqAtw/UYpMpSXGsuI/AAAAAAAAD0U/uft4_yGdOA8/s1600/01_poblamer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3999"/>
            <a:ext cx="3810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naterricola.files.wordpress.com/2011/05/ternero-mama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1637"/>
            <a:ext cx="2190031" cy="15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ludentuvidadotcom.files.wordpress.com/2016/03/lacto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8" y="2752938"/>
            <a:ext cx="2180136" cy="14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Probióticos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000" dirty="0" smtClean="0"/>
              <a:t>Microorganismos </a:t>
            </a:r>
            <a:r>
              <a:rPr lang="es-ES" sz="2000" dirty="0"/>
              <a:t>vivos que viven en la leche y derivados lácteos fermentados, como lactobacilos, </a:t>
            </a:r>
            <a:r>
              <a:rPr lang="es-ES" sz="2000" dirty="0" err="1"/>
              <a:t>bifidobacterias</a:t>
            </a:r>
            <a:r>
              <a:rPr lang="es-ES" sz="2000" dirty="0"/>
              <a:t> y algunos cocos </a:t>
            </a:r>
            <a:r>
              <a:rPr lang="es-ES" sz="2000" dirty="0" err="1"/>
              <a:t>gram</a:t>
            </a:r>
            <a:r>
              <a:rPr lang="es-ES" sz="2000" dirty="0"/>
              <a:t> positivo. </a:t>
            </a:r>
            <a:endParaRPr lang="es-ES" sz="2000" dirty="0" smtClean="0"/>
          </a:p>
          <a:p>
            <a:r>
              <a:rPr lang="es-ES" sz="2000" dirty="0" smtClean="0"/>
              <a:t>Mejoran: </a:t>
            </a:r>
          </a:p>
          <a:p>
            <a:pPr lvl="1"/>
            <a:r>
              <a:rPr lang="es-ES" sz="2000" dirty="0" smtClean="0"/>
              <a:t>La </a:t>
            </a:r>
            <a:r>
              <a:rPr lang="es-ES" sz="2000" dirty="0"/>
              <a:t>intolerancia a la </a:t>
            </a:r>
            <a:r>
              <a:rPr lang="es-ES" sz="2000" dirty="0" smtClean="0"/>
              <a:t>lactosa</a:t>
            </a:r>
          </a:p>
          <a:p>
            <a:pPr lvl="1"/>
            <a:r>
              <a:rPr lang="es-ES" sz="2000" dirty="0" smtClean="0"/>
              <a:t>Prevención </a:t>
            </a:r>
            <a:r>
              <a:rPr lang="es-ES" sz="2000" dirty="0"/>
              <a:t>de varios tipos de </a:t>
            </a:r>
            <a:r>
              <a:rPr lang="es-ES" sz="2000" dirty="0" smtClean="0"/>
              <a:t>cáncer</a:t>
            </a:r>
          </a:p>
          <a:p>
            <a:pPr lvl="1"/>
            <a:r>
              <a:rPr lang="es-ES" sz="2000" dirty="0" smtClean="0"/>
              <a:t>Reducción </a:t>
            </a:r>
            <a:r>
              <a:rPr lang="es-ES" sz="2000" dirty="0"/>
              <a:t>del colesterol </a:t>
            </a:r>
            <a:r>
              <a:rPr lang="es-ES" sz="2000" dirty="0" smtClean="0"/>
              <a:t>sérico</a:t>
            </a:r>
          </a:p>
          <a:p>
            <a:pPr lvl="1"/>
            <a:r>
              <a:rPr lang="es-ES" sz="2000" dirty="0" smtClean="0"/>
              <a:t>Función inmunológica </a:t>
            </a:r>
            <a:r>
              <a:rPr lang="es-ES" sz="2000" dirty="0" smtClean="0">
                <a:sym typeface="Wingdings" panose="05000000000000000000" pitchFamily="2" charset="2"/>
              </a:rPr>
              <a:t></a:t>
            </a:r>
            <a:r>
              <a:rPr lang="es-ES" sz="2000" dirty="0" smtClean="0"/>
              <a:t> impiden </a:t>
            </a:r>
            <a:r>
              <a:rPr lang="es-ES" sz="2000" dirty="0"/>
              <a:t>el crecimiento y colonización de bacterias patógenas.</a:t>
            </a:r>
          </a:p>
        </p:txBody>
      </p:sp>
      <p:pic>
        <p:nvPicPr>
          <p:cNvPr id="4" name="Picture 2" descr="http://643b685d57744d2aeacb-cfcf445e87361a9771f326a871a1e46a.r22.cf2.rackcdn.com/styles/gallerie/public/field/image/2013/01/bacterias1_0.jpg?itok=zt3nY4t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22554"/>
            <a:ext cx="1656184" cy="16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19057" cy="1362075"/>
          </a:xfrm>
        </p:spPr>
        <p:txBody>
          <a:bodyPr/>
          <a:lstStyle/>
          <a:p>
            <a:r>
              <a:rPr lang="es-ES" sz="3800" dirty="0" smtClean="0"/>
              <a:t/>
            </a:r>
            <a:br>
              <a:rPr lang="es-ES" sz="3800" dirty="0" smtClean="0"/>
            </a:br>
            <a:r>
              <a:rPr lang="es-ES" sz="3800" dirty="0" smtClean="0"/>
              <a:t>Leche de cabra como alternativa saludable</a:t>
            </a:r>
            <a:endParaRPr lang="es-ES" sz="3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gastronomiaycia.com/wp-content/uploads/2008/05/queso_dolor_cab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905000"/>
            <a:ext cx="4860776" cy="4114800"/>
          </a:xfrm>
        </p:spPr>
        <p:txBody>
          <a:bodyPr/>
          <a:lstStyle/>
          <a:p>
            <a:r>
              <a:rPr lang="es-ES" sz="2000" dirty="0" smtClean="0"/>
              <a:t>Glóbulos de grasa más pequeños </a:t>
            </a:r>
            <a:r>
              <a:rPr lang="es-ES" sz="2000" dirty="0" smtClean="0">
                <a:sym typeface="Wingdings" panose="05000000000000000000" pitchFamily="2" charset="2"/>
              </a:rPr>
              <a:t> mejor digestibilidad y eficiencia de metabolismo lipídico.  </a:t>
            </a:r>
          </a:p>
          <a:p>
            <a:r>
              <a:rPr lang="es-ES" sz="2000" dirty="0" smtClean="0">
                <a:sym typeface="Wingdings" panose="05000000000000000000" pitchFamily="2" charset="2"/>
              </a:rPr>
              <a:t>Mayor capacidad amortiguadora del pH.</a:t>
            </a:r>
          </a:p>
          <a:p>
            <a:r>
              <a:rPr lang="es-ES" sz="2000" dirty="0" smtClean="0">
                <a:sym typeface="Wingdings" panose="05000000000000000000" pitchFamily="2" charset="2"/>
              </a:rPr>
              <a:t>Menor contenido de alfa-caseínas  menor alergia a la leche. 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Mayor nivel de mono- y oligosacáridos  mayor desarrollo de flora intestinal. 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Más Ca, P, K, Mg, Se y Cl… menos </a:t>
            </a:r>
            <a:r>
              <a:rPr lang="es-ES" sz="2000" dirty="0" err="1" smtClean="0">
                <a:sym typeface="Wingdings" panose="05000000000000000000" pitchFamily="2" charset="2"/>
              </a:rPr>
              <a:t>Na</a:t>
            </a:r>
            <a:r>
              <a:rPr lang="es-ES" sz="2000" dirty="0" smtClean="0">
                <a:sym typeface="Wingdings" panose="05000000000000000000" pitchFamily="2" charset="2"/>
              </a:rPr>
              <a:t> y S. </a:t>
            </a:r>
          </a:p>
        </p:txBody>
      </p:sp>
      <p:pic>
        <p:nvPicPr>
          <p:cNvPr id="4" name="Picture 4" descr="http://www.migastroonline.com/wp-content/uploads/2015/04/Calcio-y-huesos-Migastroonline.com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3"/>
            <a:ext cx="1512168" cy="21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uoguelph.ca/foodscience/sites/uoguelph.ca.foodscience/files/public/home/wsadmin/images/globu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838637" cy="17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484784"/>
            <a:ext cx="4932784" cy="4535016"/>
          </a:xfrm>
        </p:spPr>
        <p:txBody>
          <a:bodyPr/>
          <a:lstStyle/>
          <a:p>
            <a:r>
              <a:rPr lang="es-ES" sz="2000" dirty="0" smtClean="0">
                <a:sym typeface="Wingdings" panose="05000000000000000000" pitchFamily="2" charset="2"/>
              </a:rPr>
              <a:t>Mayor proporción de </a:t>
            </a:r>
            <a:r>
              <a:rPr lang="es-ES" sz="2000" dirty="0"/>
              <a:t>β-caseína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/>
              <a:t>β-</a:t>
            </a:r>
            <a:r>
              <a:rPr lang="es-ES" sz="2000" dirty="0" err="1" smtClean="0"/>
              <a:t>casomorfinas</a:t>
            </a:r>
            <a:r>
              <a:rPr lang="es-ES" sz="2000" dirty="0" smtClean="0"/>
              <a:t> y otros péptidos</a:t>
            </a:r>
            <a:r>
              <a:rPr lang="es-ES" sz="2000" dirty="0" smtClean="0">
                <a:sym typeface="Wingdings" panose="05000000000000000000" pitchFamily="2" charset="2"/>
              </a:rPr>
              <a:t> propiedades opioides, </a:t>
            </a:r>
            <a:r>
              <a:rPr lang="es-ES" sz="2000" dirty="0" err="1" smtClean="0">
                <a:sym typeface="Wingdings" panose="05000000000000000000" pitchFamily="2" charset="2"/>
              </a:rPr>
              <a:t>antitrombóticas</a:t>
            </a:r>
            <a:r>
              <a:rPr lang="es-ES" sz="2000" dirty="0" smtClean="0">
                <a:sym typeface="Wingdings" panose="05000000000000000000" pitchFamily="2" charset="2"/>
              </a:rPr>
              <a:t>, antihipertensivas, </a:t>
            </a:r>
            <a:r>
              <a:rPr lang="es-ES" sz="2000" dirty="0" err="1" smtClean="0">
                <a:sym typeface="Wingdings" panose="05000000000000000000" pitchFamily="2" charset="2"/>
              </a:rPr>
              <a:t>inmunomodulatorias</a:t>
            </a:r>
            <a:r>
              <a:rPr lang="es-ES" sz="2000" dirty="0" smtClean="0">
                <a:sym typeface="Wingdings" panose="05000000000000000000" pitchFamily="2" charset="2"/>
              </a:rPr>
              <a:t>, etc. 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Mayor porcentaje de ácidos grasos de cadena corta y media y ácidos grasos mono- y poliinsaturados. 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Mayor proporción de ácido linoleico conjugado  anticancerígeno y reductor de grasa corporal. 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82" y="1412776"/>
            <a:ext cx="3491880" cy="17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nutricioncoach.files.wordpress.com/2011/07/acido-buti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714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0" y="260648"/>
            <a:ext cx="7772400" cy="1143000"/>
          </a:xfrm>
        </p:spPr>
        <p:txBody>
          <a:bodyPr/>
          <a:lstStyle/>
          <a:p>
            <a:r>
              <a:rPr lang="es-ES" dirty="0" smtClean="0"/>
              <a:t>Entonces… ¿son </a:t>
            </a:r>
            <a:r>
              <a:rPr lang="es-ES" dirty="0" smtClean="0"/>
              <a:t>buenos los lácteos?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912761595"/>
              </p:ext>
            </p:extLst>
          </p:nvPr>
        </p:nvGraphicFramePr>
        <p:xfrm>
          <a:off x="1619672" y="1628800"/>
          <a:ext cx="7128792" cy="118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03139624"/>
              </p:ext>
            </p:extLst>
          </p:nvPr>
        </p:nvGraphicFramePr>
        <p:xfrm>
          <a:off x="1619672" y="2852936"/>
          <a:ext cx="7128792" cy="102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716050985"/>
              </p:ext>
            </p:extLst>
          </p:nvPr>
        </p:nvGraphicFramePr>
        <p:xfrm>
          <a:off x="1619672" y="3933056"/>
          <a:ext cx="712879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12 Rectángulo redondeado"/>
          <p:cNvSpPr/>
          <p:nvPr/>
        </p:nvSpPr>
        <p:spPr bwMode="auto">
          <a:xfrm>
            <a:off x="3484040" y="5229200"/>
            <a:ext cx="3168352" cy="136815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Pero sobre todo: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/>
              <a:t>Q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ue nadie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nos intente convencer con 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argumentos</a:t>
            </a: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sin ciencia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76554749-28E3-49C3-B32F-EF4252629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DE2601B6-57F0-4125-9594-EB8369047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10" grpId="0" uiExpand="1">
        <p:bldSub>
          <a:bldDgm bld="one"/>
        </p:bldSub>
      </p:bldGraphic>
      <p:bldGraphic spid="11" grpId="0" uiExpand="1">
        <p:bldSub>
          <a:bldDgm bld="one"/>
        </p:bldSub>
      </p:bldGraphic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sz="quarter" idx="1"/>
          </p:nvPr>
        </p:nvSpPr>
        <p:spPr>
          <a:xfrm>
            <a:off x="4913312" y="2819400"/>
            <a:ext cx="4267200" cy="3200400"/>
          </a:xfrm>
        </p:spPr>
        <p:txBody>
          <a:bodyPr/>
          <a:lstStyle/>
          <a:p>
            <a:r>
              <a:rPr lang="es-ES" dirty="0" smtClean="0"/>
              <a:t>¿Alguna pregunta?</a:t>
            </a:r>
            <a:endParaRPr lang="es-ES" dirty="0"/>
          </a:p>
        </p:txBody>
      </p:sp>
      <p:pic>
        <p:nvPicPr>
          <p:cNvPr id="1026" name="Picture 2" descr="http://www.sitiorekantinho.com.br/wp-content/uploads/2015/05/cabras-gritando-igual-hum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26" y="342900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s://fbcdn-sphotos-d-a.akamaihd.net/hphotos-ak-xlp1/v/t1.0-9/12705732_1795659987328171_6432264729866094136_n.png?oh=a8a5b87cf1a7574f885ef7fffabcc1d7&amp;oe=578B1C95&amp;__gda__=1467731072_2433728450be7ceaba0731bf627096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619164"/>
            <a:ext cx="1012825" cy="88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04603"/>
            <a:ext cx="523826" cy="5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80368" y="6128429"/>
            <a:ext cx="402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https://www.facebook.com/proaninunach/</a:t>
            </a:r>
          </a:p>
        </p:txBody>
      </p:sp>
    </p:spTree>
    <p:extLst>
      <p:ext uri="{BB962C8B-B14F-4D97-AF65-F5344CB8AC3E}">
        <p14:creationId xmlns:p14="http://schemas.microsoft.com/office/powerpoint/2010/main" val="31332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laudiaelena.com/wp-content/uploads/2013/07/le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3" y="692696"/>
            <a:ext cx="3995901" cy="59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.cdninstagram.com/hphotos-xaf1/t51.2885-15/s320x320/e15/11357745_504486013032814_14777119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3244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1840" y="1124744"/>
            <a:ext cx="1323165" cy="715089"/>
          </a:xfrm>
          <a:prstGeom prst="wedgeRoundRectCallout">
            <a:avLst>
              <a:gd name="adj1" fmla="val -85367"/>
              <a:gd name="adj2" fmla="val -3152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¿Células somáticas?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53016" y="1967407"/>
            <a:ext cx="1323165" cy="715089"/>
          </a:xfrm>
          <a:prstGeom prst="wedgeRoundRectCallout">
            <a:avLst>
              <a:gd name="adj1" fmla="val -110774"/>
              <a:gd name="adj2" fmla="val -2964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¿Bacterias lácticas?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34153" y="3642075"/>
            <a:ext cx="1323165" cy="715089"/>
          </a:xfrm>
          <a:prstGeom prst="wedgeRoundRectCallout">
            <a:avLst>
              <a:gd name="adj1" fmla="val -35569"/>
              <a:gd name="adj2" fmla="val -17632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¿Culpa de la vaca?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55005" y="4582358"/>
            <a:ext cx="1323165" cy="408623"/>
          </a:xfrm>
          <a:prstGeom prst="wedgeRoundRectCallout">
            <a:avLst>
              <a:gd name="adj1" fmla="val 99596"/>
              <a:gd name="adj2" fmla="val -23931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¿En serio?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9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b-a.akamaihd.net/hphotos-ak-xft1/v/t1.0-9/12418058_1060668097324010_8982683047060611120_n.jpg?oh=894ab7681d47fb9c33d9cd7aed0eff18&amp;oe=5784BB9E&amp;__gda__=1471944191_df51596e9e41a7027506fca38ab4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007"/>
            <a:ext cx="4129568" cy="30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semáforo en las etiquetas de los productos</a:t>
            </a:r>
            <a:endParaRPr lang="es-ES" dirty="0"/>
          </a:p>
        </p:txBody>
      </p:sp>
      <p:pic>
        <p:nvPicPr>
          <p:cNvPr id="4" name="Picture 2" descr="http://www.revistaimagina.com/wp-content/uploads/2016/02/Batalla-de-photoshop-a-la-cabrita-presumida-2-730x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2073"/>
            <a:ext cx="2438822" cy="24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72336" y="1700808"/>
            <a:ext cx="3271664" cy="2172072"/>
          </a:xfrm>
          <a:prstGeom prst="cloudCallout">
            <a:avLst>
              <a:gd name="adj1" fmla="val 7527"/>
              <a:gd name="adj2" fmla="val 730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ES" sz="2400" dirty="0" smtClean="0"/>
              <a:t>¿Preferimos una Coca Cola Light o un yogurt?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790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Alimentos funcionales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05000"/>
            <a:ext cx="4493636" cy="4692352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El concepto </a:t>
            </a:r>
            <a:r>
              <a:rPr lang="es-ES" sz="2000" dirty="0" smtClean="0">
                <a:sym typeface="Wingdings" panose="05000000000000000000" pitchFamily="2" charset="2"/>
              </a:rPr>
              <a:t> Japón en 1984. </a:t>
            </a:r>
          </a:p>
          <a:p>
            <a:r>
              <a:rPr lang="es-ES" sz="2000" dirty="0" smtClean="0"/>
              <a:t>Autoridades </a:t>
            </a:r>
            <a:r>
              <a:rPr lang="es-ES" sz="2000" dirty="0"/>
              <a:t>sanitarias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>
                <a:sym typeface="Wingdings" panose="05000000000000000000" pitchFamily="2" charset="2"/>
              </a:rPr>
              <a:t> necesidad de </a:t>
            </a:r>
            <a:r>
              <a:rPr lang="es-ES" sz="2000" dirty="0" smtClean="0"/>
              <a:t>controlar </a:t>
            </a:r>
            <a:r>
              <a:rPr lang="es-ES" sz="2000" dirty="0"/>
              <a:t>los gastos sanitarios, generados por la mayor esperanza de vida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/>
              <a:t>garantizar también una mejor calidad de vida. </a:t>
            </a:r>
          </a:p>
          <a:p>
            <a:r>
              <a:rPr lang="es-ES" sz="2000" dirty="0"/>
              <a:t>N</a:t>
            </a:r>
            <a:r>
              <a:rPr lang="es-ES" sz="2000" dirty="0" smtClean="0"/>
              <a:t>uevo </a:t>
            </a:r>
            <a:r>
              <a:rPr lang="es-ES" sz="2000" dirty="0"/>
              <a:t>concepto de </a:t>
            </a:r>
            <a:r>
              <a:rPr lang="es-ES" sz="2000" dirty="0" smtClean="0"/>
              <a:t>alimentos </a:t>
            </a:r>
          </a:p>
          <a:p>
            <a:pPr marL="0" indent="0">
              <a:buNone/>
            </a:pPr>
            <a:r>
              <a:rPr lang="es-ES" sz="2000" dirty="0" smtClean="0">
                <a:sym typeface="Wingdings" panose="05000000000000000000" pitchFamily="2" charset="2"/>
              </a:rPr>
              <a:t> desarrollados para </a:t>
            </a:r>
            <a:r>
              <a:rPr lang="es-ES" sz="2000" dirty="0" smtClean="0"/>
              <a:t>mejorar </a:t>
            </a:r>
            <a:r>
              <a:rPr lang="es-ES" sz="2000" dirty="0"/>
              <a:t>la salud y reducir el riesgo de contraer enfermedades</a:t>
            </a:r>
            <a:r>
              <a:rPr lang="es-ES" sz="2000" dirty="0" smtClean="0"/>
              <a:t>.</a:t>
            </a:r>
          </a:p>
          <a:p>
            <a:r>
              <a:rPr lang="es-ES" sz="2000" dirty="0"/>
              <a:t>R</a:t>
            </a:r>
            <a:r>
              <a:rPr lang="es-ES" sz="2000" dirty="0" smtClean="0"/>
              <a:t>eglamentación “Alimentos para uso saludable específico” </a:t>
            </a:r>
            <a:r>
              <a:rPr lang="es-ES" sz="2000" dirty="0" smtClean="0">
                <a:sym typeface="Wingdings" panose="05000000000000000000" pitchFamily="2" charset="2"/>
              </a:rPr>
              <a:t></a:t>
            </a:r>
            <a:r>
              <a:rPr lang="es-ES" sz="2000" dirty="0" smtClean="0"/>
              <a:t> </a:t>
            </a:r>
            <a:r>
              <a:rPr lang="es-ES" sz="2000" dirty="0"/>
              <a:t>nuevos </a:t>
            </a:r>
            <a:r>
              <a:rPr lang="es-ES" sz="2000" dirty="0" smtClean="0"/>
              <a:t>productos</a:t>
            </a:r>
          </a:p>
          <a:p>
            <a:pPr marL="0" indent="0">
              <a:buNone/>
            </a:pPr>
            <a:r>
              <a:rPr lang="es-ES" sz="2000" dirty="0">
                <a:sym typeface="Wingdings" panose="05000000000000000000" pitchFamily="2" charset="2"/>
              </a:rPr>
              <a:t>	</a:t>
            </a:r>
            <a:endParaRPr lang="es-ES" sz="2000" dirty="0"/>
          </a:p>
        </p:txBody>
      </p:sp>
      <p:pic>
        <p:nvPicPr>
          <p:cNvPr id="7170" name="Picture 2" descr="http://www.canalnutricion.com/wp-content/uploads/2015/02/nutraceut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01" y="2708920"/>
            <a:ext cx="29763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Alimentos funcionales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Definición: </a:t>
            </a:r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Parte </a:t>
            </a:r>
            <a:r>
              <a:rPr lang="es-ES" sz="2000" dirty="0"/>
              <a:t>de una </a:t>
            </a:r>
            <a:r>
              <a:rPr lang="es-ES" sz="2000" u="sng" dirty="0"/>
              <a:t>dieta normal </a:t>
            </a:r>
            <a:r>
              <a:rPr lang="es-ES" sz="2000" dirty="0"/>
              <a:t>y contienen componentes biológicamente activos (</a:t>
            </a:r>
            <a:r>
              <a:rPr lang="es-ES" sz="2000" dirty="0" err="1"/>
              <a:t>bioactivos</a:t>
            </a:r>
            <a:r>
              <a:rPr lang="es-ES" sz="2000" dirty="0"/>
              <a:t>), </a:t>
            </a:r>
            <a:r>
              <a:rPr lang="es-ES" sz="2000" u="sng" dirty="0"/>
              <a:t>naturales o </a:t>
            </a:r>
            <a:r>
              <a:rPr lang="es-ES" sz="2000" u="sng" dirty="0" smtClean="0"/>
              <a:t>adicionados </a:t>
            </a:r>
          </a:p>
          <a:p>
            <a:r>
              <a:rPr lang="es-ES" sz="2000" dirty="0" smtClean="0"/>
              <a:t>Se </a:t>
            </a:r>
            <a:r>
              <a:rPr lang="es-ES" sz="2000" dirty="0"/>
              <a:t>consideran también </a:t>
            </a:r>
            <a:r>
              <a:rPr lang="es-ES" sz="2000" dirty="0" smtClean="0"/>
              <a:t>aquellos </a:t>
            </a:r>
            <a:r>
              <a:rPr lang="es-ES" sz="2000" dirty="0"/>
              <a:t>a los que se les </a:t>
            </a:r>
            <a:r>
              <a:rPr lang="es-ES" sz="2000" u="sng" dirty="0"/>
              <a:t>ha sustraído o modificado</a:t>
            </a:r>
            <a:r>
              <a:rPr lang="es-ES" sz="2000" dirty="0"/>
              <a:t>, por procesos tecnológicos, sus componentes </a:t>
            </a:r>
            <a:r>
              <a:rPr lang="es-ES" sz="2000" dirty="0" smtClean="0"/>
              <a:t>naturales.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75856" y="1484784"/>
            <a:ext cx="460851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/>
              <a:t>Alimento que, mediante </a:t>
            </a:r>
            <a:r>
              <a:rPr lang="es-ES" u="sng" dirty="0" smtClean="0"/>
              <a:t>pruebas científicas</a:t>
            </a:r>
            <a:r>
              <a:rPr lang="es-ES" dirty="0" smtClean="0"/>
              <a:t>, ha </a:t>
            </a:r>
            <a:r>
              <a:rPr lang="es-ES" u="sng" dirty="0" smtClean="0"/>
              <a:t>demostrado</a:t>
            </a:r>
            <a:r>
              <a:rPr lang="es-ES" dirty="0" smtClean="0"/>
              <a:t> tener un efecto beneficioso sobre alguna </a:t>
            </a:r>
            <a:r>
              <a:rPr lang="es-ES" u="sng" dirty="0" smtClean="0"/>
              <a:t>actividad o función biológica </a:t>
            </a:r>
            <a:r>
              <a:rPr lang="es-ES" dirty="0" smtClean="0"/>
              <a:t>del cuerpo humano, mejorando con ello el estado de salud y bienestar, así como la reducción de riesgos de contraer enfermedades.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862012" y="3429000"/>
            <a:ext cx="8104517" cy="3019334"/>
            <a:chOff x="3923928" y="5107565"/>
            <a:chExt cx="4360101" cy="1628801"/>
          </a:xfrm>
        </p:grpSpPr>
        <p:pic>
          <p:nvPicPr>
            <p:cNvPr id="8194" name="Picture 2" descr="http://larecetta.co/wp-content/uploads/2014/03/20005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2" r="18659" b="5231"/>
            <a:stretch/>
          </p:blipFill>
          <p:spPr bwMode="auto">
            <a:xfrm>
              <a:off x="3923928" y="5107565"/>
              <a:ext cx="1102707" cy="162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mercajez.com.co/wp-content/uploads/2015/02/Leche-en-Caja-Deslactosada-Fibra-Alpina-1000cm3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9" r="14794"/>
            <a:stretch/>
          </p:blipFill>
          <p:spPr bwMode="auto">
            <a:xfrm>
              <a:off x="5580112" y="5107565"/>
              <a:ext cx="1027517" cy="16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larecetta.co/wp-content/uploads/2014/03/200058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2" t="6910" r="23288" b="6046"/>
            <a:stretch/>
          </p:blipFill>
          <p:spPr bwMode="auto">
            <a:xfrm>
              <a:off x="7210493" y="5107566"/>
              <a:ext cx="1073536" cy="16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www.foodnewslatam.com/images/stories/alimento-nutraceuti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6571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67744" y="4406900"/>
            <a:ext cx="6226968" cy="1362075"/>
          </a:xfrm>
        </p:spPr>
        <p:txBody>
          <a:bodyPr/>
          <a:lstStyle/>
          <a:p>
            <a:r>
              <a:rPr lang="es-ES" dirty="0" smtClean="0"/>
              <a:t>Los Lácteos como alimentos funcionales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sott.net/image/s13/267373/full/dairy_product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090382" cy="31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Leche y productos lácteos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95400" y="4653136"/>
            <a:ext cx="5868888" cy="1800200"/>
          </a:xfrm>
        </p:spPr>
        <p:txBody>
          <a:bodyPr/>
          <a:lstStyle/>
          <a:p>
            <a:r>
              <a:rPr lang="es-ES" sz="2000" dirty="0" smtClean="0"/>
              <a:t>Son los AF con la mayor cantidad de trabajos de investigación realizados en todo el mundo.</a:t>
            </a:r>
          </a:p>
          <a:p>
            <a:r>
              <a:rPr lang="es-ES" sz="2000" dirty="0" smtClean="0"/>
              <a:t>Subproductos de la producción de quesos o mantequilla </a:t>
            </a:r>
            <a:r>
              <a:rPr lang="es-ES" sz="2000" dirty="0" smtClean="0">
                <a:sym typeface="Wingdings" panose="05000000000000000000" pitchFamily="2" charset="2"/>
              </a:rPr>
              <a:t> </a:t>
            </a:r>
            <a:r>
              <a:rPr lang="es-ES" sz="2000" dirty="0" smtClean="0"/>
              <a:t> se emplean como ingredientes que aportan sustancias funcionales para la elaboración de otros productos alimenticios.</a:t>
            </a:r>
          </a:p>
          <a:p>
            <a:endParaRPr lang="es-ES" sz="20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76202722"/>
              </p:ext>
            </p:extLst>
          </p:nvPr>
        </p:nvGraphicFramePr>
        <p:xfrm>
          <a:off x="1547664" y="1484784"/>
          <a:ext cx="720080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megustaestarbien.com/wp-content/uploads/2011/06/Mantequilla-y-su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67" y="4671138"/>
            <a:ext cx="2085933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Quesos en el mundo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Amplia variedad </a:t>
            </a:r>
          </a:p>
          <a:p>
            <a:pPr lvl="1"/>
            <a:r>
              <a:rPr lang="es-ES" sz="2000" dirty="0" smtClean="0"/>
              <a:t>Materia prima y procesos</a:t>
            </a:r>
          </a:p>
          <a:p>
            <a:pPr lvl="1"/>
            <a:r>
              <a:rPr lang="es-ES" sz="2000" dirty="0" smtClean="0"/>
              <a:t>Diferentes aromas y texturas</a:t>
            </a:r>
          </a:p>
        </p:txBody>
      </p:sp>
      <p:pic>
        <p:nvPicPr>
          <p:cNvPr id="1026" name="Picture 2" descr="http://643b685d57744d2aeacb-cfcf445e87361a9771f326a871a1e46a.r22.cf2.rackcdn.com/styles/gallerie/public/field/image/2013/01/bacterias1_0.jpg?itok=zt3nY4t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6632"/>
            <a:ext cx="1311424" cy="10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helburnefarms.org/sites/default/files/styles/slideshow_on_page/public/step4_mg_5059_526_of_617.jpg?itok=k4dEulU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84" y="1882522"/>
            <a:ext cx="2319536" cy="12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ropbox\Charlas\Charla ESPOCH junio 2015\Referencias\p5262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4" y="3356812"/>
            <a:ext cx="3744416" cy="28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Charlas\Charla ESPOCH junio 2015\Referencias\Que_le_pasa_a_tu_cuerpo_cuando_comes_ques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9615"/>
            <a:ext cx="31368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ondas azule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ondas azules</Template>
  <TotalTime>3234</TotalTime>
  <Words>1242</Words>
  <Application>Microsoft Office PowerPoint</Application>
  <PresentationFormat>Presentación en pantalla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Plantilla de diseño de ondas azules</vt:lpstr>
      <vt:lpstr>Desmontando mitos: ¿Son los lácteos buenos para nosotros, o no?</vt:lpstr>
      <vt:lpstr>Presentación de PowerPoint</vt:lpstr>
      <vt:lpstr>Presentación de PowerPoint</vt:lpstr>
      <vt:lpstr>El semáforo en las etiquetas de los productos</vt:lpstr>
      <vt:lpstr>Alimentos funcionales</vt:lpstr>
      <vt:lpstr>Alimentos funcionales</vt:lpstr>
      <vt:lpstr>Los Lácteos como alimentos funcionales</vt:lpstr>
      <vt:lpstr>Leche y productos lácteos</vt:lpstr>
      <vt:lpstr>Quesos en el mundo</vt:lpstr>
      <vt:lpstr>La paradoja francesa</vt:lpstr>
      <vt:lpstr>Ejemplos beneficiosos… </vt:lpstr>
      <vt:lpstr>Más ejemplos beneficiosos… </vt:lpstr>
      <vt:lpstr>Lípidos, péptidos y probióticos</vt:lpstr>
      <vt:lpstr>Lípidos bioactivos</vt:lpstr>
      <vt:lpstr>Funciones derivadas de los lípidos de la leche (Gutiérrez y col., 2011 )</vt:lpstr>
      <vt:lpstr>Péptidos bioactivos</vt:lpstr>
      <vt:lpstr>Péptidos opioides Interés farmacéutico</vt:lpstr>
      <vt:lpstr>Péptidos con acción antihipertensiva</vt:lpstr>
      <vt:lpstr>Péptidos antitrombóticos</vt:lpstr>
      <vt:lpstr>Probióticos</vt:lpstr>
      <vt:lpstr> Leche de cabra como alternativa saludable</vt:lpstr>
      <vt:lpstr>Diferencias…</vt:lpstr>
      <vt:lpstr>Diferencias…</vt:lpstr>
      <vt:lpstr>Entonces… ¿son buenos los lácteos?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Quesos: una fuente natural de compuestos bioactivos</dc:title>
  <dc:creator>Davinia</dc:creator>
  <cp:lastModifiedBy>Davinia</cp:lastModifiedBy>
  <cp:revision>168</cp:revision>
  <dcterms:created xsi:type="dcterms:W3CDTF">2015-06-13T20:11:25Z</dcterms:created>
  <dcterms:modified xsi:type="dcterms:W3CDTF">2016-04-13T14:26:08Z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TC010689883082</vt:lpwstr>
  </property>
</Properties>
</file>