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handoutMasterIdLst>
    <p:handoutMasterId r:id="rId20"/>
  </p:handoutMasterIdLst>
  <p:sldIdLst>
    <p:sldId id="256" r:id="rId5"/>
    <p:sldId id="284" r:id="rId6"/>
    <p:sldId id="277" r:id="rId7"/>
    <p:sldId id="287" r:id="rId8"/>
    <p:sldId id="282" r:id="rId9"/>
    <p:sldId id="262" r:id="rId10"/>
    <p:sldId id="283" r:id="rId11"/>
    <p:sldId id="263" r:id="rId12"/>
    <p:sldId id="264" r:id="rId13"/>
    <p:sldId id="258" r:id="rId14"/>
    <p:sldId id="288" r:id="rId15"/>
    <p:sldId id="286" r:id="rId16"/>
    <p:sldId id="275" r:id="rId17"/>
    <p:sldId id="289" r:id="rId18"/>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6" name="Aut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56" d="100"/>
          <a:sy n="56" d="100"/>
        </p:scale>
        <p:origin x="420" y="66"/>
      </p:cViewPr>
      <p:guideLst/>
    </p:cSldViewPr>
  </p:slideViewPr>
  <p:notesTextViewPr>
    <p:cViewPr>
      <p:scale>
        <a:sx n="1" d="1"/>
        <a:sy n="1" d="1"/>
      </p:scale>
      <p:origin x="0" y="0"/>
    </p:cViewPr>
  </p:notesTextViewPr>
  <p:notesViewPr>
    <p:cSldViewPr snapToGrid="0">
      <p:cViewPr varScale="1">
        <p:scale>
          <a:sx n="90" d="100"/>
          <a:sy n="90" d="100"/>
        </p:scale>
        <p:origin x="377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9B5B42BD-8D3B-4B09-9029-8C63687D5D9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a:extLst>
              <a:ext uri="{FF2B5EF4-FFF2-40B4-BE49-F238E27FC236}">
                <a16:creationId xmlns:a16="http://schemas.microsoft.com/office/drawing/2014/main" id="{1E2EC764-34EA-4620-8CF9-F605D96BC33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A20B032-4FC5-443B-B858-DB4B3088BEE9}" type="datetime1">
              <a:rPr lang="es-ES" smtClean="0"/>
              <a:t>23/01/2025</a:t>
            </a:fld>
            <a:endParaRPr lang="es-ES"/>
          </a:p>
        </p:txBody>
      </p:sp>
      <p:sp>
        <p:nvSpPr>
          <p:cNvPr id="4" name="Marcador de pie de página 3">
            <a:extLst>
              <a:ext uri="{FF2B5EF4-FFF2-40B4-BE49-F238E27FC236}">
                <a16:creationId xmlns:a16="http://schemas.microsoft.com/office/drawing/2014/main" id="{3C1FA7CC-A0A2-4292-AA1A-FFA1D3AC968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número de diapositiva 4">
            <a:extLst>
              <a:ext uri="{FF2B5EF4-FFF2-40B4-BE49-F238E27FC236}">
                <a16:creationId xmlns:a16="http://schemas.microsoft.com/office/drawing/2014/main" id="{36C9D8F1-C311-48E0-A5EA-6AC70E14D0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F827EC1-36E0-417D-8141-8D14DF1BDFD9}" type="slidenum">
              <a:rPr lang="es-ES" smtClean="0"/>
              <a:t>‹Nº›</a:t>
            </a:fld>
            <a:endParaRPr lang="es-ES"/>
          </a:p>
        </p:txBody>
      </p:sp>
    </p:spTree>
    <p:extLst>
      <p:ext uri="{BB962C8B-B14F-4D97-AF65-F5344CB8AC3E}">
        <p14:creationId xmlns:p14="http://schemas.microsoft.com/office/powerpoint/2010/main" val="64585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FBB1E8-FFB4-4CE9-8FFB-DCF486277706}" type="datetime1">
              <a:rPr lang="es-ES" smtClean="0"/>
              <a:pPr/>
              <a:t>23/01/2025</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5BAF473-2665-42A7-89E3-C7BA7EB58D12}" type="slidenum">
              <a:rPr lang="es-ES" noProof="0" smtClean="0"/>
              <a:t>‹Nº›</a:t>
            </a:fld>
            <a:endParaRPr lang="es-ES" noProof="0"/>
          </a:p>
        </p:txBody>
      </p:sp>
    </p:spTree>
    <p:extLst>
      <p:ext uri="{BB962C8B-B14F-4D97-AF65-F5344CB8AC3E}">
        <p14:creationId xmlns:p14="http://schemas.microsoft.com/office/powerpoint/2010/main" val="69354891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35BAF473-2665-42A7-89E3-C7BA7EB58D12}" type="slidenum">
              <a:rPr lang="es-ES" smtClean="0"/>
              <a:t>1</a:t>
            </a:fld>
            <a:endParaRPr lang="es-ES"/>
          </a:p>
        </p:txBody>
      </p:sp>
    </p:spTree>
    <p:extLst>
      <p:ext uri="{BB962C8B-B14F-4D97-AF65-F5344CB8AC3E}">
        <p14:creationId xmlns:p14="http://schemas.microsoft.com/office/powerpoint/2010/main" val="1833397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35BAF473-2665-42A7-89E3-C7BA7EB58D12}" type="slidenum">
              <a:rPr lang="es-ES" smtClean="0"/>
              <a:t>10</a:t>
            </a:fld>
            <a:endParaRPr lang="es-ES"/>
          </a:p>
        </p:txBody>
      </p:sp>
    </p:spTree>
    <p:extLst>
      <p:ext uri="{BB962C8B-B14F-4D97-AF65-F5344CB8AC3E}">
        <p14:creationId xmlns:p14="http://schemas.microsoft.com/office/powerpoint/2010/main" val="9754219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35BAF473-2665-42A7-89E3-C7BA7EB58D12}" type="slidenum">
              <a:rPr lang="es-ES" smtClean="0"/>
              <a:t>11</a:t>
            </a:fld>
            <a:endParaRPr lang="es-ES"/>
          </a:p>
        </p:txBody>
      </p:sp>
    </p:spTree>
    <p:extLst>
      <p:ext uri="{BB962C8B-B14F-4D97-AF65-F5344CB8AC3E}">
        <p14:creationId xmlns:p14="http://schemas.microsoft.com/office/powerpoint/2010/main" val="5087270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35BAF473-2665-42A7-89E3-C7BA7EB58D12}" type="slidenum">
              <a:rPr lang="es-ES" smtClean="0"/>
              <a:t>12</a:t>
            </a:fld>
            <a:endParaRPr lang="es-ES"/>
          </a:p>
        </p:txBody>
      </p:sp>
    </p:spTree>
    <p:extLst>
      <p:ext uri="{BB962C8B-B14F-4D97-AF65-F5344CB8AC3E}">
        <p14:creationId xmlns:p14="http://schemas.microsoft.com/office/powerpoint/2010/main" val="3463655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35BAF473-2665-42A7-89E3-C7BA7EB58D12}" type="slidenum">
              <a:rPr lang="es-ES" smtClean="0"/>
              <a:t>13</a:t>
            </a:fld>
            <a:endParaRPr lang="es-ES"/>
          </a:p>
        </p:txBody>
      </p:sp>
    </p:spTree>
    <p:extLst>
      <p:ext uri="{BB962C8B-B14F-4D97-AF65-F5344CB8AC3E}">
        <p14:creationId xmlns:p14="http://schemas.microsoft.com/office/powerpoint/2010/main" val="11837041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35BAF473-2665-42A7-89E3-C7BA7EB58D12}" type="slidenum">
              <a:rPr lang="es-ES" smtClean="0"/>
              <a:t>14</a:t>
            </a:fld>
            <a:endParaRPr lang="es-ES"/>
          </a:p>
        </p:txBody>
      </p:sp>
    </p:spTree>
    <p:extLst>
      <p:ext uri="{BB962C8B-B14F-4D97-AF65-F5344CB8AC3E}">
        <p14:creationId xmlns:p14="http://schemas.microsoft.com/office/powerpoint/2010/main" val="3840824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35BAF473-2665-42A7-89E3-C7BA7EB58D12}" type="slidenum">
              <a:rPr lang="es-ES" smtClean="0"/>
              <a:t>2</a:t>
            </a:fld>
            <a:endParaRPr lang="es-ES"/>
          </a:p>
        </p:txBody>
      </p:sp>
    </p:spTree>
    <p:extLst>
      <p:ext uri="{BB962C8B-B14F-4D97-AF65-F5344CB8AC3E}">
        <p14:creationId xmlns:p14="http://schemas.microsoft.com/office/powerpoint/2010/main" val="1778474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35BAF473-2665-42A7-89E3-C7BA7EB58D12}" type="slidenum">
              <a:rPr lang="es-ES" smtClean="0"/>
              <a:t>3</a:t>
            </a:fld>
            <a:endParaRPr lang="es-ES"/>
          </a:p>
        </p:txBody>
      </p:sp>
    </p:spTree>
    <p:extLst>
      <p:ext uri="{BB962C8B-B14F-4D97-AF65-F5344CB8AC3E}">
        <p14:creationId xmlns:p14="http://schemas.microsoft.com/office/powerpoint/2010/main" val="534454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35BAF473-2665-42A7-89E3-C7BA7EB58D12}" type="slidenum">
              <a:rPr lang="es-ES" smtClean="0"/>
              <a:t>4</a:t>
            </a:fld>
            <a:endParaRPr lang="es-ES"/>
          </a:p>
        </p:txBody>
      </p:sp>
    </p:spTree>
    <p:extLst>
      <p:ext uri="{BB962C8B-B14F-4D97-AF65-F5344CB8AC3E}">
        <p14:creationId xmlns:p14="http://schemas.microsoft.com/office/powerpoint/2010/main" val="71184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35BAF473-2665-42A7-89E3-C7BA7EB58D12}" type="slidenum">
              <a:rPr lang="es-ES" smtClean="0"/>
              <a:t>5</a:t>
            </a:fld>
            <a:endParaRPr lang="es-ES"/>
          </a:p>
        </p:txBody>
      </p:sp>
    </p:spTree>
    <p:extLst>
      <p:ext uri="{BB962C8B-B14F-4D97-AF65-F5344CB8AC3E}">
        <p14:creationId xmlns:p14="http://schemas.microsoft.com/office/powerpoint/2010/main" val="4066787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35BAF473-2665-42A7-89E3-C7BA7EB58D12}" type="slidenum">
              <a:rPr lang="es-ES" smtClean="0"/>
              <a:t>6</a:t>
            </a:fld>
            <a:endParaRPr lang="es-ES"/>
          </a:p>
        </p:txBody>
      </p:sp>
    </p:spTree>
    <p:extLst>
      <p:ext uri="{BB962C8B-B14F-4D97-AF65-F5344CB8AC3E}">
        <p14:creationId xmlns:p14="http://schemas.microsoft.com/office/powerpoint/2010/main" val="4133259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35BAF473-2665-42A7-89E3-C7BA7EB58D12}" type="slidenum">
              <a:rPr lang="es-ES" smtClean="0"/>
              <a:t>7</a:t>
            </a:fld>
            <a:endParaRPr lang="es-ES"/>
          </a:p>
        </p:txBody>
      </p:sp>
    </p:spTree>
    <p:extLst>
      <p:ext uri="{BB962C8B-B14F-4D97-AF65-F5344CB8AC3E}">
        <p14:creationId xmlns:p14="http://schemas.microsoft.com/office/powerpoint/2010/main" val="946831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35BAF473-2665-42A7-89E3-C7BA7EB58D12}" type="slidenum">
              <a:rPr lang="es-ES" smtClean="0"/>
              <a:t>8</a:t>
            </a:fld>
            <a:endParaRPr lang="es-ES"/>
          </a:p>
        </p:txBody>
      </p:sp>
    </p:spTree>
    <p:extLst>
      <p:ext uri="{BB962C8B-B14F-4D97-AF65-F5344CB8AC3E}">
        <p14:creationId xmlns:p14="http://schemas.microsoft.com/office/powerpoint/2010/main" val="1683381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35BAF473-2665-42A7-89E3-C7BA7EB58D12}" type="slidenum">
              <a:rPr lang="es-ES" smtClean="0"/>
              <a:t>9</a:t>
            </a:fld>
            <a:endParaRPr lang="es-ES"/>
          </a:p>
        </p:txBody>
      </p:sp>
    </p:spTree>
    <p:extLst>
      <p:ext uri="{BB962C8B-B14F-4D97-AF65-F5344CB8AC3E}">
        <p14:creationId xmlns:p14="http://schemas.microsoft.com/office/powerpoint/2010/main" val="3298849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A3215B1E-B289-4C56-BCC0-2AB8CF93E2A1}"/>
              </a:ext>
            </a:extLst>
          </p:cNvPr>
          <p:cNvSpPr/>
          <p:nvPr userDrawn="1"/>
        </p:nvSpPr>
        <p:spPr>
          <a:xfrm>
            <a:off x="8610600" y="0"/>
            <a:ext cx="35814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6C25C416-A3A2-4CF9-9532-2C0BFB51CFDF}"/>
              </a:ext>
            </a:extLst>
          </p:cNvPr>
          <p:cNvSpPr>
            <a:spLocks noGrp="1"/>
          </p:cNvSpPr>
          <p:nvPr>
            <p:ph type="ctrTitle"/>
          </p:nvPr>
        </p:nvSpPr>
        <p:spPr>
          <a:xfrm>
            <a:off x="838200" y="2465970"/>
            <a:ext cx="5739882" cy="2387600"/>
          </a:xfrm>
        </p:spPr>
        <p:txBody>
          <a:bodyPr rtlCol="0" anchor="b">
            <a:normAutofit/>
          </a:bodyPr>
          <a:lstStyle>
            <a:lvl1pPr algn="l">
              <a:defRPr sz="5400" b="1">
                <a:solidFill>
                  <a:schemeClr val="bg1"/>
                </a:solidFill>
              </a:defRPr>
            </a:lvl1pPr>
          </a:lstStyle>
          <a:p>
            <a:pPr rtl="0"/>
            <a:r>
              <a:rPr lang="es-ES" noProof="0"/>
              <a:t>Haga clic para modificar el estilo de título del patrón</a:t>
            </a:r>
          </a:p>
        </p:txBody>
      </p:sp>
      <p:sp>
        <p:nvSpPr>
          <p:cNvPr id="3" name="Subtítulo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838200" y="5159827"/>
            <a:ext cx="5739882" cy="783773"/>
          </a:xfrm>
        </p:spPr>
        <p:txBody>
          <a:bodyPr rtlCol="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editar el estilo de subtítulo del patrón</a:t>
            </a:r>
          </a:p>
        </p:txBody>
      </p:sp>
    </p:spTree>
    <p:extLst>
      <p:ext uri="{BB962C8B-B14F-4D97-AF65-F5344CB8AC3E}">
        <p14:creationId xmlns:p14="http://schemas.microsoft.com/office/powerpoint/2010/main" val="3839583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rganigrama">
    <p:bg>
      <p:bgPr>
        <a:solidFill>
          <a:schemeClr val="accent5"/>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C626A5-4FF6-42BD-858A-AE4B2C23A6BC}"/>
              </a:ext>
            </a:extLst>
          </p:cNvPr>
          <p:cNvSpPr>
            <a:spLocks noGrp="1"/>
          </p:cNvSpPr>
          <p:nvPr>
            <p:ph type="title"/>
          </p:nvPr>
        </p:nvSpPr>
        <p:spPr>
          <a:xfrm>
            <a:off x="838200" y="695037"/>
            <a:ext cx="4573200" cy="1325563"/>
          </a:xfrm>
        </p:spPr>
        <p:txBody>
          <a:bodyPr rtlCol="0"/>
          <a:lstStyle>
            <a:lvl1pPr algn="l">
              <a:defRPr b="1">
                <a:solidFill>
                  <a:schemeClr val="accent4"/>
                </a:solidFill>
              </a:defRPr>
            </a:lvl1pPr>
          </a:lstStyle>
          <a:p>
            <a:pPr rtl="0"/>
            <a:r>
              <a:rPr lang="es-ES" noProof="0"/>
              <a:t>Haga clic para modificar el estilo de título del patrón</a:t>
            </a:r>
          </a:p>
        </p:txBody>
      </p:sp>
      <p:sp>
        <p:nvSpPr>
          <p:cNvPr id="9" name="Marcador de texto 8">
            <a:extLst>
              <a:ext uri="{FF2B5EF4-FFF2-40B4-BE49-F238E27FC236}">
                <a16:creationId xmlns:a16="http://schemas.microsoft.com/office/drawing/2014/main" id="{07F18567-9326-411F-BA8D-561D58C7DD91}"/>
              </a:ext>
            </a:extLst>
          </p:cNvPr>
          <p:cNvSpPr>
            <a:spLocks noGrp="1"/>
          </p:cNvSpPr>
          <p:nvPr>
            <p:ph type="body" sz="quarter" idx="33" hasCustomPrompt="1"/>
          </p:nvPr>
        </p:nvSpPr>
        <p:spPr>
          <a:xfrm>
            <a:off x="5021635" y="2039382"/>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14" name="Marcador de texto 8">
            <a:extLst>
              <a:ext uri="{FF2B5EF4-FFF2-40B4-BE49-F238E27FC236}">
                <a16:creationId xmlns:a16="http://schemas.microsoft.com/office/drawing/2014/main" id="{16CC17AD-6E52-42E9-989B-FB086C64DFD1}"/>
              </a:ext>
            </a:extLst>
          </p:cNvPr>
          <p:cNvSpPr>
            <a:spLocks noGrp="1"/>
          </p:cNvSpPr>
          <p:nvPr>
            <p:ph type="body" sz="quarter" idx="46" hasCustomPrompt="1"/>
          </p:nvPr>
        </p:nvSpPr>
        <p:spPr>
          <a:xfrm>
            <a:off x="5021635" y="2408260"/>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sp>
        <p:nvSpPr>
          <p:cNvPr id="16" name="Marcador de texto 8">
            <a:extLst>
              <a:ext uri="{FF2B5EF4-FFF2-40B4-BE49-F238E27FC236}">
                <a16:creationId xmlns:a16="http://schemas.microsoft.com/office/drawing/2014/main" id="{D36B0D72-6C95-4E3A-A679-D94CB154306B}"/>
              </a:ext>
            </a:extLst>
          </p:cNvPr>
          <p:cNvSpPr>
            <a:spLocks noGrp="1"/>
          </p:cNvSpPr>
          <p:nvPr>
            <p:ph type="body" sz="quarter" idx="47" hasCustomPrompt="1"/>
          </p:nvPr>
        </p:nvSpPr>
        <p:spPr>
          <a:xfrm>
            <a:off x="5043407" y="4770420"/>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17" name="Marcador de texto 8">
            <a:extLst>
              <a:ext uri="{FF2B5EF4-FFF2-40B4-BE49-F238E27FC236}">
                <a16:creationId xmlns:a16="http://schemas.microsoft.com/office/drawing/2014/main" id="{7E6E1537-8CF9-4C86-8E25-29BFFDAFDDD2}"/>
              </a:ext>
            </a:extLst>
          </p:cNvPr>
          <p:cNvSpPr>
            <a:spLocks noGrp="1"/>
          </p:cNvSpPr>
          <p:nvPr>
            <p:ph type="body" sz="quarter" idx="48" hasCustomPrompt="1"/>
          </p:nvPr>
        </p:nvSpPr>
        <p:spPr>
          <a:xfrm>
            <a:off x="5043407" y="5139298"/>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sp>
        <p:nvSpPr>
          <p:cNvPr id="18" name="Marcador de texto 8">
            <a:extLst>
              <a:ext uri="{FF2B5EF4-FFF2-40B4-BE49-F238E27FC236}">
                <a16:creationId xmlns:a16="http://schemas.microsoft.com/office/drawing/2014/main" id="{755E9ED2-721A-416D-AFA6-B57E6B8D8C5D}"/>
              </a:ext>
            </a:extLst>
          </p:cNvPr>
          <p:cNvSpPr>
            <a:spLocks noGrp="1"/>
          </p:cNvSpPr>
          <p:nvPr>
            <p:ph type="body" sz="quarter" idx="49" hasCustomPrompt="1"/>
          </p:nvPr>
        </p:nvSpPr>
        <p:spPr>
          <a:xfrm>
            <a:off x="2757407" y="4758255"/>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19" name="Marcador de texto 8">
            <a:extLst>
              <a:ext uri="{FF2B5EF4-FFF2-40B4-BE49-F238E27FC236}">
                <a16:creationId xmlns:a16="http://schemas.microsoft.com/office/drawing/2014/main" id="{0DE1C87C-07E3-42FC-9B43-81D789BF794B}"/>
              </a:ext>
            </a:extLst>
          </p:cNvPr>
          <p:cNvSpPr>
            <a:spLocks noGrp="1"/>
          </p:cNvSpPr>
          <p:nvPr>
            <p:ph type="body" sz="quarter" idx="50" hasCustomPrompt="1"/>
          </p:nvPr>
        </p:nvSpPr>
        <p:spPr>
          <a:xfrm>
            <a:off x="2757407" y="5127133"/>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sp>
        <p:nvSpPr>
          <p:cNvPr id="20" name="Marcador de texto 8">
            <a:extLst>
              <a:ext uri="{FF2B5EF4-FFF2-40B4-BE49-F238E27FC236}">
                <a16:creationId xmlns:a16="http://schemas.microsoft.com/office/drawing/2014/main" id="{8556C5D2-9D30-44C4-95EA-DA672356995D}"/>
              </a:ext>
            </a:extLst>
          </p:cNvPr>
          <p:cNvSpPr>
            <a:spLocks noGrp="1"/>
          </p:cNvSpPr>
          <p:nvPr>
            <p:ph type="body" sz="quarter" idx="51" hasCustomPrompt="1"/>
          </p:nvPr>
        </p:nvSpPr>
        <p:spPr>
          <a:xfrm>
            <a:off x="471407" y="4770420"/>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25" name="Marcador de texto 8">
            <a:extLst>
              <a:ext uri="{FF2B5EF4-FFF2-40B4-BE49-F238E27FC236}">
                <a16:creationId xmlns:a16="http://schemas.microsoft.com/office/drawing/2014/main" id="{BB8DD76A-44FE-4266-9CE3-FC74ACF61470}"/>
              </a:ext>
            </a:extLst>
          </p:cNvPr>
          <p:cNvSpPr>
            <a:spLocks noGrp="1"/>
          </p:cNvSpPr>
          <p:nvPr>
            <p:ph type="body" sz="quarter" idx="52" hasCustomPrompt="1"/>
          </p:nvPr>
        </p:nvSpPr>
        <p:spPr>
          <a:xfrm>
            <a:off x="471407" y="5139298"/>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sp>
        <p:nvSpPr>
          <p:cNvPr id="26" name="Marcador de texto 8">
            <a:extLst>
              <a:ext uri="{FF2B5EF4-FFF2-40B4-BE49-F238E27FC236}">
                <a16:creationId xmlns:a16="http://schemas.microsoft.com/office/drawing/2014/main" id="{BB7FB830-D9B0-43D8-B279-D8A3831911C7}"/>
              </a:ext>
            </a:extLst>
          </p:cNvPr>
          <p:cNvSpPr>
            <a:spLocks noGrp="1"/>
          </p:cNvSpPr>
          <p:nvPr>
            <p:ph type="body" sz="quarter" idx="53" hasCustomPrompt="1"/>
          </p:nvPr>
        </p:nvSpPr>
        <p:spPr>
          <a:xfrm>
            <a:off x="9615407" y="4758255"/>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27" name="Marcador de texto 8">
            <a:extLst>
              <a:ext uri="{FF2B5EF4-FFF2-40B4-BE49-F238E27FC236}">
                <a16:creationId xmlns:a16="http://schemas.microsoft.com/office/drawing/2014/main" id="{DA699CE9-2DCD-4D59-B359-D7D3511A2158}"/>
              </a:ext>
            </a:extLst>
          </p:cNvPr>
          <p:cNvSpPr>
            <a:spLocks noGrp="1"/>
          </p:cNvSpPr>
          <p:nvPr>
            <p:ph type="body" sz="quarter" idx="54" hasCustomPrompt="1"/>
          </p:nvPr>
        </p:nvSpPr>
        <p:spPr>
          <a:xfrm>
            <a:off x="9615407" y="5127133"/>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sp>
        <p:nvSpPr>
          <p:cNvPr id="28" name="Marcador de texto 8">
            <a:extLst>
              <a:ext uri="{FF2B5EF4-FFF2-40B4-BE49-F238E27FC236}">
                <a16:creationId xmlns:a16="http://schemas.microsoft.com/office/drawing/2014/main" id="{5B0C1AF9-7ECA-4F02-B71D-97228D05B031}"/>
              </a:ext>
            </a:extLst>
          </p:cNvPr>
          <p:cNvSpPr>
            <a:spLocks noGrp="1"/>
          </p:cNvSpPr>
          <p:nvPr>
            <p:ph type="body" sz="quarter" idx="55" hasCustomPrompt="1"/>
          </p:nvPr>
        </p:nvSpPr>
        <p:spPr>
          <a:xfrm>
            <a:off x="7329407" y="4770420"/>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29" name="Marcador de texto 8">
            <a:extLst>
              <a:ext uri="{FF2B5EF4-FFF2-40B4-BE49-F238E27FC236}">
                <a16:creationId xmlns:a16="http://schemas.microsoft.com/office/drawing/2014/main" id="{FE515F87-B08B-4273-9427-B4477D68E33E}"/>
              </a:ext>
            </a:extLst>
          </p:cNvPr>
          <p:cNvSpPr>
            <a:spLocks noGrp="1"/>
          </p:cNvSpPr>
          <p:nvPr>
            <p:ph type="body" sz="quarter" idx="56" hasCustomPrompt="1"/>
          </p:nvPr>
        </p:nvSpPr>
        <p:spPr>
          <a:xfrm>
            <a:off x="7329407" y="5139298"/>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cxnSp>
        <p:nvCxnSpPr>
          <p:cNvPr id="5" name="Conector recto 4">
            <a:extLst>
              <a:ext uri="{FF2B5EF4-FFF2-40B4-BE49-F238E27FC236}">
                <a16:creationId xmlns:a16="http://schemas.microsoft.com/office/drawing/2014/main" id="{02353FBD-19BF-45E4-A6F5-4217CDAAA52E}"/>
              </a:ext>
            </a:extLst>
          </p:cNvPr>
          <p:cNvCxnSpPr/>
          <p:nvPr userDrawn="1"/>
        </p:nvCxnSpPr>
        <p:spPr>
          <a:xfrm>
            <a:off x="1513114" y="3875317"/>
            <a:ext cx="9111343" cy="0"/>
          </a:xfrm>
          <a:prstGeom prst="line">
            <a:avLst/>
          </a:prstGeom>
          <a:ln w="28575">
            <a:solidFill>
              <a:schemeClr val="accent4"/>
            </a:solidFill>
          </a:ln>
        </p:spPr>
        <p:style>
          <a:lnRef idx="1">
            <a:schemeClr val="dk1"/>
          </a:lnRef>
          <a:fillRef idx="0">
            <a:schemeClr val="dk1"/>
          </a:fillRef>
          <a:effectRef idx="0">
            <a:schemeClr val="dk1"/>
          </a:effectRef>
          <a:fontRef idx="minor">
            <a:schemeClr val="tx1"/>
          </a:fontRef>
        </p:style>
      </p:cxnSp>
      <p:sp>
        <p:nvSpPr>
          <p:cNvPr id="41" name="Marcador de fecha 4">
            <a:extLst>
              <a:ext uri="{FF2B5EF4-FFF2-40B4-BE49-F238E27FC236}">
                <a16:creationId xmlns:a16="http://schemas.microsoft.com/office/drawing/2014/main" id="{BA4BCF05-CDFF-42C0-A406-D762B747C799}"/>
              </a:ext>
            </a:extLst>
          </p:cNvPr>
          <p:cNvSpPr>
            <a:spLocks noGrp="1"/>
          </p:cNvSpPr>
          <p:nvPr>
            <p:ph type="dt" sz="half" idx="10"/>
          </p:nvPr>
        </p:nvSpPr>
        <p:spPr>
          <a:xfrm>
            <a:off x="838200" y="6356350"/>
            <a:ext cx="2743200" cy="365125"/>
          </a:xfrm>
        </p:spPr>
        <p:txBody>
          <a:bodyPr rtlCol="0"/>
          <a:lstStyle>
            <a:lvl1pPr>
              <a:defRPr sz="900">
                <a:solidFill>
                  <a:schemeClr val="accent5">
                    <a:lumMod val="75000"/>
                  </a:schemeClr>
                </a:solidFill>
              </a:defRPr>
            </a:lvl1pPr>
          </a:lstStyle>
          <a:p>
            <a:pPr rtl="0"/>
            <a:r>
              <a:rPr lang="es-ES" noProof="0"/>
              <a:t>29/7/20XX</a:t>
            </a:r>
          </a:p>
        </p:txBody>
      </p:sp>
      <p:sp>
        <p:nvSpPr>
          <p:cNvPr id="42" name="Marcador de pie de página 5">
            <a:extLst>
              <a:ext uri="{FF2B5EF4-FFF2-40B4-BE49-F238E27FC236}">
                <a16:creationId xmlns:a16="http://schemas.microsoft.com/office/drawing/2014/main" id="{FE043986-6365-4919-A13C-B1086DCFF1BD}"/>
              </a:ext>
            </a:extLst>
          </p:cNvPr>
          <p:cNvSpPr>
            <a:spLocks noGrp="1"/>
          </p:cNvSpPr>
          <p:nvPr>
            <p:ph type="ftr" sz="quarter" idx="11"/>
          </p:nvPr>
        </p:nvSpPr>
        <p:spPr>
          <a:xfrm>
            <a:off x="4038600" y="6356350"/>
            <a:ext cx="4114800" cy="365125"/>
          </a:xfrm>
        </p:spPr>
        <p:txBody>
          <a:bodyPr rtlCol="0"/>
          <a:lstStyle>
            <a:lvl1pPr>
              <a:defRPr sz="900">
                <a:solidFill>
                  <a:schemeClr val="accent5">
                    <a:lumMod val="75000"/>
                  </a:schemeClr>
                </a:solidFill>
              </a:defRPr>
            </a:lvl1pPr>
          </a:lstStyle>
          <a:p>
            <a:pPr rtl="0"/>
            <a:r>
              <a:rPr lang="es-ES" noProof="0"/>
              <a:t>Orientación de empleados</a:t>
            </a:r>
          </a:p>
        </p:txBody>
      </p:sp>
      <p:sp>
        <p:nvSpPr>
          <p:cNvPr id="43" name="Marcador de número de diapositiva 6">
            <a:extLst>
              <a:ext uri="{FF2B5EF4-FFF2-40B4-BE49-F238E27FC236}">
                <a16:creationId xmlns:a16="http://schemas.microsoft.com/office/drawing/2014/main" id="{4FD22B22-DA9C-4B3F-A67F-D07291278BE6}"/>
              </a:ext>
            </a:extLst>
          </p:cNvPr>
          <p:cNvSpPr>
            <a:spLocks noGrp="1"/>
          </p:cNvSpPr>
          <p:nvPr>
            <p:ph type="sldNum" sz="quarter" idx="12"/>
          </p:nvPr>
        </p:nvSpPr>
        <p:spPr>
          <a:xfrm>
            <a:off x="8610600" y="6356350"/>
            <a:ext cx="2743200" cy="365125"/>
          </a:xfrm>
        </p:spPr>
        <p:txBody>
          <a:bodyPr rtlCol="0"/>
          <a:lstStyle>
            <a:lvl1pPr>
              <a:defRPr sz="900">
                <a:solidFill>
                  <a:schemeClr val="accent5">
                    <a:lumMod val="75000"/>
                  </a:schemeClr>
                </a:solidFill>
              </a:defRPr>
            </a:lvl1pPr>
          </a:lstStyle>
          <a:p>
            <a:pPr rtl="0"/>
            <a:fld id="{B5CEABB6-07DC-46E8-9B57-56EC44A396E5}" type="slidenum">
              <a:rPr lang="es-ES" noProof="0" smtClean="0"/>
              <a:pPr rtl="0"/>
              <a:t>‹Nº›</a:t>
            </a:fld>
            <a:endParaRPr lang="es-ES" noProof="0"/>
          </a:p>
        </p:txBody>
      </p:sp>
      <p:cxnSp>
        <p:nvCxnSpPr>
          <p:cNvPr id="47" name="Conector recto 46">
            <a:extLst>
              <a:ext uri="{FF2B5EF4-FFF2-40B4-BE49-F238E27FC236}">
                <a16:creationId xmlns:a16="http://schemas.microsoft.com/office/drawing/2014/main" id="{AFAB3CE1-D027-49AE-8023-7D6E330C7E2D}"/>
              </a:ext>
            </a:extLst>
          </p:cNvPr>
          <p:cNvCxnSpPr>
            <a:cxnSpLocks/>
          </p:cNvCxnSpPr>
          <p:nvPr userDrawn="1"/>
        </p:nvCxnSpPr>
        <p:spPr>
          <a:xfrm flipV="1">
            <a:off x="6096000" y="2852057"/>
            <a:ext cx="0" cy="1643743"/>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9" name="Conector recto 48">
            <a:extLst>
              <a:ext uri="{FF2B5EF4-FFF2-40B4-BE49-F238E27FC236}">
                <a16:creationId xmlns:a16="http://schemas.microsoft.com/office/drawing/2014/main" id="{6B59BE6F-06DF-4031-A366-9BF6A53377C4}"/>
              </a:ext>
            </a:extLst>
          </p:cNvPr>
          <p:cNvCxnSpPr>
            <a:cxnSpLocks/>
          </p:cNvCxnSpPr>
          <p:nvPr userDrawn="1"/>
        </p:nvCxnSpPr>
        <p:spPr>
          <a:xfrm flipV="1">
            <a:off x="10611592"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4" name="Conector recto 53">
            <a:extLst>
              <a:ext uri="{FF2B5EF4-FFF2-40B4-BE49-F238E27FC236}">
                <a16:creationId xmlns:a16="http://schemas.microsoft.com/office/drawing/2014/main" id="{588442AB-AF81-4C81-B0CE-584EE410EB92}"/>
              </a:ext>
            </a:extLst>
          </p:cNvPr>
          <p:cNvCxnSpPr>
            <a:cxnSpLocks/>
          </p:cNvCxnSpPr>
          <p:nvPr userDrawn="1"/>
        </p:nvCxnSpPr>
        <p:spPr>
          <a:xfrm flipV="1">
            <a:off x="1513114"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6" name="Conector recto 55">
            <a:extLst>
              <a:ext uri="{FF2B5EF4-FFF2-40B4-BE49-F238E27FC236}">
                <a16:creationId xmlns:a16="http://schemas.microsoft.com/office/drawing/2014/main" id="{35F27884-729D-4CA6-A08A-92EBC733CCB5}"/>
              </a:ext>
            </a:extLst>
          </p:cNvPr>
          <p:cNvCxnSpPr>
            <a:cxnSpLocks/>
          </p:cNvCxnSpPr>
          <p:nvPr userDrawn="1"/>
        </p:nvCxnSpPr>
        <p:spPr>
          <a:xfrm flipV="1">
            <a:off x="3815938"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8" name="Conector recto 57">
            <a:extLst>
              <a:ext uri="{FF2B5EF4-FFF2-40B4-BE49-F238E27FC236}">
                <a16:creationId xmlns:a16="http://schemas.microsoft.com/office/drawing/2014/main" id="{A1F7E5A1-BEA5-447F-BED5-E18F7A1D9A37}"/>
              </a:ext>
            </a:extLst>
          </p:cNvPr>
          <p:cNvCxnSpPr>
            <a:cxnSpLocks/>
          </p:cNvCxnSpPr>
          <p:nvPr userDrawn="1"/>
        </p:nvCxnSpPr>
        <p:spPr>
          <a:xfrm flipV="1">
            <a:off x="8381011"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5084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ítulo y contenido a la derecha">
    <p:bg>
      <p:bgPr>
        <a:solidFill>
          <a:schemeClr val="accent4"/>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AE12D1-08AF-45E9-A34A-BDE9E860BAA2}"/>
              </a:ext>
            </a:extLst>
          </p:cNvPr>
          <p:cNvSpPr>
            <a:spLocks noGrp="1"/>
          </p:cNvSpPr>
          <p:nvPr>
            <p:ph type="title"/>
          </p:nvPr>
        </p:nvSpPr>
        <p:spPr>
          <a:xfrm>
            <a:off x="5669280" y="2376805"/>
            <a:ext cx="5013960" cy="1325563"/>
          </a:xfrm>
        </p:spPr>
        <p:txBody>
          <a:bodyPr rtlCol="0" anchor="b"/>
          <a:lstStyle>
            <a:lvl1pPr>
              <a:defRPr b="1">
                <a:solidFill>
                  <a:schemeClr val="bg1"/>
                </a:solidFill>
              </a:defRPr>
            </a:lvl1pPr>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BF8F5A6A-E29E-401A-801A-8FD9CAABA7A5}"/>
              </a:ext>
            </a:extLst>
          </p:cNvPr>
          <p:cNvSpPr>
            <a:spLocks noGrp="1"/>
          </p:cNvSpPr>
          <p:nvPr>
            <p:ph idx="1"/>
          </p:nvPr>
        </p:nvSpPr>
        <p:spPr>
          <a:xfrm>
            <a:off x="5669280" y="4150042"/>
            <a:ext cx="5013960" cy="1961198"/>
          </a:xfrm>
        </p:spPr>
        <p:txBody>
          <a:bodyPr rtlCol="0">
            <a:normAutofit/>
          </a:bodyPr>
          <a:lstStyle>
            <a:lvl1pPr marL="0" indent="0">
              <a:lnSpc>
                <a:spcPct val="100000"/>
              </a:lnSpc>
              <a:buNone/>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9" name="Rectángulo 8">
            <a:extLst>
              <a:ext uri="{FF2B5EF4-FFF2-40B4-BE49-F238E27FC236}">
                <a16:creationId xmlns:a16="http://schemas.microsoft.com/office/drawing/2014/main" id="{29197FF6-6321-41EE-A0C4-DEC0761A3C01}"/>
              </a:ext>
            </a:extLst>
          </p:cNvPr>
          <p:cNvSpPr/>
          <p:nvPr userDrawn="1"/>
        </p:nvSpPr>
        <p:spPr>
          <a:xfrm>
            <a:off x="0" y="0"/>
            <a:ext cx="417576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1" name="Rectángulo 10">
            <a:extLst>
              <a:ext uri="{FF2B5EF4-FFF2-40B4-BE49-F238E27FC236}">
                <a16:creationId xmlns:a16="http://schemas.microsoft.com/office/drawing/2014/main" id="{E545EFDD-D97D-44D9-8A6D-0FACEE0964B3}"/>
              </a:ext>
            </a:extLst>
          </p:cNvPr>
          <p:cNvSpPr/>
          <p:nvPr userDrawn="1"/>
        </p:nvSpPr>
        <p:spPr>
          <a:xfrm flipV="1">
            <a:off x="371856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7" name="Marcador de fecha 4">
            <a:extLst>
              <a:ext uri="{FF2B5EF4-FFF2-40B4-BE49-F238E27FC236}">
                <a16:creationId xmlns:a16="http://schemas.microsoft.com/office/drawing/2014/main" id="{9ECA7294-D791-453A-AEDA-C7BC2C83BACB}"/>
              </a:ext>
            </a:extLst>
          </p:cNvPr>
          <p:cNvSpPr>
            <a:spLocks noGrp="1"/>
          </p:cNvSpPr>
          <p:nvPr>
            <p:ph type="dt" sz="half" idx="10"/>
          </p:nvPr>
        </p:nvSpPr>
        <p:spPr>
          <a:xfrm>
            <a:off x="838200" y="6356350"/>
            <a:ext cx="2743200" cy="365125"/>
          </a:xfrm>
        </p:spPr>
        <p:txBody>
          <a:bodyPr rtlCol="0"/>
          <a:lstStyle>
            <a:lvl1pPr>
              <a:defRPr sz="900">
                <a:solidFill>
                  <a:schemeClr val="accent3">
                    <a:lumMod val="75000"/>
                  </a:schemeClr>
                </a:solidFill>
              </a:defRPr>
            </a:lvl1pPr>
          </a:lstStyle>
          <a:p>
            <a:pPr rtl="0"/>
            <a:r>
              <a:rPr lang="es-ES" noProof="0"/>
              <a:t>29/7/20XX</a:t>
            </a:r>
          </a:p>
        </p:txBody>
      </p:sp>
      <p:sp>
        <p:nvSpPr>
          <p:cNvPr id="8" name="Marcador de pie de página 5">
            <a:extLst>
              <a:ext uri="{FF2B5EF4-FFF2-40B4-BE49-F238E27FC236}">
                <a16:creationId xmlns:a16="http://schemas.microsoft.com/office/drawing/2014/main" id="{E3F008A3-FE03-4B55-99DE-C66C7215F529}"/>
              </a:ext>
            </a:extLst>
          </p:cNvPr>
          <p:cNvSpPr>
            <a:spLocks noGrp="1"/>
          </p:cNvSpPr>
          <p:nvPr>
            <p:ph type="ftr" sz="quarter" idx="11"/>
          </p:nvPr>
        </p:nvSpPr>
        <p:spPr>
          <a:xfrm>
            <a:off x="4038600" y="6356350"/>
            <a:ext cx="4114800" cy="365125"/>
          </a:xfrm>
        </p:spPr>
        <p:txBody>
          <a:bodyPr rtlCol="0"/>
          <a:lstStyle>
            <a:lvl1pPr>
              <a:defRPr sz="900">
                <a:solidFill>
                  <a:schemeClr val="accent4">
                    <a:lumMod val="40000"/>
                    <a:lumOff val="60000"/>
                  </a:schemeClr>
                </a:solidFill>
              </a:defRPr>
            </a:lvl1pPr>
          </a:lstStyle>
          <a:p>
            <a:pPr rtl="0"/>
            <a:r>
              <a:rPr lang="es-ES" noProof="0"/>
              <a:t>Orientación de empleados</a:t>
            </a:r>
          </a:p>
        </p:txBody>
      </p:sp>
      <p:sp>
        <p:nvSpPr>
          <p:cNvPr id="10" name="Marcador de número de diapositiva 6">
            <a:extLst>
              <a:ext uri="{FF2B5EF4-FFF2-40B4-BE49-F238E27FC236}">
                <a16:creationId xmlns:a16="http://schemas.microsoft.com/office/drawing/2014/main" id="{561AA2A7-90C9-48FA-A998-4CB16275ABA5}"/>
              </a:ext>
            </a:extLst>
          </p:cNvPr>
          <p:cNvSpPr>
            <a:spLocks noGrp="1"/>
          </p:cNvSpPr>
          <p:nvPr>
            <p:ph type="sldNum" sz="quarter" idx="12"/>
          </p:nvPr>
        </p:nvSpPr>
        <p:spPr>
          <a:xfrm>
            <a:off x="8610600" y="6356350"/>
            <a:ext cx="2743200" cy="365125"/>
          </a:xfrm>
        </p:spPr>
        <p:txBody>
          <a:bodyPr rtlCol="0"/>
          <a:lstStyle>
            <a:lvl1pPr>
              <a:defRPr sz="900">
                <a:solidFill>
                  <a:schemeClr val="accent4">
                    <a:lumMod val="40000"/>
                    <a:lumOff val="60000"/>
                  </a:schemeClr>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4030503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cierre">
    <p:bg>
      <p:bgPr>
        <a:solidFill>
          <a:schemeClr val="accent1"/>
        </a:solid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A3215B1E-B289-4C56-BCC0-2AB8CF93E2A1}"/>
              </a:ext>
            </a:extLst>
          </p:cNvPr>
          <p:cNvSpPr/>
          <p:nvPr userDrawn="1"/>
        </p:nvSpPr>
        <p:spPr>
          <a:xfrm>
            <a:off x="0" y="0"/>
            <a:ext cx="6096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838200" y="2313571"/>
            <a:ext cx="4419600" cy="1659716"/>
          </a:xfrm>
        </p:spPr>
        <p:txBody>
          <a:bodyPr rtlCol="0" anchor="ctr">
            <a:normAutofit/>
          </a:bodyPr>
          <a:lstStyle>
            <a:lvl1pPr algn="ctr">
              <a:defRPr sz="5400" b="1">
                <a:solidFill>
                  <a:schemeClr val="accent4"/>
                </a:solidFill>
              </a:defRPr>
            </a:lvl1pPr>
          </a:lstStyle>
          <a:p>
            <a:pPr rtl="0"/>
            <a:r>
              <a:rPr lang="es-ES" noProof="0"/>
              <a:t>Haga clic para editar</a:t>
            </a:r>
          </a:p>
        </p:txBody>
      </p:sp>
      <p:sp>
        <p:nvSpPr>
          <p:cNvPr id="3" name="Subtítulo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7772402" y="2348318"/>
            <a:ext cx="2743200" cy="1659715"/>
          </a:xfrm>
        </p:spPr>
        <p:txBody>
          <a:bodyPr rtlCol="0" anchor="ct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editar el estilo de subtítulo del patrón</a:t>
            </a:r>
          </a:p>
        </p:txBody>
      </p:sp>
      <p:sp>
        <p:nvSpPr>
          <p:cNvPr id="4" name="Marcador de fecha 3">
            <a:extLst>
              <a:ext uri="{FF2B5EF4-FFF2-40B4-BE49-F238E27FC236}">
                <a16:creationId xmlns:a16="http://schemas.microsoft.com/office/drawing/2014/main" id="{74D64503-659B-472D-ABF8-01D077EB0D83}"/>
              </a:ext>
            </a:extLst>
          </p:cNvPr>
          <p:cNvSpPr>
            <a:spLocks noGrp="1"/>
          </p:cNvSpPr>
          <p:nvPr>
            <p:ph type="dt" sz="half" idx="10"/>
          </p:nvPr>
        </p:nvSpPr>
        <p:spPr>
          <a:xfrm>
            <a:off x="838200" y="6356350"/>
            <a:ext cx="1632857" cy="365125"/>
          </a:xfrm>
        </p:spPr>
        <p:txBody>
          <a:bodyPr rtlCol="0"/>
          <a:lstStyle>
            <a:lvl1pPr>
              <a:defRPr sz="900">
                <a:solidFill>
                  <a:schemeClr val="accent5">
                    <a:lumMod val="75000"/>
                  </a:schemeClr>
                </a:solidFill>
              </a:defRPr>
            </a:lvl1pPr>
          </a:lstStyle>
          <a:p>
            <a:pPr rtl="0"/>
            <a:r>
              <a:rPr lang="es-ES" noProof="0"/>
              <a:t>29/7/20XX</a:t>
            </a:r>
          </a:p>
        </p:txBody>
      </p:sp>
      <p:sp>
        <p:nvSpPr>
          <p:cNvPr id="5" name="Marcador de pie de página 4">
            <a:extLst>
              <a:ext uri="{FF2B5EF4-FFF2-40B4-BE49-F238E27FC236}">
                <a16:creationId xmlns:a16="http://schemas.microsoft.com/office/drawing/2014/main" id="{FE209C12-0CED-4CD5-B463-885A793CC25E}"/>
              </a:ext>
            </a:extLst>
          </p:cNvPr>
          <p:cNvSpPr>
            <a:spLocks noGrp="1"/>
          </p:cNvSpPr>
          <p:nvPr>
            <p:ph type="ftr" sz="quarter" idx="11"/>
          </p:nvPr>
        </p:nvSpPr>
        <p:spPr>
          <a:xfrm>
            <a:off x="2743200" y="6356350"/>
            <a:ext cx="2514600" cy="365125"/>
          </a:xfrm>
        </p:spPr>
        <p:txBody>
          <a:bodyPr rtlCol="0"/>
          <a:lstStyle>
            <a:lvl1pPr algn="r">
              <a:defRPr sz="900">
                <a:solidFill>
                  <a:schemeClr val="accent5">
                    <a:lumMod val="75000"/>
                  </a:schemeClr>
                </a:solidFill>
              </a:defRPr>
            </a:lvl1pPr>
          </a:lstStyle>
          <a:p>
            <a:pPr rtl="0"/>
            <a:r>
              <a:rPr lang="es-ES" noProof="0"/>
              <a:t>Orientación de empleados</a:t>
            </a:r>
          </a:p>
        </p:txBody>
      </p:sp>
      <p:sp>
        <p:nvSpPr>
          <p:cNvPr id="6" name="Marcador de número de diapositiva 5">
            <a:extLst>
              <a:ext uri="{FF2B5EF4-FFF2-40B4-BE49-F238E27FC236}">
                <a16:creationId xmlns:a16="http://schemas.microsoft.com/office/drawing/2014/main" id="{1A8F03DA-3AA9-44AC-8E2B-D53B8EBEA402}"/>
              </a:ext>
            </a:extLst>
          </p:cNvPr>
          <p:cNvSpPr>
            <a:spLocks noGrp="1"/>
          </p:cNvSpPr>
          <p:nvPr>
            <p:ph type="sldNum" sz="quarter" idx="12"/>
          </p:nvPr>
        </p:nvSpPr>
        <p:spPr/>
        <p:txBody>
          <a:bodyPr rtlCol="0"/>
          <a:lstStyle>
            <a:lvl1pPr>
              <a:defRPr sz="900">
                <a:solidFill>
                  <a:schemeClr val="accent1">
                    <a:lumMod val="40000"/>
                    <a:lumOff val="60000"/>
                  </a:schemeClr>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3390968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ncabezado de la sección">
    <p:bg>
      <p:bgPr>
        <a:solidFill>
          <a:schemeClr val="accent5"/>
        </a:solidFill>
        <a:effectLst/>
      </p:bgPr>
    </p:bg>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8434EB92-62CF-4273-86A4-59223DABDBB8}"/>
              </a:ext>
            </a:extLst>
          </p:cNvPr>
          <p:cNvSpPr/>
          <p:nvPr userDrawn="1"/>
        </p:nvSpPr>
        <p:spPr>
          <a:xfrm>
            <a:off x="0" y="3429000"/>
            <a:ext cx="12192000" cy="3429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0" name="Rectángulo 9">
            <a:extLst>
              <a:ext uri="{FF2B5EF4-FFF2-40B4-BE49-F238E27FC236}">
                <a16:creationId xmlns:a16="http://schemas.microsoft.com/office/drawing/2014/main" id="{29A25F60-1F94-4EB8-AECE-53F9C3EBF6AC}"/>
              </a:ext>
            </a:extLst>
          </p:cNvPr>
          <p:cNvSpPr/>
          <p:nvPr userDrawn="1"/>
        </p:nvSpPr>
        <p:spPr>
          <a:xfrm>
            <a:off x="0" y="6509657"/>
            <a:ext cx="12192000" cy="3483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9DE3D039-0A18-4031-8A63-D83666B066F6}"/>
              </a:ext>
            </a:extLst>
          </p:cNvPr>
          <p:cNvSpPr>
            <a:spLocks noGrp="1"/>
          </p:cNvSpPr>
          <p:nvPr>
            <p:ph type="title"/>
          </p:nvPr>
        </p:nvSpPr>
        <p:spPr>
          <a:xfrm>
            <a:off x="831850" y="3429000"/>
            <a:ext cx="10515600" cy="3080657"/>
          </a:xfrm>
        </p:spPr>
        <p:txBody>
          <a:bodyPr rtlCol="0" anchor="ctr"/>
          <a:lstStyle>
            <a:lvl1pPr>
              <a:defRPr sz="6000" b="1">
                <a:solidFill>
                  <a:schemeClr val="bg1"/>
                </a:solidFill>
              </a:defRPr>
            </a:lvl1pPr>
          </a:lstStyle>
          <a:p>
            <a:pPr rtl="0"/>
            <a:r>
              <a:rPr lang="es-ES" noProof="0"/>
              <a:t>Haga clic para modificar el estilo de título del patrón</a:t>
            </a:r>
          </a:p>
        </p:txBody>
      </p:sp>
    </p:spTree>
    <p:extLst>
      <p:ext uri="{BB962C8B-B14F-4D97-AF65-F5344CB8AC3E}">
        <p14:creationId xmlns:p14="http://schemas.microsoft.com/office/powerpoint/2010/main" val="1591659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apositiva del equipo">
    <p:bg>
      <p:bgPr>
        <a:solidFill>
          <a:schemeClr val="accent5"/>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F8C642-49FB-4E16-A3A0-B2ACBEABFFD6}"/>
              </a:ext>
            </a:extLst>
          </p:cNvPr>
          <p:cNvSpPr>
            <a:spLocks noGrp="1"/>
          </p:cNvSpPr>
          <p:nvPr>
            <p:ph type="title"/>
          </p:nvPr>
        </p:nvSpPr>
        <p:spPr/>
        <p:txBody>
          <a:bodyPr rtlCol="0"/>
          <a:lstStyle>
            <a:lvl1pPr algn="ctr">
              <a:defRPr b="1">
                <a:solidFill>
                  <a:schemeClr val="accent4"/>
                </a:solidFill>
              </a:defRPr>
            </a:lvl1pPr>
          </a:lstStyle>
          <a:p>
            <a:pPr rtl="0"/>
            <a:r>
              <a:rPr lang="es-ES" noProof="0"/>
              <a:t>Haga clic para modificar el estilo de título del patrón</a:t>
            </a:r>
          </a:p>
        </p:txBody>
      </p:sp>
      <p:sp>
        <p:nvSpPr>
          <p:cNvPr id="6" name="Marcador de posición de imagen 15">
            <a:extLst>
              <a:ext uri="{FF2B5EF4-FFF2-40B4-BE49-F238E27FC236}">
                <a16:creationId xmlns:a16="http://schemas.microsoft.com/office/drawing/2014/main" id="{A74BA5A7-7918-4C65-BAAB-14B3A1E2B4E4}"/>
              </a:ext>
            </a:extLst>
          </p:cNvPr>
          <p:cNvSpPr>
            <a:spLocks noGrp="1"/>
          </p:cNvSpPr>
          <p:nvPr>
            <p:ph type="pic" sz="quarter" idx="42"/>
          </p:nvPr>
        </p:nvSpPr>
        <p:spPr>
          <a:xfrm>
            <a:off x="152161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rtl="0"/>
            <a:r>
              <a:rPr lang="es-ES" noProof="0"/>
              <a:t>Haga clic en el icono para agregar una imagen</a:t>
            </a:r>
          </a:p>
        </p:txBody>
      </p:sp>
      <p:sp>
        <p:nvSpPr>
          <p:cNvPr id="7" name="Marcador de posición de imagen 15">
            <a:extLst>
              <a:ext uri="{FF2B5EF4-FFF2-40B4-BE49-F238E27FC236}">
                <a16:creationId xmlns:a16="http://schemas.microsoft.com/office/drawing/2014/main" id="{0C5DF728-AFC5-467F-86BF-45BBD7787257}"/>
              </a:ext>
            </a:extLst>
          </p:cNvPr>
          <p:cNvSpPr>
            <a:spLocks noGrp="1"/>
          </p:cNvSpPr>
          <p:nvPr>
            <p:ph type="pic" sz="quarter" idx="43"/>
          </p:nvPr>
        </p:nvSpPr>
        <p:spPr>
          <a:xfrm>
            <a:off x="407938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rtl="0"/>
            <a:r>
              <a:rPr lang="es-ES" noProof="0"/>
              <a:t>Haga clic en el icono para agregar una imagen</a:t>
            </a:r>
          </a:p>
        </p:txBody>
      </p:sp>
      <p:sp>
        <p:nvSpPr>
          <p:cNvPr id="8" name="Marcador de posición de imagen 15">
            <a:extLst>
              <a:ext uri="{FF2B5EF4-FFF2-40B4-BE49-F238E27FC236}">
                <a16:creationId xmlns:a16="http://schemas.microsoft.com/office/drawing/2014/main" id="{BBFE7B80-0990-424B-A099-BFECB5508302}"/>
              </a:ext>
            </a:extLst>
          </p:cNvPr>
          <p:cNvSpPr>
            <a:spLocks noGrp="1"/>
          </p:cNvSpPr>
          <p:nvPr>
            <p:ph type="pic" sz="quarter" idx="44"/>
          </p:nvPr>
        </p:nvSpPr>
        <p:spPr>
          <a:xfrm>
            <a:off x="663715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rtl="0"/>
            <a:r>
              <a:rPr lang="es-ES" noProof="0"/>
              <a:t>Haga clic en el icono para agregar una imagen</a:t>
            </a:r>
          </a:p>
        </p:txBody>
      </p:sp>
      <p:sp>
        <p:nvSpPr>
          <p:cNvPr id="9" name="Marcador de posición de imagen 15">
            <a:extLst>
              <a:ext uri="{FF2B5EF4-FFF2-40B4-BE49-F238E27FC236}">
                <a16:creationId xmlns:a16="http://schemas.microsoft.com/office/drawing/2014/main" id="{5B4A0F3D-F23F-4072-9FF5-6CFE888CE1E0}"/>
              </a:ext>
            </a:extLst>
          </p:cNvPr>
          <p:cNvSpPr>
            <a:spLocks noGrp="1"/>
          </p:cNvSpPr>
          <p:nvPr>
            <p:ph type="pic" sz="quarter" idx="45"/>
          </p:nvPr>
        </p:nvSpPr>
        <p:spPr>
          <a:xfrm>
            <a:off x="919492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rtl="0"/>
            <a:r>
              <a:rPr lang="es-ES" noProof="0"/>
              <a:t>Haga clic en el icono para agregar una imagen</a:t>
            </a:r>
          </a:p>
        </p:txBody>
      </p:sp>
      <p:sp>
        <p:nvSpPr>
          <p:cNvPr id="11" name="Marcador de texto 8">
            <a:extLst>
              <a:ext uri="{FF2B5EF4-FFF2-40B4-BE49-F238E27FC236}">
                <a16:creationId xmlns:a16="http://schemas.microsoft.com/office/drawing/2014/main" id="{14F97182-060B-42D4-9BD6-AADEBB4691F8}"/>
              </a:ext>
            </a:extLst>
          </p:cNvPr>
          <p:cNvSpPr>
            <a:spLocks noGrp="1"/>
          </p:cNvSpPr>
          <p:nvPr>
            <p:ph type="body" sz="quarter" idx="33" hasCustomPrompt="1"/>
          </p:nvPr>
        </p:nvSpPr>
        <p:spPr>
          <a:xfrm>
            <a:off x="1214950" y="4624131"/>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12" name="Marcador de texto 8">
            <a:extLst>
              <a:ext uri="{FF2B5EF4-FFF2-40B4-BE49-F238E27FC236}">
                <a16:creationId xmlns:a16="http://schemas.microsoft.com/office/drawing/2014/main" id="{0C32DCEC-D4CF-4F91-ABA7-22726A1E9925}"/>
              </a:ext>
            </a:extLst>
          </p:cNvPr>
          <p:cNvSpPr>
            <a:spLocks noGrp="1"/>
          </p:cNvSpPr>
          <p:nvPr>
            <p:ph type="body" sz="quarter" idx="46" hasCustomPrompt="1"/>
          </p:nvPr>
        </p:nvSpPr>
        <p:spPr>
          <a:xfrm>
            <a:off x="1214950" y="4993009"/>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sp>
        <p:nvSpPr>
          <p:cNvPr id="16" name="Marcador de texto 8">
            <a:extLst>
              <a:ext uri="{FF2B5EF4-FFF2-40B4-BE49-F238E27FC236}">
                <a16:creationId xmlns:a16="http://schemas.microsoft.com/office/drawing/2014/main" id="{04BECAB1-5EBD-4BC7-8F7A-8B4CA80746C4}"/>
              </a:ext>
            </a:extLst>
          </p:cNvPr>
          <p:cNvSpPr>
            <a:spLocks noGrp="1"/>
          </p:cNvSpPr>
          <p:nvPr>
            <p:ph type="body" sz="quarter" idx="47" hasCustomPrompt="1"/>
          </p:nvPr>
        </p:nvSpPr>
        <p:spPr>
          <a:xfrm>
            <a:off x="3764623" y="4624131"/>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17" name="Marcador de texto 8">
            <a:extLst>
              <a:ext uri="{FF2B5EF4-FFF2-40B4-BE49-F238E27FC236}">
                <a16:creationId xmlns:a16="http://schemas.microsoft.com/office/drawing/2014/main" id="{8D671F83-5A25-4513-86E5-FFBF3BF3106F}"/>
              </a:ext>
            </a:extLst>
          </p:cNvPr>
          <p:cNvSpPr>
            <a:spLocks noGrp="1"/>
          </p:cNvSpPr>
          <p:nvPr>
            <p:ph type="body" sz="quarter" idx="48" hasCustomPrompt="1"/>
          </p:nvPr>
        </p:nvSpPr>
        <p:spPr>
          <a:xfrm>
            <a:off x="3764623" y="4993009"/>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sp>
        <p:nvSpPr>
          <p:cNvPr id="19" name="Marcador de texto 8">
            <a:extLst>
              <a:ext uri="{FF2B5EF4-FFF2-40B4-BE49-F238E27FC236}">
                <a16:creationId xmlns:a16="http://schemas.microsoft.com/office/drawing/2014/main" id="{F6EE3639-A148-489C-A695-7EA2313AEF3B}"/>
              </a:ext>
            </a:extLst>
          </p:cNvPr>
          <p:cNvSpPr>
            <a:spLocks noGrp="1"/>
          </p:cNvSpPr>
          <p:nvPr>
            <p:ph type="body" sz="quarter" idx="49" hasCustomPrompt="1"/>
          </p:nvPr>
        </p:nvSpPr>
        <p:spPr>
          <a:xfrm>
            <a:off x="6314296" y="4624131"/>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20" name="Marcador de texto 8">
            <a:extLst>
              <a:ext uri="{FF2B5EF4-FFF2-40B4-BE49-F238E27FC236}">
                <a16:creationId xmlns:a16="http://schemas.microsoft.com/office/drawing/2014/main" id="{BB55BB21-9247-450C-9A9D-D2AD9161E10F}"/>
              </a:ext>
            </a:extLst>
          </p:cNvPr>
          <p:cNvSpPr>
            <a:spLocks noGrp="1"/>
          </p:cNvSpPr>
          <p:nvPr>
            <p:ph type="body" sz="quarter" idx="50" hasCustomPrompt="1"/>
          </p:nvPr>
        </p:nvSpPr>
        <p:spPr>
          <a:xfrm>
            <a:off x="6314296" y="4993009"/>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sp>
        <p:nvSpPr>
          <p:cNvPr id="22" name="Marcador de texto 8">
            <a:extLst>
              <a:ext uri="{FF2B5EF4-FFF2-40B4-BE49-F238E27FC236}">
                <a16:creationId xmlns:a16="http://schemas.microsoft.com/office/drawing/2014/main" id="{934A7F7B-4591-45E6-AF17-EC81162B7336}"/>
              </a:ext>
            </a:extLst>
          </p:cNvPr>
          <p:cNvSpPr>
            <a:spLocks noGrp="1"/>
          </p:cNvSpPr>
          <p:nvPr>
            <p:ph type="body" sz="quarter" idx="51" hasCustomPrompt="1"/>
          </p:nvPr>
        </p:nvSpPr>
        <p:spPr>
          <a:xfrm>
            <a:off x="8863969" y="4624131"/>
            <a:ext cx="2105186" cy="365125"/>
          </a:xfrm>
        </p:spPr>
        <p:txBody>
          <a:bodyPr rtlCol="0"/>
          <a:lstStyle>
            <a:lvl1pPr marL="0" indent="0" algn="ctr">
              <a:buFont typeface="Arial" panose="020B0604020202020204" pitchFamily="34" charset="0"/>
              <a:buNone/>
              <a:defRPr sz="1800" b="1">
                <a:solidFill>
                  <a:schemeClr val="accent1"/>
                </a:solidFill>
                <a:latin typeface="+mj-lt"/>
              </a:defRPr>
            </a:lvl1pPr>
          </a:lstStyle>
          <a:p>
            <a:pPr lvl="0" rtl="0"/>
            <a:r>
              <a:rPr lang="es-ES" noProof="0"/>
              <a:t>Nombre</a:t>
            </a:r>
          </a:p>
        </p:txBody>
      </p:sp>
      <p:sp>
        <p:nvSpPr>
          <p:cNvPr id="23" name="Marcador de texto 8">
            <a:extLst>
              <a:ext uri="{FF2B5EF4-FFF2-40B4-BE49-F238E27FC236}">
                <a16:creationId xmlns:a16="http://schemas.microsoft.com/office/drawing/2014/main" id="{730702B6-2129-4FAB-8868-58B59C11FFCD}"/>
              </a:ext>
            </a:extLst>
          </p:cNvPr>
          <p:cNvSpPr>
            <a:spLocks noGrp="1"/>
          </p:cNvSpPr>
          <p:nvPr>
            <p:ph type="body" sz="quarter" idx="52" hasCustomPrompt="1"/>
          </p:nvPr>
        </p:nvSpPr>
        <p:spPr>
          <a:xfrm>
            <a:off x="8863969" y="4993009"/>
            <a:ext cx="2105186" cy="365125"/>
          </a:xfrm>
        </p:spPr>
        <p:txBody>
          <a:bodyPr rtlCol="0">
            <a:normAutofit/>
          </a:bodyPr>
          <a:lstStyle>
            <a:lvl1pPr marL="0" indent="0" algn="ctr">
              <a:buFont typeface="Arial" panose="020B0604020202020204" pitchFamily="34" charset="0"/>
              <a:buNone/>
              <a:defRPr sz="1200">
                <a:solidFill>
                  <a:schemeClr val="accent4"/>
                </a:solidFill>
                <a:latin typeface="+mj-lt"/>
              </a:defRPr>
            </a:lvl1pPr>
          </a:lstStyle>
          <a:p>
            <a:pPr lvl="0" rtl="0"/>
            <a:r>
              <a:rPr lang="es-ES" noProof="0"/>
              <a:t>Título</a:t>
            </a:r>
          </a:p>
        </p:txBody>
      </p:sp>
      <p:sp>
        <p:nvSpPr>
          <p:cNvPr id="24" name="Marcador de fecha 4">
            <a:extLst>
              <a:ext uri="{FF2B5EF4-FFF2-40B4-BE49-F238E27FC236}">
                <a16:creationId xmlns:a16="http://schemas.microsoft.com/office/drawing/2014/main" id="{AD0AC7DB-F500-41DA-8326-3ED61B33F924}"/>
              </a:ext>
            </a:extLst>
          </p:cNvPr>
          <p:cNvSpPr>
            <a:spLocks noGrp="1"/>
          </p:cNvSpPr>
          <p:nvPr>
            <p:ph type="dt" sz="half" idx="10"/>
          </p:nvPr>
        </p:nvSpPr>
        <p:spPr>
          <a:xfrm>
            <a:off x="838200" y="6356350"/>
            <a:ext cx="2743200" cy="365125"/>
          </a:xfrm>
        </p:spPr>
        <p:txBody>
          <a:bodyPr rtlCol="0"/>
          <a:lstStyle>
            <a:lvl1pPr>
              <a:defRPr sz="900">
                <a:solidFill>
                  <a:schemeClr val="accent5">
                    <a:lumMod val="75000"/>
                  </a:schemeClr>
                </a:solidFill>
              </a:defRPr>
            </a:lvl1pPr>
          </a:lstStyle>
          <a:p>
            <a:pPr rtl="0"/>
            <a:r>
              <a:rPr lang="es-ES" noProof="0"/>
              <a:t>29/7/20XX</a:t>
            </a:r>
          </a:p>
        </p:txBody>
      </p:sp>
      <p:sp>
        <p:nvSpPr>
          <p:cNvPr id="25" name="Marcador de pie de página 5">
            <a:extLst>
              <a:ext uri="{FF2B5EF4-FFF2-40B4-BE49-F238E27FC236}">
                <a16:creationId xmlns:a16="http://schemas.microsoft.com/office/drawing/2014/main" id="{798612DF-528A-42D7-8634-25EFF61598DF}"/>
              </a:ext>
            </a:extLst>
          </p:cNvPr>
          <p:cNvSpPr>
            <a:spLocks noGrp="1"/>
          </p:cNvSpPr>
          <p:nvPr>
            <p:ph type="ftr" sz="quarter" idx="11"/>
          </p:nvPr>
        </p:nvSpPr>
        <p:spPr>
          <a:xfrm>
            <a:off x="4038600" y="6356350"/>
            <a:ext cx="4114800" cy="365125"/>
          </a:xfrm>
        </p:spPr>
        <p:txBody>
          <a:bodyPr rtlCol="0"/>
          <a:lstStyle>
            <a:lvl1pPr>
              <a:defRPr sz="900">
                <a:solidFill>
                  <a:schemeClr val="accent5">
                    <a:lumMod val="75000"/>
                  </a:schemeClr>
                </a:solidFill>
              </a:defRPr>
            </a:lvl1pPr>
          </a:lstStyle>
          <a:p>
            <a:pPr rtl="0"/>
            <a:r>
              <a:rPr lang="es-ES" noProof="0"/>
              <a:t>Orientación de empleados</a:t>
            </a:r>
          </a:p>
        </p:txBody>
      </p:sp>
      <p:sp>
        <p:nvSpPr>
          <p:cNvPr id="26" name="Marcador de número de diapositiva 6">
            <a:extLst>
              <a:ext uri="{FF2B5EF4-FFF2-40B4-BE49-F238E27FC236}">
                <a16:creationId xmlns:a16="http://schemas.microsoft.com/office/drawing/2014/main" id="{1E3817B4-A707-4ACC-9CAC-E32B5E0A4F0B}"/>
              </a:ext>
            </a:extLst>
          </p:cNvPr>
          <p:cNvSpPr>
            <a:spLocks noGrp="1"/>
          </p:cNvSpPr>
          <p:nvPr>
            <p:ph type="sldNum" sz="quarter" idx="12"/>
          </p:nvPr>
        </p:nvSpPr>
        <p:spPr>
          <a:xfrm>
            <a:off x="8610600" y="6356350"/>
            <a:ext cx="2743200" cy="365125"/>
          </a:xfrm>
        </p:spPr>
        <p:txBody>
          <a:bodyPr rtlCol="0"/>
          <a:lstStyle>
            <a:lvl1pPr>
              <a:defRPr sz="900">
                <a:solidFill>
                  <a:schemeClr val="accent5">
                    <a:lumMod val="75000"/>
                  </a:schemeClr>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663862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bg>
      <p:bgPr>
        <a:solidFill>
          <a:schemeClr val="accent4"/>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AE12D1-08AF-45E9-A34A-BDE9E860BAA2}"/>
              </a:ext>
            </a:extLst>
          </p:cNvPr>
          <p:cNvSpPr>
            <a:spLocks noGrp="1"/>
          </p:cNvSpPr>
          <p:nvPr>
            <p:ph type="title"/>
          </p:nvPr>
        </p:nvSpPr>
        <p:spPr>
          <a:xfrm>
            <a:off x="5669280" y="822325"/>
            <a:ext cx="5684520" cy="1325563"/>
          </a:xfrm>
        </p:spPr>
        <p:txBody>
          <a:bodyPr rtlCol="0" anchor="b"/>
          <a:lstStyle>
            <a:lvl1pPr>
              <a:defRPr b="1">
                <a:solidFill>
                  <a:schemeClr val="bg1"/>
                </a:solidFill>
              </a:defRPr>
            </a:lvl1pPr>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BF8F5A6A-E29E-401A-801A-8FD9CAABA7A5}"/>
              </a:ext>
            </a:extLst>
          </p:cNvPr>
          <p:cNvSpPr>
            <a:spLocks noGrp="1"/>
          </p:cNvSpPr>
          <p:nvPr>
            <p:ph idx="1"/>
          </p:nvPr>
        </p:nvSpPr>
        <p:spPr>
          <a:xfrm>
            <a:off x="5669280" y="2595562"/>
            <a:ext cx="5684520" cy="3181034"/>
          </a:xfrm>
        </p:spPr>
        <p:txBody>
          <a:bodyPr rtlCol="0">
            <a:normAutofit/>
          </a:bodyPr>
          <a:lstStyle>
            <a:lvl1pPr marL="0" indent="0">
              <a:lnSpc>
                <a:spcPct val="100000"/>
              </a:lnSpc>
              <a:buNone/>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9" name="Rectángulo 8">
            <a:extLst>
              <a:ext uri="{FF2B5EF4-FFF2-40B4-BE49-F238E27FC236}">
                <a16:creationId xmlns:a16="http://schemas.microsoft.com/office/drawing/2014/main" id="{29197FF6-6321-41EE-A0C4-DEC0761A3C01}"/>
              </a:ext>
            </a:extLst>
          </p:cNvPr>
          <p:cNvSpPr/>
          <p:nvPr userDrawn="1"/>
        </p:nvSpPr>
        <p:spPr>
          <a:xfrm>
            <a:off x="0" y="0"/>
            <a:ext cx="4175760" cy="38404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1" name="Rectángulo 10">
            <a:extLst>
              <a:ext uri="{FF2B5EF4-FFF2-40B4-BE49-F238E27FC236}">
                <a16:creationId xmlns:a16="http://schemas.microsoft.com/office/drawing/2014/main" id="{E545EFDD-D97D-44D9-8A6D-0FACEE0964B3}"/>
              </a:ext>
            </a:extLst>
          </p:cNvPr>
          <p:cNvSpPr/>
          <p:nvPr userDrawn="1"/>
        </p:nvSpPr>
        <p:spPr>
          <a:xfrm flipV="1">
            <a:off x="0" y="3840480"/>
            <a:ext cx="4175760" cy="2087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3" name="Rectángulo 12">
            <a:extLst>
              <a:ext uri="{FF2B5EF4-FFF2-40B4-BE49-F238E27FC236}">
                <a16:creationId xmlns:a16="http://schemas.microsoft.com/office/drawing/2014/main" id="{B54E59D1-0F68-4FA3-944D-63FCD442DA66}"/>
              </a:ext>
            </a:extLst>
          </p:cNvPr>
          <p:cNvSpPr/>
          <p:nvPr userDrawn="1"/>
        </p:nvSpPr>
        <p:spPr>
          <a:xfrm flipV="1">
            <a:off x="0" y="5928360"/>
            <a:ext cx="4175760" cy="929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1" name="Marcador de fecha 4">
            <a:extLst>
              <a:ext uri="{FF2B5EF4-FFF2-40B4-BE49-F238E27FC236}">
                <a16:creationId xmlns:a16="http://schemas.microsoft.com/office/drawing/2014/main" id="{2FF674D8-A0B1-4D60-AB18-A733984F7044}"/>
              </a:ext>
            </a:extLst>
          </p:cNvPr>
          <p:cNvSpPr>
            <a:spLocks noGrp="1"/>
          </p:cNvSpPr>
          <p:nvPr>
            <p:ph type="dt" sz="half" idx="10"/>
          </p:nvPr>
        </p:nvSpPr>
        <p:spPr>
          <a:xfrm>
            <a:off x="838200" y="6356350"/>
            <a:ext cx="2743200" cy="365125"/>
          </a:xfrm>
        </p:spPr>
        <p:txBody>
          <a:bodyPr rtlCol="0"/>
          <a:lstStyle>
            <a:lvl1pPr>
              <a:defRPr sz="900">
                <a:solidFill>
                  <a:schemeClr val="accent2">
                    <a:lumMod val="75000"/>
                  </a:schemeClr>
                </a:solidFill>
              </a:defRPr>
            </a:lvl1pPr>
          </a:lstStyle>
          <a:p>
            <a:pPr rtl="0"/>
            <a:r>
              <a:rPr lang="es-ES" noProof="0"/>
              <a:t>29/7/20XX</a:t>
            </a:r>
          </a:p>
        </p:txBody>
      </p:sp>
      <p:sp>
        <p:nvSpPr>
          <p:cNvPr id="22" name="Marcador de pie de página 5">
            <a:extLst>
              <a:ext uri="{FF2B5EF4-FFF2-40B4-BE49-F238E27FC236}">
                <a16:creationId xmlns:a16="http://schemas.microsoft.com/office/drawing/2014/main" id="{7E0AFFFB-7406-40B3-B2D5-18288BEA52C6}"/>
              </a:ext>
            </a:extLst>
          </p:cNvPr>
          <p:cNvSpPr>
            <a:spLocks noGrp="1"/>
          </p:cNvSpPr>
          <p:nvPr>
            <p:ph type="ftr" sz="quarter" idx="11"/>
          </p:nvPr>
        </p:nvSpPr>
        <p:spPr>
          <a:xfrm>
            <a:off x="4038600" y="6356350"/>
            <a:ext cx="4114800" cy="365125"/>
          </a:xfrm>
        </p:spPr>
        <p:txBody>
          <a:bodyPr rtlCol="0"/>
          <a:lstStyle>
            <a:lvl1pPr>
              <a:defRPr sz="900">
                <a:solidFill>
                  <a:schemeClr val="accent4">
                    <a:lumMod val="40000"/>
                    <a:lumOff val="60000"/>
                  </a:schemeClr>
                </a:solidFill>
              </a:defRPr>
            </a:lvl1pPr>
          </a:lstStyle>
          <a:p>
            <a:pPr rtl="0"/>
            <a:r>
              <a:rPr lang="es-ES" noProof="0"/>
              <a:t>Orientación de empleados</a:t>
            </a:r>
          </a:p>
        </p:txBody>
      </p:sp>
      <p:sp>
        <p:nvSpPr>
          <p:cNvPr id="23" name="Marcador de número de diapositiva 6">
            <a:extLst>
              <a:ext uri="{FF2B5EF4-FFF2-40B4-BE49-F238E27FC236}">
                <a16:creationId xmlns:a16="http://schemas.microsoft.com/office/drawing/2014/main" id="{0D2AF818-9E4C-485A-8EA3-3BD5917D5233}"/>
              </a:ext>
            </a:extLst>
          </p:cNvPr>
          <p:cNvSpPr>
            <a:spLocks noGrp="1"/>
          </p:cNvSpPr>
          <p:nvPr>
            <p:ph type="sldNum" sz="quarter" idx="12"/>
          </p:nvPr>
        </p:nvSpPr>
        <p:spPr>
          <a:xfrm>
            <a:off x="8610600" y="6356350"/>
            <a:ext cx="2743200" cy="365125"/>
          </a:xfrm>
        </p:spPr>
        <p:txBody>
          <a:bodyPr rtlCol="0"/>
          <a:lstStyle>
            <a:lvl1pPr>
              <a:defRPr sz="900">
                <a:solidFill>
                  <a:schemeClr val="accent4">
                    <a:lumMod val="40000"/>
                    <a:lumOff val="60000"/>
                  </a:schemeClr>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1164587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ítulo y dos contenidos">
    <p:bg>
      <p:bgPr>
        <a:solidFill>
          <a:schemeClr val="accent4"/>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AE12D1-08AF-45E9-A34A-BDE9E860BAA2}"/>
              </a:ext>
            </a:extLst>
          </p:cNvPr>
          <p:cNvSpPr>
            <a:spLocks noGrp="1"/>
          </p:cNvSpPr>
          <p:nvPr>
            <p:ph type="title"/>
          </p:nvPr>
        </p:nvSpPr>
        <p:spPr>
          <a:xfrm>
            <a:off x="838200" y="822325"/>
            <a:ext cx="5684520" cy="1325563"/>
          </a:xfrm>
        </p:spPr>
        <p:txBody>
          <a:bodyPr rtlCol="0" anchor="b"/>
          <a:lstStyle>
            <a:lvl1pPr>
              <a:defRPr b="1">
                <a:solidFill>
                  <a:schemeClr val="bg1"/>
                </a:solidFill>
              </a:defRPr>
            </a:lvl1pPr>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BF8F5A6A-E29E-401A-801A-8FD9CAABA7A5}"/>
              </a:ext>
            </a:extLst>
          </p:cNvPr>
          <p:cNvSpPr>
            <a:spLocks noGrp="1"/>
          </p:cNvSpPr>
          <p:nvPr>
            <p:ph idx="1"/>
          </p:nvPr>
        </p:nvSpPr>
        <p:spPr>
          <a:xfrm>
            <a:off x="838200" y="2595562"/>
            <a:ext cx="5684520" cy="441552"/>
          </a:xfrm>
        </p:spPr>
        <p:txBody>
          <a:bodyPr rtlCol="0">
            <a:normAutofit/>
          </a:bodyPr>
          <a:lstStyle>
            <a:lvl1pPr marL="0" indent="0">
              <a:lnSpc>
                <a:spcPct val="100000"/>
              </a:lnSpc>
              <a:buNone/>
              <a:defRPr lang="en-US" sz="1800" b="1" kern="1200" dirty="0" smtClean="0">
                <a:solidFill>
                  <a:schemeClr val="accent2"/>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9" name="Rectángulo 8">
            <a:extLst>
              <a:ext uri="{FF2B5EF4-FFF2-40B4-BE49-F238E27FC236}">
                <a16:creationId xmlns:a16="http://schemas.microsoft.com/office/drawing/2014/main" id="{29197FF6-6321-41EE-A0C4-DEC0761A3C01}"/>
              </a:ext>
            </a:extLst>
          </p:cNvPr>
          <p:cNvSpPr/>
          <p:nvPr userDrawn="1"/>
        </p:nvSpPr>
        <p:spPr>
          <a:xfrm>
            <a:off x="8016240" y="0"/>
            <a:ext cx="2401389"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1" name="Rectángulo 10">
            <a:extLst>
              <a:ext uri="{FF2B5EF4-FFF2-40B4-BE49-F238E27FC236}">
                <a16:creationId xmlns:a16="http://schemas.microsoft.com/office/drawing/2014/main" id="{E545EFDD-D97D-44D9-8A6D-0FACEE0964B3}"/>
              </a:ext>
            </a:extLst>
          </p:cNvPr>
          <p:cNvSpPr/>
          <p:nvPr userDrawn="1"/>
        </p:nvSpPr>
        <p:spPr>
          <a:xfrm flipV="1">
            <a:off x="10417629" y="0"/>
            <a:ext cx="177437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3" name="Rectángulo 12">
            <a:extLst>
              <a:ext uri="{FF2B5EF4-FFF2-40B4-BE49-F238E27FC236}">
                <a16:creationId xmlns:a16="http://schemas.microsoft.com/office/drawing/2014/main" id="{B54E59D1-0F68-4FA3-944D-63FCD442DA66}"/>
              </a:ext>
            </a:extLst>
          </p:cNvPr>
          <p:cNvSpPr/>
          <p:nvPr userDrawn="1"/>
        </p:nvSpPr>
        <p:spPr>
          <a:xfrm flipV="1">
            <a:off x="11800114" y="0"/>
            <a:ext cx="39188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7" name="Marcador de contenido 2">
            <a:extLst>
              <a:ext uri="{FF2B5EF4-FFF2-40B4-BE49-F238E27FC236}">
                <a16:creationId xmlns:a16="http://schemas.microsoft.com/office/drawing/2014/main" id="{620C3808-5997-40A2-83EF-E2136C52EFE1}"/>
              </a:ext>
            </a:extLst>
          </p:cNvPr>
          <p:cNvSpPr>
            <a:spLocks noGrp="1"/>
          </p:cNvSpPr>
          <p:nvPr>
            <p:ph idx="10"/>
          </p:nvPr>
        </p:nvSpPr>
        <p:spPr>
          <a:xfrm>
            <a:off x="838200" y="4529818"/>
            <a:ext cx="5684520" cy="441552"/>
          </a:xfrm>
        </p:spPr>
        <p:txBody>
          <a:bodyPr rtlCol="0">
            <a:normAutofit/>
          </a:bodyPr>
          <a:lstStyle>
            <a:lvl1pPr marL="0" indent="0">
              <a:lnSpc>
                <a:spcPct val="100000"/>
              </a:lnSpc>
              <a:buNone/>
              <a:defRPr lang="en-US" sz="1800" b="1" kern="1200" dirty="0">
                <a:solidFill>
                  <a:schemeClr val="accent2"/>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lvl="0" indent="0" algn="l" defTabSz="914400" rtl="0" eaLnBrk="1" latinLnBrk="0" hangingPunct="1">
              <a:lnSpc>
                <a:spcPct val="100000"/>
              </a:lnSpc>
              <a:spcBef>
                <a:spcPts val="1000"/>
              </a:spcBef>
              <a:buFont typeface="Arial" panose="020B0604020202020204" pitchFamily="34" charset="0"/>
              <a:buNone/>
            </a:pPr>
            <a:r>
              <a:rPr lang="es-ES" noProof="0"/>
              <a:t>Haga clic para modificar los estilos de texto del patrón</a:t>
            </a:r>
          </a:p>
        </p:txBody>
      </p:sp>
      <p:sp>
        <p:nvSpPr>
          <p:cNvPr id="8" name="Marcador de contenido 2">
            <a:extLst>
              <a:ext uri="{FF2B5EF4-FFF2-40B4-BE49-F238E27FC236}">
                <a16:creationId xmlns:a16="http://schemas.microsoft.com/office/drawing/2014/main" id="{EAD9A34D-2599-4944-8F4B-6953690367EE}"/>
              </a:ext>
            </a:extLst>
          </p:cNvPr>
          <p:cNvSpPr>
            <a:spLocks noGrp="1"/>
          </p:cNvSpPr>
          <p:nvPr>
            <p:ph idx="11"/>
          </p:nvPr>
        </p:nvSpPr>
        <p:spPr>
          <a:xfrm>
            <a:off x="838200" y="3040514"/>
            <a:ext cx="5684520" cy="1106942"/>
          </a:xfrm>
        </p:spPr>
        <p:txBody>
          <a:bodyPr rtlCol="0">
            <a:normAutofit/>
          </a:bodyPr>
          <a:lstStyle>
            <a:lvl1pPr marL="285750" indent="-285750">
              <a:lnSpc>
                <a:spcPct val="100000"/>
              </a:lnSpc>
              <a:buFont typeface="Arial" panose="020B0604020202020204" pitchFamily="34" charset="0"/>
              <a:buChar char="•"/>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10" name="Marcador de contenido 2">
            <a:extLst>
              <a:ext uri="{FF2B5EF4-FFF2-40B4-BE49-F238E27FC236}">
                <a16:creationId xmlns:a16="http://schemas.microsoft.com/office/drawing/2014/main" id="{4D123A04-698E-4E6B-BB2C-C4FCA2CFBB9A}"/>
              </a:ext>
            </a:extLst>
          </p:cNvPr>
          <p:cNvSpPr>
            <a:spLocks noGrp="1"/>
          </p:cNvSpPr>
          <p:nvPr>
            <p:ph idx="12"/>
          </p:nvPr>
        </p:nvSpPr>
        <p:spPr>
          <a:xfrm>
            <a:off x="838200" y="4993888"/>
            <a:ext cx="5684520" cy="1106942"/>
          </a:xfrm>
        </p:spPr>
        <p:txBody>
          <a:bodyPr rtlCol="0">
            <a:normAutofit/>
          </a:bodyPr>
          <a:lstStyle>
            <a:lvl1pPr marL="285750" indent="-285750">
              <a:lnSpc>
                <a:spcPct val="100000"/>
              </a:lnSpc>
              <a:buFont typeface="Arial" panose="020B0604020202020204" pitchFamily="34" charset="0"/>
              <a:buChar char="•"/>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14" name="Marcador de fecha 4">
            <a:extLst>
              <a:ext uri="{FF2B5EF4-FFF2-40B4-BE49-F238E27FC236}">
                <a16:creationId xmlns:a16="http://schemas.microsoft.com/office/drawing/2014/main" id="{8BC6F0B0-7E88-4658-BED0-B126DDE797A0}"/>
              </a:ext>
            </a:extLst>
          </p:cNvPr>
          <p:cNvSpPr>
            <a:spLocks noGrp="1"/>
          </p:cNvSpPr>
          <p:nvPr>
            <p:ph type="dt" sz="half" idx="13"/>
          </p:nvPr>
        </p:nvSpPr>
        <p:spPr>
          <a:xfrm>
            <a:off x="838200" y="6356350"/>
            <a:ext cx="2743200" cy="365125"/>
          </a:xfrm>
        </p:spPr>
        <p:txBody>
          <a:bodyPr rtlCol="0"/>
          <a:lstStyle>
            <a:lvl1pPr>
              <a:defRPr sz="900">
                <a:solidFill>
                  <a:schemeClr val="accent4">
                    <a:lumMod val="40000"/>
                    <a:lumOff val="60000"/>
                  </a:schemeClr>
                </a:solidFill>
              </a:defRPr>
            </a:lvl1pPr>
          </a:lstStyle>
          <a:p>
            <a:pPr rtl="0"/>
            <a:r>
              <a:rPr lang="es-ES" noProof="0"/>
              <a:t>29/7/20XX</a:t>
            </a:r>
          </a:p>
        </p:txBody>
      </p:sp>
      <p:sp>
        <p:nvSpPr>
          <p:cNvPr id="15" name="Marcador de pie de página 5">
            <a:extLst>
              <a:ext uri="{FF2B5EF4-FFF2-40B4-BE49-F238E27FC236}">
                <a16:creationId xmlns:a16="http://schemas.microsoft.com/office/drawing/2014/main" id="{1B454B68-B7BD-4197-BF00-63964D76348E}"/>
              </a:ext>
            </a:extLst>
          </p:cNvPr>
          <p:cNvSpPr>
            <a:spLocks noGrp="1"/>
          </p:cNvSpPr>
          <p:nvPr>
            <p:ph type="ftr" sz="quarter" idx="14"/>
          </p:nvPr>
        </p:nvSpPr>
        <p:spPr>
          <a:xfrm>
            <a:off x="4038600" y="6356350"/>
            <a:ext cx="4114800" cy="365125"/>
          </a:xfrm>
        </p:spPr>
        <p:txBody>
          <a:bodyPr rtlCol="0"/>
          <a:lstStyle>
            <a:lvl1pPr>
              <a:defRPr sz="900">
                <a:solidFill>
                  <a:schemeClr val="accent4">
                    <a:lumMod val="40000"/>
                    <a:lumOff val="60000"/>
                  </a:schemeClr>
                </a:solidFill>
              </a:defRPr>
            </a:lvl1pPr>
          </a:lstStyle>
          <a:p>
            <a:pPr rtl="0"/>
            <a:r>
              <a:rPr lang="es-ES" noProof="0"/>
              <a:t>Orientación de empleados</a:t>
            </a:r>
          </a:p>
        </p:txBody>
      </p:sp>
      <p:sp>
        <p:nvSpPr>
          <p:cNvPr id="16" name="Marcador de número de diapositiva 6">
            <a:extLst>
              <a:ext uri="{FF2B5EF4-FFF2-40B4-BE49-F238E27FC236}">
                <a16:creationId xmlns:a16="http://schemas.microsoft.com/office/drawing/2014/main" id="{BAA42605-D696-484D-B611-62CB3140EAC3}"/>
              </a:ext>
            </a:extLst>
          </p:cNvPr>
          <p:cNvSpPr>
            <a:spLocks noGrp="1"/>
          </p:cNvSpPr>
          <p:nvPr>
            <p:ph type="sldNum" sz="quarter" idx="15"/>
          </p:nvPr>
        </p:nvSpPr>
        <p:spPr>
          <a:xfrm>
            <a:off x="8610600" y="6356350"/>
            <a:ext cx="2743200" cy="365125"/>
          </a:xfrm>
        </p:spPr>
        <p:txBody>
          <a:bodyPr rtlCol="0"/>
          <a:lstStyle>
            <a:lvl1pPr>
              <a:defRPr sz="900">
                <a:solidFill>
                  <a:schemeClr val="accent5"/>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3655682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ítulo y cuatro contenidos">
    <p:bg>
      <p:bgPr>
        <a:solidFill>
          <a:schemeClr val="accent4"/>
        </a:solidFill>
        <a:effectLst/>
      </p:bgPr>
    </p:bg>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C2A3DF3F-0A0C-4018-A9D5-6DE43170F37E}"/>
              </a:ext>
            </a:extLst>
          </p:cNvPr>
          <p:cNvSpPr>
            <a:spLocks noGrp="1"/>
          </p:cNvSpPr>
          <p:nvPr>
            <p:ph type="title"/>
          </p:nvPr>
        </p:nvSpPr>
        <p:spPr>
          <a:xfrm>
            <a:off x="2024742" y="822325"/>
            <a:ext cx="9329058" cy="1325563"/>
          </a:xfrm>
        </p:spPr>
        <p:txBody>
          <a:bodyPr rtlCol="0" anchor="b"/>
          <a:lstStyle>
            <a:lvl1pPr>
              <a:defRPr b="1">
                <a:solidFill>
                  <a:schemeClr val="bg1"/>
                </a:solidFill>
              </a:defRPr>
            </a:lvl1pPr>
          </a:lstStyle>
          <a:p>
            <a:pPr rtl="0"/>
            <a:r>
              <a:rPr lang="es-ES" noProof="0"/>
              <a:t>Haga clic para modificar el estilo de título del patrón</a:t>
            </a:r>
          </a:p>
        </p:txBody>
      </p:sp>
      <p:sp>
        <p:nvSpPr>
          <p:cNvPr id="8" name="Marcador de contenido 2">
            <a:extLst>
              <a:ext uri="{FF2B5EF4-FFF2-40B4-BE49-F238E27FC236}">
                <a16:creationId xmlns:a16="http://schemas.microsoft.com/office/drawing/2014/main" id="{B2E9ED8E-C27B-434B-BABA-E66DF12C5036}"/>
              </a:ext>
            </a:extLst>
          </p:cNvPr>
          <p:cNvSpPr>
            <a:spLocks noGrp="1"/>
          </p:cNvSpPr>
          <p:nvPr>
            <p:ph idx="1"/>
          </p:nvPr>
        </p:nvSpPr>
        <p:spPr>
          <a:xfrm>
            <a:off x="2024742" y="2595562"/>
            <a:ext cx="4334689" cy="474211"/>
          </a:xfrm>
        </p:spPr>
        <p:txBody>
          <a:bodyPr rtlCol="0">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10" name="Rectángulo 9">
            <a:extLst>
              <a:ext uri="{FF2B5EF4-FFF2-40B4-BE49-F238E27FC236}">
                <a16:creationId xmlns:a16="http://schemas.microsoft.com/office/drawing/2014/main" id="{CA9EBAE4-D52F-453F-8270-8B6E097489BF}"/>
              </a:ext>
            </a:extLst>
          </p:cNvPr>
          <p:cNvSpPr/>
          <p:nvPr userDrawn="1"/>
        </p:nvSpPr>
        <p:spPr>
          <a:xfrm>
            <a:off x="0" y="-1"/>
            <a:ext cx="674914" cy="68579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2" name="Rectángulo 11">
            <a:extLst>
              <a:ext uri="{FF2B5EF4-FFF2-40B4-BE49-F238E27FC236}">
                <a16:creationId xmlns:a16="http://schemas.microsoft.com/office/drawing/2014/main" id="{E9FC540D-D53A-486F-96EA-3488254DA8F1}"/>
              </a:ext>
            </a:extLst>
          </p:cNvPr>
          <p:cNvSpPr/>
          <p:nvPr userDrawn="1"/>
        </p:nvSpPr>
        <p:spPr>
          <a:xfrm flipV="1">
            <a:off x="674914" y="0"/>
            <a:ext cx="67491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4" name="Marcador de contenido 2">
            <a:extLst>
              <a:ext uri="{FF2B5EF4-FFF2-40B4-BE49-F238E27FC236}">
                <a16:creationId xmlns:a16="http://schemas.microsoft.com/office/drawing/2014/main" id="{AA5699F8-E412-4D90-AD9E-5A933F03D673}"/>
              </a:ext>
            </a:extLst>
          </p:cNvPr>
          <p:cNvSpPr>
            <a:spLocks noGrp="1"/>
          </p:cNvSpPr>
          <p:nvPr>
            <p:ph idx="10"/>
          </p:nvPr>
        </p:nvSpPr>
        <p:spPr>
          <a:xfrm>
            <a:off x="7019111" y="2595562"/>
            <a:ext cx="4334689" cy="474211"/>
          </a:xfrm>
        </p:spPr>
        <p:txBody>
          <a:bodyPr rtlCol="0">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15" name="Marcador de contenido 2">
            <a:extLst>
              <a:ext uri="{FF2B5EF4-FFF2-40B4-BE49-F238E27FC236}">
                <a16:creationId xmlns:a16="http://schemas.microsoft.com/office/drawing/2014/main" id="{3C6CD4EE-A2DF-4227-8E8E-061E1811B311}"/>
              </a:ext>
            </a:extLst>
          </p:cNvPr>
          <p:cNvSpPr>
            <a:spLocks noGrp="1"/>
          </p:cNvSpPr>
          <p:nvPr>
            <p:ph idx="11"/>
          </p:nvPr>
        </p:nvSpPr>
        <p:spPr>
          <a:xfrm>
            <a:off x="2024742" y="4446132"/>
            <a:ext cx="4334689" cy="474211"/>
          </a:xfrm>
        </p:spPr>
        <p:txBody>
          <a:bodyPr rtlCol="0">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16" name="Marcador de contenido 2">
            <a:extLst>
              <a:ext uri="{FF2B5EF4-FFF2-40B4-BE49-F238E27FC236}">
                <a16:creationId xmlns:a16="http://schemas.microsoft.com/office/drawing/2014/main" id="{2BD7E863-25A7-4713-A3A0-9A5F432FE00D}"/>
              </a:ext>
            </a:extLst>
          </p:cNvPr>
          <p:cNvSpPr>
            <a:spLocks noGrp="1"/>
          </p:cNvSpPr>
          <p:nvPr>
            <p:ph idx="12"/>
          </p:nvPr>
        </p:nvSpPr>
        <p:spPr>
          <a:xfrm>
            <a:off x="7019111" y="4446132"/>
            <a:ext cx="4334689" cy="474211"/>
          </a:xfrm>
        </p:spPr>
        <p:txBody>
          <a:bodyPr rtlCol="0">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17" name="Marcador de contenido 2">
            <a:extLst>
              <a:ext uri="{FF2B5EF4-FFF2-40B4-BE49-F238E27FC236}">
                <a16:creationId xmlns:a16="http://schemas.microsoft.com/office/drawing/2014/main" id="{13EEC52D-9939-4E0F-B26E-6287735877FF}"/>
              </a:ext>
            </a:extLst>
          </p:cNvPr>
          <p:cNvSpPr>
            <a:spLocks noGrp="1"/>
          </p:cNvSpPr>
          <p:nvPr>
            <p:ph idx="13"/>
          </p:nvPr>
        </p:nvSpPr>
        <p:spPr>
          <a:xfrm>
            <a:off x="2024740" y="3069773"/>
            <a:ext cx="4334689" cy="1219201"/>
          </a:xfrm>
        </p:spPr>
        <p:txBody>
          <a:bodyPr rtlCol="0">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18" name="Marcador de contenido 2">
            <a:extLst>
              <a:ext uri="{FF2B5EF4-FFF2-40B4-BE49-F238E27FC236}">
                <a16:creationId xmlns:a16="http://schemas.microsoft.com/office/drawing/2014/main" id="{3F6A9263-89CC-446B-AA55-FA0F0180A706}"/>
              </a:ext>
            </a:extLst>
          </p:cNvPr>
          <p:cNvSpPr>
            <a:spLocks noGrp="1"/>
          </p:cNvSpPr>
          <p:nvPr>
            <p:ph idx="14"/>
          </p:nvPr>
        </p:nvSpPr>
        <p:spPr>
          <a:xfrm>
            <a:off x="7019109" y="3069773"/>
            <a:ext cx="4334689" cy="1219201"/>
          </a:xfrm>
        </p:spPr>
        <p:txBody>
          <a:bodyPr rtlCol="0">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19" name="Marcador de contenido 2">
            <a:extLst>
              <a:ext uri="{FF2B5EF4-FFF2-40B4-BE49-F238E27FC236}">
                <a16:creationId xmlns:a16="http://schemas.microsoft.com/office/drawing/2014/main" id="{73A562DC-F1FD-4766-B507-CC08FBA1EE68}"/>
              </a:ext>
            </a:extLst>
          </p:cNvPr>
          <p:cNvSpPr>
            <a:spLocks noGrp="1"/>
          </p:cNvSpPr>
          <p:nvPr>
            <p:ph idx="15"/>
          </p:nvPr>
        </p:nvSpPr>
        <p:spPr>
          <a:xfrm>
            <a:off x="2024740" y="4920343"/>
            <a:ext cx="4334689" cy="1219201"/>
          </a:xfrm>
        </p:spPr>
        <p:txBody>
          <a:bodyPr rtlCol="0">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20" name="Marcador de contenido 2">
            <a:extLst>
              <a:ext uri="{FF2B5EF4-FFF2-40B4-BE49-F238E27FC236}">
                <a16:creationId xmlns:a16="http://schemas.microsoft.com/office/drawing/2014/main" id="{B4A99B91-CC4B-4964-B372-94ED4BB9A772}"/>
              </a:ext>
            </a:extLst>
          </p:cNvPr>
          <p:cNvSpPr>
            <a:spLocks noGrp="1"/>
          </p:cNvSpPr>
          <p:nvPr>
            <p:ph idx="16"/>
          </p:nvPr>
        </p:nvSpPr>
        <p:spPr>
          <a:xfrm>
            <a:off x="7019109" y="4920343"/>
            <a:ext cx="4334689" cy="1219201"/>
          </a:xfrm>
        </p:spPr>
        <p:txBody>
          <a:bodyPr rtlCol="0">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21" name="Marcador de fecha 4">
            <a:extLst>
              <a:ext uri="{FF2B5EF4-FFF2-40B4-BE49-F238E27FC236}">
                <a16:creationId xmlns:a16="http://schemas.microsoft.com/office/drawing/2014/main" id="{5413A312-123E-4C7A-864E-C120568D6037}"/>
              </a:ext>
            </a:extLst>
          </p:cNvPr>
          <p:cNvSpPr>
            <a:spLocks noGrp="1"/>
          </p:cNvSpPr>
          <p:nvPr>
            <p:ph type="dt" sz="half" idx="17"/>
          </p:nvPr>
        </p:nvSpPr>
        <p:spPr>
          <a:xfrm>
            <a:off x="2024740" y="6356350"/>
            <a:ext cx="1556659" cy="365125"/>
          </a:xfrm>
        </p:spPr>
        <p:txBody>
          <a:bodyPr rtlCol="0"/>
          <a:lstStyle>
            <a:lvl1pPr>
              <a:defRPr sz="900">
                <a:solidFill>
                  <a:schemeClr val="accent4">
                    <a:lumMod val="40000"/>
                    <a:lumOff val="60000"/>
                  </a:schemeClr>
                </a:solidFill>
              </a:defRPr>
            </a:lvl1pPr>
          </a:lstStyle>
          <a:p>
            <a:pPr rtl="0"/>
            <a:r>
              <a:rPr lang="es-ES" noProof="0"/>
              <a:t>29/7/20XX</a:t>
            </a:r>
          </a:p>
        </p:txBody>
      </p:sp>
      <p:sp>
        <p:nvSpPr>
          <p:cNvPr id="22" name="Marcador de pie de página 5">
            <a:extLst>
              <a:ext uri="{FF2B5EF4-FFF2-40B4-BE49-F238E27FC236}">
                <a16:creationId xmlns:a16="http://schemas.microsoft.com/office/drawing/2014/main" id="{F3306EE3-B07E-48BA-A4EE-EAFE9A458C38}"/>
              </a:ext>
            </a:extLst>
          </p:cNvPr>
          <p:cNvSpPr>
            <a:spLocks noGrp="1"/>
          </p:cNvSpPr>
          <p:nvPr>
            <p:ph type="ftr" sz="quarter" idx="18"/>
          </p:nvPr>
        </p:nvSpPr>
        <p:spPr>
          <a:xfrm>
            <a:off x="4038600" y="6356350"/>
            <a:ext cx="5268686" cy="365125"/>
          </a:xfrm>
        </p:spPr>
        <p:txBody>
          <a:bodyPr rtlCol="0"/>
          <a:lstStyle>
            <a:lvl1pPr>
              <a:defRPr sz="900">
                <a:solidFill>
                  <a:schemeClr val="accent4">
                    <a:lumMod val="40000"/>
                    <a:lumOff val="60000"/>
                  </a:schemeClr>
                </a:solidFill>
              </a:defRPr>
            </a:lvl1pPr>
          </a:lstStyle>
          <a:p>
            <a:pPr rtl="0"/>
            <a:r>
              <a:rPr lang="es-ES" noProof="0"/>
              <a:t>Orientación de empleados</a:t>
            </a:r>
          </a:p>
        </p:txBody>
      </p:sp>
      <p:sp>
        <p:nvSpPr>
          <p:cNvPr id="23" name="Marcador de número de diapositiva 6">
            <a:extLst>
              <a:ext uri="{FF2B5EF4-FFF2-40B4-BE49-F238E27FC236}">
                <a16:creationId xmlns:a16="http://schemas.microsoft.com/office/drawing/2014/main" id="{6A049DF0-5C6A-4542-841D-C03F62304820}"/>
              </a:ext>
            </a:extLst>
          </p:cNvPr>
          <p:cNvSpPr>
            <a:spLocks noGrp="1"/>
          </p:cNvSpPr>
          <p:nvPr>
            <p:ph type="sldNum" sz="quarter" idx="19"/>
          </p:nvPr>
        </p:nvSpPr>
        <p:spPr>
          <a:xfrm>
            <a:off x="9764486" y="6356350"/>
            <a:ext cx="1589314" cy="365125"/>
          </a:xfrm>
        </p:spPr>
        <p:txBody>
          <a:bodyPr rtlCol="0"/>
          <a:lstStyle>
            <a:lvl1pPr>
              <a:defRPr sz="900">
                <a:solidFill>
                  <a:schemeClr val="accent4">
                    <a:lumMod val="40000"/>
                    <a:lumOff val="60000"/>
                  </a:schemeClr>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248215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ítulo y contenido de la izquierda">
    <p:bg>
      <p:bgPr>
        <a:solidFill>
          <a:schemeClr val="accent4"/>
        </a:solidFill>
        <a:effectLst/>
      </p:bgPr>
    </p:bg>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79BF9015-BE24-42C7-B20B-596FE57DE338}"/>
              </a:ext>
            </a:extLst>
          </p:cNvPr>
          <p:cNvSpPr>
            <a:spLocks noGrp="1"/>
          </p:cNvSpPr>
          <p:nvPr>
            <p:ph type="title" hasCustomPrompt="1"/>
          </p:nvPr>
        </p:nvSpPr>
        <p:spPr>
          <a:xfrm>
            <a:off x="1173480" y="3864426"/>
            <a:ext cx="5684520" cy="737734"/>
          </a:xfrm>
        </p:spPr>
        <p:txBody>
          <a:bodyPr rtlCol="0" anchor="b"/>
          <a:lstStyle>
            <a:lvl1pPr>
              <a:defRPr b="1">
                <a:solidFill>
                  <a:schemeClr val="bg1"/>
                </a:solidFill>
              </a:defRPr>
            </a:lvl1pPr>
          </a:lstStyle>
          <a:p>
            <a:pPr rtl="0"/>
            <a:r>
              <a:rPr lang="es-ES" noProof="0"/>
              <a:t>Haga clic para editar el título</a:t>
            </a:r>
          </a:p>
        </p:txBody>
      </p:sp>
      <p:sp>
        <p:nvSpPr>
          <p:cNvPr id="8" name="Marcador de contenido 2">
            <a:extLst>
              <a:ext uri="{FF2B5EF4-FFF2-40B4-BE49-F238E27FC236}">
                <a16:creationId xmlns:a16="http://schemas.microsoft.com/office/drawing/2014/main" id="{37368391-D103-4780-88AC-9746C0359607}"/>
              </a:ext>
            </a:extLst>
          </p:cNvPr>
          <p:cNvSpPr>
            <a:spLocks noGrp="1"/>
          </p:cNvSpPr>
          <p:nvPr>
            <p:ph idx="1"/>
          </p:nvPr>
        </p:nvSpPr>
        <p:spPr>
          <a:xfrm>
            <a:off x="1173480" y="4879291"/>
            <a:ext cx="5684520" cy="1325563"/>
          </a:xfrm>
        </p:spPr>
        <p:txBody>
          <a:bodyPr rtlCol="0">
            <a:normAutofit/>
          </a:bodyPr>
          <a:lstStyle>
            <a:lvl1pPr marL="0" indent="0">
              <a:lnSpc>
                <a:spcPct val="100000"/>
              </a:lnSpc>
              <a:buNone/>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10" name="Rectángulo 9">
            <a:extLst>
              <a:ext uri="{FF2B5EF4-FFF2-40B4-BE49-F238E27FC236}">
                <a16:creationId xmlns:a16="http://schemas.microsoft.com/office/drawing/2014/main" id="{AA0B4B24-EFFA-49CE-88D9-B8E2ECE17208}"/>
              </a:ext>
            </a:extLst>
          </p:cNvPr>
          <p:cNvSpPr/>
          <p:nvPr userDrawn="1"/>
        </p:nvSpPr>
        <p:spPr>
          <a:xfrm>
            <a:off x="0" y="0"/>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2" name="Rectángulo 11">
            <a:extLst>
              <a:ext uri="{FF2B5EF4-FFF2-40B4-BE49-F238E27FC236}">
                <a16:creationId xmlns:a16="http://schemas.microsoft.com/office/drawing/2014/main" id="{A94AD39F-C2DD-4F6A-8AB9-EA5E0024EB1C}"/>
              </a:ext>
            </a:extLst>
          </p:cNvPr>
          <p:cNvSpPr/>
          <p:nvPr userDrawn="1"/>
        </p:nvSpPr>
        <p:spPr>
          <a:xfrm flipV="1">
            <a:off x="8016240" y="0"/>
            <a:ext cx="417576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4" name="Marcador de fecha 4">
            <a:extLst>
              <a:ext uri="{FF2B5EF4-FFF2-40B4-BE49-F238E27FC236}">
                <a16:creationId xmlns:a16="http://schemas.microsoft.com/office/drawing/2014/main" id="{38ABA718-1AEF-413D-964E-FA9CA8EDD8A2}"/>
              </a:ext>
            </a:extLst>
          </p:cNvPr>
          <p:cNvSpPr>
            <a:spLocks noGrp="1"/>
          </p:cNvSpPr>
          <p:nvPr>
            <p:ph type="dt" sz="half" idx="10"/>
          </p:nvPr>
        </p:nvSpPr>
        <p:spPr>
          <a:xfrm>
            <a:off x="838200" y="6356350"/>
            <a:ext cx="2743200" cy="365125"/>
          </a:xfrm>
        </p:spPr>
        <p:txBody>
          <a:bodyPr rtlCol="0"/>
          <a:lstStyle>
            <a:lvl1pPr>
              <a:defRPr sz="900">
                <a:solidFill>
                  <a:schemeClr val="accent4">
                    <a:lumMod val="40000"/>
                    <a:lumOff val="60000"/>
                  </a:schemeClr>
                </a:solidFill>
              </a:defRPr>
            </a:lvl1pPr>
          </a:lstStyle>
          <a:p>
            <a:pPr rtl="0"/>
            <a:r>
              <a:rPr lang="es-ES" noProof="0"/>
              <a:t>29/7/20XX</a:t>
            </a:r>
          </a:p>
        </p:txBody>
      </p:sp>
      <p:sp>
        <p:nvSpPr>
          <p:cNvPr id="9" name="Rectángulo 8">
            <a:extLst>
              <a:ext uri="{FF2B5EF4-FFF2-40B4-BE49-F238E27FC236}">
                <a16:creationId xmlns:a16="http://schemas.microsoft.com/office/drawing/2014/main" id="{0EE83AD3-B30F-42CE-99A0-D50CDB9C951F}"/>
              </a:ext>
            </a:extLst>
          </p:cNvPr>
          <p:cNvSpPr/>
          <p:nvPr userDrawn="1"/>
        </p:nvSpPr>
        <p:spPr>
          <a:xfrm>
            <a:off x="8011886" y="3429000"/>
            <a:ext cx="4180114" cy="3429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5" name="Marcador de pie de página 5">
            <a:extLst>
              <a:ext uri="{FF2B5EF4-FFF2-40B4-BE49-F238E27FC236}">
                <a16:creationId xmlns:a16="http://schemas.microsoft.com/office/drawing/2014/main" id="{BCCB3A69-6840-43C8-94EB-C3EF41DBCE74}"/>
              </a:ext>
            </a:extLst>
          </p:cNvPr>
          <p:cNvSpPr>
            <a:spLocks noGrp="1"/>
          </p:cNvSpPr>
          <p:nvPr>
            <p:ph type="ftr" sz="quarter" idx="11"/>
          </p:nvPr>
        </p:nvSpPr>
        <p:spPr>
          <a:xfrm>
            <a:off x="4038600" y="6356350"/>
            <a:ext cx="4114800" cy="365125"/>
          </a:xfrm>
        </p:spPr>
        <p:txBody>
          <a:bodyPr rtlCol="0"/>
          <a:lstStyle>
            <a:lvl1pPr>
              <a:defRPr sz="900">
                <a:solidFill>
                  <a:schemeClr val="accent4">
                    <a:lumMod val="40000"/>
                    <a:lumOff val="60000"/>
                  </a:schemeClr>
                </a:solidFill>
              </a:defRPr>
            </a:lvl1pPr>
          </a:lstStyle>
          <a:p>
            <a:pPr rtl="0"/>
            <a:r>
              <a:rPr lang="es-ES" noProof="0"/>
              <a:t>Orientación de empleados</a:t>
            </a:r>
          </a:p>
        </p:txBody>
      </p:sp>
      <p:sp>
        <p:nvSpPr>
          <p:cNvPr id="16" name="Marcador de número de diapositiva 6">
            <a:extLst>
              <a:ext uri="{FF2B5EF4-FFF2-40B4-BE49-F238E27FC236}">
                <a16:creationId xmlns:a16="http://schemas.microsoft.com/office/drawing/2014/main" id="{B374594B-C272-477C-B1DB-A1E214CEDA46}"/>
              </a:ext>
            </a:extLst>
          </p:cNvPr>
          <p:cNvSpPr>
            <a:spLocks noGrp="1"/>
          </p:cNvSpPr>
          <p:nvPr>
            <p:ph type="sldNum" sz="quarter" idx="12"/>
          </p:nvPr>
        </p:nvSpPr>
        <p:spPr>
          <a:xfrm>
            <a:off x="8610600" y="6356350"/>
            <a:ext cx="2743200" cy="365125"/>
          </a:xfrm>
        </p:spPr>
        <p:txBody>
          <a:bodyPr rtlCol="0"/>
          <a:lstStyle>
            <a:lvl1pPr>
              <a:defRPr sz="900">
                <a:solidFill>
                  <a:schemeClr val="accent2">
                    <a:lumMod val="50000"/>
                  </a:schemeClr>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2694643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entrar texto con borde superior">
    <p:bg>
      <p:bgPr>
        <a:solidFill>
          <a:schemeClr val="accent5"/>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AE12D1-08AF-45E9-A34A-BDE9E860BAA2}"/>
              </a:ext>
            </a:extLst>
          </p:cNvPr>
          <p:cNvSpPr>
            <a:spLocks noGrp="1"/>
          </p:cNvSpPr>
          <p:nvPr>
            <p:ph type="title"/>
          </p:nvPr>
        </p:nvSpPr>
        <p:spPr>
          <a:xfrm>
            <a:off x="3253740" y="1957701"/>
            <a:ext cx="5684520" cy="1305562"/>
          </a:xfrm>
        </p:spPr>
        <p:txBody>
          <a:bodyPr rtlCol="0" anchor="b"/>
          <a:lstStyle>
            <a:lvl1pPr algn="ctr">
              <a:defRPr b="1">
                <a:solidFill>
                  <a:schemeClr val="accent4"/>
                </a:solidFill>
              </a:defRPr>
            </a:lvl1pPr>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BF8F5A6A-E29E-401A-801A-8FD9CAABA7A5}"/>
              </a:ext>
            </a:extLst>
          </p:cNvPr>
          <p:cNvSpPr>
            <a:spLocks noGrp="1"/>
          </p:cNvSpPr>
          <p:nvPr>
            <p:ph idx="1"/>
          </p:nvPr>
        </p:nvSpPr>
        <p:spPr>
          <a:xfrm>
            <a:off x="3253740" y="3429000"/>
            <a:ext cx="5684520" cy="2347596"/>
          </a:xfrm>
        </p:spPr>
        <p:txBody>
          <a:bodyPr rtlCol="0">
            <a:normAutofit/>
          </a:bodyPr>
          <a:lstStyle>
            <a:lvl1pPr marL="0" indent="0" algn="ctr">
              <a:lnSpc>
                <a:spcPct val="100000"/>
              </a:lnSpc>
              <a:buNone/>
              <a:defRPr sz="1600">
                <a:solidFill>
                  <a:schemeClr val="accent4"/>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4" name="Rectángulo 3">
            <a:extLst>
              <a:ext uri="{FF2B5EF4-FFF2-40B4-BE49-F238E27FC236}">
                <a16:creationId xmlns:a16="http://schemas.microsoft.com/office/drawing/2014/main" id="{2B217CA4-9423-45D5-AD1D-2415B600F1DD}"/>
              </a:ext>
            </a:extLst>
          </p:cNvPr>
          <p:cNvSpPr/>
          <p:nvPr userDrawn="1"/>
        </p:nvSpPr>
        <p:spPr>
          <a:xfrm>
            <a:off x="0" y="0"/>
            <a:ext cx="12192000" cy="10814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5" name="Marcador de fecha 4">
            <a:extLst>
              <a:ext uri="{FF2B5EF4-FFF2-40B4-BE49-F238E27FC236}">
                <a16:creationId xmlns:a16="http://schemas.microsoft.com/office/drawing/2014/main" id="{4F525B7F-8292-4AE6-B9B3-F6C0621F1161}"/>
              </a:ext>
            </a:extLst>
          </p:cNvPr>
          <p:cNvSpPr>
            <a:spLocks noGrp="1"/>
          </p:cNvSpPr>
          <p:nvPr>
            <p:ph type="dt" sz="half" idx="10"/>
          </p:nvPr>
        </p:nvSpPr>
        <p:spPr/>
        <p:txBody>
          <a:bodyPr rtlCol="0"/>
          <a:lstStyle>
            <a:lvl1pPr>
              <a:defRPr sz="900">
                <a:solidFill>
                  <a:schemeClr val="accent5">
                    <a:lumMod val="75000"/>
                  </a:schemeClr>
                </a:solidFill>
              </a:defRPr>
            </a:lvl1pPr>
          </a:lstStyle>
          <a:p>
            <a:pPr rtl="0"/>
            <a:r>
              <a:rPr lang="es-ES" noProof="0"/>
              <a:t>29/7/20XX</a:t>
            </a:r>
          </a:p>
        </p:txBody>
      </p:sp>
      <p:sp>
        <p:nvSpPr>
          <p:cNvPr id="6" name="Marcador de pie de página 5">
            <a:extLst>
              <a:ext uri="{FF2B5EF4-FFF2-40B4-BE49-F238E27FC236}">
                <a16:creationId xmlns:a16="http://schemas.microsoft.com/office/drawing/2014/main" id="{E3E86D52-9DFB-4D69-BF39-2C163B3946ED}"/>
              </a:ext>
            </a:extLst>
          </p:cNvPr>
          <p:cNvSpPr>
            <a:spLocks noGrp="1"/>
          </p:cNvSpPr>
          <p:nvPr>
            <p:ph type="ftr" sz="quarter" idx="11"/>
          </p:nvPr>
        </p:nvSpPr>
        <p:spPr/>
        <p:txBody>
          <a:bodyPr rtlCol="0"/>
          <a:lstStyle>
            <a:lvl1pPr>
              <a:defRPr sz="900">
                <a:solidFill>
                  <a:schemeClr val="accent5">
                    <a:lumMod val="75000"/>
                  </a:schemeClr>
                </a:solidFill>
              </a:defRPr>
            </a:lvl1pPr>
          </a:lstStyle>
          <a:p>
            <a:pPr rtl="0"/>
            <a:r>
              <a:rPr lang="es-ES" noProof="0"/>
              <a:t>Orientación de empleados</a:t>
            </a:r>
          </a:p>
        </p:txBody>
      </p:sp>
      <p:sp>
        <p:nvSpPr>
          <p:cNvPr id="7" name="Marcador de número de diapositiva 6">
            <a:extLst>
              <a:ext uri="{FF2B5EF4-FFF2-40B4-BE49-F238E27FC236}">
                <a16:creationId xmlns:a16="http://schemas.microsoft.com/office/drawing/2014/main" id="{A0B91A39-D816-4317-AA23-55510F9D35DE}"/>
              </a:ext>
            </a:extLst>
          </p:cNvPr>
          <p:cNvSpPr>
            <a:spLocks noGrp="1"/>
          </p:cNvSpPr>
          <p:nvPr>
            <p:ph type="sldNum" sz="quarter" idx="12"/>
          </p:nvPr>
        </p:nvSpPr>
        <p:spPr/>
        <p:txBody>
          <a:bodyPr rtlCol="0"/>
          <a:lstStyle>
            <a:lvl1pPr>
              <a:defRPr sz="900">
                <a:solidFill>
                  <a:schemeClr val="accent5">
                    <a:lumMod val="75000"/>
                  </a:schemeClr>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3981607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Centrar texto">
    <p:bg>
      <p:bgPr>
        <a:solidFill>
          <a:schemeClr val="accent5"/>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AE12D1-08AF-45E9-A34A-BDE9E860BAA2}"/>
              </a:ext>
            </a:extLst>
          </p:cNvPr>
          <p:cNvSpPr>
            <a:spLocks noGrp="1"/>
          </p:cNvSpPr>
          <p:nvPr>
            <p:ph type="title"/>
          </p:nvPr>
        </p:nvSpPr>
        <p:spPr>
          <a:xfrm>
            <a:off x="3253740" y="1957701"/>
            <a:ext cx="5684520" cy="1305562"/>
          </a:xfrm>
        </p:spPr>
        <p:txBody>
          <a:bodyPr rtlCol="0" anchor="b"/>
          <a:lstStyle>
            <a:lvl1pPr algn="ctr">
              <a:defRPr b="1">
                <a:solidFill>
                  <a:schemeClr val="accent4"/>
                </a:solidFill>
              </a:defRPr>
            </a:lvl1pPr>
          </a:lstStyle>
          <a:p>
            <a:pPr rtl="0"/>
            <a:r>
              <a:rPr lang="es-ES" noProof="0"/>
              <a:t>Haga clic para modificar el estilo de título del patrón</a:t>
            </a:r>
            <a:endParaRPr lang="es-ES" noProof="0" dirty="0"/>
          </a:p>
        </p:txBody>
      </p:sp>
      <p:sp>
        <p:nvSpPr>
          <p:cNvPr id="3" name="Marcador de contenido 2">
            <a:extLst>
              <a:ext uri="{FF2B5EF4-FFF2-40B4-BE49-F238E27FC236}">
                <a16:creationId xmlns:a16="http://schemas.microsoft.com/office/drawing/2014/main" id="{BF8F5A6A-E29E-401A-801A-8FD9CAABA7A5}"/>
              </a:ext>
            </a:extLst>
          </p:cNvPr>
          <p:cNvSpPr>
            <a:spLocks noGrp="1"/>
          </p:cNvSpPr>
          <p:nvPr>
            <p:ph idx="1"/>
          </p:nvPr>
        </p:nvSpPr>
        <p:spPr>
          <a:xfrm>
            <a:off x="3253740" y="3429000"/>
            <a:ext cx="5684520" cy="2347596"/>
          </a:xfrm>
        </p:spPr>
        <p:txBody>
          <a:bodyPr rtlCol="0">
            <a:normAutofit/>
          </a:bodyPr>
          <a:lstStyle>
            <a:lvl1pPr marL="0" indent="0" algn="ctr">
              <a:lnSpc>
                <a:spcPct val="100000"/>
              </a:lnSpc>
              <a:buNone/>
              <a:defRPr sz="1600">
                <a:solidFill>
                  <a:schemeClr val="accent4"/>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es-ES" noProof="0"/>
              <a:t>Haga clic para modificar los estilos de texto del patrón</a:t>
            </a:r>
          </a:p>
        </p:txBody>
      </p:sp>
      <p:sp>
        <p:nvSpPr>
          <p:cNvPr id="5" name="Rectángulo 4">
            <a:extLst>
              <a:ext uri="{FF2B5EF4-FFF2-40B4-BE49-F238E27FC236}">
                <a16:creationId xmlns:a16="http://schemas.microsoft.com/office/drawing/2014/main" id="{D7B514D1-FFF2-4784-BC98-5C209566EB25}"/>
              </a:ext>
            </a:extLst>
          </p:cNvPr>
          <p:cNvSpPr/>
          <p:nvPr userDrawn="1"/>
        </p:nvSpPr>
        <p:spPr>
          <a:xfrm>
            <a:off x="0" y="0"/>
            <a:ext cx="191588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7" name="Rectángulo 6">
            <a:extLst>
              <a:ext uri="{FF2B5EF4-FFF2-40B4-BE49-F238E27FC236}">
                <a16:creationId xmlns:a16="http://schemas.microsoft.com/office/drawing/2014/main" id="{9F775047-FCCD-48A9-AE4B-E4619B3FA069}"/>
              </a:ext>
            </a:extLst>
          </p:cNvPr>
          <p:cNvSpPr/>
          <p:nvPr userDrawn="1"/>
        </p:nvSpPr>
        <p:spPr>
          <a:xfrm>
            <a:off x="10276114" y="0"/>
            <a:ext cx="191588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8" name="Marcador de fecha 4">
            <a:extLst>
              <a:ext uri="{FF2B5EF4-FFF2-40B4-BE49-F238E27FC236}">
                <a16:creationId xmlns:a16="http://schemas.microsoft.com/office/drawing/2014/main" id="{E57E5351-59BE-4BC8-83D8-BABF23172D89}"/>
              </a:ext>
            </a:extLst>
          </p:cNvPr>
          <p:cNvSpPr>
            <a:spLocks noGrp="1"/>
          </p:cNvSpPr>
          <p:nvPr>
            <p:ph type="dt" sz="half" idx="10"/>
          </p:nvPr>
        </p:nvSpPr>
        <p:spPr>
          <a:xfrm>
            <a:off x="838200" y="6356350"/>
            <a:ext cx="2743200" cy="365125"/>
          </a:xfrm>
        </p:spPr>
        <p:txBody>
          <a:bodyPr rtlCol="0"/>
          <a:lstStyle>
            <a:lvl1pPr>
              <a:defRPr sz="900">
                <a:solidFill>
                  <a:schemeClr val="accent5"/>
                </a:solidFill>
              </a:defRPr>
            </a:lvl1pPr>
          </a:lstStyle>
          <a:p>
            <a:pPr rtl="0"/>
            <a:r>
              <a:rPr lang="es-ES" noProof="0"/>
              <a:t>29/7/20XX</a:t>
            </a:r>
          </a:p>
        </p:txBody>
      </p:sp>
      <p:sp>
        <p:nvSpPr>
          <p:cNvPr id="9" name="Marcador de pie de página 5">
            <a:extLst>
              <a:ext uri="{FF2B5EF4-FFF2-40B4-BE49-F238E27FC236}">
                <a16:creationId xmlns:a16="http://schemas.microsoft.com/office/drawing/2014/main" id="{7F2C600D-D61A-47D7-88A2-66D269DCB3A3}"/>
              </a:ext>
            </a:extLst>
          </p:cNvPr>
          <p:cNvSpPr>
            <a:spLocks noGrp="1"/>
          </p:cNvSpPr>
          <p:nvPr>
            <p:ph type="ftr" sz="quarter" idx="11"/>
          </p:nvPr>
        </p:nvSpPr>
        <p:spPr>
          <a:xfrm>
            <a:off x="4038600" y="6356350"/>
            <a:ext cx="4114800" cy="365125"/>
          </a:xfrm>
        </p:spPr>
        <p:txBody>
          <a:bodyPr rtlCol="0"/>
          <a:lstStyle>
            <a:lvl1pPr>
              <a:defRPr sz="900">
                <a:solidFill>
                  <a:schemeClr val="accent5">
                    <a:lumMod val="75000"/>
                  </a:schemeClr>
                </a:solidFill>
              </a:defRPr>
            </a:lvl1pPr>
          </a:lstStyle>
          <a:p>
            <a:pPr rtl="0"/>
            <a:r>
              <a:rPr lang="es-ES" noProof="0"/>
              <a:t>Orientación de empleados</a:t>
            </a:r>
          </a:p>
        </p:txBody>
      </p:sp>
      <p:sp>
        <p:nvSpPr>
          <p:cNvPr id="10" name="Marcador de número de diapositiva 6">
            <a:extLst>
              <a:ext uri="{FF2B5EF4-FFF2-40B4-BE49-F238E27FC236}">
                <a16:creationId xmlns:a16="http://schemas.microsoft.com/office/drawing/2014/main" id="{E257B2EA-F7F2-4B84-A989-76BF9D0F8636}"/>
              </a:ext>
            </a:extLst>
          </p:cNvPr>
          <p:cNvSpPr>
            <a:spLocks noGrp="1"/>
          </p:cNvSpPr>
          <p:nvPr>
            <p:ph type="sldNum" sz="quarter" idx="12"/>
          </p:nvPr>
        </p:nvSpPr>
        <p:spPr>
          <a:xfrm>
            <a:off x="8610600" y="6356350"/>
            <a:ext cx="2743200" cy="365125"/>
          </a:xfrm>
        </p:spPr>
        <p:txBody>
          <a:bodyPr rtlCol="0"/>
          <a:lstStyle>
            <a:lvl1pPr>
              <a:defRPr sz="900">
                <a:solidFill>
                  <a:schemeClr val="accent5"/>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4255526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atro contenidos">
    <p:bg>
      <p:bgPr>
        <a:solidFill>
          <a:schemeClr val="accent5"/>
        </a:solidFill>
        <a:effectLst/>
      </p:bgPr>
    </p:bg>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E90D749F-1509-46B1-B8ED-3506AC084799}"/>
              </a:ext>
            </a:extLst>
          </p:cNvPr>
          <p:cNvSpPr/>
          <p:nvPr userDrawn="1"/>
        </p:nvSpPr>
        <p:spPr>
          <a:xfrm>
            <a:off x="0" y="0"/>
            <a:ext cx="12192000" cy="19814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5FC626A5-4FF6-42BD-858A-AE4B2C23A6BC}"/>
              </a:ext>
            </a:extLst>
          </p:cNvPr>
          <p:cNvSpPr>
            <a:spLocks noGrp="1"/>
          </p:cNvSpPr>
          <p:nvPr>
            <p:ph type="title"/>
          </p:nvPr>
        </p:nvSpPr>
        <p:spPr/>
        <p:txBody>
          <a:bodyPr rtlCol="0"/>
          <a:lstStyle>
            <a:lvl1pPr algn="ctr">
              <a:defRPr b="1">
                <a:solidFill>
                  <a:schemeClr val="bg1"/>
                </a:solidFill>
              </a:defRPr>
            </a:lvl1pPr>
          </a:lstStyle>
          <a:p>
            <a:pPr rtl="0"/>
            <a:r>
              <a:rPr lang="es-ES" noProof="0"/>
              <a:t>Haga clic para modificar el estilo de título del patrón</a:t>
            </a:r>
          </a:p>
        </p:txBody>
      </p:sp>
      <p:sp>
        <p:nvSpPr>
          <p:cNvPr id="9" name="Marcador de texto 8">
            <a:extLst>
              <a:ext uri="{FF2B5EF4-FFF2-40B4-BE49-F238E27FC236}">
                <a16:creationId xmlns:a16="http://schemas.microsoft.com/office/drawing/2014/main" id="{07F18567-9326-411F-BA8D-561D58C7DD91}"/>
              </a:ext>
            </a:extLst>
          </p:cNvPr>
          <p:cNvSpPr>
            <a:spLocks noGrp="1"/>
          </p:cNvSpPr>
          <p:nvPr>
            <p:ph type="body" sz="quarter" idx="33" hasCustomPrompt="1"/>
          </p:nvPr>
        </p:nvSpPr>
        <p:spPr>
          <a:xfrm>
            <a:off x="775607" y="4553832"/>
            <a:ext cx="2105186" cy="678667"/>
          </a:xfrm>
        </p:spPr>
        <p:txBody>
          <a:bodyPr rtlCol="0"/>
          <a:lstStyle>
            <a:lvl1pPr marL="0" indent="0" algn="ctr">
              <a:buFont typeface="Arial" panose="020B0604020202020204" pitchFamily="34" charset="0"/>
              <a:buNone/>
              <a:defRPr sz="1800">
                <a:solidFill>
                  <a:schemeClr val="accent4"/>
                </a:solidFill>
                <a:latin typeface="+mj-lt"/>
              </a:defRPr>
            </a:lvl1pPr>
          </a:lstStyle>
          <a:p>
            <a:pPr lvl="0" rtl="0"/>
            <a:r>
              <a:rPr lang="es-ES" noProof="0"/>
              <a:t>Viñeta 1</a:t>
            </a:r>
          </a:p>
        </p:txBody>
      </p:sp>
      <p:sp>
        <p:nvSpPr>
          <p:cNvPr id="11" name="Marcador de texto 8">
            <a:extLst>
              <a:ext uri="{FF2B5EF4-FFF2-40B4-BE49-F238E27FC236}">
                <a16:creationId xmlns:a16="http://schemas.microsoft.com/office/drawing/2014/main" id="{97E7DC10-1618-471B-9441-C640C7FEDD37}"/>
              </a:ext>
            </a:extLst>
          </p:cNvPr>
          <p:cNvSpPr>
            <a:spLocks noGrp="1"/>
          </p:cNvSpPr>
          <p:nvPr>
            <p:ph type="body" sz="quarter" idx="35" hasCustomPrompt="1"/>
          </p:nvPr>
        </p:nvSpPr>
        <p:spPr>
          <a:xfrm>
            <a:off x="3620807" y="4553832"/>
            <a:ext cx="2105186" cy="678667"/>
          </a:xfrm>
        </p:spPr>
        <p:txBody>
          <a:bodyPr rtlCol="0"/>
          <a:lstStyle>
            <a:lvl1pPr marL="0" indent="0" algn="ctr">
              <a:buFont typeface="Arial" panose="020B0604020202020204" pitchFamily="34" charset="0"/>
              <a:buNone/>
              <a:defRPr sz="1800">
                <a:solidFill>
                  <a:schemeClr val="accent4"/>
                </a:solidFill>
                <a:latin typeface="+mj-lt"/>
              </a:defRPr>
            </a:lvl1pPr>
          </a:lstStyle>
          <a:p>
            <a:pPr lvl="0" rtl="0"/>
            <a:r>
              <a:rPr lang="es-ES" noProof="0"/>
              <a:t>Viñeta 2</a:t>
            </a:r>
          </a:p>
        </p:txBody>
      </p:sp>
      <p:sp>
        <p:nvSpPr>
          <p:cNvPr id="13" name="Marcador de texto 8">
            <a:extLst>
              <a:ext uri="{FF2B5EF4-FFF2-40B4-BE49-F238E27FC236}">
                <a16:creationId xmlns:a16="http://schemas.microsoft.com/office/drawing/2014/main" id="{FDB26B40-5901-4EF0-BCF0-55677E28B176}"/>
              </a:ext>
            </a:extLst>
          </p:cNvPr>
          <p:cNvSpPr>
            <a:spLocks noGrp="1"/>
          </p:cNvSpPr>
          <p:nvPr>
            <p:ph type="body" sz="quarter" idx="37" hasCustomPrompt="1"/>
          </p:nvPr>
        </p:nvSpPr>
        <p:spPr>
          <a:xfrm>
            <a:off x="6466007" y="4553832"/>
            <a:ext cx="2105186" cy="678667"/>
          </a:xfrm>
        </p:spPr>
        <p:txBody>
          <a:bodyPr rtlCol="0"/>
          <a:lstStyle>
            <a:lvl1pPr marL="0" indent="0" algn="ctr">
              <a:buFont typeface="Arial" panose="020B0604020202020204" pitchFamily="34" charset="0"/>
              <a:buNone/>
              <a:defRPr sz="1800">
                <a:solidFill>
                  <a:schemeClr val="accent4"/>
                </a:solidFill>
                <a:latin typeface="+mj-lt"/>
              </a:defRPr>
            </a:lvl1pPr>
          </a:lstStyle>
          <a:p>
            <a:pPr lvl="0" rtl="0"/>
            <a:r>
              <a:rPr lang="es-ES" noProof="0"/>
              <a:t>Viñeta 3</a:t>
            </a:r>
          </a:p>
        </p:txBody>
      </p:sp>
      <p:sp>
        <p:nvSpPr>
          <p:cNvPr id="15" name="Marcador de texto 8">
            <a:extLst>
              <a:ext uri="{FF2B5EF4-FFF2-40B4-BE49-F238E27FC236}">
                <a16:creationId xmlns:a16="http://schemas.microsoft.com/office/drawing/2014/main" id="{9CB783F5-ED01-464E-9185-F05CFA0E84C4}"/>
              </a:ext>
            </a:extLst>
          </p:cNvPr>
          <p:cNvSpPr>
            <a:spLocks noGrp="1"/>
          </p:cNvSpPr>
          <p:nvPr>
            <p:ph type="body" sz="quarter" idx="45" hasCustomPrompt="1"/>
          </p:nvPr>
        </p:nvSpPr>
        <p:spPr>
          <a:xfrm>
            <a:off x="9311207" y="4553832"/>
            <a:ext cx="2105186" cy="678667"/>
          </a:xfrm>
        </p:spPr>
        <p:txBody>
          <a:bodyPr rtlCol="0"/>
          <a:lstStyle>
            <a:lvl1pPr marL="0" indent="0" algn="ctr">
              <a:buFont typeface="Arial" panose="020B0604020202020204" pitchFamily="34" charset="0"/>
              <a:buNone/>
              <a:defRPr sz="1800">
                <a:solidFill>
                  <a:schemeClr val="accent4"/>
                </a:solidFill>
                <a:latin typeface="+mj-lt"/>
              </a:defRPr>
            </a:lvl1pPr>
          </a:lstStyle>
          <a:p>
            <a:pPr lvl="0" rtl="0"/>
            <a:r>
              <a:rPr lang="es-ES" noProof="0"/>
              <a:t>Viñeta 4</a:t>
            </a:r>
          </a:p>
        </p:txBody>
      </p:sp>
      <p:sp>
        <p:nvSpPr>
          <p:cNvPr id="21" name="Marcador de posición de imagen en línea 20">
            <a:extLst>
              <a:ext uri="{FF2B5EF4-FFF2-40B4-BE49-F238E27FC236}">
                <a16:creationId xmlns:a16="http://schemas.microsoft.com/office/drawing/2014/main" id="{D25CFAE9-00ED-42E0-BC9A-37BA858979B3}"/>
              </a:ext>
            </a:extLst>
          </p:cNvPr>
          <p:cNvSpPr>
            <a:spLocks noGrp="1"/>
          </p:cNvSpPr>
          <p:nvPr>
            <p:ph type="clipArt" sz="quarter" idx="48"/>
          </p:nvPr>
        </p:nvSpPr>
        <p:spPr>
          <a:xfrm>
            <a:off x="1090200" y="3080256"/>
            <a:ext cx="1476375" cy="1474788"/>
          </a:xfrm>
        </p:spPr>
        <p:txBody>
          <a:bodyPr rtlCol="0">
            <a:normAutofit/>
          </a:bodyPr>
          <a:lstStyle>
            <a:lvl1pPr>
              <a:defRPr sz="1600"/>
            </a:lvl1pPr>
          </a:lstStyle>
          <a:p>
            <a:pPr rtl="0"/>
            <a:r>
              <a:rPr lang="es-ES" noProof="0"/>
              <a:t>Haga clic en el icono para agregar una imagen en línea</a:t>
            </a:r>
          </a:p>
        </p:txBody>
      </p:sp>
      <p:sp>
        <p:nvSpPr>
          <p:cNvPr id="22" name="Marcador de posición de imagen en línea 20">
            <a:extLst>
              <a:ext uri="{FF2B5EF4-FFF2-40B4-BE49-F238E27FC236}">
                <a16:creationId xmlns:a16="http://schemas.microsoft.com/office/drawing/2014/main" id="{280D5B0E-3D2E-4146-9670-B596E8EBD129}"/>
              </a:ext>
            </a:extLst>
          </p:cNvPr>
          <p:cNvSpPr>
            <a:spLocks noGrp="1"/>
          </p:cNvSpPr>
          <p:nvPr>
            <p:ph type="clipArt" sz="quarter" idx="49"/>
          </p:nvPr>
        </p:nvSpPr>
        <p:spPr>
          <a:xfrm>
            <a:off x="3935025" y="3080256"/>
            <a:ext cx="1476375" cy="1474788"/>
          </a:xfrm>
        </p:spPr>
        <p:txBody>
          <a:bodyPr rtlCol="0">
            <a:normAutofit/>
          </a:bodyPr>
          <a:lstStyle>
            <a:lvl1pPr>
              <a:defRPr sz="1600"/>
            </a:lvl1pPr>
          </a:lstStyle>
          <a:p>
            <a:pPr rtl="0"/>
            <a:r>
              <a:rPr lang="es-ES" noProof="0"/>
              <a:t>Haga clic en el icono para agregar una imagen en línea</a:t>
            </a:r>
          </a:p>
        </p:txBody>
      </p:sp>
      <p:sp>
        <p:nvSpPr>
          <p:cNvPr id="23" name="Marcador de posición de imagen en línea 20">
            <a:extLst>
              <a:ext uri="{FF2B5EF4-FFF2-40B4-BE49-F238E27FC236}">
                <a16:creationId xmlns:a16="http://schemas.microsoft.com/office/drawing/2014/main" id="{03D89936-E0D7-4618-9E72-EC1467568C21}"/>
              </a:ext>
            </a:extLst>
          </p:cNvPr>
          <p:cNvSpPr>
            <a:spLocks noGrp="1"/>
          </p:cNvSpPr>
          <p:nvPr>
            <p:ph type="clipArt" sz="quarter" idx="50"/>
          </p:nvPr>
        </p:nvSpPr>
        <p:spPr>
          <a:xfrm>
            <a:off x="6779850" y="3079044"/>
            <a:ext cx="1476375" cy="1474788"/>
          </a:xfrm>
        </p:spPr>
        <p:txBody>
          <a:bodyPr rtlCol="0">
            <a:normAutofit/>
          </a:bodyPr>
          <a:lstStyle>
            <a:lvl1pPr>
              <a:defRPr sz="1600"/>
            </a:lvl1pPr>
          </a:lstStyle>
          <a:p>
            <a:pPr rtl="0"/>
            <a:r>
              <a:rPr lang="es-ES" noProof="0"/>
              <a:t>Haga clic en el icono para agregar una imagen en línea</a:t>
            </a:r>
          </a:p>
        </p:txBody>
      </p:sp>
      <p:sp>
        <p:nvSpPr>
          <p:cNvPr id="24" name="Marcador de posición de imagen en línea 20">
            <a:extLst>
              <a:ext uri="{FF2B5EF4-FFF2-40B4-BE49-F238E27FC236}">
                <a16:creationId xmlns:a16="http://schemas.microsoft.com/office/drawing/2014/main" id="{08A2E99E-9F83-4666-BD35-056C88AEBFB1}"/>
              </a:ext>
            </a:extLst>
          </p:cNvPr>
          <p:cNvSpPr>
            <a:spLocks noGrp="1"/>
          </p:cNvSpPr>
          <p:nvPr>
            <p:ph type="clipArt" sz="quarter" idx="51"/>
          </p:nvPr>
        </p:nvSpPr>
        <p:spPr>
          <a:xfrm>
            <a:off x="9625612" y="3079044"/>
            <a:ext cx="1476375" cy="1474788"/>
          </a:xfrm>
        </p:spPr>
        <p:txBody>
          <a:bodyPr rtlCol="0">
            <a:normAutofit/>
          </a:bodyPr>
          <a:lstStyle>
            <a:lvl1pPr>
              <a:defRPr sz="1600"/>
            </a:lvl1pPr>
          </a:lstStyle>
          <a:p>
            <a:pPr rtl="0"/>
            <a:r>
              <a:rPr lang="es-ES" noProof="0"/>
              <a:t>Haga clic en el icono para agregar una imagen en línea</a:t>
            </a:r>
          </a:p>
        </p:txBody>
      </p:sp>
      <p:sp>
        <p:nvSpPr>
          <p:cNvPr id="25" name="Marcador de fecha 4">
            <a:extLst>
              <a:ext uri="{FF2B5EF4-FFF2-40B4-BE49-F238E27FC236}">
                <a16:creationId xmlns:a16="http://schemas.microsoft.com/office/drawing/2014/main" id="{8B2D064B-EC57-4EA9-96ED-918E61BFD5F4}"/>
              </a:ext>
            </a:extLst>
          </p:cNvPr>
          <p:cNvSpPr>
            <a:spLocks noGrp="1"/>
          </p:cNvSpPr>
          <p:nvPr>
            <p:ph type="dt" sz="half" idx="10"/>
          </p:nvPr>
        </p:nvSpPr>
        <p:spPr>
          <a:xfrm>
            <a:off x="838200" y="6356350"/>
            <a:ext cx="2743200" cy="365125"/>
          </a:xfrm>
        </p:spPr>
        <p:txBody>
          <a:bodyPr rtlCol="0"/>
          <a:lstStyle>
            <a:lvl1pPr>
              <a:defRPr sz="900">
                <a:solidFill>
                  <a:schemeClr val="accent5">
                    <a:lumMod val="75000"/>
                  </a:schemeClr>
                </a:solidFill>
              </a:defRPr>
            </a:lvl1pPr>
          </a:lstStyle>
          <a:p>
            <a:pPr rtl="0"/>
            <a:r>
              <a:rPr lang="es-ES" noProof="0"/>
              <a:t>29/7/20XX</a:t>
            </a:r>
          </a:p>
        </p:txBody>
      </p:sp>
      <p:sp>
        <p:nvSpPr>
          <p:cNvPr id="26" name="Marcador de pie de página 5">
            <a:extLst>
              <a:ext uri="{FF2B5EF4-FFF2-40B4-BE49-F238E27FC236}">
                <a16:creationId xmlns:a16="http://schemas.microsoft.com/office/drawing/2014/main" id="{B2A70FF9-0C32-4443-A788-56E40DD780D1}"/>
              </a:ext>
            </a:extLst>
          </p:cNvPr>
          <p:cNvSpPr>
            <a:spLocks noGrp="1"/>
          </p:cNvSpPr>
          <p:nvPr>
            <p:ph type="ftr" sz="quarter" idx="11"/>
          </p:nvPr>
        </p:nvSpPr>
        <p:spPr>
          <a:xfrm>
            <a:off x="4038600" y="6356350"/>
            <a:ext cx="4114800" cy="365125"/>
          </a:xfrm>
        </p:spPr>
        <p:txBody>
          <a:bodyPr rtlCol="0"/>
          <a:lstStyle>
            <a:lvl1pPr>
              <a:defRPr sz="900">
                <a:solidFill>
                  <a:schemeClr val="accent5">
                    <a:lumMod val="75000"/>
                  </a:schemeClr>
                </a:solidFill>
              </a:defRPr>
            </a:lvl1pPr>
          </a:lstStyle>
          <a:p>
            <a:pPr rtl="0"/>
            <a:r>
              <a:rPr lang="es-ES" noProof="0"/>
              <a:t>Orientación de empleados</a:t>
            </a:r>
          </a:p>
        </p:txBody>
      </p:sp>
      <p:sp>
        <p:nvSpPr>
          <p:cNvPr id="27" name="Marcador de número de diapositiva 6">
            <a:extLst>
              <a:ext uri="{FF2B5EF4-FFF2-40B4-BE49-F238E27FC236}">
                <a16:creationId xmlns:a16="http://schemas.microsoft.com/office/drawing/2014/main" id="{D51176E4-E898-4497-ACF7-72CFF75FED25}"/>
              </a:ext>
            </a:extLst>
          </p:cNvPr>
          <p:cNvSpPr>
            <a:spLocks noGrp="1"/>
          </p:cNvSpPr>
          <p:nvPr>
            <p:ph type="sldNum" sz="quarter" idx="12"/>
          </p:nvPr>
        </p:nvSpPr>
        <p:spPr>
          <a:xfrm>
            <a:off x="8610600" y="6356350"/>
            <a:ext cx="2743200" cy="365125"/>
          </a:xfrm>
        </p:spPr>
        <p:txBody>
          <a:bodyPr rtlCol="0"/>
          <a:lstStyle>
            <a:lvl1pPr>
              <a:defRPr sz="900">
                <a:solidFill>
                  <a:schemeClr val="accent5">
                    <a:lumMod val="75000"/>
                  </a:schemeClr>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2715236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ítulo, contenido y cuatro imágenes">
    <p:bg>
      <p:bgPr>
        <a:solidFill>
          <a:schemeClr val="accent4"/>
        </a:solidFill>
        <a:effectLst/>
      </p:bgPr>
    </p:bg>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FBCCBC51-CB80-441C-9628-70A3BFA8C31A}"/>
              </a:ext>
            </a:extLst>
          </p:cNvPr>
          <p:cNvSpPr/>
          <p:nvPr userDrawn="1"/>
        </p:nvSpPr>
        <p:spPr>
          <a:xfrm>
            <a:off x="0" y="3429000"/>
            <a:ext cx="48768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 name="Rectángulo 2">
            <a:extLst>
              <a:ext uri="{FF2B5EF4-FFF2-40B4-BE49-F238E27FC236}">
                <a16:creationId xmlns:a16="http://schemas.microsoft.com/office/drawing/2014/main" id="{E90D749F-1509-46B1-B8ED-3506AC084799}"/>
              </a:ext>
            </a:extLst>
          </p:cNvPr>
          <p:cNvSpPr/>
          <p:nvPr userDrawn="1"/>
        </p:nvSpPr>
        <p:spPr>
          <a:xfrm>
            <a:off x="0" y="1"/>
            <a:ext cx="48768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5FC626A5-4FF6-42BD-858A-AE4B2C23A6BC}"/>
              </a:ext>
            </a:extLst>
          </p:cNvPr>
          <p:cNvSpPr>
            <a:spLocks noGrp="1"/>
          </p:cNvSpPr>
          <p:nvPr>
            <p:ph type="title"/>
          </p:nvPr>
        </p:nvSpPr>
        <p:spPr>
          <a:xfrm>
            <a:off x="838200" y="365125"/>
            <a:ext cx="3200400" cy="2621139"/>
          </a:xfrm>
        </p:spPr>
        <p:txBody>
          <a:bodyPr rtlCol="0" anchor="b"/>
          <a:lstStyle>
            <a:lvl1pPr algn="l">
              <a:defRPr b="1">
                <a:solidFill>
                  <a:schemeClr val="accent4"/>
                </a:solidFill>
              </a:defRPr>
            </a:lvl1pPr>
          </a:lstStyle>
          <a:p>
            <a:pPr rtl="0"/>
            <a:r>
              <a:rPr lang="es-ES" noProof="0"/>
              <a:t>Haga clic para modificar el estilo de título del patrón</a:t>
            </a:r>
          </a:p>
        </p:txBody>
      </p:sp>
      <p:sp>
        <p:nvSpPr>
          <p:cNvPr id="9" name="Marcador de texto 8">
            <a:extLst>
              <a:ext uri="{FF2B5EF4-FFF2-40B4-BE49-F238E27FC236}">
                <a16:creationId xmlns:a16="http://schemas.microsoft.com/office/drawing/2014/main" id="{07F18567-9326-411F-BA8D-561D58C7DD91}"/>
              </a:ext>
            </a:extLst>
          </p:cNvPr>
          <p:cNvSpPr>
            <a:spLocks noGrp="1"/>
          </p:cNvSpPr>
          <p:nvPr>
            <p:ph type="body" sz="quarter" idx="33" hasCustomPrompt="1"/>
          </p:nvPr>
        </p:nvSpPr>
        <p:spPr>
          <a:xfrm>
            <a:off x="6073368" y="2131457"/>
            <a:ext cx="2105186" cy="365126"/>
          </a:xfrm>
        </p:spPr>
        <p:txBody>
          <a:bodyPr rtlCol="0"/>
          <a:lstStyle>
            <a:lvl1pPr marL="0" indent="0" algn="ctr">
              <a:buFont typeface="Arial" panose="020B0604020202020204" pitchFamily="34" charset="0"/>
              <a:buNone/>
              <a:defRPr sz="1800" b="1">
                <a:solidFill>
                  <a:schemeClr val="accent2"/>
                </a:solidFill>
                <a:latin typeface="+mj-lt"/>
              </a:defRPr>
            </a:lvl1pPr>
          </a:lstStyle>
          <a:p>
            <a:pPr lvl="0" rtl="0"/>
            <a:r>
              <a:rPr lang="es-ES" noProof="0"/>
              <a:t>Viñeta 1</a:t>
            </a:r>
          </a:p>
        </p:txBody>
      </p:sp>
      <p:sp>
        <p:nvSpPr>
          <p:cNvPr id="11" name="Marcador de texto 8">
            <a:extLst>
              <a:ext uri="{FF2B5EF4-FFF2-40B4-BE49-F238E27FC236}">
                <a16:creationId xmlns:a16="http://schemas.microsoft.com/office/drawing/2014/main" id="{97E7DC10-1618-471B-9441-C640C7FEDD37}"/>
              </a:ext>
            </a:extLst>
          </p:cNvPr>
          <p:cNvSpPr>
            <a:spLocks noGrp="1"/>
          </p:cNvSpPr>
          <p:nvPr>
            <p:ph type="body" sz="quarter" idx="35" hasCustomPrompt="1"/>
          </p:nvPr>
        </p:nvSpPr>
        <p:spPr>
          <a:xfrm>
            <a:off x="8924518" y="2131457"/>
            <a:ext cx="2105186" cy="365126"/>
          </a:xfrm>
        </p:spPr>
        <p:txBody>
          <a:bodyPr rtlCol="0"/>
          <a:lstStyle>
            <a:lvl1pPr marL="0" indent="0" algn="ctr">
              <a:buFont typeface="Arial" panose="020B0604020202020204" pitchFamily="34" charset="0"/>
              <a:buNone/>
              <a:defRPr sz="1800" b="1">
                <a:solidFill>
                  <a:schemeClr val="accent2"/>
                </a:solidFill>
                <a:latin typeface="+mj-lt"/>
              </a:defRPr>
            </a:lvl1pPr>
          </a:lstStyle>
          <a:p>
            <a:pPr lvl="0" rtl="0"/>
            <a:r>
              <a:rPr lang="es-ES" noProof="0"/>
              <a:t>Viñeta 2</a:t>
            </a:r>
          </a:p>
        </p:txBody>
      </p:sp>
      <p:sp>
        <p:nvSpPr>
          <p:cNvPr id="13" name="Marcador de texto 8">
            <a:extLst>
              <a:ext uri="{FF2B5EF4-FFF2-40B4-BE49-F238E27FC236}">
                <a16:creationId xmlns:a16="http://schemas.microsoft.com/office/drawing/2014/main" id="{FDB26B40-5901-4EF0-BCF0-55677E28B176}"/>
              </a:ext>
            </a:extLst>
          </p:cNvPr>
          <p:cNvSpPr>
            <a:spLocks noGrp="1"/>
          </p:cNvSpPr>
          <p:nvPr>
            <p:ph type="body" sz="quarter" idx="37" hasCustomPrompt="1"/>
          </p:nvPr>
        </p:nvSpPr>
        <p:spPr>
          <a:xfrm>
            <a:off x="6074118" y="4874657"/>
            <a:ext cx="2105186" cy="365126"/>
          </a:xfrm>
        </p:spPr>
        <p:txBody>
          <a:bodyPr rtlCol="0"/>
          <a:lstStyle>
            <a:lvl1pPr marL="0" indent="0" algn="ctr">
              <a:buFont typeface="Arial" panose="020B0604020202020204" pitchFamily="34" charset="0"/>
              <a:buNone/>
              <a:defRPr sz="1800" b="1">
                <a:solidFill>
                  <a:schemeClr val="accent2"/>
                </a:solidFill>
                <a:latin typeface="+mj-lt"/>
              </a:defRPr>
            </a:lvl1pPr>
          </a:lstStyle>
          <a:p>
            <a:pPr lvl="0" rtl="0"/>
            <a:r>
              <a:rPr lang="es-ES" noProof="0"/>
              <a:t>Viñeta 3</a:t>
            </a:r>
          </a:p>
        </p:txBody>
      </p:sp>
      <p:sp>
        <p:nvSpPr>
          <p:cNvPr id="15" name="Marcador de texto 8">
            <a:extLst>
              <a:ext uri="{FF2B5EF4-FFF2-40B4-BE49-F238E27FC236}">
                <a16:creationId xmlns:a16="http://schemas.microsoft.com/office/drawing/2014/main" id="{9CB783F5-ED01-464E-9185-F05CFA0E84C4}"/>
              </a:ext>
            </a:extLst>
          </p:cNvPr>
          <p:cNvSpPr>
            <a:spLocks noGrp="1"/>
          </p:cNvSpPr>
          <p:nvPr>
            <p:ph type="body" sz="quarter" idx="45" hasCustomPrompt="1"/>
          </p:nvPr>
        </p:nvSpPr>
        <p:spPr>
          <a:xfrm>
            <a:off x="8919318" y="4874657"/>
            <a:ext cx="2105186" cy="365126"/>
          </a:xfrm>
        </p:spPr>
        <p:txBody>
          <a:bodyPr rtlCol="0"/>
          <a:lstStyle>
            <a:lvl1pPr marL="0" indent="0" algn="ctr">
              <a:buFont typeface="Arial" panose="020B0604020202020204" pitchFamily="34" charset="0"/>
              <a:buNone/>
              <a:defRPr sz="1800" b="1">
                <a:solidFill>
                  <a:schemeClr val="accent2"/>
                </a:solidFill>
                <a:latin typeface="+mj-lt"/>
              </a:defRPr>
            </a:lvl1pPr>
          </a:lstStyle>
          <a:p>
            <a:pPr lvl="0" rtl="0"/>
            <a:r>
              <a:rPr lang="es-ES" noProof="0"/>
              <a:t>Viñeta 4</a:t>
            </a:r>
          </a:p>
        </p:txBody>
      </p:sp>
      <p:sp>
        <p:nvSpPr>
          <p:cNvPr id="21" name="Marcador de posición de imagen en línea 20">
            <a:extLst>
              <a:ext uri="{FF2B5EF4-FFF2-40B4-BE49-F238E27FC236}">
                <a16:creationId xmlns:a16="http://schemas.microsoft.com/office/drawing/2014/main" id="{D25CFAE9-00ED-42E0-BC9A-37BA858979B3}"/>
              </a:ext>
            </a:extLst>
          </p:cNvPr>
          <p:cNvSpPr>
            <a:spLocks noGrp="1"/>
          </p:cNvSpPr>
          <p:nvPr>
            <p:ph type="clipArt" sz="quarter" idx="48"/>
          </p:nvPr>
        </p:nvSpPr>
        <p:spPr>
          <a:xfrm>
            <a:off x="6387961" y="643469"/>
            <a:ext cx="1476375" cy="1474788"/>
          </a:xfrm>
        </p:spPr>
        <p:txBody>
          <a:bodyPr rtlCol="0">
            <a:normAutofit/>
          </a:bodyPr>
          <a:lstStyle>
            <a:lvl1pPr>
              <a:defRPr sz="1600"/>
            </a:lvl1pPr>
          </a:lstStyle>
          <a:p>
            <a:pPr rtl="0"/>
            <a:r>
              <a:rPr lang="es-ES" noProof="0"/>
              <a:t>Haga clic en el icono para agregar una imagen en línea</a:t>
            </a:r>
          </a:p>
        </p:txBody>
      </p:sp>
      <p:sp>
        <p:nvSpPr>
          <p:cNvPr id="22" name="Marcador de posición de imagen en línea 20">
            <a:extLst>
              <a:ext uri="{FF2B5EF4-FFF2-40B4-BE49-F238E27FC236}">
                <a16:creationId xmlns:a16="http://schemas.microsoft.com/office/drawing/2014/main" id="{280D5B0E-3D2E-4146-9670-B596E8EBD129}"/>
              </a:ext>
            </a:extLst>
          </p:cNvPr>
          <p:cNvSpPr>
            <a:spLocks noGrp="1"/>
          </p:cNvSpPr>
          <p:nvPr>
            <p:ph type="clipArt" sz="quarter" idx="49"/>
          </p:nvPr>
        </p:nvSpPr>
        <p:spPr>
          <a:xfrm>
            <a:off x="9238736" y="643469"/>
            <a:ext cx="1476375" cy="1474788"/>
          </a:xfrm>
        </p:spPr>
        <p:txBody>
          <a:bodyPr rtlCol="0">
            <a:normAutofit/>
          </a:bodyPr>
          <a:lstStyle>
            <a:lvl1pPr>
              <a:defRPr sz="1600"/>
            </a:lvl1pPr>
          </a:lstStyle>
          <a:p>
            <a:pPr rtl="0"/>
            <a:r>
              <a:rPr lang="es-ES" noProof="0"/>
              <a:t>Haga clic en el icono para agregar una imagen en línea</a:t>
            </a:r>
          </a:p>
        </p:txBody>
      </p:sp>
      <p:sp>
        <p:nvSpPr>
          <p:cNvPr id="23" name="Marcador de posición de imagen en línea 20">
            <a:extLst>
              <a:ext uri="{FF2B5EF4-FFF2-40B4-BE49-F238E27FC236}">
                <a16:creationId xmlns:a16="http://schemas.microsoft.com/office/drawing/2014/main" id="{03D89936-E0D7-4618-9E72-EC1467568C21}"/>
              </a:ext>
            </a:extLst>
          </p:cNvPr>
          <p:cNvSpPr>
            <a:spLocks noGrp="1"/>
          </p:cNvSpPr>
          <p:nvPr>
            <p:ph type="clipArt" sz="quarter" idx="50"/>
          </p:nvPr>
        </p:nvSpPr>
        <p:spPr>
          <a:xfrm>
            <a:off x="6387961" y="3385457"/>
            <a:ext cx="1476375" cy="1474788"/>
          </a:xfrm>
        </p:spPr>
        <p:txBody>
          <a:bodyPr rtlCol="0">
            <a:normAutofit/>
          </a:bodyPr>
          <a:lstStyle>
            <a:lvl1pPr>
              <a:defRPr sz="1600"/>
            </a:lvl1pPr>
          </a:lstStyle>
          <a:p>
            <a:pPr rtl="0"/>
            <a:r>
              <a:rPr lang="es-ES" noProof="0"/>
              <a:t>Haga clic en el icono para agregar una imagen en línea</a:t>
            </a:r>
          </a:p>
        </p:txBody>
      </p:sp>
      <p:sp>
        <p:nvSpPr>
          <p:cNvPr id="24" name="Marcador de posición de imagen en línea 20">
            <a:extLst>
              <a:ext uri="{FF2B5EF4-FFF2-40B4-BE49-F238E27FC236}">
                <a16:creationId xmlns:a16="http://schemas.microsoft.com/office/drawing/2014/main" id="{08A2E99E-9F83-4666-BD35-056C88AEBFB1}"/>
              </a:ext>
            </a:extLst>
          </p:cNvPr>
          <p:cNvSpPr>
            <a:spLocks noGrp="1"/>
          </p:cNvSpPr>
          <p:nvPr>
            <p:ph type="clipArt" sz="quarter" idx="51"/>
          </p:nvPr>
        </p:nvSpPr>
        <p:spPr>
          <a:xfrm>
            <a:off x="9233723" y="3385457"/>
            <a:ext cx="1476375" cy="1474788"/>
          </a:xfrm>
        </p:spPr>
        <p:txBody>
          <a:bodyPr rtlCol="0">
            <a:normAutofit/>
          </a:bodyPr>
          <a:lstStyle>
            <a:lvl1pPr>
              <a:defRPr sz="1600"/>
            </a:lvl1pPr>
          </a:lstStyle>
          <a:p>
            <a:pPr rtl="0"/>
            <a:r>
              <a:rPr lang="es-ES" noProof="0"/>
              <a:t>Haga clic en el icono para agregar una imagen en línea</a:t>
            </a:r>
          </a:p>
        </p:txBody>
      </p:sp>
      <p:sp>
        <p:nvSpPr>
          <p:cNvPr id="5" name="Marcador de texto 4">
            <a:extLst>
              <a:ext uri="{FF2B5EF4-FFF2-40B4-BE49-F238E27FC236}">
                <a16:creationId xmlns:a16="http://schemas.microsoft.com/office/drawing/2014/main" id="{E8A1CBAE-F2E5-4866-A865-C55E62573492}"/>
              </a:ext>
            </a:extLst>
          </p:cNvPr>
          <p:cNvSpPr>
            <a:spLocks noGrp="1"/>
          </p:cNvSpPr>
          <p:nvPr>
            <p:ph type="body" sz="quarter" idx="52"/>
          </p:nvPr>
        </p:nvSpPr>
        <p:spPr>
          <a:xfrm>
            <a:off x="838200" y="4112198"/>
            <a:ext cx="3200400" cy="1395974"/>
          </a:xfrm>
        </p:spPr>
        <p:txBody>
          <a:bodyPr rtlCol="0" anchor="t">
            <a:normAutofit/>
          </a:bodyPr>
          <a:lstStyle>
            <a:lvl1pPr marL="0" indent="0" algn="l">
              <a:lnSpc>
                <a:spcPct val="100000"/>
              </a:lnSpc>
              <a:buNone/>
              <a:defRPr sz="1600">
                <a:solidFill>
                  <a:schemeClr val="bg1"/>
                </a:solidFill>
              </a:defRPr>
            </a:lvl1pPr>
          </a:lstStyle>
          <a:p>
            <a:pPr lvl="0" rtl="0"/>
            <a:r>
              <a:rPr lang="es-ES" noProof="0"/>
              <a:t>Haga clic para modificar los estilos de texto del patrón</a:t>
            </a:r>
          </a:p>
        </p:txBody>
      </p:sp>
      <p:sp>
        <p:nvSpPr>
          <p:cNvPr id="16" name="Marcador de texto 8">
            <a:extLst>
              <a:ext uri="{FF2B5EF4-FFF2-40B4-BE49-F238E27FC236}">
                <a16:creationId xmlns:a16="http://schemas.microsoft.com/office/drawing/2014/main" id="{DA996B3F-2EC7-495F-920F-B21C55D9428F}"/>
              </a:ext>
            </a:extLst>
          </p:cNvPr>
          <p:cNvSpPr>
            <a:spLocks noGrp="1"/>
          </p:cNvSpPr>
          <p:nvPr>
            <p:ph type="body" sz="quarter" idx="53" hasCustomPrompt="1"/>
          </p:nvPr>
        </p:nvSpPr>
        <p:spPr>
          <a:xfrm>
            <a:off x="6073368" y="2577595"/>
            <a:ext cx="2105186" cy="365126"/>
          </a:xfrm>
        </p:spPr>
        <p:txBody>
          <a:bodyPr rtlCol="0"/>
          <a:lstStyle>
            <a:lvl1pPr marL="0" indent="0" algn="ctr">
              <a:buFont typeface="Arial" panose="020B0604020202020204" pitchFamily="34" charset="0"/>
              <a:buNone/>
              <a:defRPr sz="1800">
                <a:solidFill>
                  <a:schemeClr val="bg1"/>
                </a:solidFill>
                <a:latin typeface="+mj-lt"/>
              </a:defRPr>
            </a:lvl1pPr>
          </a:lstStyle>
          <a:p>
            <a:pPr lvl="0" rtl="0"/>
            <a:r>
              <a:rPr lang="es-ES" noProof="0"/>
              <a:t>Viñeta 1</a:t>
            </a:r>
          </a:p>
        </p:txBody>
      </p:sp>
      <p:sp>
        <p:nvSpPr>
          <p:cNvPr id="17" name="Marcador de texto 8">
            <a:extLst>
              <a:ext uri="{FF2B5EF4-FFF2-40B4-BE49-F238E27FC236}">
                <a16:creationId xmlns:a16="http://schemas.microsoft.com/office/drawing/2014/main" id="{8F06E2A5-B7ED-4E1B-9B77-DFF175FA257A}"/>
              </a:ext>
            </a:extLst>
          </p:cNvPr>
          <p:cNvSpPr>
            <a:spLocks noGrp="1"/>
          </p:cNvSpPr>
          <p:nvPr>
            <p:ph type="body" sz="quarter" idx="54" hasCustomPrompt="1"/>
          </p:nvPr>
        </p:nvSpPr>
        <p:spPr>
          <a:xfrm>
            <a:off x="8924518" y="2577595"/>
            <a:ext cx="2105186" cy="365126"/>
          </a:xfrm>
        </p:spPr>
        <p:txBody>
          <a:bodyPr rtlCol="0"/>
          <a:lstStyle>
            <a:lvl1pPr marL="0" indent="0" algn="ctr">
              <a:buFont typeface="Arial" panose="020B0604020202020204" pitchFamily="34" charset="0"/>
              <a:buNone/>
              <a:defRPr sz="1800">
                <a:solidFill>
                  <a:schemeClr val="bg1"/>
                </a:solidFill>
                <a:latin typeface="+mj-lt"/>
              </a:defRPr>
            </a:lvl1pPr>
          </a:lstStyle>
          <a:p>
            <a:pPr lvl="0" rtl="0"/>
            <a:r>
              <a:rPr lang="es-ES" noProof="0"/>
              <a:t>Viñeta 2</a:t>
            </a:r>
          </a:p>
        </p:txBody>
      </p:sp>
      <p:sp>
        <p:nvSpPr>
          <p:cNvPr id="18" name="Marcador de texto 8">
            <a:extLst>
              <a:ext uri="{FF2B5EF4-FFF2-40B4-BE49-F238E27FC236}">
                <a16:creationId xmlns:a16="http://schemas.microsoft.com/office/drawing/2014/main" id="{D12A97F1-04F3-48EA-99B9-030059505D91}"/>
              </a:ext>
            </a:extLst>
          </p:cNvPr>
          <p:cNvSpPr>
            <a:spLocks noGrp="1"/>
          </p:cNvSpPr>
          <p:nvPr>
            <p:ph type="body" sz="quarter" idx="55" hasCustomPrompt="1"/>
          </p:nvPr>
        </p:nvSpPr>
        <p:spPr>
          <a:xfrm>
            <a:off x="6074118" y="5320795"/>
            <a:ext cx="2105186" cy="365126"/>
          </a:xfrm>
        </p:spPr>
        <p:txBody>
          <a:bodyPr rtlCol="0"/>
          <a:lstStyle>
            <a:lvl1pPr marL="0" indent="0" algn="ctr">
              <a:buFont typeface="Arial" panose="020B0604020202020204" pitchFamily="34" charset="0"/>
              <a:buNone/>
              <a:defRPr sz="1800">
                <a:solidFill>
                  <a:schemeClr val="bg1"/>
                </a:solidFill>
                <a:latin typeface="+mj-lt"/>
              </a:defRPr>
            </a:lvl1pPr>
          </a:lstStyle>
          <a:p>
            <a:pPr lvl="0" rtl="0"/>
            <a:r>
              <a:rPr lang="es-ES" noProof="0"/>
              <a:t>Viñeta 3</a:t>
            </a:r>
          </a:p>
        </p:txBody>
      </p:sp>
      <p:sp>
        <p:nvSpPr>
          <p:cNvPr id="19" name="Marcador de texto 8">
            <a:extLst>
              <a:ext uri="{FF2B5EF4-FFF2-40B4-BE49-F238E27FC236}">
                <a16:creationId xmlns:a16="http://schemas.microsoft.com/office/drawing/2014/main" id="{8884A8E9-B6DB-4ADD-A85B-593F618E457A}"/>
              </a:ext>
            </a:extLst>
          </p:cNvPr>
          <p:cNvSpPr>
            <a:spLocks noGrp="1"/>
          </p:cNvSpPr>
          <p:nvPr>
            <p:ph type="body" sz="quarter" idx="56" hasCustomPrompt="1"/>
          </p:nvPr>
        </p:nvSpPr>
        <p:spPr>
          <a:xfrm>
            <a:off x="8919318" y="5320795"/>
            <a:ext cx="2105186" cy="365126"/>
          </a:xfrm>
        </p:spPr>
        <p:txBody>
          <a:bodyPr rtlCol="0"/>
          <a:lstStyle>
            <a:lvl1pPr marL="0" indent="0" algn="ctr">
              <a:buFont typeface="Arial" panose="020B0604020202020204" pitchFamily="34" charset="0"/>
              <a:buNone/>
              <a:defRPr sz="1800">
                <a:solidFill>
                  <a:schemeClr val="bg1"/>
                </a:solidFill>
                <a:latin typeface="+mj-lt"/>
              </a:defRPr>
            </a:lvl1pPr>
          </a:lstStyle>
          <a:p>
            <a:pPr lvl="0" rtl="0"/>
            <a:r>
              <a:rPr lang="es-ES" noProof="0"/>
              <a:t>Viñeta 4</a:t>
            </a:r>
          </a:p>
        </p:txBody>
      </p:sp>
      <p:sp>
        <p:nvSpPr>
          <p:cNvPr id="28" name="Marcador de texto 4">
            <a:extLst>
              <a:ext uri="{FF2B5EF4-FFF2-40B4-BE49-F238E27FC236}">
                <a16:creationId xmlns:a16="http://schemas.microsoft.com/office/drawing/2014/main" id="{19E1EA5F-9EF0-45C3-94DD-6DF64F4DFA15}"/>
              </a:ext>
            </a:extLst>
          </p:cNvPr>
          <p:cNvSpPr>
            <a:spLocks noGrp="1"/>
          </p:cNvSpPr>
          <p:nvPr>
            <p:ph type="body" sz="quarter" idx="57"/>
          </p:nvPr>
        </p:nvSpPr>
        <p:spPr>
          <a:xfrm>
            <a:off x="838201" y="5511642"/>
            <a:ext cx="3200400" cy="844707"/>
          </a:xfrm>
        </p:spPr>
        <p:txBody>
          <a:bodyPr rtlCol="0" anchor="t">
            <a:normAutofit/>
          </a:bodyPr>
          <a:lstStyle>
            <a:lvl1pPr marL="0" indent="0" algn="l">
              <a:lnSpc>
                <a:spcPct val="100000"/>
              </a:lnSpc>
              <a:buNone/>
              <a:defRPr sz="1200">
                <a:solidFill>
                  <a:schemeClr val="bg1"/>
                </a:solidFill>
              </a:defRPr>
            </a:lvl1pPr>
          </a:lstStyle>
          <a:p>
            <a:pPr lvl="0" rtl="0"/>
            <a:r>
              <a:rPr lang="es-ES" noProof="0"/>
              <a:t>Haga clic para modificar los estilos de texto del patrón</a:t>
            </a:r>
          </a:p>
        </p:txBody>
      </p:sp>
      <p:sp>
        <p:nvSpPr>
          <p:cNvPr id="30" name="Marcador de fecha 4">
            <a:extLst>
              <a:ext uri="{FF2B5EF4-FFF2-40B4-BE49-F238E27FC236}">
                <a16:creationId xmlns:a16="http://schemas.microsoft.com/office/drawing/2014/main" id="{5EBE65FE-7980-4861-93F3-178D1931E7AF}"/>
              </a:ext>
            </a:extLst>
          </p:cNvPr>
          <p:cNvSpPr>
            <a:spLocks noGrp="1"/>
          </p:cNvSpPr>
          <p:nvPr>
            <p:ph type="dt" sz="half" idx="10"/>
          </p:nvPr>
        </p:nvSpPr>
        <p:spPr>
          <a:xfrm>
            <a:off x="838200" y="6356350"/>
            <a:ext cx="2743200" cy="365125"/>
          </a:xfrm>
        </p:spPr>
        <p:txBody>
          <a:bodyPr rtlCol="0"/>
          <a:lstStyle>
            <a:lvl1pPr>
              <a:defRPr sz="900">
                <a:solidFill>
                  <a:schemeClr val="accent1">
                    <a:lumMod val="40000"/>
                    <a:lumOff val="60000"/>
                  </a:schemeClr>
                </a:solidFill>
              </a:defRPr>
            </a:lvl1pPr>
          </a:lstStyle>
          <a:p>
            <a:pPr rtl="0"/>
            <a:r>
              <a:rPr lang="es-ES" noProof="0"/>
              <a:t>29/7/20XX</a:t>
            </a:r>
          </a:p>
        </p:txBody>
      </p:sp>
      <p:sp>
        <p:nvSpPr>
          <p:cNvPr id="31" name="Marcador de pie de página 5">
            <a:extLst>
              <a:ext uri="{FF2B5EF4-FFF2-40B4-BE49-F238E27FC236}">
                <a16:creationId xmlns:a16="http://schemas.microsoft.com/office/drawing/2014/main" id="{5941D839-A1FC-4620-8485-F69D66D599E0}"/>
              </a:ext>
            </a:extLst>
          </p:cNvPr>
          <p:cNvSpPr>
            <a:spLocks noGrp="1"/>
          </p:cNvSpPr>
          <p:nvPr>
            <p:ph type="ftr" sz="quarter" idx="11"/>
          </p:nvPr>
        </p:nvSpPr>
        <p:spPr>
          <a:xfrm>
            <a:off x="4038600" y="6356350"/>
            <a:ext cx="4114800" cy="365125"/>
          </a:xfrm>
        </p:spPr>
        <p:txBody>
          <a:bodyPr rtlCol="0"/>
          <a:lstStyle>
            <a:lvl1pPr>
              <a:defRPr sz="900">
                <a:solidFill>
                  <a:schemeClr val="accent4">
                    <a:lumMod val="40000"/>
                    <a:lumOff val="60000"/>
                  </a:schemeClr>
                </a:solidFill>
              </a:defRPr>
            </a:lvl1pPr>
          </a:lstStyle>
          <a:p>
            <a:pPr rtl="0"/>
            <a:r>
              <a:rPr lang="es-ES" noProof="0"/>
              <a:t>Orientación de empleados</a:t>
            </a:r>
          </a:p>
        </p:txBody>
      </p:sp>
      <p:sp>
        <p:nvSpPr>
          <p:cNvPr id="32" name="Marcador de número de diapositiva 6">
            <a:extLst>
              <a:ext uri="{FF2B5EF4-FFF2-40B4-BE49-F238E27FC236}">
                <a16:creationId xmlns:a16="http://schemas.microsoft.com/office/drawing/2014/main" id="{B3B8613F-19BE-4CDB-BC4C-C321B4B8F2CF}"/>
              </a:ext>
            </a:extLst>
          </p:cNvPr>
          <p:cNvSpPr>
            <a:spLocks noGrp="1"/>
          </p:cNvSpPr>
          <p:nvPr>
            <p:ph type="sldNum" sz="quarter" idx="12"/>
          </p:nvPr>
        </p:nvSpPr>
        <p:spPr>
          <a:xfrm>
            <a:off x="8610600" y="6356350"/>
            <a:ext cx="2743200" cy="365125"/>
          </a:xfrm>
        </p:spPr>
        <p:txBody>
          <a:bodyPr rtlCol="0"/>
          <a:lstStyle>
            <a:lvl1pPr>
              <a:defRPr sz="900">
                <a:solidFill>
                  <a:schemeClr val="accent4">
                    <a:lumMod val="40000"/>
                    <a:lumOff val="60000"/>
                  </a:schemeClr>
                </a:solidFill>
              </a:defRPr>
            </a:lvl1pPr>
          </a:lstStyle>
          <a:p>
            <a:pPr rtl="0"/>
            <a:fld id="{B5CEABB6-07DC-46E8-9B57-56EC44A396E5}" type="slidenum">
              <a:rPr lang="es-ES" noProof="0" smtClean="0"/>
              <a:pPr rtl="0"/>
              <a:t>‹Nº›</a:t>
            </a:fld>
            <a:endParaRPr lang="es-ES" noProof="0"/>
          </a:p>
        </p:txBody>
      </p:sp>
    </p:spTree>
    <p:extLst>
      <p:ext uri="{BB962C8B-B14F-4D97-AF65-F5344CB8AC3E}">
        <p14:creationId xmlns:p14="http://schemas.microsoft.com/office/powerpoint/2010/main" val="4185573425"/>
      </p:ext>
    </p:extLst>
  </p:cSld>
  <p:clrMapOvr>
    <a:masterClrMapping/>
  </p:clrMapOvr>
  <p:extLst>
    <p:ext uri="{DCECCB84-F9BA-43D5-87BE-67443E8EF086}">
      <p15:sldGuideLst xmlns:p15="http://schemas.microsoft.com/office/powerpoint/2012/main">
        <p15:guide id="1" orient="horz" pos="177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B4660D4-B0ED-42D9-BC6D-AF4F1F9CB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es-ES" noProof="0"/>
              <a:t>Haga clic para modificar el estilo de título del patrón</a:t>
            </a:r>
          </a:p>
        </p:txBody>
      </p:sp>
      <p:sp>
        <p:nvSpPr>
          <p:cNvPr id="3" name="Marcador de texto 2">
            <a:extLst>
              <a:ext uri="{FF2B5EF4-FFF2-40B4-BE49-F238E27FC236}">
                <a16:creationId xmlns:a16="http://schemas.microsoft.com/office/drawing/2014/main" id="{74C607AE-E8B7-4C3B-A6DA-04289E2F0A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a:extLst>
              <a:ext uri="{FF2B5EF4-FFF2-40B4-BE49-F238E27FC236}">
                <a16:creationId xmlns:a16="http://schemas.microsoft.com/office/drawing/2014/main" id="{001917CC-671D-47EA-B065-51E87EC27B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r>
              <a:rPr lang="es-ES" noProof="0"/>
              <a:t>29/7/20XX</a:t>
            </a:r>
          </a:p>
        </p:txBody>
      </p:sp>
      <p:sp>
        <p:nvSpPr>
          <p:cNvPr id="5" name="Marcador de pie de página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r>
              <a:rPr lang="es-ES" noProof="0"/>
              <a:t>Orientación de empleados</a:t>
            </a:r>
          </a:p>
        </p:txBody>
      </p:sp>
      <p:sp>
        <p:nvSpPr>
          <p:cNvPr id="6" name="Marcador de número de diapositiva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B5CEABB6-07DC-46E8-9B57-56EC44A396E5}" type="slidenum">
              <a:rPr lang="es-ES" noProof="0" smtClean="0"/>
              <a:t>‹Nº›</a:t>
            </a:fld>
            <a:endParaRPr lang="es-ES" noProof="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7" r:id="rId3"/>
    <p:sldLayoutId id="2147483674" r:id="rId4"/>
    <p:sldLayoutId id="2147483671" r:id="rId5"/>
    <p:sldLayoutId id="2147483666" r:id="rId6"/>
    <p:sldLayoutId id="2147483669" r:id="rId7"/>
    <p:sldLayoutId id="2147483661" r:id="rId8"/>
    <p:sldLayoutId id="2147483676" r:id="rId9"/>
    <p:sldLayoutId id="2147483670" r:id="rId10"/>
    <p:sldLayoutId id="2147483667" r:id="rId11"/>
    <p:sldLayoutId id="2147483673" r:id="rId12"/>
    <p:sldLayoutId id="2147483651" r:id="rId13"/>
    <p:sldLayoutId id="2147483672" r:id="rId1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mailto:natasha@contoso.com" TargetMode="External"/><Relationship Id="rId7" Type="http://schemas.openxmlformats.org/officeDocument/2006/relationships/image" Target="../media/image8.svg"/><Relationship Id="rId2" Type="http://schemas.openxmlformats.org/officeDocument/2006/relationships/notesSlide" Target="../notesSlides/notesSlide11.xml"/><Relationship Id="rId1" Type="http://schemas.openxmlformats.org/officeDocument/2006/relationships/slideLayout" Target="../slideLayouts/slideLayout9.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6815C6-3AD0-46E6-A74A-1967BD91AF50}"/>
              </a:ext>
            </a:extLst>
          </p:cNvPr>
          <p:cNvSpPr>
            <a:spLocks noGrp="1"/>
          </p:cNvSpPr>
          <p:nvPr>
            <p:ph type="ctrTitle"/>
          </p:nvPr>
        </p:nvSpPr>
        <p:spPr>
          <a:xfrm>
            <a:off x="0" y="1897811"/>
            <a:ext cx="7970808" cy="4399471"/>
          </a:xfrm>
        </p:spPr>
        <p:txBody>
          <a:bodyPr rtlCol="0">
            <a:normAutofit/>
          </a:bodyPr>
          <a:lstStyle/>
          <a:p>
            <a:pPr algn="l"/>
            <a:r>
              <a:rPr lang="es-ES" sz="6600" i="0" dirty="0">
                <a:effectLst/>
                <a:latin typeface="var(--font-fk-grotesk)"/>
              </a:rPr>
              <a:t>Ecuaciones de Valor y Tiempo Equivalente</a:t>
            </a:r>
          </a:p>
        </p:txBody>
      </p:sp>
    </p:spTree>
    <p:extLst>
      <p:ext uri="{BB962C8B-B14F-4D97-AF65-F5344CB8AC3E}">
        <p14:creationId xmlns:p14="http://schemas.microsoft.com/office/powerpoint/2010/main" val="1642425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9DE7F2-E890-4744-88DD-A75F5E300513}"/>
              </a:ext>
            </a:extLst>
          </p:cNvPr>
          <p:cNvSpPr>
            <a:spLocks noGrp="1"/>
          </p:cNvSpPr>
          <p:nvPr>
            <p:ph type="title"/>
          </p:nvPr>
        </p:nvSpPr>
        <p:spPr>
          <a:xfrm>
            <a:off x="831850" y="3429000"/>
            <a:ext cx="10515600" cy="3080657"/>
          </a:xfrm>
        </p:spPr>
        <p:txBody>
          <a:bodyPr rtlCol="0"/>
          <a:lstStyle/>
          <a:p>
            <a:pPr rtl="0"/>
            <a:r>
              <a:rPr lang="es-ES" dirty="0"/>
              <a:t>Recursos</a:t>
            </a:r>
          </a:p>
        </p:txBody>
      </p:sp>
    </p:spTree>
    <p:extLst>
      <p:ext uri="{BB962C8B-B14F-4D97-AF65-F5344CB8AC3E}">
        <p14:creationId xmlns:p14="http://schemas.microsoft.com/office/powerpoint/2010/main" val="707789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9A04E9-DA09-44FE-AB0C-6C47A1A96054}"/>
              </a:ext>
            </a:extLst>
          </p:cNvPr>
          <p:cNvSpPr>
            <a:spLocks noGrp="1"/>
          </p:cNvSpPr>
          <p:nvPr>
            <p:ph type="title"/>
          </p:nvPr>
        </p:nvSpPr>
        <p:spPr>
          <a:xfrm>
            <a:off x="838200" y="365125"/>
            <a:ext cx="3298418" cy="2621139"/>
          </a:xfrm>
        </p:spPr>
        <p:txBody>
          <a:bodyPr rtlCol="0"/>
          <a:lstStyle/>
          <a:p>
            <a:pPr rtl="0"/>
            <a:r>
              <a:rPr lang="es-ES" dirty="0"/>
              <a:t>Información de contacto</a:t>
            </a:r>
          </a:p>
        </p:txBody>
      </p:sp>
      <p:sp>
        <p:nvSpPr>
          <p:cNvPr id="11" name="Marcador de texto 10">
            <a:extLst>
              <a:ext uri="{FF2B5EF4-FFF2-40B4-BE49-F238E27FC236}">
                <a16:creationId xmlns:a16="http://schemas.microsoft.com/office/drawing/2014/main" id="{0A965D33-D1D3-495D-86C3-87EEFE7AAC3E}"/>
              </a:ext>
            </a:extLst>
          </p:cNvPr>
          <p:cNvSpPr>
            <a:spLocks noGrp="1"/>
          </p:cNvSpPr>
          <p:nvPr>
            <p:ph type="body" sz="quarter" idx="52"/>
          </p:nvPr>
        </p:nvSpPr>
        <p:spPr>
          <a:xfrm>
            <a:off x="838198" y="4112198"/>
            <a:ext cx="4114799" cy="1395974"/>
          </a:xfrm>
        </p:spPr>
        <p:txBody>
          <a:bodyPr rtlCol="0">
            <a:normAutofit/>
          </a:bodyPr>
          <a:lstStyle/>
          <a:p>
            <a:pPr rtl="0"/>
            <a:r>
              <a:rPr lang="es-ES"/>
              <a:t>Si tiene algún problema laboral, póngase en contacto con la administradora de RR. HH., Natasha Jones, en </a:t>
            </a:r>
            <a:r>
              <a:rPr lang="es-ES">
                <a:hlinkClick r:id="rId3">
                  <a:extLst>
                    <a:ext uri="{A12FA001-AC4F-418D-AE19-62706E023703}">
                      <ahyp:hlinkClr xmlns:ahyp="http://schemas.microsoft.com/office/drawing/2018/hyperlinkcolor" val="tx"/>
                    </a:ext>
                  </a:extLst>
                </a:hlinkClick>
              </a:rPr>
              <a:t>natasha@contoso.com</a:t>
            </a:r>
            <a:r>
              <a:rPr lang="es-ES"/>
              <a:t> o llamando al 206-555-0177.</a:t>
            </a:r>
          </a:p>
        </p:txBody>
      </p:sp>
      <p:sp>
        <p:nvSpPr>
          <p:cNvPr id="72" name="Marcador de texto 71">
            <a:extLst>
              <a:ext uri="{FF2B5EF4-FFF2-40B4-BE49-F238E27FC236}">
                <a16:creationId xmlns:a16="http://schemas.microsoft.com/office/drawing/2014/main" id="{A1C5BD91-F8E9-4D4A-81CB-189DD8CBD1CC}"/>
              </a:ext>
            </a:extLst>
          </p:cNvPr>
          <p:cNvSpPr>
            <a:spLocks noGrp="1"/>
          </p:cNvSpPr>
          <p:nvPr>
            <p:ph type="body" sz="quarter" idx="57"/>
          </p:nvPr>
        </p:nvSpPr>
        <p:spPr>
          <a:xfrm>
            <a:off x="838201" y="5511642"/>
            <a:ext cx="3200400" cy="844707"/>
          </a:xfrm>
        </p:spPr>
        <p:txBody>
          <a:bodyPr rtlCol="0"/>
          <a:lstStyle/>
          <a:p>
            <a:pPr rtl="0"/>
            <a:r>
              <a:rPr lang="es-ES"/>
              <a:t>Si tiene otras preguntas o preocupaciones laborales, aquí tiene una lista de números que pueden ser útiles:</a:t>
            </a:r>
          </a:p>
        </p:txBody>
      </p:sp>
      <p:pic>
        <p:nvPicPr>
          <p:cNvPr id="27" name="Marcador de posición de imagen en línea 26" descr="Contorno de doctora">
            <a:extLst>
              <a:ext uri="{FF2B5EF4-FFF2-40B4-BE49-F238E27FC236}">
                <a16:creationId xmlns:a16="http://schemas.microsoft.com/office/drawing/2014/main" id="{5CD90D07-4630-4596-9A37-E32D66946C5D}"/>
              </a:ext>
            </a:extLst>
          </p:cNvPr>
          <p:cNvPicPr>
            <a:picLocks noGrp="1" noChangeAspect="1"/>
          </p:cNvPicPr>
          <p:nvPr>
            <p:ph type="clipArt" sz="quarter" idx="48"/>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69087" y="923131"/>
            <a:ext cx="914400" cy="914400"/>
          </a:xfrm>
        </p:spPr>
      </p:pic>
      <p:sp>
        <p:nvSpPr>
          <p:cNvPr id="3" name="Marcador de contenido 2">
            <a:extLst>
              <a:ext uri="{FF2B5EF4-FFF2-40B4-BE49-F238E27FC236}">
                <a16:creationId xmlns:a16="http://schemas.microsoft.com/office/drawing/2014/main" id="{70401B87-D33C-416A-984D-8671D8F4CC27}"/>
              </a:ext>
            </a:extLst>
          </p:cNvPr>
          <p:cNvSpPr>
            <a:spLocks noGrp="1"/>
          </p:cNvSpPr>
          <p:nvPr>
            <p:ph type="body" sz="quarter" idx="33"/>
          </p:nvPr>
        </p:nvSpPr>
        <p:spPr>
          <a:xfrm>
            <a:off x="6073368" y="2131457"/>
            <a:ext cx="2105186" cy="365126"/>
          </a:xfrm>
        </p:spPr>
        <p:txBody>
          <a:bodyPr vert="horz" lIns="91440" tIns="45720" rIns="91440" bIns="45720" rtlCol="0" anchor="t">
            <a:normAutofit/>
          </a:bodyPr>
          <a:lstStyle/>
          <a:p>
            <a:pPr rtl="0"/>
            <a:r>
              <a:rPr lang="es-ES"/>
              <a:t>Ventajas</a:t>
            </a:r>
          </a:p>
          <a:p>
            <a:pPr rtl="0"/>
            <a:endParaRPr lang="es-ES"/>
          </a:p>
          <a:p>
            <a:pPr rtl="0"/>
            <a:endParaRPr lang="es-ES"/>
          </a:p>
          <a:p>
            <a:pPr rtl="0"/>
            <a:endParaRPr lang="es-ES"/>
          </a:p>
          <a:p>
            <a:pPr rtl="0"/>
            <a:endParaRPr lang="es-ES"/>
          </a:p>
        </p:txBody>
      </p:sp>
      <p:sp>
        <p:nvSpPr>
          <p:cNvPr id="22" name="Marcador de texto 21">
            <a:extLst>
              <a:ext uri="{FF2B5EF4-FFF2-40B4-BE49-F238E27FC236}">
                <a16:creationId xmlns:a16="http://schemas.microsoft.com/office/drawing/2014/main" id="{BB140A3D-0658-46F0-9285-F4C6F5910CF1}"/>
              </a:ext>
            </a:extLst>
          </p:cNvPr>
          <p:cNvSpPr>
            <a:spLocks noGrp="1"/>
          </p:cNvSpPr>
          <p:nvPr>
            <p:ph type="body" sz="quarter" idx="53"/>
          </p:nvPr>
        </p:nvSpPr>
        <p:spPr>
          <a:xfrm>
            <a:off x="6073368" y="2577595"/>
            <a:ext cx="2105186" cy="365126"/>
          </a:xfrm>
        </p:spPr>
        <p:txBody>
          <a:bodyPr rtlCol="0"/>
          <a:lstStyle/>
          <a:p>
            <a:pPr rtl="0"/>
            <a:r>
              <a:rPr lang="es-ES"/>
              <a:t>206-555-0123</a:t>
            </a:r>
          </a:p>
        </p:txBody>
      </p:sp>
      <p:pic>
        <p:nvPicPr>
          <p:cNvPr id="29" name="Marcador de posición de imagen en línea 28" descr="Contorno de información">
            <a:extLst>
              <a:ext uri="{FF2B5EF4-FFF2-40B4-BE49-F238E27FC236}">
                <a16:creationId xmlns:a16="http://schemas.microsoft.com/office/drawing/2014/main" id="{20228EDD-B3AA-4268-BE37-C2A312B19186}"/>
              </a:ext>
            </a:extLst>
          </p:cNvPr>
          <p:cNvPicPr>
            <a:picLocks noGrp="1" noChangeAspect="1"/>
          </p:cNvPicPr>
          <p:nvPr>
            <p:ph type="clipArt" sz="quarter" idx="49"/>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520237" y="923131"/>
            <a:ext cx="914400" cy="914400"/>
          </a:xfrm>
        </p:spPr>
      </p:pic>
      <p:sp>
        <p:nvSpPr>
          <p:cNvPr id="4" name="Marcador de texto 3">
            <a:extLst>
              <a:ext uri="{FF2B5EF4-FFF2-40B4-BE49-F238E27FC236}">
                <a16:creationId xmlns:a16="http://schemas.microsoft.com/office/drawing/2014/main" id="{6112B864-EA34-40AB-B964-68043DD53E6B}"/>
              </a:ext>
            </a:extLst>
          </p:cNvPr>
          <p:cNvSpPr>
            <a:spLocks noGrp="1"/>
          </p:cNvSpPr>
          <p:nvPr>
            <p:ph type="body" sz="quarter" idx="35"/>
          </p:nvPr>
        </p:nvSpPr>
        <p:spPr>
          <a:xfrm>
            <a:off x="8041622" y="2131457"/>
            <a:ext cx="3870978" cy="446138"/>
          </a:xfrm>
        </p:spPr>
        <p:txBody>
          <a:bodyPr rtlCol="0">
            <a:normAutofit/>
          </a:bodyPr>
          <a:lstStyle/>
          <a:p>
            <a:pPr rtl="0"/>
            <a:r>
              <a:rPr lang="es-ES"/>
              <a:t>Línea de propinas para empleados</a:t>
            </a:r>
          </a:p>
        </p:txBody>
      </p:sp>
      <p:sp>
        <p:nvSpPr>
          <p:cNvPr id="23" name="Marcador de texto 22">
            <a:extLst>
              <a:ext uri="{FF2B5EF4-FFF2-40B4-BE49-F238E27FC236}">
                <a16:creationId xmlns:a16="http://schemas.microsoft.com/office/drawing/2014/main" id="{F94F95CA-933C-40E4-953C-445FAF350B68}"/>
              </a:ext>
            </a:extLst>
          </p:cNvPr>
          <p:cNvSpPr>
            <a:spLocks noGrp="1"/>
          </p:cNvSpPr>
          <p:nvPr>
            <p:ph type="body" sz="quarter" idx="54"/>
          </p:nvPr>
        </p:nvSpPr>
        <p:spPr>
          <a:xfrm>
            <a:off x="8924518" y="2577595"/>
            <a:ext cx="2105186" cy="365126"/>
          </a:xfrm>
        </p:spPr>
        <p:txBody>
          <a:bodyPr rtlCol="0"/>
          <a:lstStyle/>
          <a:p>
            <a:pPr rtl="0"/>
            <a:r>
              <a:rPr lang="es-ES"/>
              <a:t>206-555-0100</a:t>
            </a:r>
          </a:p>
        </p:txBody>
      </p:sp>
      <p:pic>
        <p:nvPicPr>
          <p:cNvPr id="31" name="Marcador de posición de imagen en línea 30" descr="Contorno de administración">
            <a:extLst>
              <a:ext uri="{FF2B5EF4-FFF2-40B4-BE49-F238E27FC236}">
                <a16:creationId xmlns:a16="http://schemas.microsoft.com/office/drawing/2014/main" id="{CDFA3B0A-891F-401C-802E-5C09285BD640}"/>
              </a:ext>
            </a:extLst>
          </p:cNvPr>
          <p:cNvPicPr>
            <a:picLocks noGrp="1" noChangeAspect="1"/>
          </p:cNvPicPr>
          <p:nvPr>
            <p:ph type="clipArt" sz="quarter" idx="50"/>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669087" y="3666331"/>
            <a:ext cx="914400" cy="914400"/>
          </a:xfrm>
        </p:spPr>
      </p:pic>
      <p:sp>
        <p:nvSpPr>
          <p:cNvPr id="16" name="Marcador de texto 15">
            <a:extLst>
              <a:ext uri="{FF2B5EF4-FFF2-40B4-BE49-F238E27FC236}">
                <a16:creationId xmlns:a16="http://schemas.microsoft.com/office/drawing/2014/main" id="{26CA3984-64F4-41F9-ADB3-A8EA76C18D01}"/>
              </a:ext>
            </a:extLst>
          </p:cNvPr>
          <p:cNvSpPr>
            <a:spLocks noGrp="1"/>
          </p:cNvSpPr>
          <p:nvPr>
            <p:ph type="body" sz="quarter" idx="37"/>
          </p:nvPr>
        </p:nvSpPr>
        <p:spPr>
          <a:xfrm>
            <a:off x="6074118" y="4874657"/>
            <a:ext cx="2105186" cy="365126"/>
          </a:xfrm>
        </p:spPr>
        <p:txBody>
          <a:bodyPr rtlCol="0"/>
          <a:lstStyle/>
          <a:p>
            <a:pPr rtl="0"/>
            <a:r>
              <a:rPr lang="es-ES"/>
              <a:t>Director de oficina</a:t>
            </a:r>
          </a:p>
        </p:txBody>
      </p:sp>
      <p:sp>
        <p:nvSpPr>
          <p:cNvPr id="24" name="Marcador de texto 23">
            <a:extLst>
              <a:ext uri="{FF2B5EF4-FFF2-40B4-BE49-F238E27FC236}">
                <a16:creationId xmlns:a16="http://schemas.microsoft.com/office/drawing/2014/main" id="{D2976654-8023-44E6-B048-E682BE76C874}"/>
              </a:ext>
            </a:extLst>
          </p:cNvPr>
          <p:cNvSpPr>
            <a:spLocks noGrp="1"/>
          </p:cNvSpPr>
          <p:nvPr>
            <p:ph type="body" sz="quarter" idx="55"/>
          </p:nvPr>
        </p:nvSpPr>
        <p:spPr>
          <a:xfrm>
            <a:off x="6074118" y="5320795"/>
            <a:ext cx="2105186" cy="365126"/>
          </a:xfrm>
        </p:spPr>
        <p:txBody>
          <a:bodyPr rtlCol="0"/>
          <a:lstStyle/>
          <a:p>
            <a:pPr rtl="0"/>
            <a:r>
              <a:rPr lang="es-ES"/>
              <a:t>206-555-0123</a:t>
            </a:r>
          </a:p>
        </p:txBody>
      </p:sp>
      <p:pic>
        <p:nvPicPr>
          <p:cNvPr id="33" name="Marcador de posición de imagen en línea 32" descr="Contorno de advertencia">
            <a:extLst>
              <a:ext uri="{FF2B5EF4-FFF2-40B4-BE49-F238E27FC236}">
                <a16:creationId xmlns:a16="http://schemas.microsoft.com/office/drawing/2014/main" id="{32C49A1F-8EFF-4110-8B9E-DF32B8DF9F5E}"/>
              </a:ext>
            </a:extLst>
          </p:cNvPr>
          <p:cNvPicPr>
            <a:picLocks noGrp="1" noChangeAspect="1"/>
          </p:cNvPicPr>
          <p:nvPr>
            <p:ph type="clipArt" sz="quarter" idx="51"/>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515475" y="3666331"/>
            <a:ext cx="914400" cy="914400"/>
          </a:xfrm>
        </p:spPr>
      </p:pic>
      <p:sp>
        <p:nvSpPr>
          <p:cNvPr id="17" name="Marcador de texto 16">
            <a:extLst>
              <a:ext uri="{FF2B5EF4-FFF2-40B4-BE49-F238E27FC236}">
                <a16:creationId xmlns:a16="http://schemas.microsoft.com/office/drawing/2014/main" id="{8931EA0F-F115-41EA-9D85-3F0071898FFC}"/>
              </a:ext>
            </a:extLst>
          </p:cNvPr>
          <p:cNvSpPr>
            <a:spLocks noGrp="1"/>
          </p:cNvSpPr>
          <p:nvPr>
            <p:ph type="body" sz="quarter" idx="45"/>
          </p:nvPr>
        </p:nvSpPr>
        <p:spPr>
          <a:xfrm>
            <a:off x="8192089" y="4874657"/>
            <a:ext cx="3559644" cy="365126"/>
          </a:xfrm>
        </p:spPr>
        <p:txBody>
          <a:bodyPr rtlCol="0">
            <a:normAutofit/>
          </a:bodyPr>
          <a:lstStyle/>
          <a:p>
            <a:pPr rtl="0"/>
            <a:r>
              <a:rPr lang="es-ES"/>
              <a:t>Informe del accidente</a:t>
            </a:r>
          </a:p>
        </p:txBody>
      </p:sp>
      <p:sp>
        <p:nvSpPr>
          <p:cNvPr id="25" name="Marcador de texto 24">
            <a:extLst>
              <a:ext uri="{FF2B5EF4-FFF2-40B4-BE49-F238E27FC236}">
                <a16:creationId xmlns:a16="http://schemas.microsoft.com/office/drawing/2014/main" id="{976EB18F-F3F4-475F-9F6C-9900D565D3E2}"/>
              </a:ext>
            </a:extLst>
          </p:cNvPr>
          <p:cNvSpPr>
            <a:spLocks noGrp="1"/>
          </p:cNvSpPr>
          <p:nvPr>
            <p:ph type="body" sz="quarter" idx="56"/>
          </p:nvPr>
        </p:nvSpPr>
        <p:spPr>
          <a:xfrm>
            <a:off x="8919318" y="5320795"/>
            <a:ext cx="2105186" cy="365126"/>
          </a:xfrm>
        </p:spPr>
        <p:txBody>
          <a:bodyPr rtlCol="0"/>
          <a:lstStyle/>
          <a:p>
            <a:pPr rtl="0"/>
            <a:r>
              <a:rPr lang="es-ES"/>
              <a:t>206-555-0172</a:t>
            </a:r>
          </a:p>
        </p:txBody>
      </p:sp>
      <p:sp>
        <p:nvSpPr>
          <p:cNvPr id="73" name="Marcador de fecha 72">
            <a:extLst>
              <a:ext uri="{FF2B5EF4-FFF2-40B4-BE49-F238E27FC236}">
                <a16:creationId xmlns:a16="http://schemas.microsoft.com/office/drawing/2014/main" id="{794A853F-6A74-4312-963C-7D9CE9605C1C}"/>
              </a:ext>
            </a:extLst>
          </p:cNvPr>
          <p:cNvSpPr>
            <a:spLocks noGrp="1"/>
          </p:cNvSpPr>
          <p:nvPr>
            <p:ph type="dt" sz="half" idx="10"/>
          </p:nvPr>
        </p:nvSpPr>
        <p:spPr>
          <a:xfrm>
            <a:off x="838200" y="6356350"/>
            <a:ext cx="2743200" cy="365125"/>
          </a:xfrm>
        </p:spPr>
        <p:txBody>
          <a:bodyPr rtlCol="0"/>
          <a:lstStyle/>
          <a:p>
            <a:pPr rtl="0"/>
            <a:r>
              <a:rPr lang="es-ES"/>
              <a:t>29/7/20XX</a:t>
            </a:r>
          </a:p>
        </p:txBody>
      </p:sp>
      <p:sp>
        <p:nvSpPr>
          <p:cNvPr id="74" name="Marcador de pie de página 73">
            <a:extLst>
              <a:ext uri="{FF2B5EF4-FFF2-40B4-BE49-F238E27FC236}">
                <a16:creationId xmlns:a16="http://schemas.microsoft.com/office/drawing/2014/main" id="{A4648D3F-2F3B-4193-B6E5-96EB70349311}"/>
              </a:ext>
            </a:extLst>
          </p:cNvPr>
          <p:cNvSpPr>
            <a:spLocks noGrp="1"/>
          </p:cNvSpPr>
          <p:nvPr>
            <p:ph type="ftr" sz="quarter" idx="11"/>
          </p:nvPr>
        </p:nvSpPr>
        <p:spPr>
          <a:xfrm>
            <a:off x="4038600" y="6356350"/>
            <a:ext cx="4114800" cy="365125"/>
          </a:xfrm>
        </p:spPr>
        <p:txBody>
          <a:bodyPr rtlCol="0"/>
          <a:lstStyle/>
          <a:p>
            <a:pPr rtl="0"/>
            <a:r>
              <a:rPr lang="es-ES"/>
              <a:t>Orientación de empleados</a:t>
            </a:r>
          </a:p>
        </p:txBody>
      </p:sp>
      <p:sp>
        <p:nvSpPr>
          <p:cNvPr id="75" name="Marcador de número de diapositiva 74">
            <a:extLst>
              <a:ext uri="{FF2B5EF4-FFF2-40B4-BE49-F238E27FC236}">
                <a16:creationId xmlns:a16="http://schemas.microsoft.com/office/drawing/2014/main" id="{A8F8D211-2ACA-493C-890C-B7F6B63CB1EF}"/>
              </a:ext>
            </a:extLst>
          </p:cNvPr>
          <p:cNvSpPr>
            <a:spLocks noGrp="1"/>
          </p:cNvSpPr>
          <p:nvPr>
            <p:ph type="sldNum" sz="quarter" idx="12"/>
          </p:nvPr>
        </p:nvSpPr>
        <p:spPr>
          <a:xfrm>
            <a:off x="8610600" y="6356350"/>
            <a:ext cx="2743200" cy="365125"/>
          </a:xfrm>
        </p:spPr>
        <p:txBody>
          <a:bodyPr rtlCol="0"/>
          <a:lstStyle/>
          <a:p>
            <a:pPr rtl="0"/>
            <a:fld id="{B5CEABB6-07DC-46E8-9B57-56EC44A396E5}" type="slidenum">
              <a:rPr lang="es-ES" smtClean="0"/>
              <a:pPr/>
              <a:t>11</a:t>
            </a:fld>
            <a:endParaRPr lang="es-ES"/>
          </a:p>
        </p:txBody>
      </p:sp>
    </p:spTree>
    <p:extLst>
      <p:ext uri="{BB962C8B-B14F-4D97-AF65-F5344CB8AC3E}">
        <p14:creationId xmlns:p14="http://schemas.microsoft.com/office/powerpoint/2010/main" val="2093546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226552-D211-4D34-862F-65A44D0DEDDF}"/>
              </a:ext>
            </a:extLst>
          </p:cNvPr>
          <p:cNvSpPr>
            <a:spLocks noGrp="1"/>
          </p:cNvSpPr>
          <p:nvPr>
            <p:ph type="title"/>
          </p:nvPr>
        </p:nvSpPr>
        <p:spPr>
          <a:xfrm>
            <a:off x="838200" y="822325"/>
            <a:ext cx="5684520" cy="1325563"/>
          </a:xfrm>
        </p:spPr>
        <p:txBody>
          <a:bodyPr rtlCol="0"/>
          <a:lstStyle/>
          <a:p>
            <a:pPr rtl="0"/>
            <a:r>
              <a:rPr lang="es-ES" dirty="0"/>
              <a:t>Documentación necesaria</a:t>
            </a:r>
          </a:p>
        </p:txBody>
      </p:sp>
      <p:sp>
        <p:nvSpPr>
          <p:cNvPr id="3" name="Marcador de contenido 2">
            <a:extLst>
              <a:ext uri="{FF2B5EF4-FFF2-40B4-BE49-F238E27FC236}">
                <a16:creationId xmlns:a16="http://schemas.microsoft.com/office/drawing/2014/main" id="{435D206B-B172-4CB9-906E-864531763C4A}"/>
              </a:ext>
            </a:extLst>
          </p:cNvPr>
          <p:cNvSpPr>
            <a:spLocks noGrp="1"/>
          </p:cNvSpPr>
          <p:nvPr>
            <p:ph idx="1"/>
          </p:nvPr>
        </p:nvSpPr>
        <p:spPr>
          <a:xfrm>
            <a:off x="838200" y="2595562"/>
            <a:ext cx="5684520" cy="441552"/>
          </a:xfrm>
        </p:spPr>
        <p:txBody>
          <a:bodyPr vert="horz" lIns="91440" tIns="45720" rIns="91440" bIns="45720" rtlCol="0" anchor="t">
            <a:normAutofit/>
          </a:bodyPr>
          <a:lstStyle/>
          <a:p>
            <a:pPr rtl="0"/>
            <a:r>
              <a:rPr lang="es-ES"/>
              <a:t>Completar el día 1</a:t>
            </a:r>
          </a:p>
          <a:p>
            <a:pPr rtl="0"/>
            <a:endParaRPr lang="es-ES"/>
          </a:p>
          <a:p>
            <a:pPr rtl="0"/>
            <a:endParaRPr lang="es-ES"/>
          </a:p>
        </p:txBody>
      </p:sp>
      <p:sp>
        <p:nvSpPr>
          <p:cNvPr id="5" name="Marcador de contenido 4">
            <a:extLst>
              <a:ext uri="{FF2B5EF4-FFF2-40B4-BE49-F238E27FC236}">
                <a16:creationId xmlns:a16="http://schemas.microsoft.com/office/drawing/2014/main" id="{9C3BF054-FDBC-4318-8DA7-42C337A16B11}"/>
              </a:ext>
            </a:extLst>
          </p:cNvPr>
          <p:cNvSpPr>
            <a:spLocks noGrp="1"/>
          </p:cNvSpPr>
          <p:nvPr>
            <p:ph idx="11"/>
          </p:nvPr>
        </p:nvSpPr>
        <p:spPr>
          <a:xfrm>
            <a:off x="838200" y="3040514"/>
            <a:ext cx="5684520" cy="1106942"/>
          </a:xfrm>
        </p:spPr>
        <p:txBody>
          <a:bodyPr rtlCol="0"/>
          <a:lstStyle/>
          <a:p>
            <a:pPr rtl="0"/>
            <a:r>
              <a:rPr lang="es-ES"/>
              <a:t>Completar el formulario W2</a:t>
            </a:r>
          </a:p>
          <a:p>
            <a:pPr rtl="0"/>
            <a:r>
              <a:rPr lang="es-ES"/>
              <a:t>Formulario de depósito directo</a:t>
            </a:r>
          </a:p>
          <a:p>
            <a:pPr rtl="0"/>
            <a:r>
              <a:rPr lang="es-ES"/>
              <a:t>Reconocimiento del manual del empleado</a:t>
            </a:r>
          </a:p>
          <a:p>
            <a:pPr rtl="0"/>
            <a:endParaRPr lang="es-ES"/>
          </a:p>
        </p:txBody>
      </p:sp>
      <p:sp>
        <p:nvSpPr>
          <p:cNvPr id="4" name="Marcador de contenido 3">
            <a:extLst>
              <a:ext uri="{FF2B5EF4-FFF2-40B4-BE49-F238E27FC236}">
                <a16:creationId xmlns:a16="http://schemas.microsoft.com/office/drawing/2014/main" id="{42A7EB14-0C1E-4251-9589-93AC9E21E795}"/>
              </a:ext>
            </a:extLst>
          </p:cNvPr>
          <p:cNvSpPr>
            <a:spLocks noGrp="1"/>
          </p:cNvSpPr>
          <p:nvPr>
            <p:ph idx="10"/>
          </p:nvPr>
        </p:nvSpPr>
        <p:spPr>
          <a:xfrm>
            <a:off x="838200" y="4529818"/>
            <a:ext cx="5684520" cy="441552"/>
          </a:xfrm>
        </p:spPr>
        <p:txBody>
          <a:bodyPr rtlCol="0"/>
          <a:lstStyle/>
          <a:p>
            <a:pPr rtl="0"/>
            <a:r>
              <a:rPr lang="es-ES"/>
              <a:t>Completar en un plazo de 30 días</a:t>
            </a:r>
          </a:p>
        </p:txBody>
      </p:sp>
      <p:sp>
        <p:nvSpPr>
          <p:cNvPr id="6" name="Marcador de contenido 5">
            <a:extLst>
              <a:ext uri="{FF2B5EF4-FFF2-40B4-BE49-F238E27FC236}">
                <a16:creationId xmlns:a16="http://schemas.microsoft.com/office/drawing/2014/main" id="{43FF079C-3BCA-4686-AD7A-952F84BCE897}"/>
              </a:ext>
            </a:extLst>
          </p:cNvPr>
          <p:cNvSpPr>
            <a:spLocks noGrp="1"/>
          </p:cNvSpPr>
          <p:nvPr>
            <p:ph idx="12"/>
          </p:nvPr>
        </p:nvSpPr>
        <p:spPr>
          <a:xfrm>
            <a:off x="838200" y="4993888"/>
            <a:ext cx="5684520" cy="1106942"/>
          </a:xfrm>
        </p:spPr>
        <p:txBody>
          <a:bodyPr rtlCol="0"/>
          <a:lstStyle/>
          <a:p>
            <a:pPr rtl="0"/>
            <a:r>
              <a:rPr lang="es-ES"/>
              <a:t>Inscripción de cobertura de seguros</a:t>
            </a:r>
          </a:p>
          <a:p>
            <a:pPr rtl="0"/>
            <a:r>
              <a:rPr lang="es-ES"/>
              <a:t>Selección de jubilación</a:t>
            </a:r>
          </a:p>
          <a:p>
            <a:pPr rtl="0"/>
            <a:r>
              <a:rPr lang="es-ES"/>
              <a:t>Aprendizaje del área de trabajo</a:t>
            </a:r>
          </a:p>
        </p:txBody>
      </p:sp>
      <p:sp>
        <p:nvSpPr>
          <p:cNvPr id="32" name="Marcador de fecha 31">
            <a:extLst>
              <a:ext uri="{FF2B5EF4-FFF2-40B4-BE49-F238E27FC236}">
                <a16:creationId xmlns:a16="http://schemas.microsoft.com/office/drawing/2014/main" id="{5F26D092-3C6C-4E03-9A13-3D2D961FE985}"/>
              </a:ext>
            </a:extLst>
          </p:cNvPr>
          <p:cNvSpPr>
            <a:spLocks noGrp="1"/>
          </p:cNvSpPr>
          <p:nvPr>
            <p:ph type="dt" sz="half" idx="13"/>
          </p:nvPr>
        </p:nvSpPr>
        <p:spPr>
          <a:xfrm>
            <a:off x="838200" y="6356350"/>
            <a:ext cx="2743200" cy="365125"/>
          </a:xfrm>
        </p:spPr>
        <p:txBody>
          <a:bodyPr rtlCol="0"/>
          <a:lstStyle/>
          <a:p>
            <a:pPr rtl="0"/>
            <a:r>
              <a:rPr lang="es-ES"/>
              <a:t>29/7/20XX</a:t>
            </a:r>
          </a:p>
        </p:txBody>
      </p:sp>
      <p:sp>
        <p:nvSpPr>
          <p:cNvPr id="33" name="Marcador de pie de página 32">
            <a:extLst>
              <a:ext uri="{FF2B5EF4-FFF2-40B4-BE49-F238E27FC236}">
                <a16:creationId xmlns:a16="http://schemas.microsoft.com/office/drawing/2014/main" id="{3B22FC8B-BB98-4F77-B312-6234F9CB335E}"/>
              </a:ext>
            </a:extLst>
          </p:cNvPr>
          <p:cNvSpPr>
            <a:spLocks noGrp="1"/>
          </p:cNvSpPr>
          <p:nvPr>
            <p:ph type="ftr" sz="quarter" idx="14"/>
          </p:nvPr>
        </p:nvSpPr>
        <p:spPr>
          <a:xfrm>
            <a:off x="4038600" y="6356350"/>
            <a:ext cx="4114800" cy="365125"/>
          </a:xfrm>
        </p:spPr>
        <p:txBody>
          <a:bodyPr rtlCol="0"/>
          <a:lstStyle/>
          <a:p>
            <a:pPr rtl="0"/>
            <a:r>
              <a:rPr lang="es-ES"/>
              <a:t>Orientación de empleados</a:t>
            </a:r>
          </a:p>
        </p:txBody>
      </p:sp>
      <p:sp>
        <p:nvSpPr>
          <p:cNvPr id="34" name="Marcador de número de diapositiva 33">
            <a:extLst>
              <a:ext uri="{FF2B5EF4-FFF2-40B4-BE49-F238E27FC236}">
                <a16:creationId xmlns:a16="http://schemas.microsoft.com/office/drawing/2014/main" id="{FAED4C67-6AD4-4960-9032-B8D5435CD9D1}"/>
              </a:ext>
            </a:extLst>
          </p:cNvPr>
          <p:cNvSpPr>
            <a:spLocks noGrp="1"/>
          </p:cNvSpPr>
          <p:nvPr>
            <p:ph type="sldNum" sz="quarter" idx="15"/>
          </p:nvPr>
        </p:nvSpPr>
        <p:spPr>
          <a:xfrm>
            <a:off x="8610600" y="6356350"/>
            <a:ext cx="2743200" cy="365125"/>
          </a:xfrm>
        </p:spPr>
        <p:txBody>
          <a:bodyPr rtlCol="0"/>
          <a:lstStyle/>
          <a:p>
            <a:pPr rtl="0"/>
            <a:fld id="{B5CEABB6-07DC-46E8-9B57-56EC44A396E5}" type="slidenum">
              <a:rPr lang="es-ES" smtClean="0"/>
              <a:pPr/>
              <a:t>12</a:t>
            </a:fld>
            <a:endParaRPr lang="es-ES"/>
          </a:p>
        </p:txBody>
      </p:sp>
    </p:spTree>
    <p:extLst>
      <p:ext uri="{BB962C8B-B14F-4D97-AF65-F5344CB8AC3E}">
        <p14:creationId xmlns:p14="http://schemas.microsoft.com/office/powerpoint/2010/main" val="532911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FFA191-5CCC-43CB-BD83-4F80ED362608}"/>
              </a:ext>
            </a:extLst>
          </p:cNvPr>
          <p:cNvSpPr>
            <a:spLocks noGrp="1"/>
          </p:cNvSpPr>
          <p:nvPr>
            <p:ph type="title"/>
          </p:nvPr>
        </p:nvSpPr>
        <p:spPr/>
        <p:txBody>
          <a:bodyPr rtlCol="0"/>
          <a:lstStyle/>
          <a:p>
            <a:pPr rtl="0"/>
            <a:r>
              <a:rPr lang="es-ES" dirty="0"/>
              <a:t>Resumen</a:t>
            </a:r>
          </a:p>
        </p:txBody>
      </p:sp>
      <p:sp>
        <p:nvSpPr>
          <p:cNvPr id="3" name="Marcador de contenido 2">
            <a:extLst>
              <a:ext uri="{FF2B5EF4-FFF2-40B4-BE49-F238E27FC236}">
                <a16:creationId xmlns:a16="http://schemas.microsoft.com/office/drawing/2014/main" id="{E14BBEAF-B516-45F4-9EF6-A9F65111580F}"/>
              </a:ext>
            </a:extLst>
          </p:cNvPr>
          <p:cNvSpPr>
            <a:spLocks noGrp="1"/>
          </p:cNvSpPr>
          <p:nvPr>
            <p:ph idx="1"/>
          </p:nvPr>
        </p:nvSpPr>
        <p:spPr>
          <a:xfrm>
            <a:off x="1173479" y="4879291"/>
            <a:ext cx="6658187" cy="1325563"/>
          </a:xfrm>
        </p:spPr>
        <p:txBody>
          <a:bodyPr vert="horz" lIns="91440" tIns="45720" rIns="91440" bIns="45720" rtlCol="0" anchor="t">
            <a:normAutofit/>
          </a:bodyPr>
          <a:lstStyle/>
          <a:p>
            <a:pPr marL="0" indent="0" rtl="0">
              <a:buNone/>
            </a:pPr>
            <a:r>
              <a:rPr lang="es-ES" dirty="0">
                <a:ea typeface="+mn-lt"/>
                <a:cs typeface="+mn-lt"/>
              </a:rPr>
              <a:t>Nos complace que se una a la familia de Contoso. Estamos encantados de que haya elegido formar parte de un movimiento en </a:t>
            </a:r>
            <a:r>
              <a:rPr lang="es-ES" dirty="0" err="1">
                <a:ea typeface="+mn-lt"/>
                <a:cs typeface="+mn-lt"/>
              </a:rPr>
              <a:t>pos</a:t>
            </a:r>
            <a:r>
              <a:rPr lang="es-ES" dirty="0">
                <a:ea typeface="+mn-lt"/>
                <a:cs typeface="+mn-lt"/>
              </a:rPr>
              <a:t> de la creación de mejores comunicaciones y la creación de comunidades entre empresas. </a:t>
            </a:r>
          </a:p>
          <a:p>
            <a:pPr marL="0" indent="0" rtl="0">
              <a:buNone/>
            </a:pPr>
            <a:r>
              <a:rPr lang="es-ES" dirty="0">
                <a:ea typeface="+mn-lt"/>
                <a:cs typeface="+mn-lt"/>
              </a:rPr>
              <a:t>Le deseamos suerte y que se divierta.</a:t>
            </a:r>
            <a:endParaRPr lang="es-ES" dirty="0">
              <a:cs typeface="Calibri"/>
            </a:endParaRPr>
          </a:p>
        </p:txBody>
      </p:sp>
      <p:sp>
        <p:nvSpPr>
          <p:cNvPr id="5" name="Marcador de fecha 4">
            <a:extLst>
              <a:ext uri="{FF2B5EF4-FFF2-40B4-BE49-F238E27FC236}">
                <a16:creationId xmlns:a16="http://schemas.microsoft.com/office/drawing/2014/main" id="{D0A31818-326D-4287-B1AE-435C12F07BDC}"/>
              </a:ext>
            </a:extLst>
          </p:cNvPr>
          <p:cNvSpPr>
            <a:spLocks noGrp="1"/>
          </p:cNvSpPr>
          <p:nvPr>
            <p:ph type="dt" sz="half" idx="10"/>
          </p:nvPr>
        </p:nvSpPr>
        <p:spPr/>
        <p:txBody>
          <a:bodyPr rtlCol="0"/>
          <a:lstStyle/>
          <a:p>
            <a:pPr rtl="0"/>
            <a:r>
              <a:rPr lang="es-ES"/>
              <a:t>29/7/20XX</a:t>
            </a:r>
          </a:p>
        </p:txBody>
      </p:sp>
      <p:sp>
        <p:nvSpPr>
          <p:cNvPr id="6" name="Marcador de pie de página 5">
            <a:extLst>
              <a:ext uri="{FF2B5EF4-FFF2-40B4-BE49-F238E27FC236}">
                <a16:creationId xmlns:a16="http://schemas.microsoft.com/office/drawing/2014/main" id="{1317DFAA-582C-42B0-90C4-9DAA9C139299}"/>
              </a:ext>
            </a:extLst>
          </p:cNvPr>
          <p:cNvSpPr>
            <a:spLocks noGrp="1"/>
          </p:cNvSpPr>
          <p:nvPr>
            <p:ph type="ftr" sz="quarter" idx="11"/>
          </p:nvPr>
        </p:nvSpPr>
        <p:spPr/>
        <p:txBody>
          <a:bodyPr rtlCol="0"/>
          <a:lstStyle/>
          <a:p>
            <a:pPr rtl="0"/>
            <a:r>
              <a:rPr lang="es-ES"/>
              <a:t>Orientación de empleados</a:t>
            </a:r>
          </a:p>
        </p:txBody>
      </p:sp>
      <p:sp>
        <p:nvSpPr>
          <p:cNvPr id="7" name="Marcador de número de diapositiva 6">
            <a:extLst>
              <a:ext uri="{FF2B5EF4-FFF2-40B4-BE49-F238E27FC236}">
                <a16:creationId xmlns:a16="http://schemas.microsoft.com/office/drawing/2014/main" id="{3942E2BA-3D9C-4A41-A42E-C08CE009D7B6}"/>
              </a:ext>
            </a:extLst>
          </p:cNvPr>
          <p:cNvSpPr>
            <a:spLocks noGrp="1"/>
          </p:cNvSpPr>
          <p:nvPr>
            <p:ph type="sldNum" sz="quarter" idx="12"/>
          </p:nvPr>
        </p:nvSpPr>
        <p:spPr/>
        <p:txBody>
          <a:bodyPr rtlCol="0"/>
          <a:lstStyle/>
          <a:p>
            <a:pPr rtl="0"/>
            <a:fld id="{B5CEABB6-07DC-46E8-9B57-56EC44A396E5}" type="slidenum">
              <a:rPr lang="es-ES" smtClean="0"/>
              <a:pPr/>
              <a:t>13</a:t>
            </a:fld>
            <a:endParaRPr lang="es-ES"/>
          </a:p>
        </p:txBody>
      </p:sp>
    </p:spTree>
    <p:extLst>
      <p:ext uri="{BB962C8B-B14F-4D97-AF65-F5344CB8AC3E}">
        <p14:creationId xmlns:p14="http://schemas.microsoft.com/office/powerpoint/2010/main" val="920173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CAEE93-8585-46D4-A7EC-F184E317CB2E}"/>
              </a:ext>
            </a:extLst>
          </p:cNvPr>
          <p:cNvSpPr>
            <a:spLocks noGrp="1"/>
          </p:cNvSpPr>
          <p:nvPr>
            <p:ph type="ctrTitle"/>
          </p:nvPr>
        </p:nvSpPr>
        <p:spPr>
          <a:xfrm>
            <a:off x="838200" y="2313571"/>
            <a:ext cx="4419600" cy="1659716"/>
          </a:xfrm>
        </p:spPr>
        <p:txBody>
          <a:bodyPr rtlCol="0"/>
          <a:lstStyle/>
          <a:p>
            <a:pPr rtl="0"/>
            <a:r>
              <a:rPr lang="es-ES" dirty="0"/>
              <a:t>Gracias</a:t>
            </a:r>
          </a:p>
        </p:txBody>
      </p:sp>
      <p:sp>
        <p:nvSpPr>
          <p:cNvPr id="3" name="Marcador de contenido 2">
            <a:extLst>
              <a:ext uri="{FF2B5EF4-FFF2-40B4-BE49-F238E27FC236}">
                <a16:creationId xmlns:a16="http://schemas.microsoft.com/office/drawing/2014/main" id="{24AFFC60-19C3-4901-93F7-7AAF4C09F8C6}"/>
              </a:ext>
            </a:extLst>
          </p:cNvPr>
          <p:cNvSpPr>
            <a:spLocks noGrp="1"/>
          </p:cNvSpPr>
          <p:nvPr>
            <p:ph type="subTitle" idx="1"/>
          </p:nvPr>
        </p:nvSpPr>
        <p:spPr>
          <a:xfrm>
            <a:off x="7772402" y="2348318"/>
            <a:ext cx="2743200" cy="1659715"/>
          </a:xfrm>
        </p:spPr>
        <p:txBody>
          <a:bodyPr rtlCol="0">
            <a:normAutofit/>
          </a:bodyPr>
          <a:lstStyle/>
          <a:p>
            <a:pPr rtl="0"/>
            <a:r>
              <a:rPr lang="es-ES"/>
              <a:t>Mirjam Nilsson​</a:t>
            </a:r>
          </a:p>
          <a:p>
            <a:pPr rtl="0"/>
            <a:r>
              <a:rPr lang="es-ES"/>
              <a:t>206-555-0146</a:t>
            </a:r>
          </a:p>
          <a:p>
            <a:pPr rtl="0"/>
            <a:r>
              <a:rPr lang="es-ES"/>
              <a:t>mirjam@contoso.com</a:t>
            </a:r>
          </a:p>
          <a:p>
            <a:pPr rtl="0"/>
            <a:r>
              <a:rPr lang="es-ES"/>
              <a:t>www.contoso.com</a:t>
            </a:r>
          </a:p>
        </p:txBody>
      </p:sp>
      <p:sp>
        <p:nvSpPr>
          <p:cNvPr id="10" name="Marcador de fecha 9">
            <a:extLst>
              <a:ext uri="{FF2B5EF4-FFF2-40B4-BE49-F238E27FC236}">
                <a16:creationId xmlns:a16="http://schemas.microsoft.com/office/drawing/2014/main" id="{EE046113-1034-4F4B-8AED-98885E8F62B9}"/>
              </a:ext>
            </a:extLst>
          </p:cNvPr>
          <p:cNvSpPr>
            <a:spLocks noGrp="1"/>
          </p:cNvSpPr>
          <p:nvPr>
            <p:ph type="dt" sz="half" idx="10"/>
          </p:nvPr>
        </p:nvSpPr>
        <p:spPr>
          <a:xfrm>
            <a:off x="838200" y="6356350"/>
            <a:ext cx="1632857" cy="365125"/>
          </a:xfrm>
        </p:spPr>
        <p:txBody>
          <a:bodyPr rtlCol="0"/>
          <a:lstStyle/>
          <a:p>
            <a:pPr rtl="0"/>
            <a:r>
              <a:rPr lang="es-ES"/>
              <a:t>29/7/20XX</a:t>
            </a:r>
          </a:p>
        </p:txBody>
      </p:sp>
      <p:sp>
        <p:nvSpPr>
          <p:cNvPr id="11" name="Marcador de pie de página 10">
            <a:extLst>
              <a:ext uri="{FF2B5EF4-FFF2-40B4-BE49-F238E27FC236}">
                <a16:creationId xmlns:a16="http://schemas.microsoft.com/office/drawing/2014/main" id="{1BD5936D-597B-433D-BAF2-72206FECA924}"/>
              </a:ext>
            </a:extLst>
          </p:cNvPr>
          <p:cNvSpPr>
            <a:spLocks noGrp="1"/>
          </p:cNvSpPr>
          <p:nvPr>
            <p:ph type="ftr" sz="quarter" idx="11"/>
          </p:nvPr>
        </p:nvSpPr>
        <p:spPr>
          <a:xfrm>
            <a:off x="2743200" y="6356350"/>
            <a:ext cx="2514600" cy="365125"/>
          </a:xfrm>
        </p:spPr>
        <p:txBody>
          <a:bodyPr rtlCol="0"/>
          <a:lstStyle/>
          <a:p>
            <a:pPr rtl="0"/>
            <a:r>
              <a:rPr lang="es-ES"/>
              <a:t>Orientación de empleados</a:t>
            </a:r>
          </a:p>
        </p:txBody>
      </p:sp>
      <p:sp>
        <p:nvSpPr>
          <p:cNvPr id="12" name="Marcador de número de diapositiva 11">
            <a:extLst>
              <a:ext uri="{FF2B5EF4-FFF2-40B4-BE49-F238E27FC236}">
                <a16:creationId xmlns:a16="http://schemas.microsoft.com/office/drawing/2014/main" id="{2257BCF9-933D-4329-B564-4E404B1CAFF6}"/>
              </a:ext>
            </a:extLst>
          </p:cNvPr>
          <p:cNvSpPr>
            <a:spLocks noGrp="1"/>
          </p:cNvSpPr>
          <p:nvPr>
            <p:ph type="sldNum" sz="quarter" idx="12"/>
          </p:nvPr>
        </p:nvSpPr>
        <p:spPr>
          <a:xfrm>
            <a:off x="8610600" y="6356350"/>
            <a:ext cx="2743200" cy="365125"/>
          </a:xfrm>
        </p:spPr>
        <p:txBody>
          <a:bodyPr rtlCol="0"/>
          <a:lstStyle/>
          <a:p>
            <a:pPr rtl="0"/>
            <a:fld id="{B5CEABB6-07DC-46E8-9B57-56EC44A396E5}" type="slidenum">
              <a:rPr lang="es-ES" smtClean="0"/>
              <a:pPr/>
              <a:t>14</a:t>
            </a:fld>
            <a:endParaRPr lang="es-ES"/>
          </a:p>
        </p:txBody>
      </p:sp>
    </p:spTree>
    <p:extLst>
      <p:ext uri="{BB962C8B-B14F-4D97-AF65-F5344CB8AC3E}">
        <p14:creationId xmlns:p14="http://schemas.microsoft.com/office/powerpoint/2010/main" val="3242998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AB90E9-5CEE-4E4F-90F9-2CE3D9135EAA}"/>
              </a:ext>
            </a:extLst>
          </p:cNvPr>
          <p:cNvSpPr>
            <a:spLocks noGrp="1"/>
          </p:cNvSpPr>
          <p:nvPr>
            <p:ph type="title"/>
          </p:nvPr>
        </p:nvSpPr>
        <p:spPr>
          <a:xfrm>
            <a:off x="-15240" y="317341"/>
            <a:ext cx="5684520" cy="1325563"/>
          </a:xfrm>
        </p:spPr>
        <p:txBody>
          <a:bodyPr rtlCol="0"/>
          <a:lstStyle/>
          <a:p>
            <a:pPr algn="l"/>
            <a:r>
              <a:rPr lang="es-ES" b="0" i="0" dirty="0">
                <a:solidFill>
                  <a:schemeClr val="tx1"/>
                </a:solidFill>
                <a:effectLst/>
                <a:latin typeface="var(--font-fk-grotesk)"/>
              </a:rPr>
              <a:t>Definición de Ecuaciones de Valor</a:t>
            </a:r>
          </a:p>
        </p:txBody>
      </p:sp>
      <p:sp>
        <p:nvSpPr>
          <p:cNvPr id="3" name="Marcador de contenido 2">
            <a:extLst>
              <a:ext uri="{FF2B5EF4-FFF2-40B4-BE49-F238E27FC236}">
                <a16:creationId xmlns:a16="http://schemas.microsoft.com/office/drawing/2014/main" id="{65DF4BB2-624B-43EE-8846-5659141CC9CE}"/>
              </a:ext>
            </a:extLst>
          </p:cNvPr>
          <p:cNvSpPr>
            <a:spLocks noGrp="1"/>
          </p:cNvSpPr>
          <p:nvPr>
            <p:ph idx="1"/>
          </p:nvPr>
        </p:nvSpPr>
        <p:spPr>
          <a:xfrm>
            <a:off x="4628215" y="2073154"/>
            <a:ext cx="6725585" cy="3168603"/>
          </a:xfrm>
        </p:spPr>
        <p:txBody>
          <a:bodyPr vert="horz" lIns="91440" tIns="45720" rIns="91440" bIns="45720" rtlCol="0" anchor="t">
            <a:noAutofit/>
          </a:bodyPr>
          <a:lstStyle/>
          <a:p>
            <a:pPr rtl="0"/>
            <a:r>
              <a:rPr lang="es-ES" sz="2800" b="0" i="0" dirty="0">
                <a:effectLst/>
                <a:latin typeface="__fkGroteskNeue_598ab8"/>
              </a:rPr>
              <a:t>Las ecuaciones de valor son herramientas matemáticas utilizadas en finanzas para establecer la igualdad entre las deudas y los pagos en un momento determinado, conocido como fecha focal. Estas ecuaciones permiten evaluar diferentes obligaciones financieras y compararlas para tomar decisiones informadas sobre pagos o reestructuraciones.</a:t>
            </a:r>
            <a:endParaRPr lang="es-ES" sz="2800" dirty="0"/>
          </a:p>
        </p:txBody>
      </p:sp>
      <p:sp>
        <p:nvSpPr>
          <p:cNvPr id="12" name="Marcador de fecha 11">
            <a:extLst>
              <a:ext uri="{FF2B5EF4-FFF2-40B4-BE49-F238E27FC236}">
                <a16:creationId xmlns:a16="http://schemas.microsoft.com/office/drawing/2014/main" id="{F068B7E0-3F26-4101-8308-9627365CCBAA}"/>
              </a:ext>
            </a:extLst>
          </p:cNvPr>
          <p:cNvSpPr>
            <a:spLocks noGrp="1"/>
          </p:cNvSpPr>
          <p:nvPr>
            <p:ph type="dt" sz="half" idx="10"/>
          </p:nvPr>
        </p:nvSpPr>
        <p:spPr/>
        <p:txBody>
          <a:bodyPr rtlCol="0"/>
          <a:lstStyle/>
          <a:p>
            <a:pPr rtl="0"/>
            <a:r>
              <a:rPr lang="es-ES"/>
              <a:t>29/7/20XX</a:t>
            </a:r>
          </a:p>
        </p:txBody>
      </p:sp>
      <p:sp>
        <p:nvSpPr>
          <p:cNvPr id="13" name="Marcador de pie de página 12">
            <a:extLst>
              <a:ext uri="{FF2B5EF4-FFF2-40B4-BE49-F238E27FC236}">
                <a16:creationId xmlns:a16="http://schemas.microsoft.com/office/drawing/2014/main" id="{D53A5F38-6B02-4793-861F-931794577F84}"/>
              </a:ext>
            </a:extLst>
          </p:cNvPr>
          <p:cNvSpPr>
            <a:spLocks noGrp="1"/>
          </p:cNvSpPr>
          <p:nvPr>
            <p:ph type="ftr" sz="quarter" idx="11"/>
          </p:nvPr>
        </p:nvSpPr>
        <p:spPr/>
        <p:txBody>
          <a:bodyPr rtlCol="0"/>
          <a:lstStyle/>
          <a:p>
            <a:pPr rtl="0"/>
            <a:r>
              <a:rPr lang="es-ES"/>
              <a:t>Orientación de empleados</a:t>
            </a:r>
          </a:p>
        </p:txBody>
      </p:sp>
      <p:sp>
        <p:nvSpPr>
          <p:cNvPr id="14" name="Marcador de número de diapositiva 13">
            <a:extLst>
              <a:ext uri="{FF2B5EF4-FFF2-40B4-BE49-F238E27FC236}">
                <a16:creationId xmlns:a16="http://schemas.microsoft.com/office/drawing/2014/main" id="{FF0DADF7-71F8-49DA-8F56-3DE812A6135B}"/>
              </a:ext>
            </a:extLst>
          </p:cNvPr>
          <p:cNvSpPr>
            <a:spLocks noGrp="1"/>
          </p:cNvSpPr>
          <p:nvPr>
            <p:ph type="sldNum" sz="quarter" idx="12"/>
          </p:nvPr>
        </p:nvSpPr>
        <p:spPr/>
        <p:txBody>
          <a:bodyPr rtlCol="0"/>
          <a:lstStyle/>
          <a:p>
            <a:pPr rtl="0"/>
            <a:fld id="{B5CEABB6-07DC-46E8-9B57-56EC44A396E5}" type="slidenum">
              <a:rPr lang="es-ES" smtClean="0"/>
              <a:pPr/>
              <a:t>2</a:t>
            </a:fld>
            <a:endParaRPr lang="es-ES"/>
          </a:p>
        </p:txBody>
      </p:sp>
    </p:spTree>
    <p:extLst>
      <p:ext uri="{BB962C8B-B14F-4D97-AF65-F5344CB8AC3E}">
        <p14:creationId xmlns:p14="http://schemas.microsoft.com/office/powerpoint/2010/main" val="4176750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19F29B-F233-48AF-8261-F33A4E079E3E}"/>
              </a:ext>
            </a:extLst>
          </p:cNvPr>
          <p:cNvSpPr>
            <a:spLocks noGrp="1"/>
          </p:cNvSpPr>
          <p:nvPr>
            <p:ph type="title"/>
          </p:nvPr>
        </p:nvSpPr>
        <p:spPr>
          <a:xfrm>
            <a:off x="199989" y="-388357"/>
            <a:ext cx="11992011" cy="1305562"/>
          </a:xfrm>
        </p:spPr>
        <p:txBody>
          <a:bodyPr rtlCol="0">
            <a:normAutofit/>
          </a:bodyPr>
          <a:lstStyle/>
          <a:p>
            <a:pPr algn="l"/>
            <a:r>
              <a:rPr lang="es-ES" b="0" i="0" dirty="0">
                <a:effectLst/>
                <a:latin typeface="var(--font-fk-grotesk)"/>
              </a:rPr>
              <a:t>Ecuaciones de Valor para Reemplazar Obligaciones</a:t>
            </a:r>
          </a:p>
        </p:txBody>
      </p:sp>
      <p:sp>
        <p:nvSpPr>
          <p:cNvPr id="3" name="Subtítulo 2">
            <a:extLst>
              <a:ext uri="{FF2B5EF4-FFF2-40B4-BE49-F238E27FC236}">
                <a16:creationId xmlns:a16="http://schemas.microsoft.com/office/drawing/2014/main" id="{35E3EA69-4E0E-41BD-8095-A124225A2647}"/>
              </a:ext>
            </a:extLst>
          </p:cNvPr>
          <p:cNvSpPr>
            <a:spLocks noGrp="1"/>
          </p:cNvSpPr>
          <p:nvPr>
            <p:ph idx="1"/>
          </p:nvPr>
        </p:nvSpPr>
        <p:spPr>
          <a:xfrm>
            <a:off x="838200" y="1623550"/>
            <a:ext cx="10199011" cy="5553627"/>
          </a:xfrm>
        </p:spPr>
        <p:txBody>
          <a:bodyPr vert="horz" lIns="91440" tIns="45720" rIns="91440" bIns="45720" rtlCol="0" anchor="t">
            <a:normAutofit/>
          </a:bodyPr>
          <a:lstStyle/>
          <a:p>
            <a:pPr rtl="0"/>
            <a:r>
              <a:rPr lang="es-ES" sz="4000" b="0" i="0" dirty="0">
                <a:effectLst/>
                <a:latin typeface="__fkGroteskNeue_598ab8"/>
              </a:rPr>
              <a:t>Cuando se desea reemplazar varias obligaciones por una sola, se deben calcular los valores presentes de cada deuda en la fecha focal. La ecuación se plantea igualando la suma de los valores presentes de las deudas a la suma de los pagos futuros.</a:t>
            </a:r>
            <a:endParaRPr lang="es-ES" sz="4000" dirty="0"/>
          </a:p>
        </p:txBody>
      </p:sp>
      <p:sp>
        <p:nvSpPr>
          <p:cNvPr id="11" name="Marcador de fecha 10">
            <a:extLst>
              <a:ext uri="{FF2B5EF4-FFF2-40B4-BE49-F238E27FC236}">
                <a16:creationId xmlns:a16="http://schemas.microsoft.com/office/drawing/2014/main" id="{39DEAC25-4DF8-463C-83B2-7DBD27EBB3CD}"/>
              </a:ext>
            </a:extLst>
          </p:cNvPr>
          <p:cNvSpPr>
            <a:spLocks noGrp="1"/>
          </p:cNvSpPr>
          <p:nvPr>
            <p:ph type="dt" sz="half" idx="10"/>
          </p:nvPr>
        </p:nvSpPr>
        <p:spPr/>
        <p:txBody>
          <a:bodyPr rtlCol="0"/>
          <a:lstStyle/>
          <a:p>
            <a:pPr rtl="0"/>
            <a:r>
              <a:rPr lang="es-ES"/>
              <a:t>29/7/20XX</a:t>
            </a:r>
          </a:p>
        </p:txBody>
      </p:sp>
      <p:sp>
        <p:nvSpPr>
          <p:cNvPr id="5" name="Marcador de pie de página 4">
            <a:extLst>
              <a:ext uri="{FF2B5EF4-FFF2-40B4-BE49-F238E27FC236}">
                <a16:creationId xmlns:a16="http://schemas.microsoft.com/office/drawing/2014/main" id="{AF29EA23-F34E-486A-B8B2-0C3019266975}"/>
              </a:ext>
            </a:extLst>
          </p:cNvPr>
          <p:cNvSpPr>
            <a:spLocks noGrp="1"/>
          </p:cNvSpPr>
          <p:nvPr>
            <p:ph type="ftr" sz="quarter" idx="11"/>
          </p:nvPr>
        </p:nvSpPr>
        <p:spPr>
          <a:xfrm>
            <a:off x="4038600" y="6356350"/>
            <a:ext cx="4114800" cy="365125"/>
          </a:xfrm>
        </p:spPr>
        <p:txBody>
          <a:bodyPr rtlCol="0"/>
          <a:lstStyle/>
          <a:p>
            <a:pPr rtl="0"/>
            <a:r>
              <a:rPr lang="es-ES"/>
              <a:t>Orientación de empleados</a:t>
            </a:r>
          </a:p>
        </p:txBody>
      </p:sp>
      <p:sp>
        <p:nvSpPr>
          <p:cNvPr id="4" name="Marcador de número de diapositiva 3">
            <a:extLst>
              <a:ext uri="{FF2B5EF4-FFF2-40B4-BE49-F238E27FC236}">
                <a16:creationId xmlns:a16="http://schemas.microsoft.com/office/drawing/2014/main" id="{328F602C-7F98-4C02-99D4-ED65E00D66A4}"/>
              </a:ext>
            </a:extLst>
          </p:cNvPr>
          <p:cNvSpPr>
            <a:spLocks noGrp="1"/>
          </p:cNvSpPr>
          <p:nvPr>
            <p:ph type="sldNum" sz="quarter" idx="12"/>
          </p:nvPr>
        </p:nvSpPr>
        <p:spPr>
          <a:xfrm>
            <a:off x="8610600" y="6356350"/>
            <a:ext cx="2743200" cy="365125"/>
          </a:xfrm>
        </p:spPr>
        <p:txBody>
          <a:bodyPr rtlCol="0"/>
          <a:lstStyle/>
          <a:p>
            <a:pPr rtl="0"/>
            <a:fld id="{19B51A1E-902D-48AF-9020-955120F399B6}" type="slidenum">
              <a:rPr lang="es-ES" smtClean="0"/>
              <a:pPr/>
              <a:t>3</a:t>
            </a:fld>
            <a:endParaRPr lang="es-ES"/>
          </a:p>
        </p:txBody>
      </p:sp>
    </p:spTree>
    <p:extLst>
      <p:ext uri="{BB962C8B-B14F-4D97-AF65-F5344CB8AC3E}">
        <p14:creationId xmlns:p14="http://schemas.microsoft.com/office/powerpoint/2010/main" val="2243494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19F29B-F233-48AF-8261-F33A4E079E3E}"/>
              </a:ext>
            </a:extLst>
          </p:cNvPr>
          <p:cNvSpPr>
            <a:spLocks noGrp="1"/>
          </p:cNvSpPr>
          <p:nvPr>
            <p:ph type="title"/>
          </p:nvPr>
        </p:nvSpPr>
        <p:spPr>
          <a:xfrm>
            <a:off x="5669280" y="2376805"/>
            <a:ext cx="5013960" cy="1325563"/>
          </a:xfrm>
        </p:spPr>
        <p:txBody>
          <a:bodyPr rtlCol="0"/>
          <a:lstStyle/>
          <a:p>
            <a:pPr rtl="0"/>
            <a:r>
              <a:rPr lang="es-ES" dirty="0"/>
              <a:t>Historia</a:t>
            </a:r>
          </a:p>
        </p:txBody>
      </p:sp>
      <p:sp>
        <p:nvSpPr>
          <p:cNvPr id="3" name="Subtítulo 2">
            <a:extLst>
              <a:ext uri="{FF2B5EF4-FFF2-40B4-BE49-F238E27FC236}">
                <a16:creationId xmlns:a16="http://schemas.microsoft.com/office/drawing/2014/main" id="{35E3EA69-4E0E-41BD-8095-A124225A2647}"/>
              </a:ext>
            </a:extLst>
          </p:cNvPr>
          <p:cNvSpPr>
            <a:spLocks noGrp="1"/>
          </p:cNvSpPr>
          <p:nvPr>
            <p:ph idx="1"/>
          </p:nvPr>
        </p:nvSpPr>
        <p:spPr>
          <a:xfrm>
            <a:off x="5669280" y="4150042"/>
            <a:ext cx="5013960" cy="1961198"/>
          </a:xfrm>
        </p:spPr>
        <p:txBody>
          <a:bodyPr vert="horz" lIns="91440" tIns="45720" rIns="91440" bIns="45720" rtlCol="0" anchor="t">
            <a:normAutofit/>
          </a:bodyPr>
          <a:lstStyle/>
          <a:p>
            <a:pPr rtl="0"/>
            <a:r>
              <a:rPr lang="es-ES" dirty="0"/>
              <a:t>Contoso, fundada en 2020, comenzó con la idea de que las empresas necesitan mejores herramientas para colaborar entre sí. Contoso vio un hueco en el mercado y ha aprovechado la oportunidad de crear estas herramientas para que todas las empresas colaboren de forma eficaz. </a:t>
            </a:r>
          </a:p>
        </p:txBody>
      </p:sp>
      <p:sp>
        <p:nvSpPr>
          <p:cNvPr id="11" name="Marcador de fecha 10">
            <a:extLst>
              <a:ext uri="{FF2B5EF4-FFF2-40B4-BE49-F238E27FC236}">
                <a16:creationId xmlns:a16="http://schemas.microsoft.com/office/drawing/2014/main" id="{5837F6CC-F87E-4BF6-9EFE-DA537BAB6BE0}"/>
              </a:ext>
            </a:extLst>
          </p:cNvPr>
          <p:cNvSpPr>
            <a:spLocks noGrp="1"/>
          </p:cNvSpPr>
          <p:nvPr>
            <p:ph type="dt" sz="half" idx="10"/>
          </p:nvPr>
        </p:nvSpPr>
        <p:spPr/>
        <p:txBody>
          <a:bodyPr rtlCol="0"/>
          <a:lstStyle/>
          <a:p>
            <a:pPr rtl="0"/>
            <a:r>
              <a:rPr lang="es-ES"/>
              <a:t>29/7/20XX</a:t>
            </a:r>
          </a:p>
        </p:txBody>
      </p:sp>
      <p:sp>
        <p:nvSpPr>
          <p:cNvPr id="12" name="Marcador de pie de página 11">
            <a:extLst>
              <a:ext uri="{FF2B5EF4-FFF2-40B4-BE49-F238E27FC236}">
                <a16:creationId xmlns:a16="http://schemas.microsoft.com/office/drawing/2014/main" id="{E80EA4A2-4719-41C0-949E-AF9166CAEB49}"/>
              </a:ext>
            </a:extLst>
          </p:cNvPr>
          <p:cNvSpPr>
            <a:spLocks noGrp="1"/>
          </p:cNvSpPr>
          <p:nvPr>
            <p:ph type="ftr" sz="quarter" idx="11"/>
          </p:nvPr>
        </p:nvSpPr>
        <p:spPr/>
        <p:txBody>
          <a:bodyPr rtlCol="0"/>
          <a:lstStyle/>
          <a:p>
            <a:pPr rtl="0"/>
            <a:r>
              <a:rPr lang="es-ES"/>
              <a:t>Orientación de empleados</a:t>
            </a:r>
          </a:p>
        </p:txBody>
      </p:sp>
      <p:sp>
        <p:nvSpPr>
          <p:cNvPr id="13" name="Marcador de número de diapositiva 12">
            <a:extLst>
              <a:ext uri="{FF2B5EF4-FFF2-40B4-BE49-F238E27FC236}">
                <a16:creationId xmlns:a16="http://schemas.microsoft.com/office/drawing/2014/main" id="{E97A1D68-0269-4F8D-8A4E-B8D9753C7D5A}"/>
              </a:ext>
            </a:extLst>
          </p:cNvPr>
          <p:cNvSpPr>
            <a:spLocks noGrp="1"/>
          </p:cNvSpPr>
          <p:nvPr>
            <p:ph type="sldNum" sz="quarter" idx="12"/>
          </p:nvPr>
        </p:nvSpPr>
        <p:spPr/>
        <p:txBody>
          <a:bodyPr rtlCol="0"/>
          <a:lstStyle/>
          <a:p>
            <a:pPr rtl="0"/>
            <a:fld id="{B5CEABB6-07DC-46E8-9B57-56EC44A396E5}" type="slidenum">
              <a:rPr lang="es-ES" smtClean="0"/>
              <a:pPr/>
              <a:t>4</a:t>
            </a:fld>
            <a:endParaRPr lang="es-ES"/>
          </a:p>
        </p:txBody>
      </p:sp>
      <p:pic>
        <p:nvPicPr>
          <p:cNvPr id="5" name="Imagen 4">
            <a:extLst>
              <a:ext uri="{FF2B5EF4-FFF2-40B4-BE49-F238E27FC236}">
                <a16:creationId xmlns:a16="http://schemas.microsoft.com/office/drawing/2014/main" id="{3C3C084D-F654-408A-BCC7-6A63B8A53FC8}"/>
              </a:ext>
            </a:extLst>
          </p:cNvPr>
          <p:cNvPicPr>
            <a:picLocks noChangeAspect="1"/>
          </p:cNvPicPr>
          <p:nvPr/>
        </p:nvPicPr>
        <p:blipFill rotWithShape="1">
          <a:blip r:embed="rId3"/>
          <a:srcRect l="23916" t="21118" r="37028" b="12686"/>
          <a:stretch/>
        </p:blipFill>
        <p:spPr>
          <a:xfrm>
            <a:off x="1050265" y="136525"/>
            <a:ext cx="10091469" cy="6541829"/>
          </a:xfrm>
          <a:prstGeom prst="rect">
            <a:avLst/>
          </a:prstGeom>
        </p:spPr>
      </p:pic>
    </p:spTree>
    <p:extLst>
      <p:ext uri="{BB962C8B-B14F-4D97-AF65-F5344CB8AC3E}">
        <p14:creationId xmlns:p14="http://schemas.microsoft.com/office/powerpoint/2010/main" val="3980871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A6F7BB-30A8-4980-AD4A-2FB0B53FA6C9}"/>
              </a:ext>
            </a:extLst>
          </p:cNvPr>
          <p:cNvSpPr>
            <a:spLocks noGrp="1"/>
          </p:cNvSpPr>
          <p:nvPr>
            <p:ph type="title"/>
          </p:nvPr>
        </p:nvSpPr>
        <p:spPr>
          <a:xfrm>
            <a:off x="838200" y="0"/>
            <a:ext cx="10515600" cy="1325563"/>
          </a:xfrm>
        </p:spPr>
        <p:txBody>
          <a:bodyPr rtlCol="0"/>
          <a:lstStyle/>
          <a:p>
            <a:pPr algn="l"/>
            <a:r>
              <a:rPr lang="es-ES" i="0" dirty="0">
                <a:effectLst/>
                <a:latin typeface="var(--font-fk-grotesk)"/>
              </a:rPr>
              <a:t>Ecuaciones de Valor para Comparar Ofertas</a:t>
            </a:r>
          </a:p>
        </p:txBody>
      </p:sp>
      <p:sp>
        <p:nvSpPr>
          <p:cNvPr id="61" name="Marcador de fecha 60">
            <a:extLst>
              <a:ext uri="{FF2B5EF4-FFF2-40B4-BE49-F238E27FC236}">
                <a16:creationId xmlns:a16="http://schemas.microsoft.com/office/drawing/2014/main" id="{C5E86CA3-CC65-4085-BCDC-93141EBD238F}"/>
              </a:ext>
            </a:extLst>
          </p:cNvPr>
          <p:cNvSpPr>
            <a:spLocks noGrp="1"/>
          </p:cNvSpPr>
          <p:nvPr>
            <p:ph type="dt" sz="half" idx="10"/>
          </p:nvPr>
        </p:nvSpPr>
        <p:spPr>
          <a:xfrm>
            <a:off x="838200" y="6356350"/>
            <a:ext cx="2743200" cy="365125"/>
          </a:xfrm>
        </p:spPr>
        <p:txBody>
          <a:bodyPr rtlCol="0"/>
          <a:lstStyle/>
          <a:p>
            <a:pPr rtl="0"/>
            <a:r>
              <a:rPr lang="es-ES"/>
              <a:t>29/7/20XX</a:t>
            </a:r>
          </a:p>
        </p:txBody>
      </p:sp>
      <p:sp>
        <p:nvSpPr>
          <p:cNvPr id="62" name="Marcador de pie de página 61">
            <a:extLst>
              <a:ext uri="{FF2B5EF4-FFF2-40B4-BE49-F238E27FC236}">
                <a16:creationId xmlns:a16="http://schemas.microsoft.com/office/drawing/2014/main" id="{C1BA4316-79F5-4E35-B754-FEEFC06C1C66}"/>
              </a:ext>
            </a:extLst>
          </p:cNvPr>
          <p:cNvSpPr>
            <a:spLocks noGrp="1"/>
          </p:cNvSpPr>
          <p:nvPr>
            <p:ph type="ftr" sz="quarter" idx="11"/>
          </p:nvPr>
        </p:nvSpPr>
        <p:spPr>
          <a:xfrm>
            <a:off x="4038600" y="6356350"/>
            <a:ext cx="4114800" cy="365125"/>
          </a:xfrm>
        </p:spPr>
        <p:txBody>
          <a:bodyPr rtlCol="0"/>
          <a:lstStyle/>
          <a:p>
            <a:pPr rtl="0"/>
            <a:r>
              <a:rPr lang="es-ES"/>
              <a:t>Orientación de empleados</a:t>
            </a:r>
          </a:p>
        </p:txBody>
      </p:sp>
      <p:sp>
        <p:nvSpPr>
          <p:cNvPr id="63" name="Marcador de número de diapositiva 62">
            <a:extLst>
              <a:ext uri="{FF2B5EF4-FFF2-40B4-BE49-F238E27FC236}">
                <a16:creationId xmlns:a16="http://schemas.microsoft.com/office/drawing/2014/main" id="{22B5CBBF-FB43-46F2-8846-3DF85C26528C}"/>
              </a:ext>
            </a:extLst>
          </p:cNvPr>
          <p:cNvSpPr>
            <a:spLocks noGrp="1"/>
          </p:cNvSpPr>
          <p:nvPr>
            <p:ph type="sldNum" sz="quarter" idx="12"/>
          </p:nvPr>
        </p:nvSpPr>
        <p:spPr>
          <a:xfrm>
            <a:off x="8610600" y="6356350"/>
            <a:ext cx="2743200" cy="365125"/>
          </a:xfrm>
        </p:spPr>
        <p:txBody>
          <a:bodyPr rtlCol="0"/>
          <a:lstStyle/>
          <a:p>
            <a:pPr rtl="0"/>
            <a:fld id="{B5CEABB6-07DC-46E8-9B57-56EC44A396E5}" type="slidenum">
              <a:rPr lang="es-ES" smtClean="0"/>
              <a:pPr/>
              <a:t>5</a:t>
            </a:fld>
            <a:endParaRPr lang="es-ES"/>
          </a:p>
        </p:txBody>
      </p:sp>
      <p:sp>
        <p:nvSpPr>
          <p:cNvPr id="34" name="Marcador de texto 33">
            <a:extLst>
              <a:ext uri="{FF2B5EF4-FFF2-40B4-BE49-F238E27FC236}">
                <a16:creationId xmlns:a16="http://schemas.microsoft.com/office/drawing/2014/main" id="{933906A2-8646-4739-812F-F0A66435AD14}"/>
              </a:ext>
            </a:extLst>
          </p:cNvPr>
          <p:cNvSpPr>
            <a:spLocks noGrp="1"/>
          </p:cNvSpPr>
          <p:nvPr>
            <p:ph type="body" sz="quarter" idx="33"/>
          </p:nvPr>
        </p:nvSpPr>
        <p:spPr>
          <a:xfrm>
            <a:off x="1346471" y="939976"/>
            <a:ext cx="9499058" cy="551718"/>
          </a:xfrm>
        </p:spPr>
        <p:txBody>
          <a:bodyPr>
            <a:noAutofit/>
          </a:bodyPr>
          <a:lstStyle/>
          <a:p>
            <a:r>
              <a:rPr lang="es-ES" sz="3200" i="0" dirty="0">
                <a:effectLst/>
                <a:latin typeface="__fkGroteskNeue_598ab8"/>
              </a:rPr>
              <a:t>Las ecuaciones de valor también se utilizan para comparar diferentes ofertas financieras, asegurando que todos los valores se evalúen a la misma fecha focal.</a:t>
            </a:r>
            <a:endParaRPr lang="es-MX" sz="3200" dirty="0"/>
          </a:p>
        </p:txBody>
      </p:sp>
      <p:pic>
        <p:nvPicPr>
          <p:cNvPr id="36" name="Imagen 35">
            <a:extLst>
              <a:ext uri="{FF2B5EF4-FFF2-40B4-BE49-F238E27FC236}">
                <a16:creationId xmlns:a16="http://schemas.microsoft.com/office/drawing/2014/main" id="{88AC5F5E-C36D-4066-A7C5-B8BAA0CC5685}"/>
              </a:ext>
            </a:extLst>
          </p:cNvPr>
          <p:cNvPicPr>
            <a:picLocks noChangeAspect="1"/>
          </p:cNvPicPr>
          <p:nvPr/>
        </p:nvPicPr>
        <p:blipFill rotWithShape="1">
          <a:blip r:embed="rId3"/>
          <a:srcRect l="24906" t="46701" r="33544" b="15343"/>
          <a:stretch/>
        </p:blipFill>
        <p:spPr>
          <a:xfrm>
            <a:off x="1346471" y="2891722"/>
            <a:ext cx="9315777" cy="3647190"/>
          </a:xfrm>
          <a:prstGeom prst="rect">
            <a:avLst/>
          </a:prstGeom>
        </p:spPr>
      </p:pic>
    </p:spTree>
    <p:extLst>
      <p:ext uri="{BB962C8B-B14F-4D97-AF65-F5344CB8AC3E}">
        <p14:creationId xmlns:p14="http://schemas.microsoft.com/office/powerpoint/2010/main" val="3477453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031FE9-9059-4FE8-B4AC-9771F23A1B89}"/>
              </a:ext>
            </a:extLst>
          </p:cNvPr>
          <p:cNvSpPr>
            <a:spLocks noGrp="1"/>
          </p:cNvSpPr>
          <p:nvPr>
            <p:ph type="title"/>
          </p:nvPr>
        </p:nvSpPr>
        <p:spPr>
          <a:xfrm>
            <a:off x="0" y="-356995"/>
            <a:ext cx="10515600" cy="1325563"/>
          </a:xfrm>
        </p:spPr>
        <p:txBody>
          <a:bodyPr rtlCol="0">
            <a:normAutofit/>
          </a:bodyPr>
          <a:lstStyle/>
          <a:p>
            <a:pPr algn="l"/>
            <a:r>
              <a:rPr lang="es-MX" sz="4800" i="0" dirty="0">
                <a:effectLst/>
                <a:latin typeface="var(--font-fk-grotesk)"/>
              </a:rPr>
              <a:t>Tiempo Equivalente</a:t>
            </a:r>
          </a:p>
        </p:txBody>
      </p:sp>
      <p:sp>
        <p:nvSpPr>
          <p:cNvPr id="3" name="Marcador de contenido 2">
            <a:extLst>
              <a:ext uri="{FF2B5EF4-FFF2-40B4-BE49-F238E27FC236}">
                <a16:creationId xmlns:a16="http://schemas.microsoft.com/office/drawing/2014/main" id="{D4A2EB3F-4D60-451F-8F45-7D6654D2FCD9}"/>
              </a:ext>
            </a:extLst>
          </p:cNvPr>
          <p:cNvSpPr>
            <a:spLocks noGrp="1"/>
          </p:cNvSpPr>
          <p:nvPr>
            <p:ph type="body" sz="quarter" idx="33"/>
          </p:nvPr>
        </p:nvSpPr>
        <p:spPr>
          <a:xfrm>
            <a:off x="838200" y="590363"/>
            <a:ext cx="10515600" cy="1220435"/>
          </a:xfrm>
        </p:spPr>
        <p:txBody>
          <a:bodyPr vert="horz" lIns="91440" tIns="45720" rIns="91440" bIns="45720" rtlCol="0" anchor="t">
            <a:noAutofit/>
          </a:bodyPr>
          <a:lstStyle/>
          <a:p>
            <a:pPr rtl="0"/>
            <a:r>
              <a:rPr lang="es-ES" sz="3200" b="0" i="0" dirty="0">
                <a:effectLst/>
                <a:latin typeface="__fkGroteskNeue_598ab8"/>
              </a:rPr>
              <a:t>El tiempo equivalente se refiere al ajuste del tiempo en que deben realizarse los pagos o cobros para que sean comparables en términos financieros. Esto implica trasladar todos los flujos de efectivo a una misma fecha focal utilizando las tasas de interés correspondientes.</a:t>
            </a:r>
            <a:endParaRPr lang="es-ES" sz="3200" dirty="0"/>
          </a:p>
        </p:txBody>
      </p:sp>
      <p:sp>
        <p:nvSpPr>
          <p:cNvPr id="113" name="Marcador de fecha 112">
            <a:extLst>
              <a:ext uri="{FF2B5EF4-FFF2-40B4-BE49-F238E27FC236}">
                <a16:creationId xmlns:a16="http://schemas.microsoft.com/office/drawing/2014/main" id="{7E8EF87C-1B5A-4A25-A610-FF5D18E265DE}"/>
              </a:ext>
            </a:extLst>
          </p:cNvPr>
          <p:cNvSpPr>
            <a:spLocks noGrp="1"/>
          </p:cNvSpPr>
          <p:nvPr>
            <p:ph type="dt" sz="half" idx="10"/>
          </p:nvPr>
        </p:nvSpPr>
        <p:spPr/>
        <p:txBody>
          <a:bodyPr rtlCol="0"/>
          <a:lstStyle/>
          <a:p>
            <a:pPr rtl="0"/>
            <a:r>
              <a:rPr lang="es-ES"/>
              <a:t>29/7/20XX</a:t>
            </a:r>
          </a:p>
        </p:txBody>
      </p:sp>
      <p:sp>
        <p:nvSpPr>
          <p:cNvPr id="114" name="Marcador de pie de página 113">
            <a:extLst>
              <a:ext uri="{FF2B5EF4-FFF2-40B4-BE49-F238E27FC236}">
                <a16:creationId xmlns:a16="http://schemas.microsoft.com/office/drawing/2014/main" id="{E1B2A7C1-7EE4-45F0-B54C-188E1133A98A}"/>
              </a:ext>
            </a:extLst>
          </p:cNvPr>
          <p:cNvSpPr>
            <a:spLocks noGrp="1"/>
          </p:cNvSpPr>
          <p:nvPr>
            <p:ph type="ftr" sz="quarter" idx="11"/>
          </p:nvPr>
        </p:nvSpPr>
        <p:spPr/>
        <p:txBody>
          <a:bodyPr rtlCol="0"/>
          <a:lstStyle/>
          <a:p>
            <a:pPr rtl="0"/>
            <a:r>
              <a:rPr lang="es-ES"/>
              <a:t>Orientación de empleados</a:t>
            </a:r>
          </a:p>
        </p:txBody>
      </p:sp>
      <p:sp>
        <p:nvSpPr>
          <p:cNvPr id="115" name="Marcador de número de diapositiva 114">
            <a:extLst>
              <a:ext uri="{FF2B5EF4-FFF2-40B4-BE49-F238E27FC236}">
                <a16:creationId xmlns:a16="http://schemas.microsoft.com/office/drawing/2014/main" id="{47C21FD0-6144-422A-9727-F3249A6B5540}"/>
              </a:ext>
            </a:extLst>
          </p:cNvPr>
          <p:cNvSpPr>
            <a:spLocks noGrp="1"/>
          </p:cNvSpPr>
          <p:nvPr>
            <p:ph type="sldNum" sz="quarter" idx="12"/>
          </p:nvPr>
        </p:nvSpPr>
        <p:spPr/>
        <p:txBody>
          <a:bodyPr rtlCol="0"/>
          <a:lstStyle/>
          <a:p>
            <a:pPr rtl="0"/>
            <a:fld id="{B5CEABB6-07DC-46E8-9B57-56EC44A396E5}" type="slidenum">
              <a:rPr lang="es-ES" smtClean="0"/>
              <a:pPr rtl="0"/>
              <a:t>6</a:t>
            </a:fld>
            <a:endParaRPr lang="es-ES"/>
          </a:p>
        </p:txBody>
      </p:sp>
      <p:pic>
        <p:nvPicPr>
          <p:cNvPr id="22" name="Imagen 21">
            <a:extLst>
              <a:ext uri="{FF2B5EF4-FFF2-40B4-BE49-F238E27FC236}">
                <a16:creationId xmlns:a16="http://schemas.microsoft.com/office/drawing/2014/main" id="{26A5E98F-D16E-4E6E-979E-0E74C52C5DFC}"/>
              </a:ext>
            </a:extLst>
          </p:cNvPr>
          <p:cNvPicPr>
            <a:picLocks noChangeAspect="1"/>
          </p:cNvPicPr>
          <p:nvPr/>
        </p:nvPicPr>
        <p:blipFill rotWithShape="1">
          <a:blip r:embed="rId3"/>
          <a:srcRect l="23915" t="21120" r="40000" b="27033"/>
          <a:stretch/>
        </p:blipFill>
        <p:spPr>
          <a:xfrm>
            <a:off x="1417606" y="2869805"/>
            <a:ext cx="9030420" cy="3988195"/>
          </a:xfrm>
          <a:prstGeom prst="rect">
            <a:avLst/>
          </a:prstGeom>
        </p:spPr>
      </p:pic>
    </p:spTree>
    <p:extLst>
      <p:ext uri="{BB962C8B-B14F-4D97-AF65-F5344CB8AC3E}">
        <p14:creationId xmlns:p14="http://schemas.microsoft.com/office/powerpoint/2010/main" val="1593920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A6F7BB-30A8-4980-AD4A-2FB0B53FA6C9}"/>
              </a:ext>
            </a:extLst>
          </p:cNvPr>
          <p:cNvSpPr>
            <a:spLocks noGrp="1"/>
          </p:cNvSpPr>
          <p:nvPr>
            <p:ph type="title"/>
          </p:nvPr>
        </p:nvSpPr>
        <p:spPr>
          <a:xfrm>
            <a:off x="838200" y="695037"/>
            <a:ext cx="4573200" cy="1325563"/>
          </a:xfrm>
        </p:spPr>
        <p:txBody>
          <a:bodyPr rtlCol="0"/>
          <a:lstStyle/>
          <a:p>
            <a:pPr rtl="0"/>
            <a:r>
              <a:rPr lang="es-ES" dirty="0"/>
              <a:t>EJERCICIOS PRACTICOS </a:t>
            </a:r>
          </a:p>
        </p:txBody>
      </p:sp>
      <p:sp>
        <p:nvSpPr>
          <p:cNvPr id="9" name="Marcador de texto 8">
            <a:extLst>
              <a:ext uri="{FF2B5EF4-FFF2-40B4-BE49-F238E27FC236}">
                <a16:creationId xmlns:a16="http://schemas.microsoft.com/office/drawing/2014/main" id="{EA278329-9C36-4C21-9979-4D5224D17DF6}"/>
              </a:ext>
            </a:extLst>
          </p:cNvPr>
          <p:cNvSpPr>
            <a:spLocks noGrp="1"/>
          </p:cNvSpPr>
          <p:nvPr>
            <p:ph type="body" sz="quarter" idx="51"/>
          </p:nvPr>
        </p:nvSpPr>
        <p:spPr>
          <a:xfrm>
            <a:off x="471407" y="4770420"/>
            <a:ext cx="2105186" cy="365125"/>
          </a:xfrm>
        </p:spPr>
        <p:txBody>
          <a:bodyPr rtlCol="0"/>
          <a:lstStyle/>
          <a:p>
            <a:pPr rtl="0"/>
            <a:r>
              <a:rPr lang="es-ES"/>
              <a:t>Kiana Anderson </a:t>
            </a:r>
          </a:p>
          <a:p>
            <a:pPr rtl="0"/>
            <a:endParaRPr lang="es-ES"/>
          </a:p>
        </p:txBody>
      </p:sp>
      <p:sp>
        <p:nvSpPr>
          <p:cNvPr id="10" name="Marcador de texto 9">
            <a:extLst>
              <a:ext uri="{FF2B5EF4-FFF2-40B4-BE49-F238E27FC236}">
                <a16:creationId xmlns:a16="http://schemas.microsoft.com/office/drawing/2014/main" id="{180E310F-5240-442A-B86E-74D6D9AE5CB0}"/>
              </a:ext>
            </a:extLst>
          </p:cNvPr>
          <p:cNvSpPr>
            <a:spLocks noGrp="1"/>
          </p:cNvSpPr>
          <p:nvPr>
            <p:ph type="body" sz="quarter" idx="52"/>
          </p:nvPr>
        </p:nvSpPr>
        <p:spPr>
          <a:xfrm>
            <a:off x="471407" y="5139298"/>
            <a:ext cx="2105186" cy="365125"/>
          </a:xfrm>
        </p:spPr>
        <p:txBody>
          <a:bodyPr rtlCol="0"/>
          <a:lstStyle/>
          <a:p>
            <a:pPr rtl="0"/>
            <a:r>
              <a:rPr lang="es-ES"/>
              <a:t>Director de oficina</a:t>
            </a:r>
          </a:p>
        </p:txBody>
      </p:sp>
      <p:sp>
        <p:nvSpPr>
          <p:cNvPr id="7" name="Marcador de texto 6">
            <a:extLst>
              <a:ext uri="{FF2B5EF4-FFF2-40B4-BE49-F238E27FC236}">
                <a16:creationId xmlns:a16="http://schemas.microsoft.com/office/drawing/2014/main" id="{697AF928-B2C0-4872-9F06-CDCC8E9FD34A}"/>
              </a:ext>
            </a:extLst>
          </p:cNvPr>
          <p:cNvSpPr>
            <a:spLocks noGrp="1"/>
          </p:cNvSpPr>
          <p:nvPr>
            <p:ph type="body" sz="quarter" idx="49"/>
          </p:nvPr>
        </p:nvSpPr>
        <p:spPr>
          <a:xfrm>
            <a:off x="2757407" y="4758255"/>
            <a:ext cx="2105186" cy="365125"/>
          </a:xfrm>
        </p:spPr>
        <p:txBody>
          <a:bodyPr rtlCol="0"/>
          <a:lstStyle/>
          <a:p>
            <a:pPr rtl="0"/>
            <a:r>
              <a:rPr lang="es-ES"/>
              <a:t>Natasha Jones</a:t>
            </a:r>
          </a:p>
        </p:txBody>
      </p:sp>
      <p:sp>
        <p:nvSpPr>
          <p:cNvPr id="8" name="Marcador de texto 7">
            <a:extLst>
              <a:ext uri="{FF2B5EF4-FFF2-40B4-BE49-F238E27FC236}">
                <a16:creationId xmlns:a16="http://schemas.microsoft.com/office/drawing/2014/main" id="{205ED549-D3DC-4637-81DC-119A688806ED}"/>
              </a:ext>
            </a:extLst>
          </p:cNvPr>
          <p:cNvSpPr>
            <a:spLocks noGrp="1"/>
          </p:cNvSpPr>
          <p:nvPr>
            <p:ph type="body" sz="quarter" idx="50"/>
          </p:nvPr>
        </p:nvSpPr>
        <p:spPr>
          <a:xfrm>
            <a:off x="2757407" y="5127133"/>
            <a:ext cx="2105186" cy="365125"/>
          </a:xfrm>
        </p:spPr>
        <p:txBody>
          <a:bodyPr rtlCol="0"/>
          <a:lstStyle/>
          <a:p>
            <a:pPr rtl="0"/>
            <a:r>
              <a:rPr lang="es-ES"/>
              <a:t>Recursos humanos</a:t>
            </a:r>
          </a:p>
        </p:txBody>
      </p:sp>
      <p:sp>
        <p:nvSpPr>
          <p:cNvPr id="3" name="Marcador de texto 2">
            <a:extLst>
              <a:ext uri="{FF2B5EF4-FFF2-40B4-BE49-F238E27FC236}">
                <a16:creationId xmlns:a16="http://schemas.microsoft.com/office/drawing/2014/main" id="{8D449393-01D5-4ED7-BB16-BBF3495F4E56}"/>
              </a:ext>
            </a:extLst>
          </p:cNvPr>
          <p:cNvSpPr>
            <a:spLocks noGrp="1"/>
          </p:cNvSpPr>
          <p:nvPr>
            <p:ph type="body" sz="quarter" idx="47"/>
          </p:nvPr>
        </p:nvSpPr>
        <p:spPr>
          <a:xfrm>
            <a:off x="5043407" y="4770420"/>
            <a:ext cx="2105186" cy="365125"/>
          </a:xfrm>
        </p:spPr>
        <p:txBody>
          <a:bodyPr rtlCol="0">
            <a:normAutofit/>
          </a:bodyPr>
          <a:lstStyle/>
          <a:p>
            <a:pPr rtl="0"/>
            <a:r>
              <a:rPr lang="es-ES"/>
              <a:t>Felix Henderson</a:t>
            </a:r>
          </a:p>
          <a:p>
            <a:pPr rtl="0"/>
            <a:endParaRPr lang="es-ES"/>
          </a:p>
        </p:txBody>
      </p:sp>
      <p:sp>
        <p:nvSpPr>
          <p:cNvPr id="5" name="Marcador de texto 4">
            <a:extLst>
              <a:ext uri="{FF2B5EF4-FFF2-40B4-BE49-F238E27FC236}">
                <a16:creationId xmlns:a16="http://schemas.microsoft.com/office/drawing/2014/main" id="{7EC3D3BC-6B13-4732-B281-0DC87654555B}"/>
              </a:ext>
            </a:extLst>
          </p:cNvPr>
          <p:cNvSpPr>
            <a:spLocks noGrp="1"/>
          </p:cNvSpPr>
          <p:nvPr>
            <p:ph type="body" sz="quarter" idx="48"/>
          </p:nvPr>
        </p:nvSpPr>
        <p:spPr>
          <a:xfrm>
            <a:off x="5043407" y="5139298"/>
            <a:ext cx="2105186" cy="365125"/>
          </a:xfrm>
        </p:spPr>
        <p:txBody>
          <a:bodyPr rtlCol="0"/>
          <a:lstStyle/>
          <a:p>
            <a:pPr rtl="0"/>
            <a:r>
              <a:rPr lang="es-ES"/>
              <a:t> Jefe de proyecto</a:t>
            </a:r>
          </a:p>
        </p:txBody>
      </p:sp>
      <p:sp>
        <p:nvSpPr>
          <p:cNvPr id="13" name="Marcador de texto 12">
            <a:extLst>
              <a:ext uri="{FF2B5EF4-FFF2-40B4-BE49-F238E27FC236}">
                <a16:creationId xmlns:a16="http://schemas.microsoft.com/office/drawing/2014/main" id="{98025CA1-4574-4771-839A-BA094C716F25}"/>
              </a:ext>
            </a:extLst>
          </p:cNvPr>
          <p:cNvSpPr>
            <a:spLocks noGrp="1"/>
          </p:cNvSpPr>
          <p:nvPr>
            <p:ph type="body" sz="quarter" idx="55"/>
          </p:nvPr>
        </p:nvSpPr>
        <p:spPr>
          <a:xfrm>
            <a:off x="7329407" y="4770420"/>
            <a:ext cx="2105186" cy="365125"/>
          </a:xfrm>
        </p:spPr>
        <p:txBody>
          <a:bodyPr rtlCol="0"/>
          <a:lstStyle/>
          <a:p>
            <a:pPr rtl="0"/>
            <a:r>
              <a:rPr lang="es-ES"/>
              <a:t>Isabel Garcia</a:t>
            </a:r>
          </a:p>
        </p:txBody>
      </p:sp>
      <p:sp>
        <p:nvSpPr>
          <p:cNvPr id="11" name="Marcador de texto 10">
            <a:extLst>
              <a:ext uri="{FF2B5EF4-FFF2-40B4-BE49-F238E27FC236}">
                <a16:creationId xmlns:a16="http://schemas.microsoft.com/office/drawing/2014/main" id="{35224851-6D42-4702-BA6E-1D6E311B0FC5}"/>
              </a:ext>
            </a:extLst>
          </p:cNvPr>
          <p:cNvSpPr>
            <a:spLocks noGrp="1"/>
          </p:cNvSpPr>
          <p:nvPr>
            <p:ph type="body" sz="quarter" idx="53"/>
          </p:nvPr>
        </p:nvSpPr>
        <p:spPr>
          <a:xfrm>
            <a:off x="9615407" y="4758255"/>
            <a:ext cx="2105186" cy="365125"/>
          </a:xfrm>
        </p:spPr>
        <p:txBody>
          <a:bodyPr rtlCol="0"/>
          <a:lstStyle/>
          <a:p>
            <a:pPr rtl="0"/>
            <a:r>
              <a:rPr lang="es-ES"/>
              <a:t>Tyler Stein </a:t>
            </a:r>
          </a:p>
        </p:txBody>
      </p:sp>
      <p:sp>
        <p:nvSpPr>
          <p:cNvPr id="14" name="Marcador de texto 13">
            <a:extLst>
              <a:ext uri="{FF2B5EF4-FFF2-40B4-BE49-F238E27FC236}">
                <a16:creationId xmlns:a16="http://schemas.microsoft.com/office/drawing/2014/main" id="{6E8C3BBA-7ADE-4673-B1C0-F82A24EC45E9}"/>
              </a:ext>
            </a:extLst>
          </p:cNvPr>
          <p:cNvSpPr>
            <a:spLocks noGrp="1"/>
          </p:cNvSpPr>
          <p:nvPr>
            <p:ph type="body" sz="quarter" idx="56"/>
          </p:nvPr>
        </p:nvSpPr>
        <p:spPr>
          <a:xfrm>
            <a:off x="7329407" y="5139298"/>
            <a:ext cx="2105186" cy="365125"/>
          </a:xfrm>
        </p:spPr>
        <p:txBody>
          <a:bodyPr rtlCol="0"/>
          <a:lstStyle/>
          <a:p>
            <a:pPr rtl="0"/>
            <a:r>
              <a:rPr lang="es-ES"/>
              <a:t>Redactora</a:t>
            </a:r>
          </a:p>
        </p:txBody>
      </p:sp>
      <p:sp>
        <p:nvSpPr>
          <p:cNvPr id="12" name="Marcador de texto 11">
            <a:extLst>
              <a:ext uri="{FF2B5EF4-FFF2-40B4-BE49-F238E27FC236}">
                <a16:creationId xmlns:a16="http://schemas.microsoft.com/office/drawing/2014/main" id="{9BD05CD9-9178-4189-85F6-5C1BE011C475}"/>
              </a:ext>
            </a:extLst>
          </p:cNvPr>
          <p:cNvSpPr>
            <a:spLocks noGrp="1"/>
          </p:cNvSpPr>
          <p:nvPr>
            <p:ph type="body" sz="quarter" idx="54"/>
          </p:nvPr>
        </p:nvSpPr>
        <p:spPr>
          <a:xfrm>
            <a:off x="9615407" y="5127133"/>
            <a:ext cx="2105186" cy="365125"/>
          </a:xfrm>
        </p:spPr>
        <p:txBody>
          <a:bodyPr rtlCol="0"/>
          <a:lstStyle/>
          <a:p>
            <a:pPr rtl="0"/>
            <a:r>
              <a:rPr lang="es-ES"/>
              <a:t>Internos</a:t>
            </a:r>
          </a:p>
        </p:txBody>
      </p:sp>
      <p:sp>
        <p:nvSpPr>
          <p:cNvPr id="93" name="Marcador de fecha 92">
            <a:extLst>
              <a:ext uri="{FF2B5EF4-FFF2-40B4-BE49-F238E27FC236}">
                <a16:creationId xmlns:a16="http://schemas.microsoft.com/office/drawing/2014/main" id="{3AC5835A-784B-4C88-A45F-7E8D3F44A04A}"/>
              </a:ext>
            </a:extLst>
          </p:cNvPr>
          <p:cNvSpPr>
            <a:spLocks noGrp="1"/>
          </p:cNvSpPr>
          <p:nvPr>
            <p:ph type="dt" sz="half" idx="10"/>
          </p:nvPr>
        </p:nvSpPr>
        <p:spPr>
          <a:xfrm>
            <a:off x="838200" y="6356350"/>
            <a:ext cx="2743200" cy="365125"/>
          </a:xfrm>
        </p:spPr>
        <p:txBody>
          <a:bodyPr rtlCol="0"/>
          <a:lstStyle/>
          <a:p>
            <a:pPr rtl="0"/>
            <a:r>
              <a:rPr lang="es-ES"/>
              <a:t>29/7/20XX</a:t>
            </a:r>
          </a:p>
        </p:txBody>
      </p:sp>
      <p:sp>
        <p:nvSpPr>
          <p:cNvPr id="94" name="Marcador de pie de página 93">
            <a:extLst>
              <a:ext uri="{FF2B5EF4-FFF2-40B4-BE49-F238E27FC236}">
                <a16:creationId xmlns:a16="http://schemas.microsoft.com/office/drawing/2014/main" id="{50D83CAC-5CC8-48FB-9901-0AE1FB079A81}"/>
              </a:ext>
            </a:extLst>
          </p:cNvPr>
          <p:cNvSpPr>
            <a:spLocks noGrp="1"/>
          </p:cNvSpPr>
          <p:nvPr>
            <p:ph type="ftr" sz="quarter" idx="11"/>
          </p:nvPr>
        </p:nvSpPr>
        <p:spPr>
          <a:xfrm>
            <a:off x="4038600" y="6356350"/>
            <a:ext cx="4114800" cy="365125"/>
          </a:xfrm>
        </p:spPr>
        <p:txBody>
          <a:bodyPr rtlCol="0"/>
          <a:lstStyle/>
          <a:p>
            <a:pPr rtl="0"/>
            <a:r>
              <a:rPr lang="es-ES"/>
              <a:t>Orientación de empleados</a:t>
            </a:r>
          </a:p>
        </p:txBody>
      </p:sp>
      <p:sp>
        <p:nvSpPr>
          <p:cNvPr id="95" name="Marcador de número de diapositiva 94">
            <a:extLst>
              <a:ext uri="{FF2B5EF4-FFF2-40B4-BE49-F238E27FC236}">
                <a16:creationId xmlns:a16="http://schemas.microsoft.com/office/drawing/2014/main" id="{D540D638-BFEC-45F4-AEB5-32A531833295}"/>
              </a:ext>
            </a:extLst>
          </p:cNvPr>
          <p:cNvSpPr>
            <a:spLocks noGrp="1"/>
          </p:cNvSpPr>
          <p:nvPr>
            <p:ph type="sldNum" sz="quarter" idx="12"/>
          </p:nvPr>
        </p:nvSpPr>
        <p:spPr>
          <a:xfrm>
            <a:off x="8610600" y="6356350"/>
            <a:ext cx="2743200" cy="365125"/>
          </a:xfrm>
        </p:spPr>
        <p:txBody>
          <a:bodyPr rtlCol="0"/>
          <a:lstStyle/>
          <a:p>
            <a:pPr rtl="0"/>
            <a:fld id="{B5CEABB6-07DC-46E8-9B57-56EC44A396E5}" type="slidenum">
              <a:rPr lang="es-ES" smtClean="0"/>
              <a:pPr rtl="0"/>
              <a:t>7</a:t>
            </a:fld>
            <a:endParaRPr lang="es-ES"/>
          </a:p>
        </p:txBody>
      </p:sp>
      <p:sp>
        <p:nvSpPr>
          <p:cNvPr id="16" name="Marcador de texto 15">
            <a:extLst>
              <a:ext uri="{FF2B5EF4-FFF2-40B4-BE49-F238E27FC236}">
                <a16:creationId xmlns:a16="http://schemas.microsoft.com/office/drawing/2014/main" id="{B1D10F4C-4075-4F48-AC09-42578A8BD674}"/>
              </a:ext>
            </a:extLst>
          </p:cNvPr>
          <p:cNvSpPr>
            <a:spLocks noGrp="1"/>
          </p:cNvSpPr>
          <p:nvPr>
            <p:ph type="body" sz="quarter" idx="33"/>
          </p:nvPr>
        </p:nvSpPr>
        <p:spPr/>
        <p:txBody>
          <a:bodyPr/>
          <a:lstStyle/>
          <a:p>
            <a:endParaRPr lang="es-MX"/>
          </a:p>
        </p:txBody>
      </p:sp>
      <p:sp>
        <p:nvSpPr>
          <p:cNvPr id="18" name="Marcador de texto 17">
            <a:extLst>
              <a:ext uri="{FF2B5EF4-FFF2-40B4-BE49-F238E27FC236}">
                <a16:creationId xmlns:a16="http://schemas.microsoft.com/office/drawing/2014/main" id="{ABD6A732-7424-4D41-BFE7-48A4FFCA2C39}"/>
              </a:ext>
            </a:extLst>
          </p:cNvPr>
          <p:cNvSpPr>
            <a:spLocks noGrp="1"/>
          </p:cNvSpPr>
          <p:nvPr>
            <p:ph type="body" sz="quarter" idx="46"/>
          </p:nvPr>
        </p:nvSpPr>
        <p:spPr/>
        <p:txBody>
          <a:bodyPr/>
          <a:lstStyle/>
          <a:p>
            <a:endParaRPr lang="es-MX"/>
          </a:p>
        </p:txBody>
      </p:sp>
      <p:pic>
        <p:nvPicPr>
          <p:cNvPr id="20" name="Imagen 19">
            <a:extLst>
              <a:ext uri="{FF2B5EF4-FFF2-40B4-BE49-F238E27FC236}">
                <a16:creationId xmlns:a16="http://schemas.microsoft.com/office/drawing/2014/main" id="{0EC9C4B5-258E-414D-A65C-A9317F7842BB}"/>
              </a:ext>
            </a:extLst>
          </p:cNvPr>
          <p:cNvPicPr>
            <a:picLocks noChangeAspect="1"/>
          </p:cNvPicPr>
          <p:nvPr/>
        </p:nvPicPr>
        <p:blipFill rotWithShape="1">
          <a:blip r:embed="rId3"/>
          <a:srcRect l="21133" t="37674" r="39884" b="41413"/>
          <a:stretch/>
        </p:blipFill>
        <p:spPr>
          <a:xfrm>
            <a:off x="471407" y="2035629"/>
            <a:ext cx="11118013" cy="4091166"/>
          </a:xfrm>
          <a:prstGeom prst="rect">
            <a:avLst/>
          </a:prstGeom>
        </p:spPr>
      </p:pic>
    </p:spTree>
    <p:extLst>
      <p:ext uri="{BB962C8B-B14F-4D97-AF65-F5344CB8AC3E}">
        <p14:creationId xmlns:p14="http://schemas.microsoft.com/office/powerpoint/2010/main" val="3396266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91CFAB-A735-4A31-A51D-42FE1F5E94E0}"/>
              </a:ext>
            </a:extLst>
          </p:cNvPr>
          <p:cNvSpPr>
            <a:spLocks noGrp="1"/>
          </p:cNvSpPr>
          <p:nvPr>
            <p:ph type="title"/>
          </p:nvPr>
        </p:nvSpPr>
        <p:spPr>
          <a:xfrm>
            <a:off x="2024742" y="822325"/>
            <a:ext cx="9329058" cy="1325563"/>
          </a:xfrm>
        </p:spPr>
        <p:txBody>
          <a:bodyPr rtlCol="0"/>
          <a:lstStyle/>
          <a:p>
            <a:pPr rtl="0"/>
            <a:r>
              <a:rPr lang="es-ES"/>
              <a:t>EJERCICIOS PRACTICOS</a:t>
            </a:r>
            <a:endParaRPr lang="es-ES" dirty="0"/>
          </a:p>
        </p:txBody>
      </p:sp>
      <p:sp>
        <p:nvSpPr>
          <p:cNvPr id="4" name="Marcador de contenido 3">
            <a:extLst>
              <a:ext uri="{FF2B5EF4-FFF2-40B4-BE49-F238E27FC236}">
                <a16:creationId xmlns:a16="http://schemas.microsoft.com/office/drawing/2014/main" id="{8421587F-8DFD-4A31-9931-8A346A92D87A}"/>
              </a:ext>
            </a:extLst>
          </p:cNvPr>
          <p:cNvSpPr>
            <a:spLocks noGrp="1"/>
          </p:cNvSpPr>
          <p:nvPr>
            <p:ph idx="1"/>
          </p:nvPr>
        </p:nvSpPr>
        <p:spPr>
          <a:xfrm>
            <a:off x="2024742" y="2595562"/>
            <a:ext cx="4334689" cy="474211"/>
          </a:xfrm>
        </p:spPr>
        <p:txBody>
          <a:bodyPr vert="horz" lIns="91440" tIns="45720" rIns="91440" bIns="45720" rtlCol="0" anchor="t">
            <a:normAutofit/>
          </a:bodyPr>
          <a:lstStyle/>
          <a:p>
            <a:pPr rtl="0"/>
            <a:r>
              <a:rPr lang="es-ES"/>
              <a:t>Opciones de asistencia médica y dental </a:t>
            </a:r>
          </a:p>
          <a:p>
            <a:pPr rtl="0"/>
            <a:endParaRPr lang="es-ES"/>
          </a:p>
          <a:p>
            <a:pPr rtl="0"/>
            <a:endParaRPr lang="es-ES"/>
          </a:p>
          <a:p>
            <a:pPr rtl="0"/>
            <a:endParaRPr lang="es-ES"/>
          </a:p>
        </p:txBody>
      </p:sp>
      <p:sp>
        <p:nvSpPr>
          <p:cNvPr id="8" name="Marcador de contenido 7">
            <a:extLst>
              <a:ext uri="{FF2B5EF4-FFF2-40B4-BE49-F238E27FC236}">
                <a16:creationId xmlns:a16="http://schemas.microsoft.com/office/drawing/2014/main" id="{12CCD16A-B1A1-4FC6-94F4-823076E7E72F}"/>
              </a:ext>
            </a:extLst>
          </p:cNvPr>
          <p:cNvSpPr>
            <a:spLocks noGrp="1"/>
          </p:cNvSpPr>
          <p:nvPr>
            <p:ph idx="13"/>
          </p:nvPr>
        </p:nvSpPr>
        <p:spPr>
          <a:xfrm>
            <a:off x="2024740" y="3069773"/>
            <a:ext cx="4334689" cy="1219201"/>
          </a:xfrm>
        </p:spPr>
        <p:txBody>
          <a:bodyPr rtlCol="0"/>
          <a:lstStyle/>
          <a:p>
            <a:pPr rtl="0"/>
            <a:r>
              <a:rPr lang="es-ES"/>
              <a:t>Cobertura completa médica y dental para ti y tu familia</a:t>
            </a:r>
          </a:p>
          <a:p>
            <a:pPr rtl="0"/>
            <a:r>
              <a:rPr lang="es-ES"/>
              <a:t>Disponible en modalidad telemática </a:t>
            </a:r>
          </a:p>
          <a:p>
            <a:pPr rtl="0"/>
            <a:endParaRPr lang="es-ES"/>
          </a:p>
        </p:txBody>
      </p:sp>
      <p:sp>
        <p:nvSpPr>
          <p:cNvPr id="3" name="Marcador de contenido 2">
            <a:extLst>
              <a:ext uri="{FF2B5EF4-FFF2-40B4-BE49-F238E27FC236}">
                <a16:creationId xmlns:a16="http://schemas.microsoft.com/office/drawing/2014/main" id="{0B1E4DE8-F909-4081-9F20-474940922923}"/>
              </a:ext>
            </a:extLst>
          </p:cNvPr>
          <p:cNvSpPr>
            <a:spLocks noGrp="1"/>
          </p:cNvSpPr>
          <p:nvPr>
            <p:ph idx="10"/>
          </p:nvPr>
        </p:nvSpPr>
        <p:spPr>
          <a:xfrm>
            <a:off x="7019111" y="2595562"/>
            <a:ext cx="4334689" cy="474211"/>
          </a:xfrm>
        </p:spPr>
        <p:txBody>
          <a:bodyPr rtlCol="0"/>
          <a:lstStyle/>
          <a:p>
            <a:pPr rtl="0"/>
            <a:r>
              <a:rPr lang="es-ES"/>
              <a:t>Jubilación </a:t>
            </a:r>
          </a:p>
        </p:txBody>
      </p:sp>
      <p:sp>
        <p:nvSpPr>
          <p:cNvPr id="9" name="Marcador de contenido 8">
            <a:extLst>
              <a:ext uri="{FF2B5EF4-FFF2-40B4-BE49-F238E27FC236}">
                <a16:creationId xmlns:a16="http://schemas.microsoft.com/office/drawing/2014/main" id="{05ADB6C6-1D18-4340-A5EF-7A4038798E10}"/>
              </a:ext>
            </a:extLst>
          </p:cNvPr>
          <p:cNvSpPr>
            <a:spLocks noGrp="1"/>
          </p:cNvSpPr>
          <p:nvPr>
            <p:ph idx="14"/>
          </p:nvPr>
        </p:nvSpPr>
        <p:spPr>
          <a:xfrm>
            <a:off x="7019109" y="3069773"/>
            <a:ext cx="4334689" cy="1219201"/>
          </a:xfrm>
        </p:spPr>
        <p:txBody>
          <a:bodyPr rtlCol="0"/>
          <a:lstStyle/>
          <a:p>
            <a:pPr rtl="0"/>
            <a:r>
              <a:rPr lang="es-ES"/>
              <a:t>Aportación generosa a un plan de pensiones privado y acceso a un asesor financiero para el planeamiento del patrimonio</a:t>
            </a:r>
          </a:p>
        </p:txBody>
      </p:sp>
      <p:sp>
        <p:nvSpPr>
          <p:cNvPr id="6" name="Marcador de contenido 5">
            <a:extLst>
              <a:ext uri="{FF2B5EF4-FFF2-40B4-BE49-F238E27FC236}">
                <a16:creationId xmlns:a16="http://schemas.microsoft.com/office/drawing/2014/main" id="{B411EEF9-4CD0-4C5D-AA3F-A7E039366643}"/>
              </a:ext>
            </a:extLst>
          </p:cNvPr>
          <p:cNvSpPr>
            <a:spLocks noGrp="1"/>
          </p:cNvSpPr>
          <p:nvPr>
            <p:ph idx="11"/>
          </p:nvPr>
        </p:nvSpPr>
        <p:spPr>
          <a:xfrm>
            <a:off x="2024742" y="4446132"/>
            <a:ext cx="4334689" cy="474211"/>
          </a:xfrm>
        </p:spPr>
        <p:txBody>
          <a:bodyPr rtlCol="0"/>
          <a:lstStyle/>
          <a:p>
            <a:pPr rtl="0"/>
            <a:r>
              <a:rPr lang="es-ES"/>
              <a:t>Descansos</a:t>
            </a:r>
          </a:p>
        </p:txBody>
      </p:sp>
      <p:sp>
        <p:nvSpPr>
          <p:cNvPr id="7" name="Marcador de contenido 6">
            <a:extLst>
              <a:ext uri="{FF2B5EF4-FFF2-40B4-BE49-F238E27FC236}">
                <a16:creationId xmlns:a16="http://schemas.microsoft.com/office/drawing/2014/main" id="{3BB88158-1D5C-48C8-988C-1D5BAC85A44E}"/>
              </a:ext>
            </a:extLst>
          </p:cNvPr>
          <p:cNvSpPr>
            <a:spLocks noGrp="1"/>
          </p:cNvSpPr>
          <p:nvPr>
            <p:ph idx="12"/>
          </p:nvPr>
        </p:nvSpPr>
        <p:spPr>
          <a:xfrm>
            <a:off x="7019111" y="4446132"/>
            <a:ext cx="4334689" cy="474211"/>
          </a:xfrm>
        </p:spPr>
        <p:txBody>
          <a:bodyPr rtlCol="0"/>
          <a:lstStyle/>
          <a:p>
            <a:pPr rtl="0"/>
            <a:r>
              <a:rPr lang="es-ES"/>
              <a:t>Aprendizaje y educación</a:t>
            </a:r>
          </a:p>
        </p:txBody>
      </p:sp>
      <p:sp>
        <p:nvSpPr>
          <p:cNvPr id="48" name="Marcador de fecha 47">
            <a:extLst>
              <a:ext uri="{FF2B5EF4-FFF2-40B4-BE49-F238E27FC236}">
                <a16:creationId xmlns:a16="http://schemas.microsoft.com/office/drawing/2014/main" id="{9F0F90AF-D03D-4A81-B9BF-B3263897031C}"/>
              </a:ext>
            </a:extLst>
          </p:cNvPr>
          <p:cNvSpPr>
            <a:spLocks noGrp="1"/>
          </p:cNvSpPr>
          <p:nvPr>
            <p:ph type="dt" sz="half" idx="17"/>
          </p:nvPr>
        </p:nvSpPr>
        <p:spPr>
          <a:xfrm>
            <a:off x="2024740" y="6356350"/>
            <a:ext cx="1556659" cy="365125"/>
          </a:xfrm>
        </p:spPr>
        <p:txBody>
          <a:bodyPr rtlCol="0"/>
          <a:lstStyle/>
          <a:p>
            <a:pPr rtl="0"/>
            <a:r>
              <a:rPr lang="es-ES"/>
              <a:t>29/7/20XX</a:t>
            </a:r>
          </a:p>
        </p:txBody>
      </p:sp>
      <p:sp>
        <p:nvSpPr>
          <p:cNvPr id="49" name="Marcador de pie de página 48">
            <a:extLst>
              <a:ext uri="{FF2B5EF4-FFF2-40B4-BE49-F238E27FC236}">
                <a16:creationId xmlns:a16="http://schemas.microsoft.com/office/drawing/2014/main" id="{7761BB44-2A96-4AC0-9DB6-13C710983FA6}"/>
              </a:ext>
            </a:extLst>
          </p:cNvPr>
          <p:cNvSpPr>
            <a:spLocks noGrp="1"/>
          </p:cNvSpPr>
          <p:nvPr>
            <p:ph type="ftr" sz="quarter" idx="18"/>
          </p:nvPr>
        </p:nvSpPr>
        <p:spPr>
          <a:xfrm>
            <a:off x="4038600" y="6356350"/>
            <a:ext cx="5268686" cy="365125"/>
          </a:xfrm>
        </p:spPr>
        <p:txBody>
          <a:bodyPr rtlCol="0"/>
          <a:lstStyle/>
          <a:p>
            <a:pPr rtl="0"/>
            <a:r>
              <a:rPr lang="es-ES"/>
              <a:t>Orientación de empleados</a:t>
            </a:r>
          </a:p>
        </p:txBody>
      </p:sp>
      <p:sp>
        <p:nvSpPr>
          <p:cNvPr id="50" name="Marcador de número de diapositiva 49">
            <a:extLst>
              <a:ext uri="{FF2B5EF4-FFF2-40B4-BE49-F238E27FC236}">
                <a16:creationId xmlns:a16="http://schemas.microsoft.com/office/drawing/2014/main" id="{84B61B7E-5114-4B02-895E-18609706A12A}"/>
              </a:ext>
            </a:extLst>
          </p:cNvPr>
          <p:cNvSpPr>
            <a:spLocks noGrp="1"/>
          </p:cNvSpPr>
          <p:nvPr>
            <p:ph type="sldNum" sz="quarter" idx="19"/>
          </p:nvPr>
        </p:nvSpPr>
        <p:spPr>
          <a:xfrm>
            <a:off x="9764486" y="6356350"/>
            <a:ext cx="1589314" cy="365125"/>
          </a:xfrm>
        </p:spPr>
        <p:txBody>
          <a:bodyPr rtlCol="0"/>
          <a:lstStyle/>
          <a:p>
            <a:pPr rtl="0"/>
            <a:fld id="{B5CEABB6-07DC-46E8-9B57-56EC44A396E5}" type="slidenum">
              <a:rPr lang="es-ES" smtClean="0"/>
              <a:pPr/>
              <a:t>8</a:t>
            </a:fld>
            <a:endParaRPr lang="es-ES"/>
          </a:p>
        </p:txBody>
      </p:sp>
      <p:pic>
        <p:nvPicPr>
          <p:cNvPr id="12" name="Imagen 11">
            <a:extLst>
              <a:ext uri="{FF2B5EF4-FFF2-40B4-BE49-F238E27FC236}">
                <a16:creationId xmlns:a16="http://schemas.microsoft.com/office/drawing/2014/main" id="{B1D136C3-C366-4D89-93FE-9C18B057E923}"/>
              </a:ext>
            </a:extLst>
          </p:cNvPr>
          <p:cNvPicPr>
            <a:picLocks noChangeAspect="1"/>
          </p:cNvPicPr>
          <p:nvPr/>
        </p:nvPicPr>
        <p:blipFill rotWithShape="1">
          <a:blip r:embed="rId3"/>
          <a:srcRect l="23660" t="58208" r="46179" b="24005"/>
          <a:stretch/>
        </p:blipFill>
        <p:spPr>
          <a:xfrm>
            <a:off x="1707488" y="2568931"/>
            <a:ext cx="9930910" cy="3292666"/>
          </a:xfrm>
          <a:prstGeom prst="rect">
            <a:avLst/>
          </a:prstGeom>
        </p:spPr>
      </p:pic>
    </p:spTree>
    <p:extLst>
      <p:ext uri="{BB962C8B-B14F-4D97-AF65-F5344CB8AC3E}">
        <p14:creationId xmlns:p14="http://schemas.microsoft.com/office/powerpoint/2010/main" val="627911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7E1C88-627C-4655-A4FB-0BB02EDB078A}"/>
              </a:ext>
            </a:extLst>
          </p:cNvPr>
          <p:cNvSpPr>
            <a:spLocks noGrp="1"/>
          </p:cNvSpPr>
          <p:nvPr>
            <p:ph type="title"/>
          </p:nvPr>
        </p:nvSpPr>
        <p:spPr>
          <a:xfrm>
            <a:off x="3253740" y="1957701"/>
            <a:ext cx="5684520" cy="1305562"/>
          </a:xfrm>
        </p:spPr>
        <p:txBody>
          <a:bodyPr rtlCol="0"/>
          <a:lstStyle/>
          <a:p>
            <a:pPr rtl="0"/>
            <a:r>
              <a:rPr lang="es-ES" dirty="0"/>
              <a:t>Evaluaciones de rendimiento</a:t>
            </a:r>
          </a:p>
        </p:txBody>
      </p:sp>
      <p:sp>
        <p:nvSpPr>
          <p:cNvPr id="3" name="Marcador de contenido 2">
            <a:extLst>
              <a:ext uri="{FF2B5EF4-FFF2-40B4-BE49-F238E27FC236}">
                <a16:creationId xmlns:a16="http://schemas.microsoft.com/office/drawing/2014/main" id="{033634FE-ADF0-4BC3-A0A9-447EA9DD096B}"/>
              </a:ext>
            </a:extLst>
          </p:cNvPr>
          <p:cNvSpPr>
            <a:spLocks noGrp="1"/>
          </p:cNvSpPr>
          <p:nvPr>
            <p:ph idx="1"/>
          </p:nvPr>
        </p:nvSpPr>
        <p:spPr>
          <a:xfrm>
            <a:off x="3253740" y="3429000"/>
            <a:ext cx="5684520" cy="2347596"/>
          </a:xfrm>
        </p:spPr>
        <p:txBody>
          <a:bodyPr vert="horz" lIns="91440" tIns="45720" rIns="91440" bIns="45720" rtlCol="0" anchor="t">
            <a:normAutofit/>
          </a:bodyPr>
          <a:lstStyle/>
          <a:p>
            <a:pPr rtl="0"/>
            <a:r>
              <a:rPr lang="es-ES" dirty="0"/>
              <a:t>En Contoso, queremos que realice su mejor trabajo. Los nuevos empleados deben hacer su trabajo y su superior lo revisará periódicamente y lo valorará en una escala del 1 al 5.</a:t>
            </a:r>
          </a:p>
          <a:p>
            <a:pPr rtl="0"/>
            <a:r>
              <a:rPr lang="es-ES" dirty="0"/>
              <a:t>Las revisiones se realizarán cada 3 meses con una revisión completa de todo el trabajo después de 1 año. Puede encontrar detalles más específicos del proceso de revisión y los formularios relacionados en el manual del empleado. </a:t>
            </a:r>
          </a:p>
        </p:txBody>
      </p:sp>
      <p:sp>
        <p:nvSpPr>
          <p:cNvPr id="4" name="Marcador de fecha 3">
            <a:extLst>
              <a:ext uri="{FF2B5EF4-FFF2-40B4-BE49-F238E27FC236}">
                <a16:creationId xmlns:a16="http://schemas.microsoft.com/office/drawing/2014/main" id="{D93C0990-DED4-43F9-8B0F-41ABFD533293}"/>
              </a:ext>
            </a:extLst>
          </p:cNvPr>
          <p:cNvSpPr>
            <a:spLocks noGrp="1"/>
          </p:cNvSpPr>
          <p:nvPr>
            <p:ph type="dt" sz="half" idx="10"/>
          </p:nvPr>
        </p:nvSpPr>
        <p:spPr>
          <a:xfrm>
            <a:off x="838200" y="6356350"/>
            <a:ext cx="2743200" cy="365125"/>
          </a:xfrm>
        </p:spPr>
        <p:txBody>
          <a:bodyPr rtlCol="0"/>
          <a:lstStyle/>
          <a:p>
            <a:pPr rtl="0"/>
            <a:r>
              <a:rPr lang="es-ES"/>
              <a:t>29/7/20XX</a:t>
            </a:r>
          </a:p>
        </p:txBody>
      </p:sp>
      <p:sp>
        <p:nvSpPr>
          <p:cNvPr id="5" name="Marcador de pie de página 4">
            <a:extLst>
              <a:ext uri="{FF2B5EF4-FFF2-40B4-BE49-F238E27FC236}">
                <a16:creationId xmlns:a16="http://schemas.microsoft.com/office/drawing/2014/main" id="{3F344BF2-756E-40EF-B839-C3DBB55BEFE9}"/>
              </a:ext>
            </a:extLst>
          </p:cNvPr>
          <p:cNvSpPr>
            <a:spLocks noGrp="1"/>
          </p:cNvSpPr>
          <p:nvPr>
            <p:ph type="ftr" sz="quarter" idx="11"/>
          </p:nvPr>
        </p:nvSpPr>
        <p:spPr>
          <a:xfrm>
            <a:off x="4038600" y="6356350"/>
            <a:ext cx="4114800" cy="365125"/>
          </a:xfrm>
        </p:spPr>
        <p:txBody>
          <a:bodyPr rtlCol="0"/>
          <a:lstStyle/>
          <a:p>
            <a:pPr rtl="0"/>
            <a:r>
              <a:rPr lang="es-ES"/>
              <a:t>Orientación de empleados</a:t>
            </a:r>
          </a:p>
        </p:txBody>
      </p:sp>
      <p:sp>
        <p:nvSpPr>
          <p:cNvPr id="6" name="Marcador de número de diapositiva 5">
            <a:extLst>
              <a:ext uri="{FF2B5EF4-FFF2-40B4-BE49-F238E27FC236}">
                <a16:creationId xmlns:a16="http://schemas.microsoft.com/office/drawing/2014/main" id="{9EF4E4AC-866E-41A9-AD13-857054D9095E}"/>
              </a:ext>
            </a:extLst>
          </p:cNvPr>
          <p:cNvSpPr>
            <a:spLocks noGrp="1"/>
          </p:cNvSpPr>
          <p:nvPr>
            <p:ph type="sldNum" sz="quarter" idx="12"/>
          </p:nvPr>
        </p:nvSpPr>
        <p:spPr>
          <a:xfrm>
            <a:off x="8610600" y="6356350"/>
            <a:ext cx="2743200" cy="365125"/>
          </a:xfrm>
        </p:spPr>
        <p:txBody>
          <a:bodyPr rtlCol="0"/>
          <a:lstStyle/>
          <a:p>
            <a:pPr rtl="0"/>
            <a:fld id="{B5CEABB6-07DC-46E8-9B57-56EC44A396E5}" type="slidenum">
              <a:rPr lang="es-ES" smtClean="0"/>
              <a:pPr/>
              <a:t>9</a:t>
            </a:fld>
            <a:endParaRPr lang="es-ES"/>
          </a:p>
        </p:txBody>
      </p:sp>
    </p:spTree>
    <p:extLst>
      <p:ext uri="{BB962C8B-B14F-4D97-AF65-F5344CB8AC3E}">
        <p14:creationId xmlns:p14="http://schemas.microsoft.com/office/powerpoint/2010/main" val="1346372204"/>
      </p:ext>
    </p:extLst>
  </p:cSld>
  <p:clrMapOvr>
    <a:masterClrMapping/>
  </p:clrMapOvr>
</p:sld>
</file>

<file path=ppt/theme/theme1.xml><?xml version="1.0" encoding="utf-8"?>
<a:theme xmlns:a="http://schemas.openxmlformats.org/drawingml/2006/main" name="Personalizado">
  <a:themeElements>
    <a:clrScheme name="Custom 181">
      <a:dk1>
        <a:sysClr val="windowText" lastClr="000000"/>
      </a:dk1>
      <a:lt1>
        <a:sysClr val="window" lastClr="FFFFFF"/>
      </a:lt1>
      <a:dk2>
        <a:srgbClr val="44546A"/>
      </a:dk2>
      <a:lt2>
        <a:srgbClr val="E7E6E6"/>
      </a:lt2>
      <a:accent1>
        <a:srgbClr val="62A25D"/>
      </a:accent1>
      <a:accent2>
        <a:srgbClr val="A0DADE"/>
      </a:accent2>
      <a:accent3>
        <a:srgbClr val="CCB5E5"/>
      </a:accent3>
      <a:accent4>
        <a:srgbClr val="29285D"/>
      </a:accent4>
      <a:accent5>
        <a:srgbClr val="EDF1F2"/>
      </a:accent5>
      <a:accent6>
        <a:srgbClr val="70AD47"/>
      </a:accent6>
      <a:hlink>
        <a:srgbClr val="A0DADE"/>
      </a:hlink>
      <a:folHlink>
        <a:srgbClr val="954F72"/>
      </a:folHlink>
    </a:clrScheme>
    <a:fontScheme name="Custom 62">
      <a:majorFont>
        <a:latin typeface="Skeena"/>
        <a:ea typeface=""/>
        <a:cs typeface=""/>
      </a:majorFont>
      <a:minorFont>
        <a:latin typeface="Skee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59396277_TF03460514_Win32" id="{9A2976D9-D6A2-4C72-AA54-D6D4585DC826}" vid="{E979CFFE-0E1D-4C6F-8738-47AC19B53918}"/>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4F7154-AFAC-4BE7-8A74-7F4B6FC2743C}">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E618C13B-9D83-4AF4-B64D-33362D5133F8}">
  <ds:schemaRefs>
    <ds:schemaRef ds:uri="http://schemas.microsoft.com/sharepoint/v3/contenttype/forms"/>
  </ds:schemaRefs>
</ds:datastoreItem>
</file>

<file path=customXml/itemProps3.xml><?xml version="1.0" encoding="utf-8"?>
<ds:datastoreItem xmlns:ds="http://schemas.openxmlformats.org/officeDocument/2006/customXml" ds:itemID="{67ACD96E-49A0-4DA4-A7BB-AC2D887421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{7EF7663C-7A38-4FDC-AE25-DD30FFB9F718}tf03460514_win32</Template>
  <TotalTime>9</TotalTime>
  <Words>629</Words>
  <Application>Microsoft Office PowerPoint</Application>
  <PresentationFormat>Panorámica</PresentationFormat>
  <Paragraphs>115</Paragraphs>
  <Slides>14</Slides>
  <Notes>14</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14</vt:i4>
      </vt:variant>
    </vt:vector>
  </HeadingPairs>
  <TitlesOfParts>
    <vt:vector size="21" baseType="lpstr">
      <vt:lpstr>__fkGroteskNeue_598ab8</vt:lpstr>
      <vt:lpstr>Arial</vt:lpstr>
      <vt:lpstr>Calibri</vt:lpstr>
      <vt:lpstr>Skeena</vt:lpstr>
      <vt:lpstr>Times New Roman</vt:lpstr>
      <vt:lpstr>var(--font-fk-grotesk)</vt:lpstr>
      <vt:lpstr>Personalizado</vt:lpstr>
      <vt:lpstr>Ecuaciones de Valor y Tiempo Equivalente</vt:lpstr>
      <vt:lpstr>Definición de Ecuaciones de Valor</vt:lpstr>
      <vt:lpstr>Ecuaciones de Valor para Reemplazar Obligaciones</vt:lpstr>
      <vt:lpstr>Historia</vt:lpstr>
      <vt:lpstr>Ecuaciones de Valor para Comparar Ofertas</vt:lpstr>
      <vt:lpstr>Tiempo Equivalente</vt:lpstr>
      <vt:lpstr>EJERCICIOS PRACTICOS </vt:lpstr>
      <vt:lpstr>EJERCICIOS PRACTICOS</vt:lpstr>
      <vt:lpstr>Evaluaciones de rendimiento</vt:lpstr>
      <vt:lpstr>Recursos</vt:lpstr>
      <vt:lpstr>Información de contacto</vt:lpstr>
      <vt:lpstr>Documentación necesaria</vt:lpstr>
      <vt:lpstr>Resumen</vt:lpstr>
      <vt:lpstr>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Ecuaciones de Valor y Tiempo Equivalente</dc:title>
  <dc:creator>Dennys Javier Ramirez Perez</dc:creator>
  <cp:lastModifiedBy>Dennys Javier Ramirez Perez</cp:lastModifiedBy>
  <cp:revision>1</cp:revision>
  <dcterms:created xsi:type="dcterms:W3CDTF">2025-01-23T18:22:13Z</dcterms:created>
  <dcterms:modified xsi:type="dcterms:W3CDTF">2025-01-23T18:31:39Z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