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10"/>
  </p:notes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66" y="2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319D8-3C1A-40AF-89FB-DC456269417F}" type="datetimeFigureOut">
              <a:rPr lang="es-EC" smtClean="0"/>
              <a:t>24/2/2021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B9D1-A298-4C2D-9D4A-7D78495B420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586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B9D1-A298-4C2D-9D4A-7D78495B4209}" type="slidenum">
              <a:rPr lang="es-EC" smtClean="0"/>
              <a:t>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812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4695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853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704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09881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0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3104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5921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6043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448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681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212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1232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713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086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8099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214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555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624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34" Type="http://schemas.openxmlformats.org/officeDocument/2006/relationships/image" Target="../media/image43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33" Type="http://schemas.openxmlformats.org/officeDocument/2006/relationships/image" Target="../media/image4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29" Type="http://schemas.openxmlformats.org/officeDocument/2006/relationships/image" Target="../media/image38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33.png"/><Relationship Id="rId32" Type="http://schemas.openxmlformats.org/officeDocument/2006/relationships/image" Target="../media/image41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28" Type="http://schemas.openxmlformats.org/officeDocument/2006/relationships/image" Target="../media/image37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31" Type="http://schemas.openxmlformats.org/officeDocument/2006/relationships/image" Target="../media/image40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png"/><Relationship Id="rId30" Type="http://schemas.openxmlformats.org/officeDocument/2006/relationships/image" Target="../media/image39.png"/><Relationship Id="rId35" Type="http://schemas.openxmlformats.org/officeDocument/2006/relationships/image" Target="../media/image44.png"/><Relationship Id="rId8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400" y="1143000"/>
            <a:ext cx="3429000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i="0" u="none" spc="-5" dirty="0">
                <a:solidFill>
                  <a:srgbClr val="FF0000"/>
                </a:solidFill>
                <a:latin typeface="Microsoft Uighur"/>
                <a:cs typeface="Microsoft Uighur"/>
              </a:rPr>
              <a:t>Silogismo</a:t>
            </a:r>
            <a:endParaRPr sz="6600" dirty="0">
              <a:latin typeface="Microsoft Uighur"/>
              <a:cs typeface="Microsoft Uighu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0" y="5446572"/>
            <a:ext cx="37259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0" dirty="0">
                <a:latin typeface="Trebuchet MS"/>
                <a:cs typeface="Trebuchet MS"/>
              </a:rPr>
              <a:t>To</a:t>
            </a:r>
            <a:r>
              <a:rPr sz="1800" b="1" u="heavy" spc="-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do</a:t>
            </a:r>
            <a:r>
              <a:rPr sz="1800" b="1" u="heavy" spc="-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dermatólogo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b="1" u="heavy" dirty="0" err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es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800" b="1" u="heavy" spc="-5" dirty="0" smtClean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</a:t>
            </a:r>
            <a:r>
              <a:rPr lang="es-EC" sz="1800" b="1" u="heavy" spc="-5" dirty="0" smtClean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é</a:t>
            </a:r>
            <a:r>
              <a:rPr sz="1800" b="1" u="heavy" spc="-5" dirty="0" err="1" smtClean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di</a:t>
            </a:r>
            <a:r>
              <a:rPr sz="1800" b="1" spc="-5" dirty="0" err="1" smtClean="0">
                <a:latin typeface="Trebuchet MS"/>
                <a:cs typeface="Trebuchet MS"/>
              </a:rPr>
              <a:t>co</a:t>
            </a:r>
            <a:r>
              <a:rPr sz="1800" b="1" spc="-5" dirty="0"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  <a:p>
            <a:pPr marL="1335405">
              <a:lnSpc>
                <a:spcPct val="100000"/>
              </a:lnSpc>
              <a:tabLst>
                <a:tab pos="2343150" algn="l"/>
              </a:tabLst>
            </a:pP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6571" y="6013395"/>
            <a:ext cx="574382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C" sz="1800" b="1" spc="-5" dirty="0" smtClean="0">
                <a:latin typeface="Trebuchet MS"/>
                <a:cs typeface="Trebuchet MS"/>
              </a:rPr>
              <a:t>Todo dermatólogo es </a:t>
            </a:r>
            <a:r>
              <a:rPr sz="1800" b="1" spc="-5" dirty="0" err="1" smtClean="0">
                <a:latin typeface="Trebuchet MS"/>
                <a:cs typeface="Trebuchet MS"/>
              </a:rPr>
              <a:t>cirujano</a:t>
            </a:r>
            <a:r>
              <a:rPr sz="1800" b="1" spc="-5" dirty="0"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87267" y="5705855"/>
            <a:ext cx="2624328" cy="123443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863340" y="4468367"/>
            <a:ext cx="699770" cy="565785"/>
            <a:chOff x="3863340" y="4468367"/>
            <a:chExt cx="699770" cy="56578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63340" y="4514087"/>
              <a:ext cx="699515" cy="41148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97452" y="4468367"/>
              <a:ext cx="429768" cy="56540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925062" y="4552949"/>
              <a:ext cx="576580" cy="288290"/>
            </a:xfrm>
            <a:custGeom>
              <a:avLst/>
              <a:gdLst/>
              <a:ahLst/>
              <a:cxnLst/>
              <a:rect l="l" t="t" r="r" b="b"/>
              <a:pathLst>
                <a:path w="576579" h="288289">
                  <a:moveTo>
                    <a:pt x="48005" y="288036"/>
                  </a:moveTo>
                  <a:lnTo>
                    <a:pt x="29307" y="284267"/>
                  </a:lnTo>
                  <a:lnTo>
                    <a:pt x="14049" y="273986"/>
                  </a:lnTo>
                  <a:lnTo>
                    <a:pt x="3768" y="258728"/>
                  </a:lnTo>
                  <a:lnTo>
                    <a:pt x="0" y="240030"/>
                  </a:lnTo>
                  <a:lnTo>
                    <a:pt x="0" y="48006"/>
                  </a:lnTo>
                  <a:lnTo>
                    <a:pt x="3768" y="29307"/>
                  </a:lnTo>
                  <a:lnTo>
                    <a:pt x="14049" y="14049"/>
                  </a:lnTo>
                  <a:lnTo>
                    <a:pt x="29307" y="3768"/>
                  </a:lnTo>
                  <a:lnTo>
                    <a:pt x="48005" y="0"/>
                  </a:lnTo>
                </a:path>
                <a:path w="576579" h="288289">
                  <a:moveTo>
                    <a:pt x="528065" y="0"/>
                  </a:moveTo>
                  <a:lnTo>
                    <a:pt x="546764" y="3768"/>
                  </a:lnTo>
                  <a:lnTo>
                    <a:pt x="562022" y="14049"/>
                  </a:lnTo>
                  <a:lnTo>
                    <a:pt x="572303" y="29307"/>
                  </a:lnTo>
                  <a:lnTo>
                    <a:pt x="576072" y="48006"/>
                  </a:lnTo>
                  <a:lnTo>
                    <a:pt x="576072" y="240030"/>
                  </a:lnTo>
                  <a:lnTo>
                    <a:pt x="572303" y="258728"/>
                  </a:lnTo>
                  <a:lnTo>
                    <a:pt x="562022" y="273986"/>
                  </a:lnTo>
                  <a:lnTo>
                    <a:pt x="546764" y="284267"/>
                  </a:lnTo>
                  <a:lnTo>
                    <a:pt x="528065" y="288036"/>
                  </a:lnTo>
                </a:path>
              </a:pathLst>
            </a:custGeom>
            <a:ln w="381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266571" y="2694889"/>
            <a:ext cx="6243320" cy="23933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000"/>
              </a:lnSpc>
              <a:spcBef>
                <a:spcPts val="80"/>
              </a:spcBef>
            </a:pPr>
            <a:r>
              <a:rPr sz="1500" b="1" dirty="0">
                <a:latin typeface="Courier New"/>
                <a:cs typeface="Courier New"/>
              </a:rPr>
              <a:t>* </a:t>
            </a:r>
            <a:r>
              <a:rPr sz="1800" b="1" spc="-5" dirty="0">
                <a:latin typeface="Trebuchet MS"/>
                <a:cs typeface="Trebuchet MS"/>
              </a:rPr>
              <a:t>Es </a:t>
            </a:r>
            <a:r>
              <a:rPr sz="1800" b="1" dirty="0">
                <a:latin typeface="Trebuchet MS"/>
                <a:cs typeface="Trebuchet MS"/>
              </a:rPr>
              <a:t>una   </a:t>
            </a:r>
            <a:r>
              <a:rPr sz="1800" b="1" spc="-5" dirty="0">
                <a:latin typeface="Trebuchet MS"/>
                <a:cs typeface="Trebuchet MS"/>
              </a:rPr>
              <a:t>forma de razonamiento deductivo que consta </a:t>
            </a:r>
            <a:r>
              <a:rPr sz="1800" b="1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de</a:t>
            </a:r>
            <a:r>
              <a:rPr sz="1800" b="1" dirty="0">
                <a:latin typeface="Trebuchet MS"/>
                <a:cs typeface="Trebuchet MS"/>
              </a:rPr>
              <a:t> dos</a:t>
            </a:r>
            <a:r>
              <a:rPr sz="1800" b="1" spc="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proposiciones</a:t>
            </a:r>
            <a:r>
              <a:rPr sz="1800" b="1" dirty="0">
                <a:latin typeface="Trebuchet MS"/>
                <a:cs typeface="Trebuchet MS"/>
              </a:rPr>
              <a:t> </a:t>
            </a:r>
            <a:r>
              <a:rPr sz="1800" b="1" spc="-10" dirty="0">
                <a:latin typeface="Trebuchet MS"/>
                <a:cs typeface="Trebuchet MS"/>
              </a:rPr>
              <a:t>como</a:t>
            </a:r>
            <a:r>
              <a:rPr sz="1800" b="1" spc="52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premisas</a:t>
            </a:r>
            <a:r>
              <a:rPr sz="1800" b="1" spc="530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y</a:t>
            </a:r>
            <a:r>
              <a:rPr sz="1800" b="1" spc="545" dirty="0">
                <a:latin typeface="Trebuchet MS"/>
                <a:cs typeface="Trebuchet MS"/>
              </a:rPr>
              <a:t> </a:t>
            </a:r>
            <a:r>
              <a:rPr sz="1800" b="1" spc="-20" dirty="0">
                <a:latin typeface="Trebuchet MS"/>
                <a:cs typeface="Trebuchet MS"/>
              </a:rPr>
              <a:t>otra</a:t>
            </a:r>
            <a:r>
              <a:rPr sz="1800" b="1" spc="50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de </a:t>
            </a:r>
            <a:r>
              <a:rPr sz="1800" b="1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conclusión</a:t>
            </a:r>
            <a:r>
              <a:rPr sz="1800" b="1" dirty="0">
                <a:latin typeface="Trebuchet MS"/>
                <a:cs typeface="Trebuchet MS"/>
              </a:rPr>
              <a:t> siendo</a:t>
            </a:r>
            <a:r>
              <a:rPr sz="1800" b="1" spc="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la</a:t>
            </a:r>
            <a:r>
              <a:rPr sz="1800" b="1" dirty="0">
                <a:latin typeface="Trebuchet MS"/>
                <a:cs typeface="Trebuchet MS"/>
              </a:rPr>
              <a:t> ultima</a:t>
            </a:r>
            <a:r>
              <a:rPr sz="1800" b="1" spc="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una</a:t>
            </a:r>
            <a:r>
              <a:rPr sz="1800" b="1" spc="53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inferencia </a:t>
            </a:r>
            <a:r>
              <a:rPr sz="1800" b="1" spc="-530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necesariamente</a:t>
            </a:r>
            <a:r>
              <a:rPr sz="1800" b="1" spc="10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deductiva</a:t>
            </a:r>
            <a:r>
              <a:rPr sz="1800" b="1" spc="1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de</a:t>
            </a:r>
            <a:r>
              <a:rPr sz="1800" b="1" spc="5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las</a:t>
            </a:r>
            <a:r>
              <a:rPr sz="1800" b="1" spc="-20" dirty="0">
                <a:latin typeface="Trebuchet MS"/>
                <a:cs typeface="Trebuchet MS"/>
              </a:rPr>
              <a:t> otra</a:t>
            </a:r>
            <a:r>
              <a:rPr sz="1800" b="1" spc="15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dos</a:t>
            </a:r>
            <a:r>
              <a:rPr sz="1800" b="1" spc="525" dirty="0">
                <a:latin typeface="Trebuchet MS"/>
                <a:cs typeface="Trebuchet MS"/>
              </a:rPr>
              <a:t> </a:t>
            </a:r>
            <a:r>
              <a:rPr sz="1800" b="1" spc="-5" dirty="0" err="1">
                <a:latin typeface="Trebuchet MS"/>
                <a:cs typeface="Trebuchet MS"/>
              </a:rPr>
              <a:t>premisas</a:t>
            </a:r>
            <a:r>
              <a:rPr sz="1800" b="1" spc="15" dirty="0">
                <a:latin typeface="Trebuchet MS"/>
                <a:cs typeface="Trebuchet MS"/>
              </a:rPr>
              <a:t> </a:t>
            </a:r>
            <a:r>
              <a:rPr sz="1800" b="1" dirty="0" smtClean="0"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spc="-30" dirty="0">
                <a:latin typeface="Trebuchet MS"/>
                <a:cs typeface="Trebuchet MS"/>
              </a:rPr>
              <a:t>Fue</a:t>
            </a:r>
            <a:r>
              <a:rPr sz="1800" b="1" spc="819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formulado</a:t>
            </a:r>
            <a:r>
              <a:rPr sz="1800" b="1" spc="140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por</a:t>
            </a:r>
            <a:r>
              <a:rPr sz="1800" b="1" spc="825" dirty="0">
                <a:latin typeface="Trebuchet MS"/>
                <a:cs typeface="Trebuchet MS"/>
              </a:rPr>
              <a:t> </a:t>
            </a:r>
            <a:r>
              <a:rPr sz="1800" b="1" spc="-10" dirty="0">
                <a:latin typeface="Trebuchet MS"/>
                <a:cs typeface="Trebuchet MS"/>
              </a:rPr>
              <a:t>primera</a:t>
            </a:r>
            <a:r>
              <a:rPr sz="1800" b="1" spc="830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vez</a:t>
            </a:r>
            <a:r>
              <a:rPr sz="1800" b="1" spc="83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por</a:t>
            </a:r>
            <a:r>
              <a:rPr sz="1800" b="1" spc="825" dirty="0">
                <a:latin typeface="Trebuchet MS"/>
                <a:cs typeface="Trebuchet MS"/>
              </a:rPr>
              <a:t> </a:t>
            </a:r>
            <a:r>
              <a:rPr sz="1800" b="1" spc="-15" dirty="0">
                <a:latin typeface="Trebuchet MS"/>
                <a:cs typeface="Trebuchet MS"/>
              </a:rPr>
              <a:t>ARISTOTELES</a:t>
            </a:r>
            <a:r>
              <a:rPr sz="1800" b="1" spc="835" dirty="0">
                <a:latin typeface="Trebuchet MS"/>
                <a:cs typeface="Trebuchet MS"/>
              </a:rPr>
              <a:t> </a:t>
            </a:r>
            <a:r>
              <a:rPr sz="1800" b="1" spc="5" dirty="0">
                <a:latin typeface="Trebuchet MS"/>
                <a:cs typeface="Trebuchet MS"/>
              </a:rPr>
              <a:t>en</a:t>
            </a:r>
            <a:endParaRPr sz="18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rebuchet MS"/>
                <a:cs typeface="Trebuchet MS"/>
              </a:rPr>
              <a:t>su</a:t>
            </a:r>
            <a:r>
              <a:rPr sz="1800" b="1" spc="525" dirty="0">
                <a:latin typeface="Trebuchet MS"/>
                <a:cs typeface="Trebuchet MS"/>
              </a:rPr>
              <a:t> </a:t>
            </a:r>
            <a:r>
              <a:rPr sz="1800" b="1" spc="-20" dirty="0">
                <a:latin typeface="Trebuchet MS"/>
                <a:cs typeface="Trebuchet MS"/>
              </a:rPr>
              <a:t>obra</a:t>
            </a:r>
            <a:r>
              <a:rPr sz="1800" b="1" spc="107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lógica</a:t>
            </a:r>
            <a:r>
              <a:rPr sz="1800" b="1" spc="-10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recopilado</a:t>
            </a:r>
            <a:r>
              <a:rPr sz="1800" b="1" spc="535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el  ORGANON.</a:t>
            </a:r>
            <a:endParaRPr sz="1800" dirty="0">
              <a:latin typeface="Trebuchet MS"/>
              <a:cs typeface="Trebuchet MS"/>
            </a:endParaRPr>
          </a:p>
          <a:p>
            <a:pPr marR="344170" algn="ctr">
              <a:lnSpc>
                <a:spcPts val="2090"/>
              </a:lnSpc>
              <a:spcBef>
                <a:spcPts val="1005"/>
              </a:spcBef>
            </a:pPr>
            <a:r>
              <a:rPr sz="1800" dirty="0">
                <a:latin typeface="Calibri"/>
                <a:cs typeface="Calibri"/>
              </a:rPr>
              <a:t>f</a:t>
            </a:r>
          </a:p>
          <a:p>
            <a:pPr marL="128270" algn="ctr">
              <a:lnSpc>
                <a:spcPts val="2090"/>
              </a:lnSpc>
              <a:tabLst>
                <a:tab pos="765175" algn="l"/>
              </a:tabLst>
            </a:pPr>
            <a:r>
              <a:rPr sz="1800" b="1" spc="-60" dirty="0">
                <a:latin typeface="Trebuchet MS"/>
                <a:cs typeface="Trebuchet MS"/>
              </a:rPr>
              <a:t>Todo	</a:t>
            </a:r>
            <a:r>
              <a:rPr sz="1800" b="1" spc="-5" dirty="0" smtClean="0">
                <a:latin typeface="Trebuchet MS"/>
                <a:cs typeface="Trebuchet MS"/>
              </a:rPr>
              <a:t>m</a:t>
            </a:r>
            <a:r>
              <a:rPr lang="es-EC" b="1" spc="-5" dirty="0">
                <a:latin typeface="Trebuchet MS"/>
                <a:cs typeface="Trebuchet MS"/>
              </a:rPr>
              <a:t>é</a:t>
            </a:r>
            <a:r>
              <a:rPr sz="1800" b="1" spc="-5" dirty="0" err="1" smtClean="0">
                <a:latin typeface="Trebuchet MS"/>
                <a:cs typeface="Trebuchet MS"/>
              </a:rPr>
              <a:t>dico</a:t>
            </a:r>
            <a:r>
              <a:rPr sz="1800" b="1" spc="-30" dirty="0" smtClean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es</a:t>
            </a:r>
            <a:r>
              <a:rPr sz="1800" b="1" spc="-20" dirty="0">
                <a:latin typeface="Trebuchet MS"/>
                <a:cs typeface="Trebuchet MS"/>
              </a:rPr>
              <a:t> </a:t>
            </a:r>
            <a:r>
              <a:rPr sz="1800" b="1" spc="-5" dirty="0">
                <a:latin typeface="Trebuchet MS"/>
                <a:cs typeface="Trebuchet MS"/>
              </a:rPr>
              <a:t>cirujano.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10716" y="2085595"/>
            <a:ext cx="6056884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0" u="none" spc="-30" dirty="0">
                <a:latin typeface="Century Gothic"/>
                <a:cs typeface="Century Gothic"/>
              </a:rPr>
              <a:t>ANTECEDENTE:</a:t>
            </a:r>
            <a:r>
              <a:rPr sz="3200" i="0" u="none" spc="-90" dirty="0">
                <a:latin typeface="Century Gothic"/>
                <a:cs typeface="Century Gothic"/>
              </a:rPr>
              <a:t> </a:t>
            </a:r>
            <a:r>
              <a:rPr sz="2400" b="0" i="0" u="none" spc="-95" dirty="0">
                <a:solidFill>
                  <a:srgbClr val="001F5F"/>
                </a:solidFill>
                <a:latin typeface="Arial"/>
                <a:cs typeface="Arial"/>
              </a:rPr>
              <a:t>DOS</a:t>
            </a:r>
            <a:r>
              <a:rPr sz="2400" b="0" i="0" u="none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0" i="0" u="none" spc="-200" dirty="0">
                <a:solidFill>
                  <a:srgbClr val="001F5F"/>
                </a:solidFill>
                <a:latin typeface="Arial"/>
                <a:cs typeface="Arial"/>
              </a:rPr>
              <a:t>PREMISAS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716" y="2621737"/>
            <a:ext cx="6212840" cy="338899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5600" marR="448309" indent="-342900">
              <a:lnSpc>
                <a:spcPct val="88300"/>
              </a:lnSpc>
              <a:spcBef>
                <a:spcPts val="43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0000"/>
                </a:solidFill>
                <a:latin typeface="Corbel"/>
                <a:cs typeface="Corbel"/>
              </a:rPr>
              <a:t>PREMISA</a:t>
            </a:r>
            <a:r>
              <a:rPr sz="2400" spc="3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400" spc="-40" dirty="0">
                <a:solidFill>
                  <a:srgbClr val="FF0000"/>
                </a:solidFill>
                <a:latin typeface="Corbel"/>
                <a:cs typeface="Corbel"/>
              </a:rPr>
              <a:t>MAYOR:</a:t>
            </a:r>
            <a:r>
              <a:rPr sz="2400" spc="2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000" spc="-110" dirty="0">
                <a:solidFill>
                  <a:srgbClr val="001F5F"/>
                </a:solidFill>
                <a:latin typeface="Arial"/>
                <a:cs typeface="Arial"/>
              </a:rPr>
              <a:t>En</a:t>
            </a:r>
            <a:r>
              <a:rPr sz="2000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la</a:t>
            </a:r>
            <a:r>
              <a:rPr sz="2000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que</a:t>
            </a:r>
            <a:r>
              <a:rPr sz="2000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Arial"/>
                <a:cs typeface="Arial"/>
              </a:rPr>
              <a:t>se</a:t>
            </a:r>
            <a:r>
              <a:rPr sz="2000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001F5F"/>
                </a:solidFill>
                <a:latin typeface="Arial"/>
                <a:cs typeface="Arial"/>
              </a:rPr>
              <a:t>encuentra</a:t>
            </a:r>
            <a:r>
              <a:rPr sz="20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el </a:t>
            </a:r>
            <a:r>
              <a:rPr sz="2000" spc="-5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001F5F"/>
                </a:solidFill>
                <a:latin typeface="Arial"/>
                <a:cs typeface="Arial"/>
              </a:rPr>
              <a:t>termino </a:t>
            </a:r>
            <a:r>
              <a:rPr sz="2000" spc="25" dirty="0">
                <a:solidFill>
                  <a:srgbClr val="001F5F"/>
                </a:solidFill>
                <a:latin typeface="Arial"/>
                <a:cs typeface="Arial"/>
              </a:rPr>
              <a:t>mayor,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que </a:t>
            </a:r>
            <a:r>
              <a:rPr sz="2000" spc="-20" dirty="0">
                <a:solidFill>
                  <a:srgbClr val="001F5F"/>
                </a:solidFill>
                <a:latin typeface="Arial"/>
                <a:cs typeface="Arial"/>
              </a:rPr>
              <a:t>es 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el 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predicado </a:t>
            </a:r>
            <a:r>
              <a:rPr sz="2000" spc="35" dirty="0">
                <a:solidFill>
                  <a:srgbClr val="001F5F"/>
                </a:solidFill>
                <a:latin typeface="Arial"/>
                <a:cs typeface="Arial"/>
              </a:rPr>
              <a:t>de 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la </a:t>
            </a:r>
            <a:r>
              <a:rPr sz="2000" spc="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25" dirty="0">
                <a:solidFill>
                  <a:srgbClr val="001F5F"/>
                </a:solidFill>
                <a:latin typeface="Arial"/>
                <a:cs typeface="Arial"/>
              </a:rPr>
              <a:t>conclusion,que</a:t>
            </a:r>
            <a:r>
              <a:rPr sz="2000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Arial"/>
                <a:cs typeface="Arial"/>
              </a:rPr>
              <a:t>se</a:t>
            </a:r>
            <a:r>
              <a:rPr sz="2000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presenta</a:t>
            </a:r>
            <a:r>
              <a:rPr sz="2000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001F5F"/>
                </a:solidFill>
                <a:latin typeface="Arial"/>
                <a:cs typeface="Arial"/>
              </a:rPr>
              <a:t>como</a:t>
            </a:r>
            <a:r>
              <a:rPr sz="2000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30" dirty="0">
                <a:latin typeface="Century Gothic"/>
                <a:cs typeface="Century Gothic"/>
              </a:rPr>
              <a:t>P.</a:t>
            </a:r>
            <a:endParaRPr sz="3200" dirty="0">
              <a:latin typeface="Century Gothic"/>
              <a:cs typeface="Century Gothic"/>
            </a:endParaRPr>
          </a:p>
          <a:p>
            <a:pPr marL="355600" marR="5080" indent="-342900">
              <a:lnSpc>
                <a:spcPct val="883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  <a:tab pos="4233545" algn="l"/>
              </a:tabLst>
            </a:pPr>
            <a:r>
              <a:rPr sz="2400" spc="-5" dirty="0">
                <a:solidFill>
                  <a:srgbClr val="FF0000"/>
                </a:solidFill>
                <a:latin typeface="Corbel"/>
                <a:cs typeface="Corbel"/>
              </a:rPr>
              <a:t>PREMISA </a:t>
            </a:r>
            <a:r>
              <a:rPr sz="2400" spc="-15" dirty="0">
                <a:solidFill>
                  <a:srgbClr val="FF0000"/>
                </a:solidFill>
                <a:latin typeface="Corbel"/>
                <a:cs typeface="Corbel"/>
              </a:rPr>
              <a:t>MENOR</a:t>
            </a:r>
            <a:r>
              <a:rPr sz="2000" spc="-15" dirty="0">
                <a:solidFill>
                  <a:srgbClr val="001F5F"/>
                </a:solidFill>
                <a:latin typeface="Arial"/>
                <a:cs typeface="Arial"/>
              </a:rPr>
              <a:t>: </a:t>
            </a:r>
            <a:r>
              <a:rPr sz="2000" spc="-114" dirty="0">
                <a:solidFill>
                  <a:srgbClr val="001F5F"/>
                </a:solidFill>
                <a:latin typeface="Arial"/>
                <a:cs typeface="Arial"/>
              </a:rPr>
              <a:t>En</a:t>
            </a:r>
            <a:r>
              <a:rPr sz="2000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la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que </a:t>
            </a:r>
            <a:r>
              <a:rPr sz="2000" spc="-20" dirty="0">
                <a:solidFill>
                  <a:srgbClr val="001F5F"/>
                </a:solidFill>
                <a:latin typeface="Arial"/>
                <a:cs typeface="Arial"/>
              </a:rPr>
              <a:t>se </a:t>
            </a:r>
            <a:r>
              <a:rPr sz="2000" spc="30" dirty="0">
                <a:solidFill>
                  <a:srgbClr val="001F5F"/>
                </a:solidFill>
                <a:latin typeface="Arial"/>
                <a:cs typeface="Arial"/>
              </a:rPr>
              <a:t>encuentra 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el </a:t>
            </a:r>
            <a:r>
              <a:rPr sz="2000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001F5F"/>
                </a:solidFill>
                <a:latin typeface="Arial"/>
                <a:cs typeface="Arial"/>
              </a:rPr>
              <a:t>termino</a:t>
            </a:r>
            <a:r>
              <a:rPr sz="20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menor,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que</a:t>
            </a:r>
            <a:r>
              <a:rPr sz="2000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Arial"/>
                <a:cs typeface="Arial"/>
              </a:rPr>
              <a:t>es</a:t>
            </a:r>
            <a:r>
              <a:rPr sz="2000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el</a:t>
            </a:r>
            <a:r>
              <a:rPr sz="2000" spc="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35" dirty="0">
                <a:solidFill>
                  <a:srgbClr val="001F5F"/>
                </a:solidFill>
                <a:latin typeface="Arial"/>
                <a:cs typeface="Arial"/>
              </a:rPr>
              <a:t>sujeto	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de</a:t>
            </a:r>
            <a:r>
              <a:rPr sz="200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la</a:t>
            </a:r>
            <a:r>
              <a:rPr sz="2000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001F5F"/>
                </a:solidFill>
                <a:latin typeface="Arial"/>
                <a:cs typeface="Arial"/>
              </a:rPr>
              <a:t>conclusión, </a:t>
            </a:r>
            <a:r>
              <a:rPr sz="2000" spc="-5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que</a:t>
            </a:r>
            <a:r>
              <a:rPr sz="2000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Arial"/>
                <a:cs typeface="Arial"/>
              </a:rPr>
              <a:t>se</a:t>
            </a:r>
            <a:r>
              <a:rPr sz="2000" spc="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presenta</a:t>
            </a:r>
            <a:r>
              <a:rPr sz="2000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001F5F"/>
                </a:solidFill>
                <a:latin typeface="Arial"/>
                <a:cs typeface="Arial"/>
              </a:rPr>
              <a:t>como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b="1" spc="-85" dirty="0">
                <a:latin typeface="Century Gothic"/>
                <a:cs typeface="Century Gothic"/>
              </a:rPr>
              <a:t>s.</a:t>
            </a:r>
            <a:endParaRPr sz="32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3200" b="1" spc="-50" dirty="0">
                <a:latin typeface="Century Gothic"/>
                <a:cs typeface="Century Gothic"/>
              </a:rPr>
              <a:t>CONSECUENTE:</a:t>
            </a:r>
            <a:r>
              <a:rPr sz="1800" spc="-50" dirty="0">
                <a:solidFill>
                  <a:srgbClr val="001F5F"/>
                </a:solidFill>
                <a:latin typeface="Arial"/>
                <a:cs typeface="Arial"/>
              </a:rPr>
              <a:t>UNA</a:t>
            </a:r>
            <a:r>
              <a:rPr sz="1800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spc="-60" dirty="0">
                <a:solidFill>
                  <a:srgbClr val="001F5F"/>
                </a:solidFill>
                <a:latin typeface="Arial"/>
                <a:cs typeface="Arial"/>
              </a:rPr>
              <a:t>CONCLUSION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230"/>
              </a:lnSpc>
              <a:spcBef>
                <a:spcPts val="480"/>
              </a:spcBef>
              <a:tabLst>
                <a:tab pos="1621155" algn="l"/>
                <a:tab pos="4218940" algn="l"/>
              </a:tabLst>
            </a:pPr>
            <a:r>
              <a:rPr sz="2000" spc="-114" dirty="0">
                <a:solidFill>
                  <a:srgbClr val="001F5F"/>
                </a:solidFill>
                <a:latin typeface="Arial"/>
                <a:cs typeface="Arial"/>
              </a:rPr>
              <a:t>En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la</a:t>
            </a:r>
            <a:r>
              <a:rPr sz="2000" spc="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que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Arial"/>
                <a:cs typeface="Arial"/>
              </a:rPr>
              <a:t>se	</a:t>
            </a:r>
            <a:r>
              <a:rPr sz="2000" spc="25" dirty="0">
                <a:solidFill>
                  <a:srgbClr val="001F5F"/>
                </a:solidFill>
                <a:latin typeface="Arial"/>
                <a:cs typeface="Arial"/>
              </a:rPr>
              <a:t>establece</a:t>
            </a:r>
            <a:r>
              <a:rPr sz="2000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40" dirty="0">
                <a:solidFill>
                  <a:srgbClr val="001F5F"/>
                </a:solidFill>
                <a:latin typeface="Arial"/>
                <a:cs typeface="Arial"/>
              </a:rPr>
              <a:t>la</a:t>
            </a:r>
            <a:r>
              <a:rPr sz="2000" spc="30" dirty="0">
                <a:solidFill>
                  <a:srgbClr val="001F5F"/>
                </a:solidFill>
                <a:latin typeface="Arial"/>
                <a:cs typeface="Arial"/>
              </a:rPr>
              <a:t> relación	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entre</a:t>
            </a:r>
            <a:r>
              <a:rPr sz="2000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el</a:t>
            </a:r>
            <a:r>
              <a:rPr sz="2000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001F5F"/>
                </a:solidFill>
                <a:latin typeface="Arial"/>
                <a:cs typeface="Arial"/>
              </a:rPr>
              <a:t>termino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350"/>
              </a:lnSpc>
              <a:tabLst>
                <a:tab pos="263525" algn="l"/>
              </a:tabLst>
            </a:pPr>
            <a:r>
              <a:rPr sz="2100" b="1" i="1" u="sng" spc="180" dirty="0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s</a:t>
            </a:r>
            <a:r>
              <a:rPr sz="2100" b="1" i="1" spc="180" dirty="0">
                <a:latin typeface="Gill Sans MT"/>
                <a:cs typeface="Gill Sans MT"/>
              </a:rPr>
              <a:t>	</a:t>
            </a:r>
            <a:r>
              <a:rPr sz="2000" spc="15" dirty="0">
                <a:solidFill>
                  <a:srgbClr val="001F5F"/>
                </a:solidFill>
                <a:latin typeface="Arial"/>
                <a:cs typeface="Arial"/>
              </a:rPr>
              <a:t>y</a:t>
            </a:r>
            <a:r>
              <a:rPr sz="2000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20" dirty="0">
                <a:solidFill>
                  <a:srgbClr val="001F5F"/>
                </a:solidFill>
                <a:latin typeface="Arial"/>
                <a:cs typeface="Arial"/>
              </a:rPr>
              <a:t>el</a:t>
            </a:r>
            <a:r>
              <a:rPr sz="2000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000" spc="45" dirty="0">
                <a:solidFill>
                  <a:srgbClr val="001F5F"/>
                </a:solidFill>
                <a:latin typeface="Arial"/>
                <a:cs typeface="Arial"/>
              </a:rPr>
              <a:t>termino</a:t>
            </a:r>
            <a:r>
              <a:rPr sz="2000" u="sng" spc="4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900" b="1" i="1" u="sng" spc="-95" dirty="0">
                <a:uFill>
                  <a:solidFill>
                    <a:srgbClr val="000000"/>
                  </a:solidFill>
                </a:uFill>
                <a:latin typeface="Gill Sans MT"/>
                <a:cs typeface="Gill Sans MT"/>
              </a:rPr>
              <a:t>P.</a:t>
            </a:r>
            <a:endParaRPr sz="1900" dirty="0">
              <a:latin typeface="Gill Sans MT"/>
              <a:cs typeface="Gill Sans M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676400" y="9144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 smtClean="0">
                <a:solidFill>
                  <a:srgbClr val="FF0000"/>
                </a:solidFill>
              </a:rPr>
              <a:t>ELEMENTOS DEL SILOGISMO</a:t>
            </a:r>
            <a:endParaRPr lang="es-EC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447800" y="2133601"/>
            <a:ext cx="6668637" cy="3501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50"/>
              </a:lnSpc>
              <a:spcBef>
                <a:spcPts val="105"/>
              </a:spcBef>
              <a:tabLst>
                <a:tab pos="3845560" algn="l"/>
              </a:tabLst>
            </a:pPr>
            <a:r>
              <a:rPr lang="es-EC" sz="2400" b="1" i="1" u="sng" spc="5" dirty="0" smtClean="0">
                <a:latin typeface="Arial"/>
                <a:cs typeface="Arial"/>
              </a:rPr>
              <a:t>TÉRMINO </a:t>
            </a:r>
            <a:r>
              <a:rPr lang="es-EC" sz="2400" b="1" i="1" u="sng" spc="5" dirty="0" smtClean="0">
                <a:latin typeface="Arial"/>
                <a:cs typeface="Arial"/>
              </a:rPr>
              <a:t>MAYOR.- </a:t>
            </a:r>
            <a:r>
              <a:rPr lang="es-EC" sz="2400" spc="5" dirty="0" smtClean="0">
                <a:latin typeface="Arial"/>
                <a:cs typeface="Arial"/>
              </a:rPr>
              <a:t>Es el predicado de la  conclusión. La premisa en la que se encuentra se  llama premisa mayor. Se representa como </a:t>
            </a:r>
            <a:r>
              <a:rPr lang="es-EC" sz="2400" b="1" spc="5" dirty="0" smtClean="0">
                <a:latin typeface="Arial"/>
                <a:cs typeface="Arial"/>
              </a:rPr>
              <a:t>P.</a:t>
            </a:r>
          </a:p>
          <a:p>
            <a:pPr marL="12700">
              <a:lnSpc>
                <a:spcPts val="2350"/>
              </a:lnSpc>
              <a:spcBef>
                <a:spcPts val="105"/>
              </a:spcBef>
              <a:tabLst>
                <a:tab pos="3845560" algn="l"/>
              </a:tabLst>
            </a:pPr>
            <a:endParaRPr lang="es-EC" sz="2400" spc="5" dirty="0" smtClean="0">
              <a:latin typeface="Arial"/>
              <a:cs typeface="Arial"/>
            </a:endParaRPr>
          </a:p>
          <a:p>
            <a:pPr marL="12700">
              <a:lnSpc>
                <a:spcPts val="2350"/>
              </a:lnSpc>
              <a:spcBef>
                <a:spcPts val="105"/>
              </a:spcBef>
              <a:tabLst>
                <a:tab pos="3845560" algn="l"/>
              </a:tabLst>
            </a:pPr>
            <a:r>
              <a:rPr lang="es-EC" sz="2400" b="1" i="1" u="sng" spc="5" dirty="0" smtClean="0">
                <a:latin typeface="Arial"/>
                <a:cs typeface="Arial"/>
              </a:rPr>
              <a:t>TÉRMINO MENOR .- </a:t>
            </a:r>
            <a:r>
              <a:rPr lang="es-EC" sz="2400" spc="5" dirty="0" smtClean="0">
                <a:latin typeface="Arial"/>
                <a:cs typeface="Arial"/>
              </a:rPr>
              <a:t>Es el sujeto de la conclusión. La  </a:t>
            </a:r>
            <a:r>
              <a:rPr sz="2400" spc="5" dirty="0" err="1" smtClean="0">
                <a:latin typeface="Arial"/>
                <a:cs typeface="Arial"/>
              </a:rPr>
              <a:t>premisa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en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40" dirty="0">
                <a:latin typeface="Arial"/>
                <a:cs typeface="Arial"/>
              </a:rPr>
              <a:t>la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que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se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30" dirty="0" err="1" smtClean="0">
                <a:latin typeface="Arial"/>
                <a:cs typeface="Arial"/>
              </a:rPr>
              <a:t>encuentra</a:t>
            </a:r>
            <a:r>
              <a:rPr lang="es-EC" sz="2400" spc="30" dirty="0" smtClean="0">
                <a:latin typeface="Arial"/>
                <a:cs typeface="Arial"/>
              </a:rPr>
              <a:t> </a:t>
            </a:r>
            <a:r>
              <a:rPr sz="2400" spc="-20" dirty="0" smtClean="0">
                <a:latin typeface="Arial"/>
                <a:cs typeface="Arial"/>
              </a:rPr>
              <a:t>se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30" dirty="0">
                <a:latin typeface="Arial"/>
                <a:cs typeface="Arial"/>
              </a:rPr>
              <a:t>llama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5" dirty="0" err="1" smtClean="0">
                <a:latin typeface="Arial"/>
                <a:cs typeface="Arial"/>
              </a:rPr>
              <a:t>premisa</a:t>
            </a:r>
            <a:r>
              <a:rPr lang="es-EC" sz="2400" dirty="0">
                <a:latin typeface="Arial"/>
                <a:cs typeface="Arial"/>
              </a:rPr>
              <a:t> </a:t>
            </a:r>
            <a:r>
              <a:rPr sz="2400" spc="5" dirty="0" err="1" smtClean="0">
                <a:latin typeface="Arial"/>
                <a:cs typeface="Arial"/>
              </a:rPr>
              <a:t>menor</a:t>
            </a:r>
            <a:r>
              <a:rPr sz="2400" spc="5" dirty="0">
                <a:latin typeface="Arial"/>
                <a:cs typeface="Arial"/>
              </a:rPr>
              <a:t>.</a:t>
            </a:r>
            <a:r>
              <a:rPr sz="2400" spc="41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Se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presenta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como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b="1" i="1" spc="-20" dirty="0">
                <a:latin typeface="Gill Sans MT"/>
                <a:cs typeface="Gill Sans MT"/>
              </a:rPr>
              <a:t>S</a:t>
            </a:r>
            <a:r>
              <a:rPr sz="2400" b="1" i="1" spc="-20" dirty="0" smtClean="0">
                <a:latin typeface="Gill Sans MT"/>
                <a:cs typeface="Gill Sans MT"/>
              </a:rPr>
              <a:t>.</a:t>
            </a:r>
            <a:endParaRPr lang="es-EC" sz="2400" b="1" i="1" spc="-20" dirty="0" smtClean="0">
              <a:latin typeface="Gill Sans MT"/>
              <a:cs typeface="Gill Sans MT"/>
            </a:endParaRPr>
          </a:p>
          <a:p>
            <a:pPr marL="12700">
              <a:lnSpc>
                <a:spcPts val="2470"/>
              </a:lnSpc>
            </a:pPr>
            <a:endParaRPr sz="2400" dirty="0">
              <a:latin typeface="Gill Sans MT"/>
              <a:cs typeface="Gill Sans MT"/>
            </a:endParaRPr>
          </a:p>
          <a:p>
            <a:pPr marL="12700" marR="5080">
              <a:lnSpc>
                <a:spcPts val="2400"/>
              </a:lnSpc>
              <a:spcBef>
                <a:spcPts val="540"/>
              </a:spcBef>
              <a:tabLst>
                <a:tab pos="1290955" algn="l"/>
                <a:tab pos="3499485" algn="l"/>
                <a:tab pos="3991610" algn="l"/>
              </a:tabLst>
            </a:pPr>
            <a:r>
              <a:rPr lang="es-EC" sz="2400" b="1" i="1" u="sng" spc="-204" dirty="0" smtClean="0">
                <a:uFill>
                  <a:solidFill>
                    <a:srgbClr val="000000"/>
                  </a:solidFill>
                </a:uFill>
                <a:latin typeface="Gill Sans MT"/>
                <a:cs typeface="Arial"/>
              </a:rPr>
              <a:t>TÉRMINO MEDIO </a:t>
            </a:r>
            <a:r>
              <a:rPr sz="2400" spc="25" dirty="0" smtClean="0">
                <a:latin typeface="Arial"/>
                <a:cs typeface="Arial"/>
              </a:rPr>
              <a:t>Que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sirve	</a:t>
            </a:r>
            <a:r>
              <a:rPr sz="2400" spc="35" dirty="0">
                <a:latin typeface="Arial"/>
                <a:cs typeface="Arial"/>
              </a:rPr>
              <a:t>de	</a:t>
            </a:r>
            <a:r>
              <a:rPr sz="2400" spc="40" dirty="0">
                <a:latin typeface="Arial"/>
                <a:cs typeface="Arial"/>
              </a:rPr>
              <a:t>comparación </a:t>
            </a:r>
            <a:r>
              <a:rPr sz="2400" spc="15" dirty="0">
                <a:latin typeface="Arial"/>
                <a:cs typeface="Arial"/>
              </a:rPr>
              <a:t>y </a:t>
            </a:r>
            <a:r>
              <a:rPr sz="2400" spc="60" dirty="0">
                <a:latin typeface="Arial"/>
                <a:cs typeface="Arial"/>
              </a:rPr>
              <a:t>no </a:t>
            </a:r>
            <a:r>
              <a:rPr sz="2400" spc="-540" dirty="0">
                <a:latin typeface="Arial"/>
                <a:cs typeface="Arial"/>
              </a:rPr>
              <a:t> </a:t>
            </a:r>
            <a:r>
              <a:rPr sz="2400" spc="20" dirty="0">
                <a:latin typeface="Arial"/>
                <a:cs typeface="Arial"/>
              </a:rPr>
              <a:t>puede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35" dirty="0">
                <a:latin typeface="Arial"/>
                <a:cs typeface="Arial"/>
              </a:rPr>
              <a:t>estar</a:t>
            </a:r>
            <a:r>
              <a:rPr sz="2400" spc="10" dirty="0">
                <a:latin typeface="Arial"/>
                <a:cs typeface="Arial"/>
              </a:rPr>
              <a:t> en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40" dirty="0">
                <a:latin typeface="Arial"/>
                <a:cs typeface="Arial"/>
              </a:rPr>
              <a:t>la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25" dirty="0">
                <a:latin typeface="Arial"/>
                <a:cs typeface="Arial"/>
              </a:rPr>
              <a:t>conclusión.</a:t>
            </a:r>
            <a:r>
              <a:rPr sz="2400" spc="43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Se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15" dirty="0">
                <a:latin typeface="Arial"/>
                <a:cs typeface="Arial"/>
              </a:rPr>
              <a:t>presentan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como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b="1" i="1" spc="-280" dirty="0">
                <a:latin typeface="Gill Sans MT"/>
                <a:cs typeface="Gill Sans MT"/>
              </a:rPr>
              <a:t>M.</a:t>
            </a:r>
            <a:endParaRPr sz="2400" dirty="0">
              <a:latin typeface="Gill Sans MT"/>
              <a:cs typeface="Gill Sans M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057400" y="9144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 smtClean="0">
                <a:solidFill>
                  <a:srgbClr val="FF0000"/>
                </a:solidFill>
              </a:rPr>
              <a:t>TÉRMINOS</a:t>
            </a:r>
            <a:endParaRPr lang="es-EC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1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28800" y="304800"/>
            <a:ext cx="6858000" cy="1150144"/>
            <a:chOff x="469391" y="140207"/>
            <a:chExt cx="8056245" cy="15500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9391" y="140207"/>
              <a:ext cx="8055864" cy="154990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1555" y="282424"/>
              <a:ext cx="7772349" cy="1265705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474370" y="1800225"/>
            <a:ext cx="1785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rebuchet MS"/>
                <a:cs typeface="Trebuchet MS"/>
              </a:rPr>
              <a:t>PREMISA</a:t>
            </a:r>
            <a:r>
              <a:rPr sz="1800" b="1" spc="370" dirty="0">
                <a:latin typeface="Trebuchet MS"/>
                <a:cs typeface="Trebuchet MS"/>
              </a:rPr>
              <a:t> </a:t>
            </a:r>
            <a:r>
              <a:rPr sz="1800" b="1" spc="-35" dirty="0">
                <a:latin typeface="Trebuchet MS"/>
                <a:cs typeface="Trebuchet MS"/>
              </a:rPr>
              <a:t>MAYOR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370" y="2463164"/>
            <a:ext cx="2001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50620" algn="l"/>
              </a:tabLst>
            </a:pPr>
            <a:r>
              <a:rPr sz="2000" b="1" dirty="0">
                <a:latin typeface="Trebuchet MS"/>
                <a:cs typeface="Trebuchet MS"/>
              </a:rPr>
              <a:t>PRE</a:t>
            </a:r>
            <a:r>
              <a:rPr sz="2000" b="1" spc="-10" dirty="0">
                <a:latin typeface="Trebuchet MS"/>
                <a:cs typeface="Trebuchet MS"/>
              </a:rPr>
              <a:t>M</a:t>
            </a:r>
            <a:r>
              <a:rPr sz="2000" b="1" spc="-5" dirty="0">
                <a:latin typeface="Trebuchet MS"/>
                <a:cs typeface="Trebuchet MS"/>
              </a:rPr>
              <a:t>I</a:t>
            </a:r>
            <a:r>
              <a:rPr sz="2000" b="1" spc="-15" dirty="0">
                <a:latin typeface="Trebuchet MS"/>
                <a:cs typeface="Trebuchet MS"/>
              </a:rPr>
              <a:t>S</a:t>
            </a:r>
            <a:r>
              <a:rPr sz="2000" b="1" dirty="0">
                <a:latin typeface="Trebuchet MS"/>
                <a:cs typeface="Trebuchet MS"/>
              </a:rPr>
              <a:t>A	</a:t>
            </a:r>
            <a:r>
              <a:rPr sz="2000" b="1" spc="-5" dirty="0">
                <a:latin typeface="Trebuchet MS"/>
                <a:cs typeface="Trebuchet MS"/>
              </a:rPr>
              <a:t>ME</a:t>
            </a:r>
            <a:r>
              <a:rPr sz="2000" b="1" spc="-15" dirty="0">
                <a:latin typeface="Trebuchet MS"/>
                <a:cs typeface="Trebuchet MS"/>
              </a:rPr>
              <a:t>N</a:t>
            </a:r>
            <a:r>
              <a:rPr sz="2000" b="1" spc="-5" dirty="0">
                <a:latin typeface="Trebuchet MS"/>
                <a:cs typeface="Trebuchet MS"/>
              </a:rPr>
              <a:t>OR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74370" y="3169158"/>
            <a:ext cx="18497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0" u="none" spc="-5" dirty="0" smtClean="0">
                <a:latin typeface="Trebuchet MS"/>
                <a:cs typeface="Trebuchet MS"/>
              </a:rPr>
              <a:t>CONCLUSI</a:t>
            </a:r>
            <a:r>
              <a:rPr lang="es-EC" sz="2400" i="0" u="none" spc="-5" dirty="0" err="1" smtClean="0">
                <a:latin typeface="Trebuchet MS"/>
                <a:cs typeface="Trebuchet MS"/>
              </a:rPr>
              <a:t>Ó</a:t>
            </a:r>
            <a:r>
              <a:rPr sz="2400" i="0" u="none" spc="-5" dirty="0" smtClean="0">
                <a:latin typeface="Trebuchet MS"/>
                <a:cs typeface="Trebuchet MS"/>
              </a:rPr>
              <a:t>N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8190" y="3896420"/>
            <a:ext cx="3005455" cy="1123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5090" algn="just">
              <a:lnSpc>
                <a:spcPct val="114300"/>
              </a:lnSpc>
              <a:spcBef>
                <a:spcPts val="95"/>
              </a:spcBef>
            </a:pPr>
            <a:r>
              <a:rPr sz="2100" i="1" spc="-55" dirty="0">
                <a:latin typeface="Arial Black"/>
                <a:cs typeface="Arial Black"/>
              </a:rPr>
              <a:t>P: </a:t>
            </a:r>
            <a:r>
              <a:rPr sz="2100" i="1" spc="-75" dirty="0" smtClean="0">
                <a:latin typeface="Arial Black"/>
                <a:cs typeface="Arial Black"/>
              </a:rPr>
              <a:t>T</a:t>
            </a:r>
            <a:r>
              <a:rPr lang="es-EC" sz="2100" i="1" spc="-75" dirty="0" smtClean="0">
                <a:latin typeface="Arial Black"/>
                <a:cs typeface="Arial Black"/>
              </a:rPr>
              <a:t>É</a:t>
            </a:r>
            <a:r>
              <a:rPr sz="2100" i="1" spc="-75" dirty="0" smtClean="0">
                <a:latin typeface="Arial Black"/>
                <a:cs typeface="Arial Black"/>
              </a:rPr>
              <a:t>RMINO</a:t>
            </a:r>
            <a:r>
              <a:rPr sz="2100" i="1" spc="-70" dirty="0" smtClean="0">
                <a:latin typeface="Arial Black"/>
                <a:cs typeface="Arial Black"/>
              </a:rPr>
              <a:t> </a:t>
            </a:r>
            <a:r>
              <a:rPr sz="2100" i="1" spc="-140" dirty="0">
                <a:latin typeface="Arial Black"/>
                <a:cs typeface="Arial Black"/>
              </a:rPr>
              <a:t>MAYOR </a:t>
            </a:r>
            <a:r>
              <a:rPr sz="2100" i="1" spc="-690" dirty="0">
                <a:latin typeface="Arial Black"/>
                <a:cs typeface="Arial Black"/>
              </a:rPr>
              <a:t> </a:t>
            </a:r>
            <a:r>
              <a:rPr sz="2100" i="1" spc="-55" dirty="0">
                <a:latin typeface="Arial Black"/>
                <a:cs typeface="Arial Black"/>
              </a:rPr>
              <a:t>S:</a:t>
            </a:r>
            <a:r>
              <a:rPr sz="2100" i="1" spc="-50" dirty="0">
                <a:latin typeface="Arial Black"/>
                <a:cs typeface="Arial Black"/>
              </a:rPr>
              <a:t> </a:t>
            </a:r>
            <a:r>
              <a:rPr sz="2100" i="1" spc="-75" dirty="0" smtClean="0">
                <a:latin typeface="Arial Black"/>
                <a:cs typeface="Arial Black"/>
              </a:rPr>
              <a:t>T</a:t>
            </a:r>
            <a:r>
              <a:rPr lang="es-EC" sz="2100" i="1" spc="-75" dirty="0" smtClean="0">
                <a:latin typeface="Arial Black"/>
                <a:cs typeface="Arial Black"/>
              </a:rPr>
              <a:t>É</a:t>
            </a:r>
            <a:r>
              <a:rPr sz="2100" i="1" spc="-75" dirty="0" smtClean="0">
                <a:latin typeface="Arial Black"/>
                <a:cs typeface="Arial Black"/>
              </a:rPr>
              <a:t>RMINO</a:t>
            </a:r>
            <a:r>
              <a:rPr sz="2100" i="1" spc="-70" dirty="0" smtClean="0">
                <a:latin typeface="Arial Black"/>
                <a:cs typeface="Arial Black"/>
              </a:rPr>
              <a:t> </a:t>
            </a:r>
            <a:r>
              <a:rPr sz="2100" i="1" spc="-80" dirty="0">
                <a:latin typeface="Arial Black"/>
                <a:cs typeface="Arial Black"/>
              </a:rPr>
              <a:t>MENOR </a:t>
            </a:r>
            <a:r>
              <a:rPr sz="2100" i="1" spc="-690" dirty="0">
                <a:latin typeface="Arial Black"/>
                <a:cs typeface="Arial Black"/>
              </a:rPr>
              <a:t> </a:t>
            </a:r>
            <a:r>
              <a:rPr sz="2100" i="1" spc="-65" dirty="0">
                <a:latin typeface="Arial Black"/>
                <a:cs typeface="Arial Black"/>
              </a:rPr>
              <a:t>M: </a:t>
            </a:r>
            <a:r>
              <a:rPr sz="2100" i="1" spc="-75" dirty="0" smtClean="0">
                <a:latin typeface="Arial Black"/>
                <a:cs typeface="Arial Black"/>
              </a:rPr>
              <a:t>T</a:t>
            </a:r>
            <a:r>
              <a:rPr lang="es-EC" sz="2100" i="1" spc="-75" dirty="0" smtClean="0">
                <a:latin typeface="Arial Black"/>
                <a:cs typeface="Arial Black"/>
              </a:rPr>
              <a:t>É</a:t>
            </a:r>
            <a:r>
              <a:rPr sz="2100" i="1" spc="-75" dirty="0" smtClean="0">
                <a:latin typeface="Arial Black"/>
                <a:cs typeface="Arial Black"/>
              </a:rPr>
              <a:t>RMINO</a:t>
            </a:r>
            <a:r>
              <a:rPr sz="2100" i="1" spc="-85" dirty="0" smtClean="0">
                <a:latin typeface="Arial Black"/>
                <a:cs typeface="Arial Black"/>
              </a:rPr>
              <a:t> </a:t>
            </a:r>
            <a:r>
              <a:rPr sz="2100" i="1" spc="-70" dirty="0">
                <a:latin typeface="Arial Black"/>
                <a:cs typeface="Arial Black"/>
              </a:rPr>
              <a:t>MEDIO</a:t>
            </a:r>
            <a:endParaRPr sz="2100" dirty="0">
              <a:latin typeface="Arial Black"/>
              <a:cs typeface="Arial Black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786329" y="1809514"/>
            <a:ext cx="1178560" cy="314325"/>
            <a:chOff x="2104644" y="1825751"/>
            <a:chExt cx="1178560" cy="314325"/>
          </a:xfrm>
        </p:grpSpPr>
        <p:sp>
          <p:nvSpPr>
            <p:cNvPr id="10" name="object 10"/>
            <p:cNvSpPr/>
            <p:nvPr/>
          </p:nvSpPr>
          <p:spPr>
            <a:xfrm>
              <a:off x="2117598" y="1838705"/>
              <a:ext cx="1152525" cy="288290"/>
            </a:xfrm>
            <a:custGeom>
              <a:avLst/>
              <a:gdLst/>
              <a:ahLst/>
              <a:cxnLst/>
              <a:rect l="l" t="t" r="r" b="b"/>
              <a:pathLst>
                <a:path w="1152525" h="288289">
                  <a:moveTo>
                    <a:pt x="1008126" y="0"/>
                  </a:moveTo>
                  <a:lnTo>
                    <a:pt x="1008126" y="72009"/>
                  </a:lnTo>
                  <a:lnTo>
                    <a:pt x="0" y="72009"/>
                  </a:lnTo>
                  <a:lnTo>
                    <a:pt x="0" y="216027"/>
                  </a:lnTo>
                  <a:lnTo>
                    <a:pt x="1008126" y="216027"/>
                  </a:lnTo>
                  <a:lnTo>
                    <a:pt x="1008126" y="288036"/>
                  </a:lnTo>
                  <a:lnTo>
                    <a:pt x="1152143" y="144018"/>
                  </a:lnTo>
                  <a:lnTo>
                    <a:pt x="10081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17598" y="1838705"/>
              <a:ext cx="1152525" cy="288290"/>
            </a:xfrm>
            <a:custGeom>
              <a:avLst/>
              <a:gdLst/>
              <a:ahLst/>
              <a:cxnLst/>
              <a:rect l="l" t="t" r="r" b="b"/>
              <a:pathLst>
                <a:path w="1152525" h="288289">
                  <a:moveTo>
                    <a:pt x="0" y="72009"/>
                  </a:moveTo>
                  <a:lnTo>
                    <a:pt x="1008126" y="72009"/>
                  </a:lnTo>
                  <a:lnTo>
                    <a:pt x="1008126" y="0"/>
                  </a:lnTo>
                  <a:lnTo>
                    <a:pt x="1152143" y="144018"/>
                  </a:lnTo>
                  <a:lnTo>
                    <a:pt x="1008126" y="288036"/>
                  </a:lnTo>
                  <a:lnTo>
                    <a:pt x="1008126" y="216027"/>
                  </a:lnTo>
                  <a:lnTo>
                    <a:pt x="0" y="216027"/>
                  </a:lnTo>
                  <a:lnTo>
                    <a:pt x="0" y="72009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918663" y="2520704"/>
            <a:ext cx="1178560" cy="314325"/>
            <a:chOff x="2104644" y="2468879"/>
            <a:chExt cx="1178560" cy="314325"/>
          </a:xfrm>
        </p:grpSpPr>
        <p:sp>
          <p:nvSpPr>
            <p:cNvPr id="13" name="object 13"/>
            <p:cNvSpPr/>
            <p:nvPr/>
          </p:nvSpPr>
          <p:spPr>
            <a:xfrm>
              <a:off x="2117598" y="2481833"/>
              <a:ext cx="1152525" cy="288290"/>
            </a:xfrm>
            <a:custGeom>
              <a:avLst/>
              <a:gdLst/>
              <a:ahLst/>
              <a:cxnLst/>
              <a:rect l="l" t="t" r="r" b="b"/>
              <a:pathLst>
                <a:path w="1152525" h="288289">
                  <a:moveTo>
                    <a:pt x="1008126" y="0"/>
                  </a:moveTo>
                  <a:lnTo>
                    <a:pt x="1008126" y="72008"/>
                  </a:lnTo>
                  <a:lnTo>
                    <a:pt x="0" y="72008"/>
                  </a:lnTo>
                  <a:lnTo>
                    <a:pt x="0" y="216026"/>
                  </a:lnTo>
                  <a:lnTo>
                    <a:pt x="1008126" y="216026"/>
                  </a:lnTo>
                  <a:lnTo>
                    <a:pt x="1008126" y="288036"/>
                  </a:lnTo>
                  <a:lnTo>
                    <a:pt x="1152143" y="144017"/>
                  </a:lnTo>
                  <a:lnTo>
                    <a:pt x="10081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17598" y="2481833"/>
              <a:ext cx="1152525" cy="288290"/>
            </a:xfrm>
            <a:custGeom>
              <a:avLst/>
              <a:gdLst/>
              <a:ahLst/>
              <a:cxnLst/>
              <a:rect l="l" t="t" r="r" b="b"/>
              <a:pathLst>
                <a:path w="1152525" h="288289">
                  <a:moveTo>
                    <a:pt x="0" y="72008"/>
                  </a:moveTo>
                  <a:lnTo>
                    <a:pt x="1008126" y="72008"/>
                  </a:lnTo>
                  <a:lnTo>
                    <a:pt x="1008126" y="0"/>
                  </a:lnTo>
                  <a:lnTo>
                    <a:pt x="1152143" y="144017"/>
                  </a:lnTo>
                  <a:lnTo>
                    <a:pt x="1008126" y="288036"/>
                  </a:lnTo>
                  <a:lnTo>
                    <a:pt x="1008126" y="216026"/>
                  </a:lnTo>
                  <a:lnTo>
                    <a:pt x="0" y="216026"/>
                  </a:lnTo>
                  <a:lnTo>
                    <a:pt x="0" y="72008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2860944" y="3236180"/>
            <a:ext cx="1178560" cy="314325"/>
            <a:chOff x="2104644" y="3200400"/>
            <a:chExt cx="1178560" cy="314325"/>
          </a:xfrm>
        </p:grpSpPr>
        <p:sp>
          <p:nvSpPr>
            <p:cNvPr id="16" name="object 16"/>
            <p:cNvSpPr/>
            <p:nvPr/>
          </p:nvSpPr>
          <p:spPr>
            <a:xfrm>
              <a:off x="2117598" y="3213353"/>
              <a:ext cx="1152525" cy="288290"/>
            </a:xfrm>
            <a:custGeom>
              <a:avLst/>
              <a:gdLst/>
              <a:ahLst/>
              <a:cxnLst/>
              <a:rect l="l" t="t" r="r" b="b"/>
              <a:pathLst>
                <a:path w="1152525" h="288289">
                  <a:moveTo>
                    <a:pt x="1008126" y="0"/>
                  </a:moveTo>
                  <a:lnTo>
                    <a:pt x="1008126" y="72009"/>
                  </a:lnTo>
                  <a:lnTo>
                    <a:pt x="0" y="72009"/>
                  </a:lnTo>
                  <a:lnTo>
                    <a:pt x="0" y="216026"/>
                  </a:lnTo>
                  <a:lnTo>
                    <a:pt x="1008126" y="216026"/>
                  </a:lnTo>
                  <a:lnTo>
                    <a:pt x="1008126" y="288036"/>
                  </a:lnTo>
                  <a:lnTo>
                    <a:pt x="1152143" y="144018"/>
                  </a:lnTo>
                  <a:lnTo>
                    <a:pt x="10081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17598" y="3213353"/>
              <a:ext cx="1152525" cy="288290"/>
            </a:xfrm>
            <a:custGeom>
              <a:avLst/>
              <a:gdLst/>
              <a:ahLst/>
              <a:cxnLst/>
              <a:rect l="l" t="t" r="r" b="b"/>
              <a:pathLst>
                <a:path w="1152525" h="288289">
                  <a:moveTo>
                    <a:pt x="0" y="72009"/>
                  </a:moveTo>
                  <a:lnTo>
                    <a:pt x="1008126" y="72009"/>
                  </a:lnTo>
                  <a:lnTo>
                    <a:pt x="1008126" y="0"/>
                  </a:lnTo>
                  <a:lnTo>
                    <a:pt x="1152143" y="144018"/>
                  </a:lnTo>
                  <a:lnTo>
                    <a:pt x="1008126" y="288036"/>
                  </a:lnTo>
                  <a:lnTo>
                    <a:pt x="1008126" y="216026"/>
                  </a:lnTo>
                  <a:lnTo>
                    <a:pt x="0" y="216026"/>
                  </a:lnTo>
                  <a:lnTo>
                    <a:pt x="0" y="72009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727252" y="2926548"/>
            <a:ext cx="6322695" cy="130810"/>
            <a:chOff x="727252" y="2926548"/>
            <a:chExt cx="6322695" cy="130810"/>
          </a:xfrm>
        </p:grpSpPr>
        <p:sp>
          <p:nvSpPr>
            <p:cNvPr id="19" name="object 19"/>
            <p:cNvSpPr/>
            <p:nvPr/>
          </p:nvSpPr>
          <p:spPr>
            <a:xfrm>
              <a:off x="740206" y="2939502"/>
              <a:ext cx="6296660" cy="104775"/>
            </a:xfrm>
            <a:custGeom>
              <a:avLst/>
              <a:gdLst/>
              <a:ahLst/>
              <a:cxnLst/>
              <a:rect l="l" t="t" r="r" b="b"/>
              <a:pathLst>
                <a:path w="6296659" h="104775">
                  <a:moveTo>
                    <a:pt x="6296533" y="0"/>
                  </a:moveTo>
                  <a:lnTo>
                    <a:pt x="0" y="0"/>
                  </a:lnTo>
                  <a:lnTo>
                    <a:pt x="0" y="104306"/>
                  </a:lnTo>
                  <a:lnTo>
                    <a:pt x="6296533" y="104306"/>
                  </a:lnTo>
                  <a:lnTo>
                    <a:pt x="629653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40206" y="2939502"/>
              <a:ext cx="6296660" cy="104775"/>
            </a:xfrm>
            <a:custGeom>
              <a:avLst/>
              <a:gdLst/>
              <a:ahLst/>
              <a:cxnLst/>
              <a:rect l="l" t="t" r="r" b="b"/>
              <a:pathLst>
                <a:path w="6296659" h="104775">
                  <a:moveTo>
                    <a:pt x="0" y="104306"/>
                  </a:moveTo>
                  <a:lnTo>
                    <a:pt x="6296533" y="104306"/>
                  </a:lnTo>
                  <a:lnTo>
                    <a:pt x="6296533" y="0"/>
                  </a:lnTo>
                  <a:lnTo>
                    <a:pt x="0" y="0"/>
                  </a:lnTo>
                  <a:lnTo>
                    <a:pt x="0" y="104306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4491228" y="1786127"/>
            <a:ext cx="1304544" cy="437388"/>
            <a:chOff x="4491228" y="1786127"/>
            <a:chExt cx="1304544" cy="437388"/>
          </a:xfrm>
        </p:grpSpPr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91228" y="1786127"/>
              <a:ext cx="1304544" cy="43738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513834" y="1813940"/>
              <a:ext cx="1237615" cy="370840"/>
            </a:xfrm>
            <a:custGeom>
              <a:avLst/>
              <a:gdLst/>
              <a:ahLst/>
              <a:cxnLst/>
              <a:rect l="l" t="t" r="r" b="b"/>
              <a:pathLst>
                <a:path w="1237614" h="370839">
                  <a:moveTo>
                    <a:pt x="798194" y="328803"/>
                  </a:moveTo>
                  <a:lnTo>
                    <a:pt x="579501" y="328803"/>
                  </a:lnTo>
                  <a:lnTo>
                    <a:pt x="577088" y="330454"/>
                  </a:lnTo>
                  <a:lnTo>
                    <a:pt x="575690" y="333756"/>
                  </a:lnTo>
                  <a:lnTo>
                    <a:pt x="574166" y="336931"/>
                  </a:lnTo>
                  <a:lnTo>
                    <a:pt x="573562" y="342011"/>
                  </a:lnTo>
                  <a:lnTo>
                    <a:pt x="573531" y="357250"/>
                  </a:lnTo>
                  <a:lnTo>
                    <a:pt x="574166" y="362458"/>
                  </a:lnTo>
                  <a:lnTo>
                    <a:pt x="575690" y="365633"/>
                  </a:lnTo>
                  <a:lnTo>
                    <a:pt x="577088" y="368681"/>
                  </a:lnTo>
                  <a:lnTo>
                    <a:pt x="579501" y="370332"/>
                  </a:lnTo>
                  <a:lnTo>
                    <a:pt x="798194" y="370332"/>
                  </a:lnTo>
                  <a:lnTo>
                    <a:pt x="800607" y="368681"/>
                  </a:lnTo>
                  <a:lnTo>
                    <a:pt x="803401" y="362331"/>
                  </a:lnTo>
                  <a:lnTo>
                    <a:pt x="804127" y="357250"/>
                  </a:lnTo>
                  <a:lnTo>
                    <a:pt x="804163" y="342011"/>
                  </a:lnTo>
                  <a:lnTo>
                    <a:pt x="803401" y="336550"/>
                  </a:lnTo>
                  <a:lnTo>
                    <a:pt x="802004" y="333501"/>
                  </a:lnTo>
                  <a:lnTo>
                    <a:pt x="800607" y="330326"/>
                  </a:lnTo>
                  <a:lnTo>
                    <a:pt x="798194" y="328803"/>
                  </a:lnTo>
                  <a:close/>
                </a:path>
                <a:path w="1237614" h="370839">
                  <a:moveTo>
                    <a:pt x="1134237" y="0"/>
                  </a:moveTo>
                  <a:lnTo>
                    <a:pt x="1053338" y="0"/>
                  </a:lnTo>
                  <a:lnTo>
                    <a:pt x="1048512" y="1650"/>
                  </a:lnTo>
                  <a:lnTo>
                    <a:pt x="1044828" y="5207"/>
                  </a:lnTo>
                  <a:lnTo>
                    <a:pt x="1041145" y="8636"/>
                  </a:lnTo>
                  <a:lnTo>
                    <a:pt x="1039494" y="13588"/>
                  </a:lnTo>
                  <a:lnTo>
                    <a:pt x="1039367" y="282321"/>
                  </a:lnTo>
                  <a:lnTo>
                    <a:pt x="1039876" y="283591"/>
                  </a:lnTo>
                  <a:lnTo>
                    <a:pt x="1040764" y="284861"/>
                  </a:lnTo>
                  <a:lnTo>
                    <a:pt x="1041653" y="286004"/>
                  </a:lnTo>
                  <a:lnTo>
                    <a:pt x="1043177" y="287020"/>
                  </a:lnTo>
                  <a:lnTo>
                    <a:pt x="1045337" y="287655"/>
                  </a:lnTo>
                  <a:lnTo>
                    <a:pt x="1047623" y="288417"/>
                  </a:lnTo>
                  <a:lnTo>
                    <a:pt x="1050670" y="289051"/>
                  </a:lnTo>
                  <a:lnTo>
                    <a:pt x="1054480" y="289433"/>
                  </a:lnTo>
                  <a:lnTo>
                    <a:pt x="1058290" y="289941"/>
                  </a:lnTo>
                  <a:lnTo>
                    <a:pt x="1062989" y="290195"/>
                  </a:lnTo>
                  <a:lnTo>
                    <a:pt x="1074419" y="290195"/>
                  </a:lnTo>
                  <a:lnTo>
                    <a:pt x="1079245" y="289941"/>
                  </a:lnTo>
                  <a:lnTo>
                    <a:pt x="1082928" y="289433"/>
                  </a:lnTo>
                  <a:lnTo>
                    <a:pt x="1086612" y="289051"/>
                  </a:lnTo>
                  <a:lnTo>
                    <a:pt x="1089660" y="288417"/>
                  </a:lnTo>
                  <a:lnTo>
                    <a:pt x="1091818" y="287655"/>
                  </a:lnTo>
                  <a:lnTo>
                    <a:pt x="1094104" y="287020"/>
                  </a:lnTo>
                  <a:lnTo>
                    <a:pt x="1095628" y="286004"/>
                  </a:lnTo>
                  <a:lnTo>
                    <a:pt x="1096644" y="284861"/>
                  </a:lnTo>
                  <a:lnTo>
                    <a:pt x="1097661" y="283591"/>
                  </a:lnTo>
                  <a:lnTo>
                    <a:pt x="1098041" y="282321"/>
                  </a:lnTo>
                  <a:lnTo>
                    <a:pt x="1098041" y="188595"/>
                  </a:lnTo>
                  <a:lnTo>
                    <a:pt x="1122171" y="188595"/>
                  </a:lnTo>
                  <a:lnTo>
                    <a:pt x="1160855" y="184790"/>
                  </a:lnTo>
                  <a:lnTo>
                    <a:pt x="1199796" y="168380"/>
                  </a:lnTo>
                  <a:lnTo>
                    <a:pt x="1223231" y="143256"/>
                  </a:lnTo>
                  <a:lnTo>
                    <a:pt x="1098041" y="143256"/>
                  </a:lnTo>
                  <a:lnTo>
                    <a:pt x="1098041" y="45212"/>
                  </a:lnTo>
                  <a:lnTo>
                    <a:pt x="1227587" y="45212"/>
                  </a:lnTo>
                  <a:lnTo>
                    <a:pt x="1226248" y="42592"/>
                  </a:lnTo>
                  <a:lnTo>
                    <a:pt x="1195324" y="13588"/>
                  </a:lnTo>
                  <a:lnTo>
                    <a:pt x="1153032" y="1270"/>
                  </a:lnTo>
                  <a:lnTo>
                    <a:pt x="1140714" y="254"/>
                  </a:lnTo>
                  <a:lnTo>
                    <a:pt x="1134237" y="0"/>
                  </a:lnTo>
                  <a:close/>
                </a:path>
                <a:path w="1237614" h="370839">
                  <a:moveTo>
                    <a:pt x="1227587" y="45212"/>
                  </a:moveTo>
                  <a:lnTo>
                    <a:pt x="1129156" y="45212"/>
                  </a:lnTo>
                  <a:lnTo>
                    <a:pt x="1135126" y="45720"/>
                  </a:lnTo>
                  <a:lnTo>
                    <a:pt x="1140840" y="46482"/>
                  </a:lnTo>
                  <a:lnTo>
                    <a:pt x="1146555" y="47371"/>
                  </a:lnTo>
                  <a:lnTo>
                    <a:pt x="1152016" y="49275"/>
                  </a:lnTo>
                  <a:lnTo>
                    <a:pt x="1157224" y="52450"/>
                  </a:lnTo>
                  <a:lnTo>
                    <a:pt x="1162430" y="55499"/>
                  </a:lnTo>
                  <a:lnTo>
                    <a:pt x="1175765" y="91948"/>
                  </a:lnTo>
                  <a:lnTo>
                    <a:pt x="1175743" y="99466"/>
                  </a:lnTo>
                  <a:lnTo>
                    <a:pt x="1174750" y="106299"/>
                  </a:lnTo>
                  <a:lnTo>
                    <a:pt x="1172590" y="112522"/>
                  </a:lnTo>
                  <a:lnTo>
                    <a:pt x="1170558" y="118872"/>
                  </a:lnTo>
                  <a:lnTo>
                    <a:pt x="1133855" y="143256"/>
                  </a:lnTo>
                  <a:lnTo>
                    <a:pt x="1223231" y="143256"/>
                  </a:lnTo>
                  <a:lnTo>
                    <a:pt x="1236650" y="99466"/>
                  </a:lnTo>
                  <a:lnTo>
                    <a:pt x="1237106" y="87630"/>
                  </a:lnTo>
                  <a:lnTo>
                    <a:pt x="1236817" y="79061"/>
                  </a:lnTo>
                  <a:lnTo>
                    <a:pt x="1235932" y="70897"/>
                  </a:lnTo>
                  <a:lnTo>
                    <a:pt x="1234428" y="63162"/>
                  </a:lnTo>
                  <a:lnTo>
                    <a:pt x="1232280" y="55880"/>
                  </a:lnTo>
                  <a:lnTo>
                    <a:pt x="1229538" y="49027"/>
                  </a:lnTo>
                  <a:lnTo>
                    <a:pt x="1227587" y="45212"/>
                  </a:lnTo>
                  <a:close/>
                </a:path>
                <a:path w="1237614" h="370839">
                  <a:moveTo>
                    <a:pt x="67310" y="0"/>
                  </a:moveTo>
                  <a:lnTo>
                    <a:pt x="15366" y="0"/>
                  </a:lnTo>
                  <a:lnTo>
                    <a:pt x="10032" y="1905"/>
                  </a:lnTo>
                  <a:lnTo>
                    <a:pt x="5968" y="5969"/>
                  </a:lnTo>
                  <a:lnTo>
                    <a:pt x="2031" y="10033"/>
                  </a:lnTo>
                  <a:lnTo>
                    <a:pt x="0" y="15748"/>
                  </a:lnTo>
                  <a:lnTo>
                    <a:pt x="38" y="282448"/>
                  </a:lnTo>
                  <a:lnTo>
                    <a:pt x="380" y="283591"/>
                  </a:lnTo>
                  <a:lnTo>
                    <a:pt x="1269" y="284861"/>
                  </a:lnTo>
                  <a:lnTo>
                    <a:pt x="2031" y="286004"/>
                  </a:lnTo>
                  <a:lnTo>
                    <a:pt x="3555" y="287020"/>
                  </a:lnTo>
                  <a:lnTo>
                    <a:pt x="5714" y="287655"/>
                  </a:lnTo>
                  <a:lnTo>
                    <a:pt x="7874" y="288417"/>
                  </a:lnTo>
                  <a:lnTo>
                    <a:pt x="10667" y="289051"/>
                  </a:lnTo>
                  <a:lnTo>
                    <a:pt x="14350" y="289433"/>
                  </a:lnTo>
                  <a:lnTo>
                    <a:pt x="17906" y="289941"/>
                  </a:lnTo>
                  <a:lnTo>
                    <a:pt x="22351" y="290195"/>
                  </a:lnTo>
                  <a:lnTo>
                    <a:pt x="33146" y="290195"/>
                  </a:lnTo>
                  <a:lnTo>
                    <a:pt x="37718" y="289941"/>
                  </a:lnTo>
                  <a:lnTo>
                    <a:pt x="41148" y="289433"/>
                  </a:lnTo>
                  <a:lnTo>
                    <a:pt x="44703" y="289051"/>
                  </a:lnTo>
                  <a:lnTo>
                    <a:pt x="47498" y="288417"/>
                  </a:lnTo>
                  <a:lnTo>
                    <a:pt x="49783" y="287655"/>
                  </a:lnTo>
                  <a:lnTo>
                    <a:pt x="52069" y="287020"/>
                  </a:lnTo>
                  <a:lnTo>
                    <a:pt x="53593" y="286004"/>
                  </a:lnTo>
                  <a:lnTo>
                    <a:pt x="54355" y="284861"/>
                  </a:lnTo>
                  <a:lnTo>
                    <a:pt x="55244" y="283591"/>
                  </a:lnTo>
                  <a:lnTo>
                    <a:pt x="55587" y="282448"/>
                  </a:lnTo>
                  <a:lnTo>
                    <a:pt x="55625" y="45720"/>
                  </a:lnTo>
                  <a:lnTo>
                    <a:pt x="110564" y="45720"/>
                  </a:lnTo>
                  <a:lnTo>
                    <a:pt x="106044" y="33274"/>
                  </a:lnTo>
                  <a:lnTo>
                    <a:pt x="104266" y="26924"/>
                  </a:lnTo>
                  <a:lnTo>
                    <a:pt x="102235" y="21717"/>
                  </a:lnTo>
                  <a:lnTo>
                    <a:pt x="99821" y="17525"/>
                  </a:lnTo>
                  <a:lnTo>
                    <a:pt x="97408" y="13208"/>
                  </a:lnTo>
                  <a:lnTo>
                    <a:pt x="94487" y="9779"/>
                  </a:lnTo>
                  <a:lnTo>
                    <a:pt x="90804" y="7238"/>
                  </a:lnTo>
                  <a:lnTo>
                    <a:pt x="87249" y="4572"/>
                  </a:lnTo>
                  <a:lnTo>
                    <a:pt x="83057" y="2794"/>
                  </a:lnTo>
                  <a:lnTo>
                    <a:pt x="73278" y="508"/>
                  </a:lnTo>
                  <a:lnTo>
                    <a:pt x="67310" y="0"/>
                  </a:lnTo>
                  <a:close/>
                </a:path>
                <a:path w="1237614" h="370839">
                  <a:moveTo>
                    <a:pt x="110564" y="45720"/>
                  </a:moveTo>
                  <a:lnTo>
                    <a:pt x="56006" y="45720"/>
                  </a:lnTo>
                  <a:lnTo>
                    <a:pt x="136905" y="280543"/>
                  </a:lnTo>
                  <a:lnTo>
                    <a:pt x="137287" y="282194"/>
                  </a:lnTo>
                  <a:lnTo>
                    <a:pt x="138175" y="283591"/>
                  </a:lnTo>
                  <a:lnTo>
                    <a:pt x="140842" y="286004"/>
                  </a:lnTo>
                  <a:lnTo>
                    <a:pt x="142748" y="287020"/>
                  </a:lnTo>
                  <a:lnTo>
                    <a:pt x="145033" y="287782"/>
                  </a:lnTo>
                  <a:lnTo>
                    <a:pt x="147319" y="288671"/>
                  </a:lnTo>
                  <a:lnTo>
                    <a:pt x="150240" y="289179"/>
                  </a:lnTo>
                  <a:lnTo>
                    <a:pt x="157352" y="289941"/>
                  </a:lnTo>
                  <a:lnTo>
                    <a:pt x="161670" y="290195"/>
                  </a:lnTo>
                  <a:lnTo>
                    <a:pt x="171830" y="290195"/>
                  </a:lnTo>
                  <a:lnTo>
                    <a:pt x="196850" y="280543"/>
                  </a:lnTo>
                  <a:lnTo>
                    <a:pt x="223686" y="205359"/>
                  </a:lnTo>
                  <a:lnTo>
                    <a:pt x="168528" y="205359"/>
                  </a:lnTo>
                  <a:lnTo>
                    <a:pt x="110564" y="45720"/>
                  </a:lnTo>
                  <a:close/>
                </a:path>
                <a:path w="1237614" h="370839">
                  <a:moveTo>
                    <a:pt x="336676" y="45720"/>
                  </a:moveTo>
                  <a:lnTo>
                    <a:pt x="281050" y="45720"/>
                  </a:lnTo>
                  <a:lnTo>
                    <a:pt x="281101" y="282448"/>
                  </a:lnTo>
                  <a:lnTo>
                    <a:pt x="286892" y="287655"/>
                  </a:lnTo>
                  <a:lnTo>
                    <a:pt x="288925" y="288417"/>
                  </a:lnTo>
                  <a:lnTo>
                    <a:pt x="291718" y="289051"/>
                  </a:lnTo>
                  <a:lnTo>
                    <a:pt x="295401" y="289433"/>
                  </a:lnTo>
                  <a:lnTo>
                    <a:pt x="298957" y="289941"/>
                  </a:lnTo>
                  <a:lnTo>
                    <a:pt x="303402" y="290195"/>
                  </a:lnTo>
                  <a:lnTo>
                    <a:pt x="314198" y="290195"/>
                  </a:lnTo>
                  <a:lnTo>
                    <a:pt x="318769" y="289941"/>
                  </a:lnTo>
                  <a:lnTo>
                    <a:pt x="322325" y="289433"/>
                  </a:lnTo>
                  <a:lnTo>
                    <a:pt x="325881" y="289051"/>
                  </a:lnTo>
                  <a:lnTo>
                    <a:pt x="328802" y="288417"/>
                  </a:lnTo>
                  <a:lnTo>
                    <a:pt x="330962" y="287655"/>
                  </a:lnTo>
                  <a:lnTo>
                    <a:pt x="333120" y="287020"/>
                  </a:lnTo>
                  <a:lnTo>
                    <a:pt x="334644" y="286004"/>
                  </a:lnTo>
                  <a:lnTo>
                    <a:pt x="335406" y="284861"/>
                  </a:lnTo>
                  <a:lnTo>
                    <a:pt x="336295" y="283591"/>
                  </a:lnTo>
                  <a:lnTo>
                    <a:pt x="336638" y="282448"/>
                  </a:lnTo>
                  <a:lnTo>
                    <a:pt x="336676" y="45720"/>
                  </a:lnTo>
                  <a:close/>
                </a:path>
                <a:path w="1237614" h="370839">
                  <a:moveTo>
                    <a:pt x="317500" y="0"/>
                  </a:moveTo>
                  <a:lnTo>
                    <a:pt x="268477" y="0"/>
                  </a:lnTo>
                  <a:lnTo>
                    <a:pt x="263525" y="508"/>
                  </a:lnTo>
                  <a:lnTo>
                    <a:pt x="236092" y="27432"/>
                  </a:lnTo>
                  <a:lnTo>
                    <a:pt x="234187" y="33655"/>
                  </a:lnTo>
                  <a:lnTo>
                    <a:pt x="169417" y="205359"/>
                  </a:lnTo>
                  <a:lnTo>
                    <a:pt x="223686" y="205359"/>
                  </a:lnTo>
                  <a:lnTo>
                    <a:pt x="280669" y="45720"/>
                  </a:lnTo>
                  <a:lnTo>
                    <a:pt x="336676" y="45720"/>
                  </a:lnTo>
                  <a:lnTo>
                    <a:pt x="336676" y="19685"/>
                  </a:lnTo>
                  <a:lnTo>
                    <a:pt x="336168" y="16383"/>
                  </a:lnTo>
                  <a:lnTo>
                    <a:pt x="335075" y="13208"/>
                  </a:lnTo>
                  <a:lnTo>
                    <a:pt x="334263" y="10541"/>
                  </a:lnTo>
                  <a:lnTo>
                    <a:pt x="332866" y="8128"/>
                  </a:lnTo>
                  <a:lnTo>
                    <a:pt x="329056" y="4063"/>
                  </a:lnTo>
                  <a:lnTo>
                    <a:pt x="326770" y="2539"/>
                  </a:lnTo>
                  <a:lnTo>
                    <a:pt x="320928" y="508"/>
                  </a:lnTo>
                  <a:lnTo>
                    <a:pt x="317500" y="0"/>
                  </a:lnTo>
                  <a:close/>
                </a:path>
              </a:pathLst>
            </a:custGeom>
            <a:solidFill>
              <a:srgbClr val="F4F0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87366" y="2142743"/>
              <a:ext cx="231140" cy="41910"/>
            </a:xfrm>
            <a:custGeom>
              <a:avLst/>
              <a:gdLst/>
              <a:ahLst/>
              <a:cxnLst/>
              <a:rect l="l" t="t" r="r" b="b"/>
              <a:pathLst>
                <a:path w="231139" h="41910">
                  <a:moveTo>
                    <a:pt x="9398" y="0"/>
                  </a:moveTo>
                  <a:lnTo>
                    <a:pt x="221487" y="0"/>
                  </a:lnTo>
                  <a:lnTo>
                    <a:pt x="224662" y="0"/>
                  </a:lnTo>
                  <a:lnTo>
                    <a:pt x="227075" y="1523"/>
                  </a:lnTo>
                  <a:lnTo>
                    <a:pt x="228473" y="4698"/>
                  </a:lnTo>
                  <a:lnTo>
                    <a:pt x="229870" y="7746"/>
                  </a:lnTo>
                  <a:lnTo>
                    <a:pt x="230632" y="13207"/>
                  </a:lnTo>
                  <a:lnTo>
                    <a:pt x="230632" y="20700"/>
                  </a:lnTo>
                  <a:lnTo>
                    <a:pt x="230632" y="28193"/>
                  </a:lnTo>
                  <a:lnTo>
                    <a:pt x="229870" y="33527"/>
                  </a:lnTo>
                  <a:lnTo>
                    <a:pt x="228473" y="36702"/>
                  </a:lnTo>
                  <a:lnTo>
                    <a:pt x="227075" y="39877"/>
                  </a:lnTo>
                  <a:lnTo>
                    <a:pt x="224662" y="41528"/>
                  </a:lnTo>
                  <a:lnTo>
                    <a:pt x="221487" y="41528"/>
                  </a:lnTo>
                  <a:lnTo>
                    <a:pt x="9398" y="41528"/>
                  </a:lnTo>
                  <a:lnTo>
                    <a:pt x="5969" y="41528"/>
                  </a:lnTo>
                  <a:lnTo>
                    <a:pt x="3556" y="39877"/>
                  </a:lnTo>
                  <a:lnTo>
                    <a:pt x="2159" y="36829"/>
                  </a:lnTo>
                  <a:lnTo>
                    <a:pt x="635" y="33654"/>
                  </a:lnTo>
                  <a:lnTo>
                    <a:pt x="0" y="28447"/>
                  </a:lnTo>
                  <a:lnTo>
                    <a:pt x="0" y="20954"/>
                  </a:lnTo>
                  <a:lnTo>
                    <a:pt x="0" y="13461"/>
                  </a:lnTo>
                  <a:lnTo>
                    <a:pt x="635" y="8127"/>
                  </a:lnTo>
                  <a:lnTo>
                    <a:pt x="2159" y="4952"/>
                  </a:lnTo>
                  <a:lnTo>
                    <a:pt x="3556" y="1650"/>
                  </a:lnTo>
                  <a:lnTo>
                    <a:pt x="5969" y="0"/>
                  </a:lnTo>
                  <a:lnTo>
                    <a:pt x="9398" y="0"/>
                  </a:lnTo>
                  <a:close/>
                </a:path>
              </a:pathLst>
            </a:custGeom>
            <a:ln w="12191">
              <a:solidFill>
                <a:srgbClr val="044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05780" y="1853056"/>
              <a:ext cx="89916" cy="110236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4513834" y="1813940"/>
              <a:ext cx="1237615" cy="290195"/>
            </a:xfrm>
            <a:custGeom>
              <a:avLst/>
              <a:gdLst/>
              <a:ahLst/>
              <a:cxnLst/>
              <a:rect l="l" t="t" r="r" b="b"/>
              <a:pathLst>
                <a:path w="1237614" h="290194">
                  <a:moveTo>
                    <a:pt x="1059179" y="0"/>
                  </a:moveTo>
                  <a:lnTo>
                    <a:pt x="1127378" y="0"/>
                  </a:lnTo>
                  <a:lnTo>
                    <a:pt x="1134237" y="0"/>
                  </a:lnTo>
                  <a:lnTo>
                    <a:pt x="1140714" y="254"/>
                  </a:lnTo>
                  <a:lnTo>
                    <a:pt x="1146810" y="762"/>
                  </a:lnTo>
                  <a:lnTo>
                    <a:pt x="1153032" y="1270"/>
                  </a:lnTo>
                  <a:lnTo>
                    <a:pt x="1160399" y="2412"/>
                  </a:lnTo>
                  <a:lnTo>
                    <a:pt x="1201731" y="17256"/>
                  </a:lnTo>
                  <a:lnTo>
                    <a:pt x="1229538" y="49027"/>
                  </a:lnTo>
                  <a:lnTo>
                    <a:pt x="1237106" y="87630"/>
                  </a:lnTo>
                  <a:lnTo>
                    <a:pt x="1236650" y="99466"/>
                  </a:lnTo>
                  <a:lnTo>
                    <a:pt x="1225375" y="139785"/>
                  </a:lnTo>
                  <a:lnTo>
                    <a:pt x="1199796" y="168380"/>
                  </a:lnTo>
                  <a:lnTo>
                    <a:pt x="1160855" y="184790"/>
                  </a:lnTo>
                  <a:lnTo>
                    <a:pt x="1122171" y="188595"/>
                  </a:lnTo>
                  <a:lnTo>
                    <a:pt x="1098041" y="188595"/>
                  </a:lnTo>
                  <a:lnTo>
                    <a:pt x="1098041" y="280797"/>
                  </a:lnTo>
                  <a:lnTo>
                    <a:pt x="1098041" y="282321"/>
                  </a:lnTo>
                  <a:lnTo>
                    <a:pt x="1097661" y="283591"/>
                  </a:lnTo>
                  <a:lnTo>
                    <a:pt x="1096644" y="284861"/>
                  </a:lnTo>
                  <a:lnTo>
                    <a:pt x="1095628" y="286004"/>
                  </a:lnTo>
                  <a:lnTo>
                    <a:pt x="1094104" y="287020"/>
                  </a:lnTo>
                  <a:lnTo>
                    <a:pt x="1091818" y="287655"/>
                  </a:lnTo>
                  <a:lnTo>
                    <a:pt x="1089660" y="288417"/>
                  </a:lnTo>
                  <a:lnTo>
                    <a:pt x="1086612" y="289051"/>
                  </a:lnTo>
                  <a:lnTo>
                    <a:pt x="1082928" y="289433"/>
                  </a:lnTo>
                  <a:lnTo>
                    <a:pt x="1079245" y="289941"/>
                  </a:lnTo>
                  <a:lnTo>
                    <a:pt x="1074419" y="290195"/>
                  </a:lnTo>
                  <a:lnTo>
                    <a:pt x="1068577" y="290195"/>
                  </a:lnTo>
                  <a:lnTo>
                    <a:pt x="1062989" y="290195"/>
                  </a:lnTo>
                  <a:lnTo>
                    <a:pt x="1058290" y="289941"/>
                  </a:lnTo>
                  <a:lnTo>
                    <a:pt x="1054480" y="289433"/>
                  </a:lnTo>
                  <a:lnTo>
                    <a:pt x="1050670" y="289051"/>
                  </a:lnTo>
                  <a:lnTo>
                    <a:pt x="1047623" y="288417"/>
                  </a:lnTo>
                  <a:lnTo>
                    <a:pt x="1045337" y="287655"/>
                  </a:lnTo>
                  <a:lnTo>
                    <a:pt x="1043177" y="287020"/>
                  </a:lnTo>
                  <a:lnTo>
                    <a:pt x="1041653" y="286004"/>
                  </a:lnTo>
                  <a:lnTo>
                    <a:pt x="1040764" y="284861"/>
                  </a:lnTo>
                  <a:lnTo>
                    <a:pt x="1039876" y="283591"/>
                  </a:lnTo>
                  <a:lnTo>
                    <a:pt x="1039367" y="282321"/>
                  </a:lnTo>
                  <a:lnTo>
                    <a:pt x="1039367" y="280797"/>
                  </a:lnTo>
                  <a:lnTo>
                    <a:pt x="1039367" y="20955"/>
                  </a:lnTo>
                  <a:lnTo>
                    <a:pt x="1039367" y="13970"/>
                  </a:lnTo>
                  <a:lnTo>
                    <a:pt x="1041145" y="8636"/>
                  </a:lnTo>
                  <a:lnTo>
                    <a:pt x="1044828" y="5207"/>
                  </a:lnTo>
                  <a:lnTo>
                    <a:pt x="1048512" y="1650"/>
                  </a:lnTo>
                  <a:lnTo>
                    <a:pt x="1053338" y="0"/>
                  </a:lnTo>
                  <a:lnTo>
                    <a:pt x="1059179" y="0"/>
                  </a:lnTo>
                  <a:close/>
                </a:path>
                <a:path w="1237614" h="290194">
                  <a:moveTo>
                    <a:pt x="22098" y="0"/>
                  </a:moveTo>
                  <a:lnTo>
                    <a:pt x="60451" y="0"/>
                  </a:lnTo>
                  <a:lnTo>
                    <a:pt x="67310" y="0"/>
                  </a:lnTo>
                  <a:lnTo>
                    <a:pt x="73278" y="508"/>
                  </a:lnTo>
                  <a:lnTo>
                    <a:pt x="78104" y="1650"/>
                  </a:lnTo>
                  <a:lnTo>
                    <a:pt x="83057" y="2794"/>
                  </a:lnTo>
                  <a:lnTo>
                    <a:pt x="87249" y="4572"/>
                  </a:lnTo>
                  <a:lnTo>
                    <a:pt x="90804" y="7238"/>
                  </a:lnTo>
                  <a:lnTo>
                    <a:pt x="94487" y="9779"/>
                  </a:lnTo>
                  <a:lnTo>
                    <a:pt x="97408" y="13208"/>
                  </a:lnTo>
                  <a:lnTo>
                    <a:pt x="99821" y="17525"/>
                  </a:lnTo>
                  <a:lnTo>
                    <a:pt x="102235" y="21717"/>
                  </a:lnTo>
                  <a:lnTo>
                    <a:pt x="104266" y="26924"/>
                  </a:lnTo>
                  <a:lnTo>
                    <a:pt x="106044" y="33274"/>
                  </a:lnTo>
                  <a:lnTo>
                    <a:pt x="168528" y="205359"/>
                  </a:lnTo>
                  <a:lnTo>
                    <a:pt x="169417" y="205359"/>
                  </a:lnTo>
                  <a:lnTo>
                    <a:pt x="234187" y="33655"/>
                  </a:lnTo>
                  <a:lnTo>
                    <a:pt x="236092" y="27432"/>
                  </a:lnTo>
                  <a:lnTo>
                    <a:pt x="238251" y="22098"/>
                  </a:lnTo>
                  <a:lnTo>
                    <a:pt x="240537" y="17780"/>
                  </a:lnTo>
                  <a:lnTo>
                    <a:pt x="242824" y="13462"/>
                  </a:lnTo>
                  <a:lnTo>
                    <a:pt x="245490" y="10033"/>
                  </a:lnTo>
                  <a:lnTo>
                    <a:pt x="248538" y="7366"/>
                  </a:lnTo>
                  <a:lnTo>
                    <a:pt x="251587" y="4699"/>
                  </a:lnTo>
                  <a:lnTo>
                    <a:pt x="255269" y="2794"/>
                  </a:lnTo>
                  <a:lnTo>
                    <a:pt x="259461" y="1650"/>
                  </a:lnTo>
                  <a:lnTo>
                    <a:pt x="263525" y="508"/>
                  </a:lnTo>
                  <a:lnTo>
                    <a:pt x="268477" y="0"/>
                  </a:lnTo>
                  <a:lnTo>
                    <a:pt x="273938" y="0"/>
                  </a:lnTo>
                  <a:lnTo>
                    <a:pt x="313436" y="0"/>
                  </a:lnTo>
                  <a:lnTo>
                    <a:pt x="317500" y="0"/>
                  </a:lnTo>
                  <a:lnTo>
                    <a:pt x="320928" y="508"/>
                  </a:lnTo>
                  <a:lnTo>
                    <a:pt x="335152" y="13462"/>
                  </a:lnTo>
                  <a:lnTo>
                    <a:pt x="336168" y="16383"/>
                  </a:lnTo>
                  <a:lnTo>
                    <a:pt x="336676" y="19685"/>
                  </a:lnTo>
                  <a:lnTo>
                    <a:pt x="336676" y="23368"/>
                  </a:lnTo>
                  <a:lnTo>
                    <a:pt x="336676" y="280797"/>
                  </a:lnTo>
                  <a:lnTo>
                    <a:pt x="336676" y="282321"/>
                  </a:lnTo>
                  <a:lnTo>
                    <a:pt x="336295" y="283591"/>
                  </a:lnTo>
                  <a:lnTo>
                    <a:pt x="335406" y="284861"/>
                  </a:lnTo>
                  <a:lnTo>
                    <a:pt x="334644" y="286004"/>
                  </a:lnTo>
                  <a:lnTo>
                    <a:pt x="333120" y="287020"/>
                  </a:lnTo>
                  <a:lnTo>
                    <a:pt x="330962" y="287655"/>
                  </a:lnTo>
                  <a:lnTo>
                    <a:pt x="328802" y="288417"/>
                  </a:lnTo>
                  <a:lnTo>
                    <a:pt x="325881" y="289051"/>
                  </a:lnTo>
                  <a:lnTo>
                    <a:pt x="322325" y="289433"/>
                  </a:lnTo>
                  <a:lnTo>
                    <a:pt x="318769" y="289941"/>
                  </a:lnTo>
                  <a:lnTo>
                    <a:pt x="314198" y="290195"/>
                  </a:lnTo>
                  <a:lnTo>
                    <a:pt x="308737" y="290195"/>
                  </a:lnTo>
                  <a:lnTo>
                    <a:pt x="303402" y="290195"/>
                  </a:lnTo>
                  <a:lnTo>
                    <a:pt x="298957" y="289941"/>
                  </a:lnTo>
                  <a:lnTo>
                    <a:pt x="295401" y="289433"/>
                  </a:lnTo>
                  <a:lnTo>
                    <a:pt x="291718" y="289051"/>
                  </a:lnTo>
                  <a:lnTo>
                    <a:pt x="288925" y="288417"/>
                  </a:lnTo>
                  <a:lnTo>
                    <a:pt x="286892" y="287655"/>
                  </a:lnTo>
                  <a:lnTo>
                    <a:pt x="284733" y="287020"/>
                  </a:lnTo>
                  <a:lnTo>
                    <a:pt x="283337" y="286004"/>
                  </a:lnTo>
                  <a:lnTo>
                    <a:pt x="282448" y="284861"/>
                  </a:lnTo>
                  <a:lnTo>
                    <a:pt x="281558" y="283591"/>
                  </a:lnTo>
                  <a:lnTo>
                    <a:pt x="281050" y="282321"/>
                  </a:lnTo>
                  <a:lnTo>
                    <a:pt x="281050" y="280797"/>
                  </a:lnTo>
                  <a:lnTo>
                    <a:pt x="281050" y="45720"/>
                  </a:lnTo>
                  <a:lnTo>
                    <a:pt x="280669" y="45720"/>
                  </a:lnTo>
                  <a:lnTo>
                    <a:pt x="196850" y="280543"/>
                  </a:lnTo>
                  <a:lnTo>
                    <a:pt x="196341" y="282448"/>
                  </a:lnTo>
                  <a:lnTo>
                    <a:pt x="195325" y="284099"/>
                  </a:lnTo>
                  <a:lnTo>
                    <a:pt x="179704" y="289813"/>
                  </a:lnTo>
                  <a:lnTo>
                    <a:pt x="176149" y="290068"/>
                  </a:lnTo>
                  <a:lnTo>
                    <a:pt x="171830" y="290195"/>
                  </a:lnTo>
                  <a:lnTo>
                    <a:pt x="166750" y="290195"/>
                  </a:lnTo>
                  <a:lnTo>
                    <a:pt x="161670" y="290195"/>
                  </a:lnTo>
                  <a:lnTo>
                    <a:pt x="157352" y="289941"/>
                  </a:lnTo>
                  <a:lnTo>
                    <a:pt x="153796" y="289560"/>
                  </a:lnTo>
                  <a:lnTo>
                    <a:pt x="150240" y="289179"/>
                  </a:lnTo>
                  <a:lnTo>
                    <a:pt x="147319" y="288671"/>
                  </a:lnTo>
                  <a:lnTo>
                    <a:pt x="145033" y="287782"/>
                  </a:lnTo>
                  <a:lnTo>
                    <a:pt x="142748" y="287020"/>
                  </a:lnTo>
                  <a:lnTo>
                    <a:pt x="136905" y="280543"/>
                  </a:lnTo>
                  <a:lnTo>
                    <a:pt x="56006" y="45720"/>
                  </a:lnTo>
                  <a:lnTo>
                    <a:pt x="55625" y="45720"/>
                  </a:lnTo>
                  <a:lnTo>
                    <a:pt x="55625" y="280797"/>
                  </a:lnTo>
                  <a:lnTo>
                    <a:pt x="55625" y="282321"/>
                  </a:lnTo>
                  <a:lnTo>
                    <a:pt x="55244" y="283591"/>
                  </a:lnTo>
                  <a:lnTo>
                    <a:pt x="54355" y="284861"/>
                  </a:lnTo>
                  <a:lnTo>
                    <a:pt x="53593" y="286004"/>
                  </a:lnTo>
                  <a:lnTo>
                    <a:pt x="52069" y="287020"/>
                  </a:lnTo>
                  <a:lnTo>
                    <a:pt x="49783" y="287655"/>
                  </a:lnTo>
                  <a:lnTo>
                    <a:pt x="47498" y="288417"/>
                  </a:lnTo>
                  <a:lnTo>
                    <a:pt x="44703" y="289051"/>
                  </a:lnTo>
                  <a:lnTo>
                    <a:pt x="41148" y="289433"/>
                  </a:lnTo>
                  <a:lnTo>
                    <a:pt x="37718" y="289941"/>
                  </a:lnTo>
                  <a:lnTo>
                    <a:pt x="33146" y="290195"/>
                  </a:lnTo>
                  <a:lnTo>
                    <a:pt x="27686" y="290195"/>
                  </a:lnTo>
                  <a:lnTo>
                    <a:pt x="22351" y="290195"/>
                  </a:lnTo>
                  <a:lnTo>
                    <a:pt x="17906" y="289941"/>
                  </a:lnTo>
                  <a:lnTo>
                    <a:pt x="14350" y="289433"/>
                  </a:lnTo>
                  <a:lnTo>
                    <a:pt x="10667" y="289051"/>
                  </a:lnTo>
                  <a:lnTo>
                    <a:pt x="7874" y="288417"/>
                  </a:lnTo>
                  <a:lnTo>
                    <a:pt x="5714" y="287655"/>
                  </a:lnTo>
                  <a:lnTo>
                    <a:pt x="3555" y="287020"/>
                  </a:lnTo>
                  <a:lnTo>
                    <a:pt x="2031" y="286004"/>
                  </a:lnTo>
                  <a:lnTo>
                    <a:pt x="1269" y="284861"/>
                  </a:lnTo>
                  <a:lnTo>
                    <a:pt x="380" y="283591"/>
                  </a:lnTo>
                  <a:lnTo>
                    <a:pt x="0" y="282321"/>
                  </a:lnTo>
                  <a:lnTo>
                    <a:pt x="0" y="280797"/>
                  </a:lnTo>
                  <a:lnTo>
                    <a:pt x="0" y="23368"/>
                  </a:lnTo>
                  <a:lnTo>
                    <a:pt x="0" y="15748"/>
                  </a:lnTo>
                  <a:lnTo>
                    <a:pt x="2031" y="10033"/>
                  </a:lnTo>
                  <a:lnTo>
                    <a:pt x="5968" y="5969"/>
                  </a:lnTo>
                  <a:lnTo>
                    <a:pt x="10032" y="1905"/>
                  </a:lnTo>
                  <a:lnTo>
                    <a:pt x="15366" y="0"/>
                  </a:lnTo>
                  <a:lnTo>
                    <a:pt x="22098" y="0"/>
                  </a:lnTo>
                  <a:close/>
                </a:path>
              </a:pathLst>
            </a:custGeom>
            <a:ln w="12192">
              <a:solidFill>
                <a:srgbClr val="0446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4539996" y="2330195"/>
            <a:ext cx="1277620" cy="441959"/>
            <a:chOff x="4539996" y="2330195"/>
            <a:chExt cx="1277620" cy="441959"/>
          </a:xfrm>
        </p:grpSpPr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39996" y="2330195"/>
              <a:ext cx="1277112" cy="44196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57395" y="2351277"/>
              <a:ext cx="1221232" cy="387731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4567428" y="3169920"/>
            <a:ext cx="1144905" cy="486409"/>
            <a:chOff x="4567428" y="3169920"/>
            <a:chExt cx="1144905" cy="486409"/>
          </a:xfrm>
        </p:grpSpPr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67428" y="3169920"/>
              <a:ext cx="1144524" cy="486155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584954" y="3191764"/>
              <a:ext cx="1086231" cy="42900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1247" y="1819655"/>
            <a:ext cx="7242048" cy="4709160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730921"/>
              </p:ext>
            </p:extLst>
          </p:nvPr>
        </p:nvGraphicFramePr>
        <p:xfrm>
          <a:off x="883244" y="1718942"/>
          <a:ext cx="7955956" cy="480987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82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9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4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5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10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CLASE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33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DENOMINACIÓN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ESQUEMA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L="107314" marR="24955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/>
                        <a:t>EXTENSIÓN </a:t>
                      </a:r>
                      <a:r>
                        <a:rPr sz="1800" dirty="0"/>
                        <a:t>DE </a:t>
                      </a:r>
                      <a:r>
                        <a:rPr sz="1800" spc="-395" dirty="0"/>
                        <a:t> </a:t>
                      </a:r>
                      <a:r>
                        <a:rPr sz="1800" spc="-20" dirty="0"/>
                        <a:t>LOS</a:t>
                      </a:r>
                      <a:r>
                        <a:rPr sz="1800" spc="-65" dirty="0"/>
                        <a:t> </a:t>
                      </a:r>
                      <a:r>
                        <a:rPr sz="1800" spc="-5" dirty="0"/>
                        <a:t>TÉRMINOS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9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A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453390" marR="933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10" dirty="0"/>
                        <a:t>UNIVERSAL 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AFIR</a:t>
                      </a:r>
                      <a:r>
                        <a:rPr sz="1400" spc="-10" dirty="0"/>
                        <a:t>M</a:t>
                      </a:r>
                      <a:r>
                        <a:rPr sz="1400" spc="-145" dirty="0"/>
                        <a:t>A</a:t>
                      </a:r>
                      <a:r>
                        <a:rPr sz="1400" spc="-5" dirty="0"/>
                        <a:t>TI</a:t>
                      </a:r>
                      <a:r>
                        <a:rPr sz="1400" spc="-25" dirty="0"/>
                        <a:t>V</a:t>
                      </a:r>
                      <a:r>
                        <a:rPr sz="1400" spc="-5" dirty="0"/>
                        <a:t>O</a:t>
                      </a:r>
                      <a:r>
                        <a:rPr sz="1400" spc="-10" dirty="0"/>
                        <a:t>(</a:t>
                      </a:r>
                      <a:r>
                        <a:rPr sz="1400" spc="-40" dirty="0"/>
                        <a:t>U</a:t>
                      </a:r>
                      <a:r>
                        <a:rPr sz="1400" dirty="0"/>
                        <a:t>A)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20" dirty="0"/>
                        <a:t>TODO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S</a:t>
                      </a:r>
                      <a:r>
                        <a:rPr sz="1400" spc="-25" dirty="0"/>
                        <a:t> </a:t>
                      </a:r>
                      <a:r>
                        <a:rPr sz="1400" spc="-10" dirty="0"/>
                        <a:t>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107314" marR="6083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10" dirty="0"/>
                        <a:t>S:universal 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</a:t>
                      </a:r>
                      <a:r>
                        <a:rPr sz="1400" dirty="0"/>
                        <a:t>:part</a:t>
                      </a:r>
                      <a:r>
                        <a:rPr sz="1400" spc="-10" dirty="0"/>
                        <a:t>ic</a:t>
                      </a:r>
                      <a:r>
                        <a:rPr sz="1400" spc="-5" dirty="0"/>
                        <a:t>ular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9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453390" marR="2863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10" dirty="0"/>
                        <a:t>UNIVERSAL </a:t>
                      </a:r>
                      <a:r>
                        <a:rPr sz="1400" spc="-5" dirty="0"/>
                        <a:t> </a:t>
                      </a:r>
                      <a:r>
                        <a:rPr sz="1400" dirty="0"/>
                        <a:t>N</a:t>
                      </a:r>
                      <a:r>
                        <a:rPr sz="1400" spc="-25" dirty="0"/>
                        <a:t>E</a:t>
                      </a:r>
                      <a:r>
                        <a:rPr sz="1400" dirty="0"/>
                        <a:t>G</a:t>
                      </a:r>
                      <a:r>
                        <a:rPr sz="1400" spc="-140" dirty="0"/>
                        <a:t>A</a:t>
                      </a:r>
                      <a:r>
                        <a:rPr sz="1400" spc="-5" dirty="0"/>
                        <a:t>TI</a:t>
                      </a:r>
                      <a:r>
                        <a:rPr sz="1400" spc="-25" dirty="0"/>
                        <a:t>V</a:t>
                      </a:r>
                      <a:r>
                        <a:rPr sz="1400" spc="-5" dirty="0"/>
                        <a:t>O</a:t>
                      </a:r>
                      <a:r>
                        <a:rPr sz="1400" spc="-10" dirty="0"/>
                        <a:t>(</a:t>
                      </a:r>
                      <a:r>
                        <a:rPr sz="1400" dirty="0"/>
                        <a:t>UN)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NINGUN</a:t>
                      </a:r>
                      <a:r>
                        <a:rPr sz="1400" spc="360" dirty="0"/>
                        <a:t> </a:t>
                      </a:r>
                      <a:r>
                        <a:rPr sz="1400" dirty="0"/>
                        <a:t>S</a:t>
                      </a:r>
                      <a:r>
                        <a:rPr sz="1400" spc="390" dirty="0"/>
                        <a:t> </a:t>
                      </a:r>
                      <a:r>
                        <a:rPr sz="1400" spc="-10" dirty="0"/>
                        <a:t>ES</a:t>
                      </a:r>
                      <a:r>
                        <a:rPr sz="1400" spc="-20" dirty="0"/>
                        <a:t> </a:t>
                      </a:r>
                      <a:r>
                        <a:rPr sz="1400" dirty="0"/>
                        <a:t>P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107314" marR="6083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10" dirty="0"/>
                        <a:t>S:universal </a:t>
                      </a:r>
                      <a:r>
                        <a:rPr sz="1400" spc="-5" dirty="0"/>
                        <a:t> </a:t>
                      </a:r>
                      <a:r>
                        <a:rPr sz="1400" spc="-10" dirty="0"/>
                        <a:t>P</a:t>
                      </a:r>
                      <a:r>
                        <a:rPr sz="1400" dirty="0"/>
                        <a:t>:part</a:t>
                      </a:r>
                      <a:r>
                        <a:rPr sz="1400" spc="-10" dirty="0"/>
                        <a:t>ic</a:t>
                      </a:r>
                      <a:r>
                        <a:rPr sz="1400" spc="-5" dirty="0"/>
                        <a:t>ular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9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I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453390" marR="1346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20" dirty="0"/>
                        <a:t>PARTICULAR 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AFIR</a:t>
                      </a:r>
                      <a:r>
                        <a:rPr sz="1400" spc="-10" dirty="0"/>
                        <a:t>M</a:t>
                      </a:r>
                      <a:r>
                        <a:rPr sz="1400" spc="-145" dirty="0"/>
                        <a:t>A</a:t>
                      </a:r>
                      <a:r>
                        <a:rPr sz="1400" spc="-5" dirty="0"/>
                        <a:t>TI</a:t>
                      </a:r>
                      <a:r>
                        <a:rPr sz="1400" spc="-25" dirty="0"/>
                        <a:t>V</a:t>
                      </a:r>
                      <a:r>
                        <a:rPr sz="1400" spc="-5" dirty="0"/>
                        <a:t>O</a:t>
                      </a:r>
                      <a:r>
                        <a:rPr sz="1400" spc="-10" dirty="0"/>
                        <a:t>(</a:t>
                      </a:r>
                      <a:r>
                        <a:rPr sz="1400" spc="-140" dirty="0"/>
                        <a:t>P</a:t>
                      </a:r>
                      <a:r>
                        <a:rPr sz="1400" dirty="0"/>
                        <a:t>A)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10" dirty="0"/>
                        <a:t>ALGUN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S</a:t>
                      </a:r>
                      <a:r>
                        <a:rPr sz="1400" spc="-10" dirty="0"/>
                        <a:t> ES</a:t>
                      </a:r>
                      <a:r>
                        <a:rPr sz="1400" spc="-30" dirty="0"/>
                        <a:t> </a:t>
                      </a:r>
                      <a:r>
                        <a:rPr sz="1400" dirty="0"/>
                        <a:t>P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107314" marR="6083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10" dirty="0"/>
                        <a:t>S:particular </a:t>
                      </a:r>
                      <a:r>
                        <a:rPr sz="1400" spc="-395" dirty="0"/>
                        <a:t> </a:t>
                      </a:r>
                      <a:r>
                        <a:rPr sz="1400" spc="-10" dirty="0"/>
                        <a:t>P</a:t>
                      </a:r>
                      <a:r>
                        <a:rPr sz="1400" dirty="0"/>
                        <a:t>:part</a:t>
                      </a:r>
                      <a:r>
                        <a:rPr sz="1400" spc="-10" dirty="0"/>
                        <a:t>ic</a:t>
                      </a:r>
                      <a:r>
                        <a:rPr sz="1400" spc="-5" dirty="0"/>
                        <a:t>ular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79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dirty="0"/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453390" marR="20129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20" dirty="0"/>
                        <a:t>PARTICULAR </a:t>
                      </a:r>
                      <a:r>
                        <a:rPr sz="1400" spc="-15" dirty="0"/>
                        <a:t> </a:t>
                      </a:r>
                      <a:r>
                        <a:rPr sz="1400" dirty="0"/>
                        <a:t>N</a:t>
                      </a:r>
                      <a:r>
                        <a:rPr sz="1400" spc="-25" dirty="0"/>
                        <a:t>E</a:t>
                      </a:r>
                      <a:r>
                        <a:rPr sz="1400" dirty="0"/>
                        <a:t>G</a:t>
                      </a:r>
                      <a:r>
                        <a:rPr sz="1400" spc="-140" dirty="0"/>
                        <a:t>A</a:t>
                      </a:r>
                      <a:r>
                        <a:rPr sz="1400" spc="20" dirty="0"/>
                        <a:t>T</a:t>
                      </a:r>
                      <a:r>
                        <a:rPr sz="1400" spc="-5" dirty="0"/>
                        <a:t>TI</a:t>
                      </a:r>
                      <a:r>
                        <a:rPr sz="1400" spc="-25" dirty="0"/>
                        <a:t>V</a:t>
                      </a:r>
                      <a:r>
                        <a:rPr sz="1400" spc="-5" dirty="0"/>
                        <a:t>O</a:t>
                      </a:r>
                      <a:r>
                        <a:rPr sz="1400" spc="-10" dirty="0"/>
                        <a:t>(P</a:t>
                      </a:r>
                      <a:r>
                        <a:rPr sz="1400" dirty="0"/>
                        <a:t>N)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1557020" algn="l"/>
                        </a:tabLst>
                      </a:pPr>
                      <a:r>
                        <a:rPr sz="1200" spc="-10" dirty="0"/>
                        <a:t>ALGUN</a:t>
                      </a:r>
                      <a:r>
                        <a:rPr sz="1200" spc="15" dirty="0"/>
                        <a:t> </a:t>
                      </a:r>
                      <a:r>
                        <a:rPr sz="1200" spc="-5" dirty="0"/>
                        <a:t>S</a:t>
                      </a:r>
                      <a:r>
                        <a:rPr sz="1200" spc="365" dirty="0"/>
                        <a:t> </a:t>
                      </a:r>
                      <a:r>
                        <a:rPr sz="1200" spc="-5" dirty="0"/>
                        <a:t>NO</a:t>
                      </a:r>
                      <a:r>
                        <a:rPr sz="1200" spc="10" dirty="0"/>
                        <a:t> </a:t>
                      </a:r>
                      <a:r>
                        <a:rPr sz="1200" spc="-10" dirty="0"/>
                        <a:t>ES	</a:t>
                      </a:r>
                      <a:r>
                        <a:rPr sz="1200" spc="-5" dirty="0"/>
                        <a:t>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107314" marR="6216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5" dirty="0"/>
                        <a:t>S:part</a:t>
                      </a:r>
                      <a:r>
                        <a:rPr sz="1400" spc="-10" dirty="0"/>
                        <a:t>ic</a:t>
                      </a:r>
                      <a:r>
                        <a:rPr sz="1400" spc="-5" dirty="0"/>
                        <a:t>ular  </a:t>
                      </a:r>
                      <a:r>
                        <a:rPr sz="1400" spc="-10" dirty="0"/>
                        <a:t>P:universal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12417" y="390397"/>
            <a:ext cx="1865249" cy="8741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23765" y="525398"/>
            <a:ext cx="1552448" cy="739139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77952" y="274320"/>
            <a:ext cx="8202295" cy="2291080"/>
            <a:chOff x="377952" y="274320"/>
            <a:chExt cx="8202295" cy="2291080"/>
          </a:xfrm>
        </p:grpSpPr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1668" y="1507236"/>
              <a:ext cx="1187196" cy="80314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7952" y="1397508"/>
              <a:ext cx="8177783" cy="43433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2336" y="530352"/>
              <a:ext cx="1162812" cy="77571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4528" y="542544"/>
              <a:ext cx="1086612" cy="69799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3570" y="651890"/>
              <a:ext cx="867460" cy="47878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23570" y="651510"/>
              <a:ext cx="868044" cy="479425"/>
            </a:xfrm>
            <a:custGeom>
              <a:avLst/>
              <a:gdLst/>
              <a:ahLst/>
              <a:cxnLst/>
              <a:rect l="l" t="t" r="r" b="b"/>
              <a:pathLst>
                <a:path w="868044" h="479425">
                  <a:moveTo>
                    <a:pt x="636257" y="129920"/>
                  </a:moveTo>
                  <a:lnTo>
                    <a:pt x="626127" y="164443"/>
                  </a:lnTo>
                  <a:lnTo>
                    <a:pt x="616005" y="198834"/>
                  </a:lnTo>
                  <a:lnTo>
                    <a:pt x="605862" y="233058"/>
                  </a:lnTo>
                  <a:lnTo>
                    <a:pt x="595668" y="267080"/>
                  </a:lnTo>
                  <a:lnTo>
                    <a:pt x="602886" y="267154"/>
                  </a:lnTo>
                  <a:lnTo>
                    <a:pt x="610101" y="267192"/>
                  </a:lnTo>
                  <a:lnTo>
                    <a:pt x="617317" y="267206"/>
                  </a:lnTo>
                  <a:lnTo>
                    <a:pt x="624535" y="267207"/>
                  </a:lnTo>
                  <a:lnTo>
                    <a:pt x="627472" y="232969"/>
                  </a:lnTo>
                  <a:lnTo>
                    <a:pt x="630401" y="198659"/>
                  </a:lnTo>
                  <a:lnTo>
                    <a:pt x="633327" y="164302"/>
                  </a:lnTo>
                  <a:lnTo>
                    <a:pt x="636257" y="129920"/>
                  </a:lnTo>
                  <a:close/>
                </a:path>
                <a:path w="868044" h="479425">
                  <a:moveTo>
                    <a:pt x="204292" y="99949"/>
                  </a:moveTo>
                  <a:lnTo>
                    <a:pt x="228959" y="98688"/>
                  </a:lnTo>
                  <a:lnTo>
                    <a:pt x="253623" y="97393"/>
                  </a:lnTo>
                  <a:lnTo>
                    <a:pt x="278285" y="96073"/>
                  </a:lnTo>
                  <a:lnTo>
                    <a:pt x="302945" y="94741"/>
                  </a:lnTo>
                  <a:lnTo>
                    <a:pt x="292864" y="102074"/>
                  </a:lnTo>
                  <a:lnTo>
                    <a:pt x="282786" y="109394"/>
                  </a:lnTo>
                  <a:lnTo>
                    <a:pt x="272700" y="116691"/>
                  </a:lnTo>
                  <a:lnTo>
                    <a:pt x="262597" y="123951"/>
                  </a:lnTo>
                  <a:lnTo>
                    <a:pt x="247788" y="173120"/>
                  </a:lnTo>
                  <a:lnTo>
                    <a:pt x="232964" y="221944"/>
                  </a:lnTo>
                  <a:lnTo>
                    <a:pt x="218111" y="270414"/>
                  </a:lnTo>
                  <a:lnTo>
                    <a:pt x="203212" y="318525"/>
                  </a:lnTo>
                  <a:lnTo>
                    <a:pt x="188252" y="366269"/>
                  </a:lnTo>
                  <a:lnTo>
                    <a:pt x="173215" y="413638"/>
                  </a:lnTo>
                  <a:lnTo>
                    <a:pt x="179902" y="420518"/>
                  </a:lnTo>
                  <a:lnTo>
                    <a:pt x="186577" y="427434"/>
                  </a:lnTo>
                  <a:lnTo>
                    <a:pt x="193244" y="434373"/>
                  </a:lnTo>
                  <a:lnTo>
                    <a:pt x="199910" y="441325"/>
                  </a:lnTo>
                  <a:lnTo>
                    <a:pt x="179001" y="439898"/>
                  </a:lnTo>
                  <a:lnTo>
                    <a:pt x="158088" y="438483"/>
                  </a:lnTo>
                  <a:lnTo>
                    <a:pt x="137172" y="437092"/>
                  </a:lnTo>
                  <a:lnTo>
                    <a:pt x="116255" y="435737"/>
                  </a:lnTo>
                  <a:lnTo>
                    <a:pt x="126515" y="430000"/>
                  </a:lnTo>
                  <a:lnTo>
                    <a:pt x="169238" y="365476"/>
                  </a:lnTo>
                  <a:lnTo>
                    <a:pt x="181179" y="318026"/>
                  </a:lnTo>
                  <a:lnTo>
                    <a:pt x="193076" y="270287"/>
                  </a:lnTo>
                  <a:lnTo>
                    <a:pt x="204942" y="222273"/>
                  </a:lnTo>
                  <a:lnTo>
                    <a:pt x="216791" y="173998"/>
                  </a:lnTo>
                  <a:lnTo>
                    <a:pt x="228638" y="125475"/>
                  </a:lnTo>
                  <a:lnTo>
                    <a:pt x="222555" y="119094"/>
                  </a:lnTo>
                  <a:lnTo>
                    <a:pt x="216474" y="112712"/>
                  </a:lnTo>
                  <a:lnTo>
                    <a:pt x="210389" y="106330"/>
                  </a:lnTo>
                  <a:lnTo>
                    <a:pt x="204292" y="99949"/>
                  </a:lnTo>
                  <a:close/>
                </a:path>
                <a:path w="868044" h="479425">
                  <a:moveTo>
                    <a:pt x="264706" y="51307"/>
                  </a:moveTo>
                  <a:lnTo>
                    <a:pt x="273443" y="50673"/>
                  </a:lnTo>
                  <a:lnTo>
                    <a:pt x="280530" y="52197"/>
                  </a:lnTo>
                  <a:lnTo>
                    <a:pt x="285940" y="55752"/>
                  </a:lnTo>
                  <a:lnTo>
                    <a:pt x="291363" y="59181"/>
                  </a:lnTo>
                  <a:lnTo>
                    <a:pt x="293204" y="64388"/>
                  </a:lnTo>
                  <a:lnTo>
                    <a:pt x="291465" y="71119"/>
                  </a:lnTo>
                  <a:lnTo>
                    <a:pt x="289763" y="77724"/>
                  </a:lnTo>
                  <a:lnTo>
                    <a:pt x="285254" y="83057"/>
                  </a:lnTo>
                  <a:lnTo>
                    <a:pt x="277926" y="86867"/>
                  </a:lnTo>
                  <a:lnTo>
                    <a:pt x="270598" y="90804"/>
                  </a:lnTo>
                  <a:lnTo>
                    <a:pt x="262534" y="92963"/>
                  </a:lnTo>
                  <a:lnTo>
                    <a:pt x="253746" y="93472"/>
                  </a:lnTo>
                  <a:lnTo>
                    <a:pt x="245059" y="93979"/>
                  </a:lnTo>
                  <a:lnTo>
                    <a:pt x="238125" y="92710"/>
                  </a:lnTo>
                  <a:lnTo>
                    <a:pt x="232956" y="89662"/>
                  </a:lnTo>
                  <a:lnTo>
                    <a:pt x="227774" y="86613"/>
                  </a:lnTo>
                  <a:lnTo>
                    <a:pt x="226072" y="81787"/>
                  </a:lnTo>
                  <a:lnTo>
                    <a:pt x="227837" y="75056"/>
                  </a:lnTo>
                  <a:lnTo>
                    <a:pt x="229565" y="68452"/>
                  </a:lnTo>
                  <a:lnTo>
                    <a:pt x="234073" y="62991"/>
                  </a:lnTo>
                  <a:lnTo>
                    <a:pt x="241376" y="58674"/>
                  </a:lnTo>
                  <a:lnTo>
                    <a:pt x="248678" y="54355"/>
                  </a:lnTo>
                  <a:lnTo>
                    <a:pt x="256451" y="51942"/>
                  </a:lnTo>
                  <a:lnTo>
                    <a:pt x="264706" y="51307"/>
                  </a:lnTo>
                  <a:close/>
                </a:path>
                <a:path w="868044" h="479425">
                  <a:moveTo>
                    <a:pt x="453377" y="36956"/>
                  </a:moveTo>
                  <a:lnTo>
                    <a:pt x="466950" y="36004"/>
                  </a:lnTo>
                  <a:lnTo>
                    <a:pt x="480523" y="35051"/>
                  </a:lnTo>
                  <a:lnTo>
                    <a:pt x="494096" y="34099"/>
                  </a:lnTo>
                  <a:lnTo>
                    <a:pt x="493092" y="84188"/>
                  </a:lnTo>
                  <a:lnTo>
                    <a:pt x="478494" y="134915"/>
                  </a:lnTo>
                  <a:lnTo>
                    <a:pt x="463867" y="185324"/>
                  </a:lnTo>
                  <a:lnTo>
                    <a:pt x="449203" y="235410"/>
                  </a:lnTo>
                  <a:lnTo>
                    <a:pt x="434496" y="285168"/>
                  </a:lnTo>
                  <a:lnTo>
                    <a:pt x="419739" y="334595"/>
                  </a:lnTo>
                  <a:lnTo>
                    <a:pt x="404923" y="383685"/>
                  </a:lnTo>
                  <a:lnTo>
                    <a:pt x="390042" y="432435"/>
                  </a:lnTo>
                  <a:lnTo>
                    <a:pt x="403036" y="433197"/>
                  </a:lnTo>
                  <a:lnTo>
                    <a:pt x="416032" y="433959"/>
                  </a:lnTo>
                  <a:lnTo>
                    <a:pt x="429029" y="434721"/>
                  </a:lnTo>
                  <a:lnTo>
                    <a:pt x="442023" y="435482"/>
                  </a:lnTo>
                  <a:lnTo>
                    <a:pt x="458334" y="400649"/>
                  </a:lnTo>
                  <a:lnTo>
                    <a:pt x="474564" y="365505"/>
                  </a:lnTo>
                  <a:lnTo>
                    <a:pt x="490751" y="330076"/>
                  </a:lnTo>
                  <a:lnTo>
                    <a:pt x="506933" y="294386"/>
                  </a:lnTo>
                  <a:lnTo>
                    <a:pt x="496765" y="335819"/>
                  </a:lnTo>
                  <a:lnTo>
                    <a:pt x="486610" y="377063"/>
                  </a:lnTo>
                  <a:lnTo>
                    <a:pt x="476440" y="418115"/>
                  </a:lnTo>
                  <a:lnTo>
                    <a:pt x="466229" y="458977"/>
                  </a:lnTo>
                  <a:lnTo>
                    <a:pt x="436016" y="456977"/>
                  </a:lnTo>
                  <a:lnTo>
                    <a:pt x="405803" y="454977"/>
                  </a:lnTo>
                  <a:lnTo>
                    <a:pt x="375589" y="452977"/>
                  </a:lnTo>
                  <a:lnTo>
                    <a:pt x="345376" y="450976"/>
                  </a:lnTo>
                  <a:lnTo>
                    <a:pt x="353397" y="444212"/>
                  </a:lnTo>
                  <a:lnTo>
                    <a:pt x="361407" y="437435"/>
                  </a:lnTo>
                  <a:lnTo>
                    <a:pt x="390373" y="373352"/>
                  </a:lnTo>
                  <a:lnTo>
                    <a:pt x="403270" y="322598"/>
                  </a:lnTo>
                  <a:lnTo>
                    <a:pt x="416119" y="271543"/>
                  </a:lnTo>
                  <a:lnTo>
                    <a:pt x="428929" y="220190"/>
                  </a:lnTo>
                  <a:lnTo>
                    <a:pt x="441710" y="168543"/>
                  </a:lnTo>
                  <a:lnTo>
                    <a:pt x="454470" y="116608"/>
                  </a:lnTo>
                  <a:lnTo>
                    <a:pt x="467220" y="64388"/>
                  </a:lnTo>
                  <a:lnTo>
                    <a:pt x="463764" y="57530"/>
                  </a:lnTo>
                  <a:lnTo>
                    <a:pt x="460308" y="50672"/>
                  </a:lnTo>
                  <a:lnTo>
                    <a:pt x="456847" y="43814"/>
                  </a:lnTo>
                  <a:lnTo>
                    <a:pt x="453377" y="36956"/>
                  </a:lnTo>
                  <a:close/>
                </a:path>
                <a:path w="868044" h="479425">
                  <a:moveTo>
                    <a:pt x="382498" y="37591"/>
                  </a:moveTo>
                  <a:lnTo>
                    <a:pt x="409592" y="72405"/>
                  </a:lnTo>
                  <a:lnTo>
                    <a:pt x="409016" y="81787"/>
                  </a:lnTo>
                  <a:lnTo>
                    <a:pt x="415444" y="71764"/>
                  </a:lnTo>
                  <a:lnTo>
                    <a:pt x="421857" y="61706"/>
                  </a:lnTo>
                  <a:lnTo>
                    <a:pt x="428263" y="51623"/>
                  </a:lnTo>
                  <a:lnTo>
                    <a:pt x="434670" y="41528"/>
                  </a:lnTo>
                  <a:lnTo>
                    <a:pt x="425884" y="77293"/>
                  </a:lnTo>
                  <a:lnTo>
                    <a:pt x="417098" y="112950"/>
                  </a:lnTo>
                  <a:lnTo>
                    <a:pt x="408290" y="148488"/>
                  </a:lnTo>
                  <a:lnTo>
                    <a:pt x="399440" y="183895"/>
                  </a:lnTo>
                  <a:lnTo>
                    <a:pt x="398982" y="151941"/>
                  </a:lnTo>
                  <a:lnTo>
                    <a:pt x="398065" y="125047"/>
                  </a:lnTo>
                  <a:lnTo>
                    <a:pt x="394843" y="86487"/>
                  </a:lnTo>
                  <a:lnTo>
                    <a:pt x="376910" y="58800"/>
                  </a:lnTo>
                  <a:lnTo>
                    <a:pt x="368670" y="62247"/>
                  </a:lnTo>
                  <a:lnTo>
                    <a:pt x="341122" y="106806"/>
                  </a:lnTo>
                  <a:lnTo>
                    <a:pt x="318904" y="170703"/>
                  </a:lnTo>
                  <a:lnTo>
                    <a:pt x="305844" y="215588"/>
                  </a:lnTo>
                  <a:lnTo>
                    <a:pt x="291401" y="268986"/>
                  </a:lnTo>
                  <a:lnTo>
                    <a:pt x="280466" y="312164"/>
                  </a:lnTo>
                  <a:lnTo>
                    <a:pt x="267289" y="375374"/>
                  </a:lnTo>
                  <a:lnTo>
                    <a:pt x="265048" y="395477"/>
                  </a:lnTo>
                  <a:lnTo>
                    <a:pt x="265296" y="409715"/>
                  </a:lnTo>
                  <a:lnTo>
                    <a:pt x="267619" y="420036"/>
                  </a:lnTo>
                  <a:lnTo>
                    <a:pt x="272015" y="426428"/>
                  </a:lnTo>
                  <a:lnTo>
                    <a:pt x="278485" y="428878"/>
                  </a:lnTo>
                  <a:lnTo>
                    <a:pt x="285409" y="427420"/>
                  </a:lnTo>
                  <a:lnTo>
                    <a:pt x="317696" y="384756"/>
                  </a:lnTo>
                  <a:lnTo>
                    <a:pt x="332947" y="344803"/>
                  </a:lnTo>
                  <a:lnTo>
                    <a:pt x="344045" y="304301"/>
                  </a:lnTo>
                  <a:lnTo>
                    <a:pt x="352538" y="271206"/>
                  </a:lnTo>
                  <a:lnTo>
                    <a:pt x="356793" y="254635"/>
                  </a:lnTo>
                  <a:lnTo>
                    <a:pt x="352297" y="254635"/>
                  </a:lnTo>
                  <a:lnTo>
                    <a:pt x="347802" y="254635"/>
                  </a:lnTo>
                  <a:lnTo>
                    <a:pt x="343306" y="254635"/>
                  </a:lnTo>
                  <a:lnTo>
                    <a:pt x="332660" y="268630"/>
                  </a:lnTo>
                  <a:lnTo>
                    <a:pt x="322022" y="282590"/>
                  </a:lnTo>
                  <a:lnTo>
                    <a:pt x="311368" y="296479"/>
                  </a:lnTo>
                  <a:lnTo>
                    <a:pt x="300672" y="310261"/>
                  </a:lnTo>
                  <a:lnTo>
                    <a:pt x="305420" y="292139"/>
                  </a:lnTo>
                  <a:lnTo>
                    <a:pt x="310148" y="273970"/>
                  </a:lnTo>
                  <a:lnTo>
                    <a:pt x="314868" y="255754"/>
                  </a:lnTo>
                  <a:lnTo>
                    <a:pt x="319595" y="237489"/>
                  </a:lnTo>
                  <a:lnTo>
                    <a:pt x="337454" y="237394"/>
                  </a:lnTo>
                  <a:lnTo>
                    <a:pt x="355314" y="237299"/>
                  </a:lnTo>
                  <a:lnTo>
                    <a:pt x="373173" y="237204"/>
                  </a:lnTo>
                  <a:lnTo>
                    <a:pt x="391033" y="237109"/>
                  </a:lnTo>
                  <a:lnTo>
                    <a:pt x="387792" y="249890"/>
                  </a:lnTo>
                  <a:lnTo>
                    <a:pt x="378078" y="288163"/>
                  </a:lnTo>
                  <a:lnTo>
                    <a:pt x="357270" y="351202"/>
                  </a:lnTo>
                  <a:lnTo>
                    <a:pt x="329298" y="404240"/>
                  </a:lnTo>
                  <a:lnTo>
                    <a:pt x="299294" y="439261"/>
                  </a:lnTo>
                  <a:lnTo>
                    <a:pt x="272072" y="449706"/>
                  </a:lnTo>
                  <a:lnTo>
                    <a:pt x="259915" y="445396"/>
                  </a:lnTo>
                  <a:lnTo>
                    <a:pt x="250913" y="434371"/>
                  </a:lnTo>
                  <a:lnTo>
                    <a:pt x="245065" y="416631"/>
                  </a:lnTo>
                  <a:lnTo>
                    <a:pt x="242366" y="392175"/>
                  </a:lnTo>
                  <a:lnTo>
                    <a:pt x="242845" y="362400"/>
                  </a:lnTo>
                  <a:lnTo>
                    <a:pt x="253355" y="290895"/>
                  </a:lnTo>
                  <a:lnTo>
                    <a:pt x="263385" y="249047"/>
                  </a:lnTo>
                  <a:lnTo>
                    <a:pt x="275709" y="206615"/>
                  </a:lnTo>
                  <a:lnTo>
                    <a:pt x="289280" y="167719"/>
                  </a:lnTo>
                  <a:lnTo>
                    <a:pt x="304118" y="132371"/>
                  </a:lnTo>
                  <a:lnTo>
                    <a:pt x="336837" y="73882"/>
                  </a:lnTo>
                  <a:lnTo>
                    <a:pt x="367911" y="42290"/>
                  </a:lnTo>
                  <a:lnTo>
                    <a:pt x="382498" y="37591"/>
                  </a:lnTo>
                  <a:close/>
                </a:path>
                <a:path w="868044" h="479425">
                  <a:moveTo>
                    <a:pt x="668134" y="15493"/>
                  </a:moveTo>
                  <a:lnTo>
                    <a:pt x="663297" y="67976"/>
                  </a:lnTo>
                  <a:lnTo>
                    <a:pt x="658461" y="120360"/>
                  </a:lnTo>
                  <a:lnTo>
                    <a:pt x="653624" y="172643"/>
                  </a:lnTo>
                  <a:lnTo>
                    <a:pt x="648784" y="224821"/>
                  </a:lnTo>
                  <a:lnTo>
                    <a:pt x="643938" y="276893"/>
                  </a:lnTo>
                  <a:lnTo>
                    <a:pt x="639086" y="328854"/>
                  </a:lnTo>
                  <a:lnTo>
                    <a:pt x="634223" y="380702"/>
                  </a:lnTo>
                  <a:lnTo>
                    <a:pt x="629348" y="432435"/>
                  </a:lnTo>
                  <a:lnTo>
                    <a:pt x="633302" y="442055"/>
                  </a:lnTo>
                  <a:lnTo>
                    <a:pt x="637244" y="451675"/>
                  </a:lnTo>
                  <a:lnTo>
                    <a:pt x="641182" y="461295"/>
                  </a:lnTo>
                  <a:lnTo>
                    <a:pt x="645121" y="470915"/>
                  </a:lnTo>
                  <a:lnTo>
                    <a:pt x="628502" y="469792"/>
                  </a:lnTo>
                  <a:lnTo>
                    <a:pt x="611887" y="468693"/>
                  </a:lnTo>
                  <a:lnTo>
                    <a:pt x="595274" y="467594"/>
                  </a:lnTo>
                  <a:lnTo>
                    <a:pt x="578662" y="466470"/>
                  </a:lnTo>
                  <a:lnTo>
                    <a:pt x="587472" y="457874"/>
                  </a:lnTo>
                  <a:lnTo>
                    <a:pt x="596266" y="449230"/>
                  </a:lnTo>
                  <a:lnTo>
                    <a:pt x="615854" y="396533"/>
                  </a:lnTo>
                  <a:lnTo>
                    <a:pt x="619862" y="325858"/>
                  </a:lnTo>
                  <a:lnTo>
                    <a:pt x="621868" y="290449"/>
                  </a:lnTo>
                  <a:lnTo>
                    <a:pt x="613648" y="290353"/>
                  </a:lnTo>
                  <a:lnTo>
                    <a:pt x="605429" y="290258"/>
                  </a:lnTo>
                  <a:lnTo>
                    <a:pt x="597213" y="290163"/>
                  </a:lnTo>
                  <a:lnTo>
                    <a:pt x="589000" y="290067"/>
                  </a:lnTo>
                  <a:lnTo>
                    <a:pt x="575240" y="333781"/>
                  </a:lnTo>
                  <a:lnTo>
                    <a:pt x="561486" y="377269"/>
                  </a:lnTo>
                  <a:lnTo>
                    <a:pt x="547702" y="420495"/>
                  </a:lnTo>
                  <a:lnTo>
                    <a:pt x="533857" y="463423"/>
                  </a:lnTo>
                  <a:lnTo>
                    <a:pt x="520055" y="462545"/>
                  </a:lnTo>
                  <a:lnTo>
                    <a:pt x="506252" y="461644"/>
                  </a:lnTo>
                  <a:lnTo>
                    <a:pt x="492446" y="460744"/>
                  </a:lnTo>
                  <a:lnTo>
                    <a:pt x="478637" y="459866"/>
                  </a:lnTo>
                  <a:lnTo>
                    <a:pt x="486487" y="452532"/>
                  </a:lnTo>
                  <a:lnTo>
                    <a:pt x="494323" y="445198"/>
                  </a:lnTo>
                  <a:lnTo>
                    <a:pt x="527818" y="385850"/>
                  </a:lnTo>
                  <a:lnTo>
                    <a:pt x="545571" y="340799"/>
                  </a:lnTo>
                  <a:lnTo>
                    <a:pt x="563249" y="295383"/>
                  </a:lnTo>
                  <a:lnTo>
                    <a:pt x="580857" y="249606"/>
                  </a:lnTo>
                  <a:lnTo>
                    <a:pt x="598405" y="203473"/>
                  </a:lnTo>
                  <a:lnTo>
                    <a:pt x="615899" y="156990"/>
                  </a:lnTo>
                  <a:lnTo>
                    <a:pt x="633346" y="110163"/>
                  </a:lnTo>
                  <a:lnTo>
                    <a:pt x="650756" y="62995"/>
                  </a:lnTo>
                  <a:lnTo>
                    <a:pt x="668134" y="15493"/>
                  </a:lnTo>
                  <a:close/>
                </a:path>
                <a:path w="868044" h="479425">
                  <a:moveTo>
                    <a:pt x="867460" y="0"/>
                  </a:moveTo>
                  <a:lnTo>
                    <a:pt x="858294" y="42693"/>
                  </a:lnTo>
                  <a:lnTo>
                    <a:pt x="849093" y="85232"/>
                  </a:lnTo>
                  <a:lnTo>
                    <a:pt x="839868" y="127605"/>
                  </a:lnTo>
                  <a:lnTo>
                    <a:pt x="830630" y="169799"/>
                  </a:lnTo>
                  <a:lnTo>
                    <a:pt x="829823" y="130101"/>
                  </a:lnTo>
                  <a:lnTo>
                    <a:pt x="828741" y="98059"/>
                  </a:lnTo>
                  <a:lnTo>
                    <a:pt x="825804" y="56895"/>
                  </a:lnTo>
                  <a:lnTo>
                    <a:pt x="810310" y="31623"/>
                  </a:lnTo>
                  <a:lnTo>
                    <a:pt x="806074" y="33002"/>
                  </a:lnTo>
                  <a:lnTo>
                    <a:pt x="784021" y="72818"/>
                  </a:lnTo>
                  <a:lnTo>
                    <a:pt x="771728" y="124071"/>
                  </a:lnTo>
                  <a:lnTo>
                    <a:pt x="767638" y="168148"/>
                  </a:lnTo>
                  <a:lnTo>
                    <a:pt x="768756" y="180415"/>
                  </a:lnTo>
                  <a:lnTo>
                    <a:pt x="771337" y="193801"/>
                  </a:lnTo>
                  <a:lnTo>
                    <a:pt x="775371" y="208331"/>
                  </a:lnTo>
                  <a:lnTo>
                    <a:pt x="780846" y="224027"/>
                  </a:lnTo>
                  <a:lnTo>
                    <a:pt x="789282" y="242363"/>
                  </a:lnTo>
                  <a:lnTo>
                    <a:pt x="795562" y="259651"/>
                  </a:lnTo>
                  <a:lnTo>
                    <a:pt x="799724" y="275891"/>
                  </a:lnTo>
                  <a:lnTo>
                    <a:pt x="801801" y="291084"/>
                  </a:lnTo>
                  <a:lnTo>
                    <a:pt x="802200" y="306226"/>
                  </a:lnTo>
                  <a:lnTo>
                    <a:pt x="801277" y="322500"/>
                  </a:lnTo>
                  <a:lnTo>
                    <a:pt x="788439" y="384300"/>
                  </a:lnTo>
                  <a:lnTo>
                    <a:pt x="769857" y="428634"/>
                  </a:lnTo>
                  <a:lnTo>
                    <a:pt x="745520" y="461758"/>
                  </a:lnTo>
                  <a:lnTo>
                    <a:pt x="706399" y="479170"/>
                  </a:lnTo>
                  <a:lnTo>
                    <a:pt x="699350" y="477623"/>
                  </a:lnTo>
                  <a:lnTo>
                    <a:pt x="679738" y="441229"/>
                  </a:lnTo>
                  <a:lnTo>
                    <a:pt x="679132" y="428724"/>
                  </a:lnTo>
                  <a:lnTo>
                    <a:pt x="679665" y="414527"/>
                  </a:lnTo>
                  <a:lnTo>
                    <a:pt x="672986" y="424600"/>
                  </a:lnTo>
                  <a:lnTo>
                    <a:pt x="666315" y="434625"/>
                  </a:lnTo>
                  <a:lnTo>
                    <a:pt x="659638" y="444603"/>
                  </a:lnTo>
                  <a:lnTo>
                    <a:pt x="652945" y="454532"/>
                  </a:lnTo>
                  <a:lnTo>
                    <a:pt x="663334" y="410410"/>
                  </a:lnTo>
                  <a:lnTo>
                    <a:pt x="673681" y="366061"/>
                  </a:lnTo>
                  <a:lnTo>
                    <a:pt x="684013" y="321498"/>
                  </a:lnTo>
                  <a:lnTo>
                    <a:pt x="694359" y="276732"/>
                  </a:lnTo>
                  <a:lnTo>
                    <a:pt x="693809" y="326453"/>
                  </a:lnTo>
                  <a:lnTo>
                    <a:pt x="693835" y="366839"/>
                  </a:lnTo>
                  <a:lnTo>
                    <a:pt x="695617" y="419607"/>
                  </a:lnTo>
                  <a:lnTo>
                    <a:pt x="711796" y="454405"/>
                  </a:lnTo>
                  <a:lnTo>
                    <a:pt x="718357" y="453433"/>
                  </a:lnTo>
                  <a:lnTo>
                    <a:pt x="742983" y="420395"/>
                  </a:lnTo>
                  <a:lnTo>
                    <a:pt x="754867" y="383299"/>
                  </a:lnTo>
                  <a:lnTo>
                    <a:pt x="765829" y="335248"/>
                  </a:lnTo>
                  <a:lnTo>
                    <a:pt x="771353" y="297148"/>
                  </a:lnTo>
                  <a:lnTo>
                    <a:pt x="771829" y="282955"/>
                  </a:lnTo>
                  <a:lnTo>
                    <a:pt x="771091" y="270648"/>
                  </a:lnTo>
                  <a:lnTo>
                    <a:pt x="759891" y="232155"/>
                  </a:lnTo>
                  <a:lnTo>
                    <a:pt x="755827" y="224916"/>
                  </a:lnTo>
                  <a:lnTo>
                    <a:pt x="748258" y="208863"/>
                  </a:lnTo>
                  <a:lnTo>
                    <a:pt x="742486" y="192881"/>
                  </a:lnTo>
                  <a:lnTo>
                    <a:pt x="738514" y="176946"/>
                  </a:lnTo>
                  <a:lnTo>
                    <a:pt x="736346" y="161036"/>
                  </a:lnTo>
                  <a:lnTo>
                    <a:pt x="735266" y="157479"/>
                  </a:lnTo>
                  <a:lnTo>
                    <a:pt x="740252" y="115562"/>
                  </a:lnTo>
                  <a:lnTo>
                    <a:pt x="754322" y="68691"/>
                  </a:lnTo>
                  <a:lnTo>
                    <a:pt x="783007" y="24447"/>
                  </a:lnTo>
                  <a:lnTo>
                    <a:pt x="824788" y="6095"/>
                  </a:lnTo>
                  <a:lnTo>
                    <a:pt x="831011" y="10032"/>
                  </a:lnTo>
                  <a:lnTo>
                    <a:pt x="835329" y="18287"/>
                  </a:lnTo>
                  <a:lnTo>
                    <a:pt x="837949" y="25169"/>
                  </a:lnTo>
                  <a:lnTo>
                    <a:pt x="839520" y="33242"/>
                  </a:lnTo>
                  <a:lnTo>
                    <a:pt x="840044" y="42505"/>
                  </a:lnTo>
                  <a:lnTo>
                    <a:pt x="839520" y="52959"/>
                  </a:lnTo>
                  <a:lnTo>
                    <a:pt x="846547" y="39790"/>
                  </a:lnTo>
                  <a:lnTo>
                    <a:pt x="853538" y="26574"/>
                  </a:lnTo>
                  <a:lnTo>
                    <a:pt x="860505" y="13311"/>
                  </a:lnTo>
                  <a:lnTo>
                    <a:pt x="867460" y="0"/>
                  </a:lnTo>
                  <a:close/>
                </a:path>
                <a:path w="868044" h="479425">
                  <a:moveTo>
                    <a:pt x="214566" y="46989"/>
                  </a:moveTo>
                  <a:lnTo>
                    <a:pt x="205371" y="81780"/>
                  </a:lnTo>
                  <a:lnTo>
                    <a:pt x="196175" y="116427"/>
                  </a:lnTo>
                  <a:lnTo>
                    <a:pt x="186957" y="150931"/>
                  </a:lnTo>
                  <a:lnTo>
                    <a:pt x="177698" y="185292"/>
                  </a:lnTo>
                  <a:lnTo>
                    <a:pt x="176866" y="153124"/>
                  </a:lnTo>
                  <a:lnTo>
                    <a:pt x="175779" y="127111"/>
                  </a:lnTo>
                  <a:lnTo>
                    <a:pt x="170559" y="84478"/>
                  </a:lnTo>
                  <a:lnTo>
                    <a:pt x="157429" y="73405"/>
                  </a:lnTo>
                  <a:lnTo>
                    <a:pt x="151803" y="73787"/>
                  </a:lnTo>
                  <a:lnTo>
                    <a:pt x="131094" y="107029"/>
                  </a:lnTo>
                  <a:lnTo>
                    <a:pt x="118820" y="148593"/>
                  </a:lnTo>
                  <a:lnTo>
                    <a:pt x="114668" y="184276"/>
                  </a:lnTo>
                  <a:lnTo>
                    <a:pt x="115814" y="194181"/>
                  </a:lnTo>
                  <a:lnTo>
                    <a:pt x="118397" y="205025"/>
                  </a:lnTo>
                  <a:lnTo>
                    <a:pt x="122421" y="216798"/>
                  </a:lnTo>
                  <a:lnTo>
                    <a:pt x="127889" y="229488"/>
                  </a:lnTo>
                  <a:lnTo>
                    <a:pt x="136339" y="244320"/>
                  </a:lnTo>
                  <a:lnTo>
                    <a:pt x="142641" y="258318"/>
                  </a:lnTo>
                  <a:lnTo>
                    <a:pt x="146821" y="271458"/>
                  </a:lnTo>
                  <a:lnTo>
                    <a:pt x="148907" y="283717"/>
                  </a:lnTo>
                  <a:lnTo>
                    <a:pt x="149292" y="295999"/>
                  </a:lnTo>
                  <a:lnTo>
                    <a:pt x="148348" y="309197"/>
                  </a:lnTo>
                  <a:lnTo>
                    <a:pt x="135555" y="359177"/>
                  </a:lnTo>
                  <a:lnTo>
                    <a:pt x="116958" y="394940"/>
                  </a:lnTo>
                  <a:lnTo>
                    <a:pt x="79770" y="429513"/>
                  </a:lnTo>
                  <a:lnTo>
                    <a:pt x="53467" y="434848"/>
                  </a:lnTo>
                  <a:lnTo>
                    <a:pt x="46412" y="433566"/>
                  </a:lnTo>
                  <a:lnTo>
                    <a:pt x="26199" y="394007"/>
                  </a:lnTo>
                  <a:lnTo>
                    <a:pt x="26733" y="382650"/>
                  </a:lnTo>
                  <a:lnTo>
                    <a:pt x="20052" y="390650"/>
                  </a:lnTo>
                  <a:lnTo>
                    <a:pt x="13376" y="398637"/>
                  </a:lnTo>
                  <a:lnTo>
                    <a:pt x="6695" y="406600"/>
                  </a:lnTo>
                  <a:lnTo>
                    <a:pt x="0" y="414527"/>
                  </a:lnTo>
                  <a:lnTo>
                    <a:pt x="10403" y="379190"/>
                  </a:lnTo>
                  <a:lnTo>
                    <a:pt x="20756" y="343662"/>
                  </a:lnTo>
                  <a:lnTo>
                    <a:pt x="31087" y="307943"/>
                  </a:lnTo>
                  <a:lnTo>
                    <a:pt x="41427" y="272034"/>
                  </a:lnTo>
                  <a:lnTo>
                    <a:pt x="40877" y="311993"/>
                  </a:lnTo>
                  <a:lnTo>
                    <a:pt x="41505" y="369385"/>
                  </a:lnTo>
                  <a:lnTo>
                    <a:pt x="48202" y="407622"/>
                  </a:lnTo>
                  <a:lnTo>
                    <a:pt x="58864" y="415163"/>
                  </a:lnTo>
                  <a:lnTo>
                    <a:pt x="65419" y="414399"/>
                  </a:lnTo>
                  <a:lnTo>
                    <a:pt x="95988" y="374523"/>
                  </a:lnTo>
                  <a:lnTo>
                    <a:pt x="112866" y="319369"/>
                  </a:lnTo>
                  <a:lnTo>
                    <a:pt x="118935" y="277113"/>
                  </a:lnTo>
                  <a:lnTo>
                    <a:pt x="118188" y="267158"/>
                  </a:lnTo>
                  <a:lnTo>
                    <a:pt x="102958" y="230250"/>
                  </a:lnTo>
                  <a:lnTo>
                    <a:pt x="95352" y="217247"/>
                  </a:lnTo>
                  <a:lnTo>
                    <a:pt x="89560" y="204327"/>
                  </a:lnTo>
                  <a:lnTo>
                    <a:pt x="85578" y="191478"/>
                  </a:lnTo>
                  <a:lnTo>
                    <a:pt x="83400" y="178688"/>
                  </a:lnTo>
                  <a:lnTo>
                    <a:pt x="82321" y="175767"/>
                  </a:lnTo>
                  <a:lnTo>
                    <a:pt x="89204" y="134874"/>
                  </a:lnTo>
                  <a:lnTo>
                    <a:pt x="109694" y="90493"/>
                  </a:lnTo>
                  <a:lnTo>
                    <a:pt x="140962" y="60229"/>
                  </a:lnTo>
                  <a:lnTo>
                    <a:pt x="171805" y="52450"/>
                  </a:lnTo>
                  <a:lnTo>
                    <a:pt x="178130" y="55625"/>
                  </a:lnTo>
                  <a:lnTo>
                    <a:pt x="182359" y="62229"/>
                  </a:lnTo>
                  <a:lnTo>
                    <a:pt x="185004" y="67829"/>
                  </a:lnTo>
                  <a:lnTo>
                    <a:pt x="186597" y="74358"/>
                  </a:lnTo>
                  <a:lnTo>
                    <a:pt x="187138" y="81839"/>
                  </a:lnTo>
                  <a:lnTo>
                    <a:pt x="186626" y="90297"/>
                  </a:lnTo>
                  <a:lnTo>
                    <a:pt x="193626" y="79511"/>
                  </a:lnTo>
                  <a:lnTo>
                    <a:pt x="200610" y="68691"/>
                  </a:lnTo>
                  <a:lnTo>
                    <a:pt x="207588" y="57846"/>
                  </a:lnTo>
                  <a:lnTo>
                    <a:pt x="214566" y="46989"/>
                  </a:lnTo>
                  <a:close/>
                </a:path>
              </a:pathLst>
            </a:custGeom>
            <a:ln w="9144">
              <a:solidFill>
                <a:srgbClr val="5C43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90144" y="1008888"/>
              <a:ext cx="8153400" cy="57912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00812" y="1019556"/>
              <a:ext cx="8077200" cy="50292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10463" y="1129664"/>
              <a:ext cx="7858328" cy="28308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10463" y="1129664"/>
              <a:ext cx="7858759" cy="283210"/>
            </a:xfrm>
            <a:custGeom>
              <a:avLst/>
              <a:gdLst/>
              <a:ahLst/>
              <a:cxnLst/>
              <a:rect l="l" t="t" r="r" b="b"/>
              <a:pathLst>
                <a:path w="7858759" h="283209">
                  <a:moveTo>
                    <a:pt x="0" y="0"/>
                  </a:moveTo>
                  <a:lnTo>
                    <a:pt x="50296" y="4315"/>
                  </a:lnTo>
                  <a:lnTo>
                    <a:pt x="100592" y="8632"/>
                  </a:lnTo>
                  <a:lnTo>
                    <a:pt x="150888" y="12949"/>
                  </a:lnTo>
                  <a:lnTo>
                    <a:pt x="201184" y="17266"/>
                  </a:lnTo>
                  <a:lnTo>
                    <a:pt x="251480" y="21584"/>
                  </a:lnTo>
                  <a:lnTo>
                    <a:pt x="301775" y="25902"/>
                  </a:lnTo>
                  <a:lnTo>
                    <a:pt x="352071" y="30221"/>
                  </a:lnTo>
                  <a:lnTo>
                    <a:pt x="402366" y="34540"/>
                  </a:lnTo>
                  <a:lnTo>
                    <a:pt x="452662" y="38860"/>
                  </a:lnTo>
                  <a:lnTo>
                    <a:pt x="502957" y="43180"/>
                  </a:lnTo>
                  <a:lnTo>
                    <a:pt x="553253" y="47500"/>
                  </a:lnTo>
                  <a:lnTo>
                    <a:pt x="603548" y="51821"/>
                  </a:lnTo>
                  <a:lnTo>
                    <a:pt x="653844" y="56141"/>
                  </a:lnTo>
                  <a:lnTo>
                    <a:pt x="704139" y="60463"/>
                  </a:lnTo>
                  <a:lnTo>
                    <a:pt x="754434" y="64784"/>
                  </a:lnTo>
                  <a:lnTo>
                    <a:pt x="804730" y="69106"/>
                  </a:lnTo>
                  <a:lnTo>
                    <a:pt x="855025" y="73428"/>
                  </a:lnTo>
                  <a:lnTo>
                    <a:pt x="905321" y="77750"/>
                  </a:lnTo>
                  <a:lnTo>
                    <a:pt x="955617" y="82072"/>
                  </a:lnTo>
                  <a:lnTo>
                    <a:pt x="1005912" y="86394"/>
                  </a:lnTo>
                  <a:lnTo>
                    <a:pt x="1056208" y="90717"/>
                  </a:lnTo>
                  <a:lnTo>
                    <a:pt x="1106504" y="95040"/>
                  </a:lnTo>
                  <a:lnTo>
                    <a:pt x="1156800" y="99362"/>
                  </a:lnTo>
                  <a:lnTo>
                    <a:pt x="1207097" y="103685"/>
                  </a:lnTo>
                  <a:lnTo>
                    <a:pt x="1257393" y="108008"/>
                  </a:lnTo>
                  <a:lnTo>
                    <a:pt x="1307690" y="112331"/>
                  </a:lnTo>
                  <a:lnTo>
                    <a:pt x="1357987" y="116654"/>
                  </a:lnTo>
                  <a:lnTo>
                    <a:pt x="1408284" y="120977"/>
                  </a:lnTo>
                  <a:lnTo>
                    <a:pt x="1458581" y="125300"/>
                  </a:lnTo>
                  <a:lnTo>
                    <a:pt x="1508879" y="129622"/>
                  </a:lnTo>
                  <a:lnTo>
                    <a:pt x="1559176" y="133945"/>
                  </a:lnTo>
                  <a:lnTo>
                    <a:pt x="1609475" y="138268"/>
                  </a:lnTo>
                  <a:lnTo>
                    <a:pt x="1659773" y="142590"/>
                  </a:lnTo>
                  <a:lnTo>
                    <a:pt x="1710072" y="146912"/>
                  </a:lnTo>
                  <a:lnTo>
                    <a:pt x="1760370" y="151234"/>
                  </a:lnTo>
                  <a:lnTo>
                    <a:pt x="1810670" y="155556"/>
                  </a:lnTo>
                  <a:lnTo>
                    <a:pt x="1860969" y="159878"/>
                  </a:lnTo>
                  <a:lnTo>
                    <a:pt x="1911269" y="164199"/>
                  </a:lnTo>
                  <a:lnTo>
                    <a:pt x="1961570" y="168521"/>
                  </a:lnTo>
                  <a:lnTo>
                    <a:pt x="2011870" y="172841"/>
                  </a:lnTo>
                  <a:lnTo>
                    <a:pt x="2062171" y="177162"/>
                  </a:lnTo>
                  <a:lnTo>
                    <a:pt x="2112473" y="181482"/>
                  </a:lnTo>
                  <a:lnTo>
                    <a:pt x="2162775" y="185802"/>
                  </a:lnTo>
                  <a:lnTo>
                    <a:pt x="2213077" y="190122"/>
                  </a:lnTo>
                  <a:lnTo>
                    <a:pt x="2263380" y="194441"/>
                  </a:lnTo>
                  <a:lnTo>
                    <a:pt x="2313683" y="198760"/>
                  </a:lnTo>
                  <a:lnTo>
                    <a:pt x="2363987" y="203078"/>
                  </a:lnTo>
                  <a:lnTo>
                    <a:pt x="2414291" y="207396"/>
                  </a:lnTo>
                  <a:lnTo>
                    <a:pt x="2464596" y="211713"/>
                  </a:lnTo>
                  <a:lnTo>
                    <a:pt x="2514902" y="216030"/>
                  </a:lnTo>
                  <a:lnTo>
                    <a:pt x="2565207" y="220347"/>
                  </a:lnTo>
                  <a:lnTo>
                    <a:pt x="2615514" y="224662"/>
                  </a:lnTo>
                  <a:lnTo>
                    <a:pt x="2619705" y="224662"/>
                  </a:lnTo>
                  <a:lnTo>
                    <a:pt x="2623896" y="225425"/>
                  </a:lnTo>
                  <a:lnTo>
                    <a:pt x="2627960" y="225679"/>
                  </a:lnTo>
                  <a:lnTo>
                    <a:pt x="2679230" y="225679"/>
                  </a:lnTo>
                  <a:lnTo>
                    <a:pt x="2730502" y="225679"/>
                  </a:lnTo>
                  <a:lnTo>
                    <a:pt x="5242763" y="225679"/>
                  </a:lnTo>
                  <a:lnTo>
                    <a:pt x="5247081" y="225298"/>
                  </a:lnTo>
                  <a:lnTo>
                    <a:pt x="5251526" y="225679"/>
                  </a:lnTo>
                  <a:lnTo>
                    <a:pt x="5255971" y="225679"/>
                  </a:lnTo>
                  <a:lnTo>
                    <a:pt x="5307002" y="221300"/>
                  </a:lnTo>
                  <a:lnTo>
                    <a:pt x="5358033" y="216922"/>
                  </a:lnTo>
                  <a:lnTo>
                    <a:pt x="5409064" y="212543"/>
                  </a:lnTo>
                  <a:lnTo>
                    <a:pt x="5460095" y="208163"/>
                  </a:lnTo>
                  <a:lnTo>
                    <a:pt x="5511125" y="203783"/>
                  </a:lnTo>
                  <a:lnTo>
                    <a:pt x="5562155" y="199402"/>
                  </a:lnTo>
                  <a:lnTo>
                    <a:pt x="5613185" y="195021"/>
                  </a:lnTo>
                  <a:lnTo>
                    <a:pt x="5664215" y="190640"/>
                  </a:lnTo>
                  <a:lnTo>
                    <a:pt x="5715244" y="186258"/>
                  </a:lnTo>
                  <a:lnTo>
                    <a:pt x="5766273" y="181875"/>
                  </a:lnTo>
                  <a:lnTo>
                    <a:pt x="5817302" y="177493"/>
                  </a:lnTo>
                  <a:lnTo>
                    <a:pt x="5868330" y="173110"/>
                  </a:lnTo>
                  <a:lnTo>
                    <a:pt x="5919359" y="168726"/>
                  </a:lnTo>
                  <a:lnTo>
                    <a:pt x="5970387" y="164343"/>
                  </a:lnTo>
                  <a:lnTo>
                    <a:pt x="6021415" y="159959"/>
                  </a:lnTo>
                  <a:lnTo>
                    <a:pt x="6072443" y="155575"/>
                  </a:lnTo>
                  <a:lnTo>
                    <a:pt x="6123470" y="151191"/>
                  </a:lnTo>
                  <a:lnTo>
                    <a:pt x="6174497" y="146806"/>
                  </a:lnTo>
                  <a:lnTo>
                    <a:pt x="6225525" y="142421"/>
                  </a:lnTo>
                  <a:lnTo>
                    <a:pt x="6276552" y="138037"/>
                  </a:lnTo>
                  <a:lnTo>
                    <a:pt x="6327578" y="133652"/>
                  </a:lnTo>
                  <a:lnTo>
                    <a:pt x="6378605" y="129267"/>
                  </a:lnTo>
                  <a:lnTo>
                    <a:pt x="6429631" y="124882"/>
                  </a:lnTo>
                  <a:lnTo>
                    <a:pt x="6480658" y="120496"/>
                  </a:lnTo>
                  <a:lnTo>
                    <a:pt x="6531684" y="116111"/>
                  </a:lnTo>
                  <a:lnTo>
                    <a:pt x="6582710" y="111726"/>
                  </a:lnTo>
                  <a:lnTo>
                    <a:pt x="6633736" y="107341"/>
                  </a:lnTo>
                  <a:lnTo>
                    <a:pt x="6684761" y="102955"/>
                  </a:lnTo>
                  <a:lnTo>
                    <a:pt x="6735787" y="98570"/>
                  </a:lnTo>
                  <a:lnTo>
                    <a:pt x="6786812" y="94185"/>
                  </a:lnTo>
                  <a:lnTo>
                    <a:pt x="6837838" y="89800"/>
                  </a:lnTo>
                  <a:lnTo>
                    <a:pt x="6888863" y="85416"/>
                  </a:lnTo>
                  <a:lnTo>
                    <a:pt x="6939888" y="81031"/>
                  </a:lnTo>
                  <a:lnTo>
                    <a:pt x="6990913" y="76646"/>
                  </a:lnTo>
                  <a:lnTo>
                    <a:pt x="7041938" y="72262"/>
                  </a:lnTo>
                  <a:lnTo>
                    <a:pt x="7092963" y="67878"/>
                  </a:lnTo>
                  <a:lnTo>
                    <a:pt x="7143987" y="63494"/>
                  </a:lnTo>
                  <a:lnTo>
                    <a:pt x="7195012" y="59111"/>
                  </a:lnTo>
                  <a:lnTo>
                    <a:pt x="7246037" y="54727"/>
                  </a:lnTo>
                  <a:lnTo>
                    <a:pt x="7297061" y="50344"/>
                  </a:lnTo>
                  <a:lnTo>
                    <a:pt x="7348086" y="45962"/>
                  </a:lnTo>
                  <a:lnTo>
                    <a:pt x="7399110" y="41579"/>
                  </a:lnTo>
                  <a:lnTo>
                    <a:pt x="7450134" y="37197"/>
                  </a:lnTo>
                  <a:lnTo>
                    <a:pt x="7501159" y="32816"/>
                  </a:lnTo>
                  <a:lnTo>
                    <a:pt x="7552183" y="28435"/>
                  </a:lnTo>
                  <a:lnTo>
                    <a:pt x="7603207" y="24054"/>
                  </a:lnTo>
                  <a:lnTo>
                    <a:pt x="7654231" y="19674"/>
                  </a:lnTo>
                  <a:lnTo>
                    <a:pt x="7705255" y="15294"/>
                  </a:lnTo>
                  <a:lnTo>
                    <a:pt x="7756279" y="10915"/>
                  </a:lnTo>
                  <a:lnTo>
                    <a:pt x="7807304" y="6537"/>
                  </a:lnTo>
                  <a:lnTo>
                    <a:pt x="7858328" y="2159"/>
                  </a:lnTo>
                  <a:lnTo>
                    <a:pt x="7858328" y="9398"/>
                  </a:lnTo>
                  <a:lnTo>
                    <a:pt x="7858328" y="16637"/>
                  </a:lnTo>
                  <a:lnTo>
                    <a:pt x="7858328" y="23875"/>
                  </a:lnTo>
                  <a:lnTo>
                    <a:pt x="7858328" y="31114"/>
                  </a:lnTo>
                  <a:lnTo>
                    <a:pt x="7807304" y="36053"/>
                  </a:lnTo>
                  <a:lnTo>
                    <a:pt x="7756279" y="40991"/>
                  </a:lnTo>
                  <a:lnTo>
                    <a:pt x="7705255" y="45930"/>
                  </a:lnTo>
                  <a:lnTo>
                    <a:pt x="7654231" y="50869"/>
                  </a:lnTo>
                  <a:lnTo>
                    <a:pt x="7603207" y="55808"/>
                  </a:lnTo>
                  <a:lnTo>
                    <a:pt x="7552183" y="60748"/>
                  </a:lnTo>
                  <a:lnTo>
                    <a:pt x="7501159" y="65687"/>
                  </a:lnTo>
                  <a:lnTo>
                    <a:pt x="7450134" y="70627"/>
                  </a:lnTo>
                  <a:lnTo>
                    <a:pt x="7399110" y="75567"/>
                  </a:lnTo>
                  <a:lnTo>
                    <a:pt x="7348086" y="80508"/>
                  </a:lnTo>
                  <a:lnTo>
                    <a:pt x="7297061" y="85448"/>
                  </a:lnTo>
                  <a:lnTo>
                    <a:pt x="7246037" y="90389"/>
                  </a:lnTo>
                  <a:lnTo>
                    <a:pt x="7195012" y="95330"/>
                  </a:lnTo>
                  <a:lnTo>
                    <a:pt x="7143987" y="100271"/>
                  </a:lnTo>
                  <a:lnTo>
                    <a:pt x="7092963" y="105212"/>
                  </a:lnTo>
                  <a:lnTo>
                    <a:pt x="7041938" y="110153"/>
                  </a:lnTo>
                  <a:lnTo>
                    <a:pt x="6990913" y="115094"/>
                  </a:lnTo>
                  <a:lnTo>
                    <a:pt x="6939888" y="120036"/>
                  </a:lnTo>
                  <a:lnTo>
                    <a:pt x="6888863" y="124977"/>
                  </a:lnTo>
                  <a:lnTo>
                    <a:pt x="6837838" y="129919"/>
                  </a:lnTo>
                  <a:lnTo>
                    <a:pt x="6786812" y="134861"/>
                  </a:lnTo>
                  <a:lnTo>
                    <a:pt x="6735787" y="139802"/>
                  </a:lnTo>
                  <a:lnTo>
                    <a:pt x="6684761" y="144744"/>
                  </a:lnTo>
                  <a:lnTo>
                    <a:pt x="6633736" y="149686"/>
                  </a:lnTo>
                  <a:lnTo>
                    <a:pt x="6582710" y="154628"/>
                  </a:lnTo>
                  <a:lnTo>
                    <a:pt x="6531684" y="159569"/>
                  </a:lnTo>
                  <a:lnTo>
                    <a:pt x="6480658" y="164511"/>
                  </a:lnTo>
                  <a:lnTo>
                    <a:pt x="6429631" y="169453"/>
                  </a:lnTo>
                  <a:lnTo>
                    <a:pt x="6378605" y="174395"/>
                  </a:lnTo>
                  <a:lnTo>
                    <a:pt x="6327578" y="179336"/>
                  </a:lnTo>
                  <a:lnTo>
                    <a:pt x="6276552" y="184278"/>
                  </a:lnTo>
                  <a:lnTo>
                    <a:pt x="6225525" y="189220"/>
                  </a:lnTo>
                  <a:lnTo>
                    <a:pt x="6174497" y="194161"/>
                  </a:lnTo>
                  <a:lnTo>
                    <a:pt x="6123470" y="199103"/>
                  </a:lnTo>
                  <a:lnTo>
                    <a:pt x="6072443" y="204044"/>
                  </a:lnTo>
                  <a:lnTo>
                    <a:pt x="6021415" y="208985"/>
                  </a:lnTo>
                  <a:lnTo>
                    <a:pt x="5970387" y="213926"/>
                  </a:lnTo>
                  <a:lnTo>
                    <a:pt x="5919359" y="218867"/>
                  </a:lnTo>
                  <a:lnTo>
                    <a:pt x="5868330" y="223808"/>
                  </a:lnTo>
                  <a:lnTo>
                    <a:pt x="5817302" y="228749"/>
                  </a:lnTo>
                  <a:lnTo>
                    <a:pt x="5766273" y="233689"/>
                  </a:lnTo>
                  <a:lnTo>
                    <a:pt x="5715244" y="238630"/>
                  </a:lnTo>
                  <a:lnTo>
                    <a:pt x="5664215" y="243570"/>
                  </a:lnTo>
                  <a:lnTo>
                    <a:pt x="5613185" y="248510"/>
                  </a:lnTo>
                  <a:lnTo>
                    <a:pt x="5562155" y="253449"/>
                  </a:lnTo>
                  <a:lnTo>
                    <a:pt x="5511125" y="258389"/>
                  </a:lnTo>
                  <a:lnTo>
                    <a:pt x="5460095" y="263328"/>
                  </a:lnTo>
                  <a:lnTo>
                    <a:pt x="5409064" y="268267"/>
                  </a:lnTo>
                  <a:lnTo>
                    <a:pt x="5358033" y="273206"/>
                  </a:lnTo>
                  <a:lnTo>
                    <a:pt x="5307002" y="278144"/>
                  </a:lnTo>
                  <a:lnTo>
                    <a:pt x="5255971" y="283083"/>
                  </a:lnTo>
                  <a:lnTo>
                    <a:pt x="5251526" y="283083"/>
                  </a:lnTo>
                  <a:lnTo>
                    <a:pt x="5247081" y="282701"/>
                  </a:lnTo>
                  <a:lnTo>
                    <a:pt x="5242763" y="283083"/>
                  </a:lnTo>
                  <a:lnTo>
                    <a:pt x="2627960" y="283083"/>
                  </a:lnTo>
                  <a:lnTo>
                    <a:pt x="2623896" y="282701"/>
                  </a:lnTo>
                  <a:lnTo>
                    <a:pt x="2619705" y="281939"/>
                  </a:lnTo>
                  <a:lnTo>
                    <a:pt x="2615514" y="281939"/>
                  </a:lnTo>
                  <a:lnTo>
                    <a:pt x="2565207" y="277067"/>
                  </a:lnTo>
                  <a:lnTo>
                    <a:pt x="2514902" y="272195"/>
                  </a:lnTo>
                  <a:lnTo>
                    <a:pt x="2464596" y="267322"/>
                  </a:lnTo>
                  <a:lnTo>
                    <a:pt x="2414291" y="262450"/>
                  </a:lnTo>
                  <a:lnTo>
                    <a:pt x="2363987" y="257578"/>
                  </a:lnTo>
                  <a:lnTo>
                    <a:pt x="2313683" y="252705"/>
                  </a:lnTo>
                  <a:lnTo>
                    <a:pt x="2263380" y="247833"/>
                  </a:lnTo>
                  <a:lnTo>
                    <a:pt x="2213077" y="242961"/>
                  </a:lnTo>
                  <a:lnTo>
                    <a:pt x="2162775" y="238089"/>
                  </a:lnTo>
                  <a:lnTo>
                    <a:pt x="2112473" y="233216"/>
                  </a:lnTo>
                  <a:lnTo>
                    <a:pt x="2062171" y="228344"/>
                  </a:lnTo>
                  <a:lnTo>
                    <a:pt x="2011870" y="223472"/>
                  </a:lnTo>
                  <a:lnTo>
                    <a:pt x="1961570" y="218600"/>
                  </a:lnTo>
                  <a:lnTo>
                    <a:pt x="1911269" y="213728"/>
                  </a:lnTo>
                  <a:lnTo>
                    <a:pt x="1860969" y="208856"/>
                  </a:lnTo>
                  <a:lnTo>
                    <a:pt x="1810670" y="203985"/>
                  </a:lnTo>
                  <a:lnTo>
                    <a:pt x="1760370" y="199113"/>
                  </a:lnTo>
                  <a:lnTo>
                    <a:pt x="1710072" y="194241"/>
                  </a:lnTo>
                  <a:lnTo>
                    <a:pt x="1659773" y="189370"/>
                  </a:lnTo>
                  <a:lnTo>
                    <a:pt x="1609475" y="184499"/>
                  </a:lnTo>
                  <a:lnTo>
                    <a:pt x="1559176" y="179627"/>
                  </a:lnTo>
                  <a:lnTo>
                    <a:pt x="1508879" y="174756"/>
                  </a:lnTo>
                  <a:lnTo>
                    <a:pt x="1458581" y="169885"/>
                  </a:lnTo>
                  <a:lnTo>
                    <a:pt x="1408284" y="165014"/>
                  </a:lnTo>
                  <a:lnTo>
                    <a:pt x="1357987" y="160144"/>
                  </a:lnTo>
                  <a:lnTo>
                    <a:pt x="1307690" y="155273"/>
                  </a:lnTo>
                  <a:lnTo>
                    <a:pt x="1257393" y="150402"/>
                  </a:lnTo>
                  <a:lnTo>
                    <a:pt x="1207097" y="145532"/>
                  </a:lnTo>
                  <a:lnTo>
                    <a:pt x="1156800" y="140662"/>
                  </a:lnTo>
                  <a:lnTo>
                    <a:pt x="1106504" y="135792"/>
                  </a:lnTo>
                  <a:lnTo>
                    <a:pt x="1056208" y="130922"/>
                  </a:lnTo>
                  <a:lnTo>
                    <a:pt x="1005912" y="126052"/>
                  </a:lnTo>
                  <a:lnTo>
                    <a:pt x="955617" y="121183"/>
                  </a:lnTo>
                  <a:lnTo>
                    <a:pt x="905321" y="116313"/>
                  </a:lnTo>
                  <a:lnTo>
                    <a:pt x="855025" y="111444"/>
                  </a:lnTo>
                  <a:lnTo>
                    <a:pt x="804730" y="106575"/>
                  </a:lnTo>
                  <a:lnTo>
                    <a:pt x="754434" y="101706"/>
                  </a:lnTo>
                  <a:lnTo>
                    <a:pt x="704139" y="96838"/>
                  </a:lnTo>
                  <a:lnTo>
                    <a:pt x="653844" y="91969"/>
                  </a:lnTo>
                  <a:lnTo>
                    <a:pt x="603548" y="87101"/>
                  </a:lnTo>
                  <a:lnTo>
                    <a:pt x="553253" y="82233"/>
                  </a:lnTo>
                  <a:lnTo>
                    <a:pt x="502957" y="77365"/>
                  </a:lnTo>
                  <a:lnTo>
                    <a:pt x="452662" y="72498"/>
                  </a:lnTo>
                  <a:lnTo>
                    <a:pt x="402366" y="67631"/>
                  </a:lnTo>
                  <a:lnTo>
                    <a:pt x="352071" y="62764"/>
                  </a:lnTo>
                  <a:lnTo>
                    <a:pt x="301775" y="57897"/>
                  </a:lnTo>
                  <a:lnTo>
                    <a:pt x="251480" y="53030"/>
                  </a:lnTo>
                  <a:lnTo>
                    <a:pt x="201184" y="48164"/>
                  </a:lnTo>
                  <a:lnTo>
                    <a:pt x="150888" y="43298"/>
                  </a:lnTo>
                  <a:lnTo>
                    <a:pt x="100592" y="38432"/>
                  </a:lnTo>
                  <a:lnTo>
                    <a:pt x="50296" y="33567"/>
                  </a:lnTo>
                  <a:lnTo>
                    <a:pt x="0" y="28701"/>
                  </a:lnTo>
                  <a:lnTo>
                    <a:pt x="0" y="21484"/>
                  </a:lnTo>
                  <a:lnTo>
                    <a:pt x="0" y="14303"/>
                  </a:lnTo>
                  <a:lnTo>
                    <a:pt x="0" y="714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C43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20368" y="1484375"/>
              <a:ext cx="545592" cy="8382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34084" y="518160"/>
              <a:ext cx="518159" cy="81076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44752" y="528828"/>
              <a:ext cx="441959" cy="73456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554734" y="638683"/>
              <a:ext cx="222758" cy="514857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554734" y="638683"/>
              <a:ext cx="222885" cy="514984"/>
            </a:xfrm>
            <a:custGeom>
              <a:avLst/>
              <a:gdLst/>
              <a:ahLst/>
              <a:cxnLst/>
              <a:rect l="l" t="t" r="r" b="b"/>
              <a:pathLst>
                <a:path w="222885" h="514984">
                  <a:moveTo>
                    <a:pt x="68579" y="4699"/>
                  </a:moveTo>
                  <a:lnTo>
                    <a:pt x="85609" y="3536"/>
                  </a:lnTo>
                  <a:lnTo>
                    <a:pt x="102615" y="2349"/>
                  </a:lnTo>
                  <a:lnTo>
                    <a:pt x="119622" y="1162"/>
                  </a:lnTo>
                  <a:lnTo>
                    <a:pt x="136652" y="0"/>
                  </a:lnTo>
                  <a:lnTo>
                    <a:pt x="127813" y="11503"/>
                  </a:lnTo>
                  <a:lnTo>
                    <a:pt x="118998" y="22971"/>
                  </a:lnTo>
                  <a:lnTo>
                    <a:pt x="110184" y="34415"/>
                  </a:lnTo>
                  <a:lnTo>
                    <a:pt x="101346" y="45846"/>
                  </a:lnTo>
                  <a:lnTo>
                    <a:pt x="102320" y="92045"/>
                  </a:lnTo>
                  <a:lnTo>
                    <a:pt x="103330" y="138255"/>
                  </a:lnTo>
                  <a:lnTo>
                    <a:pt x="104364" y="184489"/>
                  </a:lnTo>
                  <a:lnTo>
                    <a:pt x="105409" y="230758"/>
                  </a:lnTo>
                  <a:lnTo>
                    <a:pt x="122586" y="187067"/>
                  </a:lnTo>
                  <a:lnTo>
                    <a:pt x="139668" y="143065"/>
                  </a:lnTo>
                  <a:lnTo>
                    <a:pt x="156702" y="98778"/>
                  </a:lnTo>
                  <a:lnTo>
                    <a:pt x="173735" y="54228"/>
                  </a:lnTo>
                  <a:lnTo>
                    <a:pt x="169427" y="43489"/>
                  </a:lnTo>
                  <a:lnTo>
                    <a:pt x="165084" y="32797"/>
                  </a:lnTo>
                  <a:lnTo>
                    <a:pt x="160716" y="22153"/>
                  </a:lnTo>
                  <a:lnTo>
                    <a:pt x="156336" y="11556"/>
                  </a:lnTo>
                  <a:lnTo>
                    <a:pt x="172912" y="10433"/>
                  </a:lnTo>
                  <a:lnTo>
                    <a:pt x="189499" y="9334"/>
                  </a:lnTo>
                  <a:lnTo>
                    <a:pt x="206111" y="8235"/>
                  </a:lnTo>
                  <a:lnTo>
                    <a:pt x="222758" y="7112"/>
                  </a:lnTo>
                  <a:lnTo>
                    <a:pt x="200058" y="38669"/>
                  </a:lnTo>
                  <a:lnTo>
                    <a:pt x="172119" y="99665"/>
                  </a:lnTo>
                  <a:lnTo>
                    <a:pt x="151700" y="149852"/>
                  </a:lnTo>
                  <a:lnTo>
                    <a:pt x="131239" y="199686"/>
                  </a:lnTo>
                  <a:lnTo>
                    <a:pt x="110699" y="249142"/>
                  </a:lnTo>
                  <a:lnTo>
                    <a:pt x="90042" y="298195"/>
                  </a:lnTo>
                  <a:lnTo>
                    <a:pt x="83891" y="343582"/>
                  </a:lnTo>
                  <a:lnTo>
                    <a:pt x="77787" y="388874"/>
                  </a:lnTo>
                  <a:lnTo>
                    <a:pt x="71683" y="434070"/>
                  </a:lnTo>
                  <a:lnTo>
                    <a:pt x="65531" y="479170"/>
                  </a:lnTo>
                  <a:lnTo>
                    <a:pt x="69607" y="488051"/>
                  </a:lnTo>
                  <a:lnTo>
                    <a:pt x="73659" y="496966"/>
                  </a:lnTo>
                  <a:lnTo>
                    <a:pt x="77712" y="505906"/>
                  </a:lnTo>
                  <a:lnTo>
                    <a:pt x="81788" y="514857"/>
                  </a:lnTo>
                  <a:lnTo>
                    <a:pt x="61311" y="513451"/>
                  </a:lnTo>
                  <a:lnTo>
                    <a:pt x="40846" y="512079"/>
                  </a:lnTo>
                  <a:lnTo>
                    <a:pt x="20405" y="510732"/>
                  </a:lnTo>
                  <a:lnTo>
                    <a:pt x="0" y="509396"/>
                  </a:lnTo>
                  <a:lnTo>
                    <a:pt x="7830" y="501394"/>
                  </a:lnTo>
                  <a:lnTo>
                    <a:pt x="42185" y="432690"/>
                  </a:lnTo>
                  <a:lnTo>
                    <a:pt x="52943" y="387937"/>
                  </a:lnTo>
                  <a:lnTo>
                    <a:pt x="63676" y="343017"/>
                  </a:lnTo>
                  <a:lnTo>
                    <a:pt x="74422" y="297941"/>
                  </a:lnTo>
                  <a:lnTo>
                    <a:pt x="76618" y="247620"/>
                  </a:lnTo>
                  <a:lnTo>
                    <a:pt x="78796" y="197244"/>
                  </a:lnTo>
                  <a:lnTo>
                    <a:pt x="80969" y="146819"/>
                  </a:lnTo>
                  <a:lnTo>
                    <a:pt x="83147" y="96351"/>
                  </a:lnTo>
                  <a:lnTo>
                    <a:pt x="85343" y="45846"/>
                  </a:lnTo>
                  <a:lnTo>
                    <a:pt x="81153" y="35559"/>
                  </a:lnTo>
                  <a:lnTo>
                    <a:pt x="76962" y="25272"/>
                  </a:lnTo>
                  <a:lnTo>
                    <a:pt x="72771" y="14985"/>
                  </a:lnTo>
                  <a:lnTo>
                    <a:pt x="68579" y="4699"/>
                  </a:lnTo>
                  <a:close/>
                </a:path>
              </a:pathLst>
            </a:custGeom>
            <a:ln w="9144">
              <a:solidFill>
                <a:srgbClr val="5C43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82496" y="1397508"/>
              <a:ext cx="2179320" cy="1167384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96212" y="274320"/>
              <a:ext cx="2151888" cy="115976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706879" y="284988"/>
              <a:ext cx="2075688" cy="1085087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581400" y="1397508"/>
              <a:ext cx="699515" cy="102565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595116" y="417576"/>
              <a:ext cx="672084" cy="101041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605784" y="428244"/>
              <a:ext cx="595884" cy="93421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715638" y="537845"/>
              <a:ext cx="376555" cy="71551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3715638" y="537845"/>
              <a:ext cx="376555" cy="715645"/>
            </a:xfrm>
            <a:custGeom>
              <a:avLst/>
              <a:gdLst/>
              <a:ahLst/>
              <a:cxnLst/>
              <a:rect l="l" t="t" r="r" b="b"/>
              <a:pathLst>
                <a:path w="376554" h="715644">
                  <a:moveTo>
                    <a:pt x="157225" y="36956"/>
                  </a:moveTo>
                  <a:lnTo>
                    <a:pt x="148578" y="86342"/>
                  </a:lnTo>
                  <a:lnTo>
                    <a:pt x="139926" y="135732"/>
                  </a:lnTo>
                  <a:lnTo>
                    <a:pt x="131271" y="185124"/>
                  </a:lnTo>
                  <a:lnTo>
                    <a:pt x="122614" y="234519"/>
                  </a:lnTo>
                  <a:lnTo>
                    <a:pt x="113955" y="283916"/>
                  </a:lnTo>
                  <a:lnTo>
                    <a:pt x="105295" y="333313"/>
                  </a:lnTo>
                  <a:lnTo>
                    <a:pt x="96634" y="382712"/>
                  </a:lnTo>
                  <a:lnTo>
                    <a:pt x="87974" y="432109"/>
                  </a:lnTo>
                  <a:lnTo>
                    <a:pt x="79315" y="481506"/>
                  </a:lnTo>
                  <a:lnTo>
                    <a:pt x="70658" y="530901"/>
                  </a:lnTo>
                  <a:lnTo>
                    <a:pt x="62003" y="580293"/>
                  </a:lnTo>
                  <a:lnTo>
                    <a:pt x="53351" y="629683"/>
                  </a:lnTo>
                  <a:lnTo>
                    <a:pt x="44703" y="679068"/>
                  </a:lnTo>
                  <a:lnTo>
                    <a:pt x="59509" y="672425"/>
                  </a:lnTo>
                  <a:lnTo>
                    <a:pt x="89263" y="623847"/>
                  </a:lnTo>
                  <a:lnTo>
                    <a:pt x="104139" y="581913"/>
                  </a:lnTo>
                  <a:lnTo>
                    <a:pt x="124333" y="504265"/>
                  </a:lnTo>
                  <a:lnTo>
                    <a:pt x="134620" y="455104"/>
                  </a:lnTo>
                  <a:lnTo>
                    <a:pt x="145034" y="399043"/>
                  </a:lnTo>
                  <a:lnTo>
                    <a:pt x="155575" y="336074"/>
                  </a:lnTo>
                  <a:lnTo>
                    <a:pt x="166243" y="266191"/>
                  </a:lnTo>
                  <a:lnTo>
                    <a:pt x="174674" y="204255"/>
                  </a:lnTo>
                  <a:lnTo>
                    <a:pt x="180165" y="153320"/>
                  </a:lnTo>
                  <a:lnTo>
                    <a:pt x="182727" y="113387"/>
                  </a:lnTo>
                  <a:lnTo>
                    <a:pt x="182372" y="84454"/>
                  </a:lnTo>
                  <a:lnTo>
                    <a:pt x="179443" y="63978"/>
                  </a:lnTo>
                  <a:lnTo>
                    <a:pt x="174275" y="49228"/>
                  </a:lnTo>
                  <a:lnTo>
                    <a:pt x="166870" y="40217"/>
                  </a:lnTo>
                  <a:lnTo>
                    <a:pt x="157225" y="36956"/>
                  </a:lnTo>
                  <a:close/>
                </a:path>
                <a:path w="376554" h="715644">
                  <a:moveTo>
                    <a:pt x="248412" y="0"/>
                  </a:moveTo>
                  <a:lnTo>
                    <a:pt x="280435" y="0"/>
                  </a:lnTo>
                  <a:lnTo>
                    <a:pt x="312483" y="0"/>
                  </a:lnTo>
                  <a:lnTo>
                    <a:pt x="344531" y="0"/>
                  </a:lnTo>
                  <a:lnTo>
                    <a:pt x="376555" y="0"/>
                  </a:lnTo>
                  <a:lnTo>
                    <a:pt x="363027" y="39145"/>
                  </a:lnTo>
                  <a:lnTo>
                    <a:pt x="349488" y="78279"/>
                  </a:lnTo>
                  <a:lnTo>
                    <a:pt x="335924" y="117389"/>
                  </a:lnTo>
                  <a:lnTo>
                    <a:pt x="322325" y="156463"/>
                  </a:lnTo>
                  <a:lnTo>
                    <a:pt x="326727" y="126460"/>
                  </a:lnTo>
                  <a:lnTo>
                    <a:pt x="331152" y="96456"/>
                  </a:lnTo>
                  <a:lnTo>
                    <a:pt x="335577" y="66452"/>
                  </a:lnTo>
                  <a:lnTo>
                    <a:pt x="339978" y="36449"/>
                  </a:lnTo>
                  <a:lnTo>
                    <a:pt x="329311" y="36449"/>
                  </a:lnTo>
                  <a:lnTo>
                    <a:pt x="318643" y="36449"/>
                  </a:lnTo>
                  <a:lnTo>
                    <a:pt x="307975" y="36449"/>
                  </a:lnTo>
                  <a:lnTo>
                    <a:pt x="297307" y="36449"/>
                  </a:lnTo>
                  <a:lnTo>
                    <a:pt x="288471" y="86740"/>
                  </a:lnTo>
                  <a:lnTo>
                    <a:pt x="279621" y="137032"/>
                  </a:lnTo>
                  <a:lnTo>
                    <a:pt x="270763" y="187324"/>
                  </a:lnTo>
                  <a:lnTo>
                    <a:pt x="261906" y="237616"/>
                  </a:lnTo>
                  <a:lnTo>
                    <a:pt x="253056" y="287908"/>
                  </a:lnTo>
                  <a:lnTo>
                    <a:pt x="244221" y="338200"/>
                  </a:lnTo>
                  <a:lnTo>
                    <a:pt x="252349" y="338200"/>
                  </a:lnTo>
                  <a:lnTo>
                    <a:pt x="260476" y="338200"/>
                  </a:lnTo>
                  <a:lnTo>
                    <a:pt x="268605" y="338200"/>
                  </a:lnTo>
                  <a:lnTo>
                    <a:pt x="278681" y="314696"/>
                  </a:lnTo>
                  <a:lnTo>
                    <a:pt x="288734" y="291226"/>
                  </a:lnTo>
                  <a:lnTo>
                    <a:pt x="298787" y="267781"/>
                  </a:lnTo>
                  <a:lnTo>
                    <a:pt x="308863" y="244347"/>
                  </a:lnTo>
                  <a:lnTo>
                    <a:pt x="302083" y="290462"/>
                  </a:lnTo>
                  <a:lnTo>
                    <a:pt x="295308" y="336594"/>
                  </a:lnTo>
                  <a:lnTo>
                    <a:pt x="288546" y="382733"/>
                  </a:lnTo>
                  <a:lnTo>
                    <a:pt x="281801" y="428865"/>
                  </a:lnTo>
                  <a:lnTo>
                    <a:pt x="275082" y="474979"/>
                  </a:lnTo>
                  <a:lnTo>
                    <a:pt x="271823" y="450595"/>
                  </a:lnTo>
                  <a:lnTo>
                    <a:pt x="268541" y="426211"/>
                  </a:lnTo>
                  <a:lnTo>
                    <a:pt x="265259" y="401827"/>
                  </a:lnTo>
                  <a:lnTo>
                    <a:pt x="262000" y="377443"/>
                  </a:lnTo>
                  <a:lnTo>
                    <a:pt x="254000" y="377443"/>
                  </a:lnTo>
                  <a:lnTo>
                    <a:pt x="245872" y="377443"/>
                  </a:lnTo>
                  <a:lnTo>
                    <a:pt x="237744" y="377443"/>
                  </a:lnTo>
                  <a:lnTo>
                    <a:pt x="228908" y="427726"/>
                  </a:lnTo>
                  <a:lnTo>
                    <a:pt x="220058" y="477995"/>
                  </a:lnTo>
                  <a:lnTo>
                    <a:pt x="211200" y="528256"/>
                  </a:lnTo>
                  <a:lnTo>
                    <a:pt x="202343" y="578517"/>
                  </a:lnTo>
                  <a:lnTo>
                    <a:pt x="193493" y="628786"/>
                  </a:lnTo>
                  <a:lnTo>
                    <a:pt x="184658" y="679068"/>
                  </a:lnTo>
                  <a:lnTo>
                    <a:pt x="199898" y="679068"/>
                  </a:lnTo>
                  <a:lnTo>
                    <a:pt x="215137" y="679068"/>
                  </a:lnTo>
                  <a:lnTo>
                    <a:pt x="230377" y="679068"/>
                  </a:lnTo>
                  <a:lnTo>
                    <a:pt x="245618" y="679068"/>
                  </a:lnTo>
                  <a:lnTo>
                    <a:pt x="258953" y="636375"/>
                  </a:lnTo>
                  <a:lnTo>
                    <a:pt x="272288" y="593645"/>
                  </a:lnTo>
                  <a:lnTo>
                    <a:pt x="285623" y="550892"/>
                  </a:lnTo>
                  <a:lnTo>
                    <a:pt x="298958" y="508126"/>
                  </a:lnTo>
                  <a:lnTo>
                    <a:pt x="291357" y="560016"/>
                  </a:lnTo>
                  <a:lnTo>
                    <a:pt x="283781" y="611870"/>
                  </a:lnTo>
                  <a:lnTo>
                    <a:pt x="276205" y="663700"/>
                  </a:lnTo>
                  <a:lnTo>
                    <a:pt x="268605" y="715517"/>
                  </a:lnTo>
                  <a:lnTo>
                    <a:pt x="236412" y="715517"/>
                  </a:lnTo>
                  <a:lnTo>
                    <a:pt x="204231" y="715517"/>
                  </a:lnTo>
                  <a:lnTo>
                    <a:pt x="172075" y="715517"/>
                  </a:lnTo>
                  <a:lnTo>
                    <a:pt x="139953" y="715517"/>
                  </a:lnTo>
                  <a:lnTo>
                    <a:pt x="147974" y="702754"/>
                  </a:lnTo>
                  <a:lnTo>
                    <a:pt x="156019" y="689990"/>
                  </a:lnTo>
                  <a:lnTo>
                    <a:pt x="164064" y="677227"/>
                  </a:lnTo>
                  <a:lnTo>
                    <a:pt x="172085" y="664463"/>
                  </a:lnTo>
                  <a:lnTo>
                    <a:pt x="179609" y="613124"/>
                  </a:lnTo>
                  <a:lnTo>
                    <a:pt x="187134" y="561783"/>
                  </a:lnTo>
                  <a:lnTo>
                    <a:pt x="194659" y="510442"/>
                  </a:lnTo>
                  <a:lnTo>
                    <a:pt x="202183" y="459100"/>
                  </a:lnTo>
                  <a:lnTo>
                    <a:pt x="209708" y="407756"/>
                  </a:lnTo>
                  <a:lnTo>
                    <a:pt x="217233" y="356409"/>
                  </a:lnTo>
                  <a:lnTo>
                    <a:pt x="224758" y="305060"/>
                  </a:lnTo>
                  <a:lnTo>
                    <a:pt x="232282" y="253708"/>
                  </a:lnTo>
                  <a:lnTo>
                    <a:pt x="239807" y="202352"/>
                  </a:lnTo>
                  <a:lnTo>
                    <a:pt x="247332" y="150993"/>
                  </a:lnTo>
                  <a:lnTo>
                    <a:pt x="254857" y="99628"/>
                  </a:lnTo>
                  <a:lnTo>
                    <a:pt x="262382" y="48259"/>
                  </a:lnTo>
                  <a:lnTo>
                    <a:pt x="258877" y="36183"/>
                  </a:lnTo>
                  <a:lnTo>
                    <a:pt x="255397" y="24129"/>
                  </a:lnTo>
                  <a:lnTo>
                    <a:pt x="251916" y="12076"/>
                  </a:lnTo>
                  <a:lnTo>
                    <a:pt x="248412" y="0"/>
                  </a:lnTo>
                  <a:close/>
                </a:path>
                <a:path w="376554" h="715644">
                  <a:moveTo>
                    <a:pt x="108458" y="0"/>
                  </a:moveTo>
                  <a:lnTo>
                    <a:pt x="119963" y="0"/>
                  </a:lnTo>
                  <a:lnTo>
                    <a:pt x="131445" y="0"/>
                  </a:lnTo>
                  <a:lnTo>
                    <a:pt x="142926" y="0"/>
                  </a:lnTo>
                  <a:lnTo>
                    <a:pt x="154432" y="0"/>
                  </a:lnTo>
                  <a:lnTo>
                    <a:pt x="172217" y="5119"/>
                  </a:lnTo>
                  <a:lnTo>
                    <a:pt x="186134" y="20478"/>
                  </a:lnTo>
                  <a:lnTo>
                    <a:pt x="196169" y="46077"/>
                  </a:lnTo>
                  <a:lnTo>
                    <a:pt x="202311" y="81914"/>
                  </a:lnTo>
                  <a:lnTo>
                    <a:pt x="204382" y="117455"/>
                  </a:lnTo>
                  <a:lnTo>
                    <a:pt x="204040" y="158549"/>
                  </a:lnTo>
                  <a:lnTo>
                    <a:pt x="201277" y="205203"/>
                  </a:lnTo>
                  <a:lnTo>
                    <a:pt x="196089" y="257422"/>
                  </a:lnTo>
                  <a:lnTo>
                    <a:pt x="188468" y="315213"/>
                  </a:lnTo>
                  <a:lnTo>
                    <a:pt x="180347" y="365595"/>
                  </a:lnTo>
                  <a:lnTo>
                    <a:pt x="171037" y="414416"/>
                  </a:lnTo>
                  <a:lnTo>
                    <a:pt x="160535" y="461643"/>
                  </a:lnTo>
                  <a:lnTo>
                    <a:pt x="148844" y="507238"/>
                  </a:lnTo>
                  <a:lnTo>
                    <a:pt x="136197" y="550316"/>
                  </a:lnTo>
                  <a:lnTo>
                    <a:pt x="122824" y="589835"/>
                  </a:lnTo>
                  <a:lnTo>
                    <a:pt x="108713" y="625806"/>
                  </a:lnTo>
                  <a:lnTo>
                    <a:pt x="87304" y="670552"/>
                  </a:lnTo>
                  <a:lnTo>
                    <a:pt x="58086" y="706677"/>
                  </a:lnTo>
                  <a:lnTo>
                    <a:pt x="35940" y="715517"/>
                  </a:lnTo>
                  <a:lnTo>
                    <a:pt x="26914" y="715517"/>
                  </a:lnTo>
                  <a:lnTo>
                    <a:pt x="17922" y="715517"/>
                  </a:lnTo>
                  <a:lnTo>
                    <a:pt x="8955" y="715517"/>
                  </a:lnTo>
                  <a:lnTo>
                    <a:pt x="0" y="715517"/>
                  </a:lnTo>
                  <a:lnTo>
                    <a:pt x="8020" y="702754"/>
                  </a:lnTo>
                  <a:lnTo>
                    <a:pt x="16065" y="689990"/>
                  </a:lnTo>
                  <a:lnTo>
                    <a:pt x="24110" y="677227"/>
                  </a:lnTo>
                  <a:lnTo>
                    <a:pt x="32131" y="664463"/>
                  </a:lnTo>
                  <a:lnTo>
                    <a:pt x="39655" y="613124"/>
                  </a:lnTo>
                  <a:lnTo>
                    <a:pt x="47180" y="561783"/>
                  </a:lnTo>
                  <a:lnTo>
                    <a:pt x="54705" y="510442"/>
                  </a:lnTo>
                  <a:lnTo>
                    <a:pt x="62229" y="459100"/>
                  </a:lnTo>
                  <a:lnTo>
                    <a:pt x="69754" y="407756"/>
                  </a:lnTo>
                  <a:lnTo>
                    <a:pt x="77279" y="356409"/>
                  </a:lnTo>
                  <a:lnTo>
                    <a:pt x="84804" y="305060"/>
                  </a:lnTo>
                  <a:lnTo>
                    <a:pt x="92328" y="253708"/>
                  </a:lnTo>
                  <a:lnTo>
                    <a:pt x="99853" y="202352"/>
                  </a:lnTo>
                  <a:lnTo>
                    <a:pt x="107378" y="150993"/>
                  </a:lnTo>
                  <a:lnTo>
                    <a:pt x="114903" y="99628"/>
                  </a:lnTo>
                  <a:lnTo>
                    <a:pt x="122427" y="48259"/>
                  </a:lnTo>
                  <a:lnTo>
                    <a:pt x="118905" y="36183"/>
                  </a:lnTo>
                  <a:lnTo>
                    <a:pt x="115395" y="24129"/>
                  </a:lnTo>
                  <a:lnTo>
                    <a:pt x="111908" y="12076"/>
                  </a:lnTo>
                  <a:lnTo>
                    <a:pt x="108458" y="0"/>
                  </a:lnTo>
                  <a:close/>
                </a:path>
              </a:pathLst>
            </a:custGeom>
            <a:ln w="9144">
              <a:solidFill>
                <a:srgbClr val="5C43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009643" y="1397508"/>
              <a:ext cx="850391" cy="103784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023360" y="405384"/>
              <a:ext cx="822960" cy="10287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34028" y="416052"/>
              <a:ext cx="746760" cy="954024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143755" y="525779"/>
              <a:ext cx="527304" cy="734187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4143755" y="525779"/>
              <a:ext cx="527685" cy="734695"/>
            </a:xfrm>
            <a:custGeom>
              <a:avLst/>
              <a:gdLst/>
              <a:ahLst/>
              <a:cxnLst/>
              <a:rect l="l" t="t" r="r" b="b"/>
              <a:pathLst>
                <a:path w="527685" h="734694">
                  <a:moveTo>
                    <a:pt x="292227" y="181737"/>
                  </a:moveTo>
                  <a:lnTo>
                    <a:pt x="282035" y="236811"/>
                  </a:lnTo>
                  <a:lnTo>
                    <a:pt x="271843" y="291909"/>
                  </a:lnTo>
                  <a:lnTo>
                    <a:pt x="261651" y="347007"/>
                  </a:lnTo>
                  <a:lnTo>
                    <a:pt x="251460" y="402082"/>
                  </a:lnTo>
                  <a:lnTo>
                    <a:pt x="258699" y="402082"/>
                  </a:lnTo>
                  <a:lnTo>
                    <a:pt x="265938" y="402082"/>
                  </a:lnTo>
                  <a:lnTo>
                    <a:pt x="273176" y="402082"/>
                  </a:lnTo>
                  <a:lnTo>
                    <a:pt x="280416" y="402082"/>
                  </a:lnTo>
                  <a:lnTo>
                    <a:pt x="283368" y="347007"/>
                  </a:lnTo>
                  <a:lnTo>
                    <a:pt x="286321" y="291909"/>
                  </a:lnTo>
                  <a:lnTo>
                    <a:pt x="289274" y="236811"/>
                  </a:lnTo>
                  <a:lnTo>
                    <a:pt x="292227" y="181737"/>
                  </a:lnTo>
                  <a:close/>
                </a:path>
                <a:path w="527685" h="734694">
                  <a:moveTo>
                    <a:pt x="108458" y="12065"/>
                  </a:moveTo>
                  <a:lnTo>
                    <a:pt x="122152" y="12065"/>
                  </a:lnTo>
                  <a:lnTo>
                    <a:pt x="135810" y="12065"/>
                  </a:lnTo>
                  <a:lnTo>
                    <a:pt x="149445" y="12065"/>
                  </a:lnTo>
                  <a:lnTo>
                    <a:pt x="163068" y="12065"/>
                  </a:lnTo>
                  <a:lnTo>
                    <a:pt x="154631" y="60506"/>
                  </a:lnTo>
                  <a:lnTo>
                    <a:pt x="146194" y="108947"/>
                  </a:lnTo>
                  <a:lnTo>
                    <a:pt x="137757" y="157389"/>
                  </a:lnTo>
                  <a:lnTo>
                    <a:pt x="129319" y="205830"/>
                  </a:lnTo>
                  <a:lnTo>
                    <a:pt x="120880" y="254272"/>
                  </a:lnTo>
                  <a:lnTo>
                    <a:pt x="112439" y="302713"/>
                  </a:lnTo>
                  <a:lnTo>
                    <a:pt x="103997" y="351154"/>
                  </a:lnTo>
                  <a:lnTo>
                    <a:pt x="95552" y="399596"/>
                  </a:lnTo>
                  <a:lnTo>
                    <a:pt x="87106" y="448037"/>
                  </a:lnTo>
                  <a:lnTo>
                    <a:pt x="78657" y="496479"/>
                  </a:lnTo>
                  <a:lnTo>
                    <a:pt x="70205" y="544920"/>
                  </a:lnTo>
                  <a:lnTo>
                    <a:pt x="61750" y="593362"/>
                  </a:lnTo>
                  <a:lnTo>
                    <a:pt x="53292" y="641803"/>
                  </a:lnTo>
                  <a:lnTo>
                    <a:pt x="44831" y="690245"/>
                  </a:lnTo>
                  <a:lnTo>
                    <a:pt x="57900" y="690245"/>
                  </a:lnTo>
                  <a:lnTo>
                    <a:pt x="70993" y="690245"/>
                  </a:lnTo>
                  <a:lnTo>
                    <a:pt x="84085" y="690245"/>
                  </a:lnTo>
                  <a:lnTo>
                    <a:pt x="97155" y="690245"/>
                  </a:lnTo>
                  <a:lnTo>
                    <a:pt x="110185" y="641858"/>
                  </a:lnTo>
                  <a:lnTo>
                    <a:pt x="123215" y="593471"/>
                  </a:lnTo>
                  <a:lnTo>
                    <a:pt x="136245" y="545084"/>
                  </a:lnTo>
                  <a:lnTo>
                    <a:pt x="149275" y="496697"/>
                  </a:lnTo>
                  <a:lnTo>
                    <a:pt x="162306" y="448310"/>
                  </a:lnTo>
                  <a:lnTo>
                    <a:pt x="155502" y="494855"/>
                  </a:lnTo>
                  <a:lnTo>
                    <a:pt x="148684" y="541401"/>
                  </a:lnTo>
                  <a:lnTo>
                    <a:pt x="141859" y="587946"/>
                  </a:lnTo>
                  <a:lnTo>
                    <a:pt x="135033" y="634492"/>
                  </a:lnTo>
                  <a:lnTo>
                    <a:pt x="128215" y="681037"/>
                  </a:lnTo>
                  <a:lnTo>
                    <a:pt x="121412" y="727583"/>
                  </a:lnTo>
                  <a:lnTo>
                    <a:pt x="91047" y="727583"/>
                  </a:lnTo>
                  <a:lnTo>
                    <a:pt x="60706" y="727583"/>
                  </a:lnTo>
                  <a:lnTo>
                    <a:pt x="30364" y="727583"/>
                  </a:lnTo>
                  <a:lnTo>
                    <a:pt x="0" y="727583"/>
                  </a:lnTo>
                  <a:lnTo>
                    <a:pt x="8076" y="714819"/>
                  </a:lnTo>
                  <a:lnTo>
                    <a:pt x="16129" y="702056"/>
                  </a:lnTo>
                  <a:lnTo>
                    <a:pt x="24181" y="689292"/>
                  </a:lnTo>
                  <a:lnTo>
                    <a:pt x="32258" y="676529"/>
                  </a:lnTo>
                  <a:lnTo>
                    <a:pt x="39753" y="625189"/>
                  </a:lnTo>
                  <a:lnTo>
                    <a:pt x="47253" y="573848"/>
                  </a:lnTo>
                  <a:lnTo>
                    <a:pt x="54758" y="522507"/>
                  </a:lnTo>
                  <a:lnTo>
                    <a:pt x="62267" y="471165"/>
                  </a:lnTo>
                  <a:lnTo>
                    <a:pt x="69779" y="419821"/>
                  </a:lnTo>
                  <a:lnTo>
                    <a:pt x="77295" y="368474"/>
                  </a:lnTo>
                  <a:lnTo>
                    <a:pt x="84813" y="317125"/>
                  </a:lnTo>
                  <a:lnTo>
                    <a:pt x="92333" y="265773"/>
                  </a:lnTo>
                  <a:lnTo>
                    <a:pt x="99855" y="214417"/>
                  </a:lnTo>
                  <a:lnTo>
                    <a:pt x="107379" y="163058"/>
                  </a:lnTo>
                  <a:lnTo>
                    <a:pt x="114903" y="111693"/>
                  </a:lnTo>
                  <a:lnTo>
                    <a:pt x="122428" y="60325"/>
                  </a:lnTo>
                  <a:lnTo>
                    <a:pt x="118923" y="48248"/>
                  </a:lnTo>
                  <a:lnTo>
                    <a:pt x="115443" y="36195"/>
                  </a:lnTo>
                  <a:lnTo>
                    <a:pt x="111962" y="24141"/>
                  </a:lnTo>
                  <a:lnTo>
                    <a:pt x="108458" y="12065"/>
                  </a:lnTo>
                  <a:close/>
                </a:path>
                <a:path w="527685" h="734694">
                  <a:moveTo>
                    <a:pt x="324231" y="1905"/>
                  </a:moveTo>
                  <a:lnTo>
                    <a:pt x="324231" y="1905"/>
                  </a:lnTo>
                  <a:lnTo>
                    <a:pt x="288358" y="616311"/>
                  </a:lnTo>
                  <a:lnTo>
                    <a:pt x="285369" y="667512"/>
                  </a:lnTo>
                  <a:lnTo>
                    <a:pt x="289294" y="682541"/>
                  </a:lnTo>
                  <a:lnTo>
                    <a:pt x="293243" y="697547"/>
                  </a:lnTo>
                  <a:lnTo>
                    <a:pt x="297191" y="712553"/>
                  </a:lnTo>
                  <a:lnTo>
                    <a:pt x="301117" y="727583"/>
                  </a:lnTo>
                  <a:lnTo>
                    <a:pt x="284448" y="727583"/>
                  </a:lnTo>
                  <a:lnTo>
                    <a:pt x="267779" y="727583"/>
                  </a:lnTo>
                  <a:lnTo>
                    <a:pt x="251110" y="727583"/>
                  </a:lnTo>
                  <a:lnTo>
                    <a:pt x="234442" y="727583"/>
                  </a:lnTo>
                  <a:lnTo>
                    <a:pt x="243226" y="712648"/>
                  </a:lnTo>
                  <a:lnTo>
                    <a:pt x="252047" y="697738"/>
                  </a:lnTo>
                  <a:lnTo>
                    <a:pt x="260891" y="682827"/>
                  </a:lnTo>
                  <a:lnTo>
                    <a:pt x="269748" y="667893"/>
                  </a:lnTo>
                  <a:lnTo>
                    <a:pt x="271348" y="622186"/>
                  </a:lnTo>
                  <a:lnTo>
                    <a:pt x="272948" y="576497"/>
                  </a:lnTo>
                  <a:lnTo>
                    <a:pt x="274548" y="530815"/>
                  </a:lnTo>
                  <a:lnTo>
                    <a:pt x="276148" y="485126"/>
                  </a:lnTo>
                  <a:lnTo>
                    <a:pt x="277749" y="439420"/>
                  </a:lnTo>
                  <a:lnTo>
                    <a:pt x="269535" y="439420"/>
                  </a:lnTo>
                  <a:lnTo>
                    <a:pt x="261286" y="439420"/>
                  </a:lnTo>
                  <a:lnTo>
                    <a:pt x="253013" y="439420"/>
                  </a:lnTo>
                  <a:lnTo>
                    <a:pt x="244729" y="439420"/>
                  </a:lnTo>
                  <a:lnTo>
                    <a:pt x="235520" y="487435"/>
                  </a:lnTo>
                  <a:lnTo>
                    <a:pt x="226309" y="535464"/>
                  </a:lnTo>
                  <a:lnTo>
                    <a:pt x="217090" y="583501"/>
                  </a:lnTo>
                  <a:lnTo>
                    <a:pt x="207861" y="631538"/>
                  </a:lnTo>
                  <a:lnTo>
                    <a:pt x="198618" y="679567"/>
                  </a:lnTo>
                  <a:lnTo>
                    <a:pt x="189357" y="727583"/>
                  </a:lnTo>
                  <a:lnTo>
                    <a:pt x="175523" y="727583"/>
                  </a:lnTo>
                  <a:lnTo>
                    <a:pt x="161655" y="727583"/>
                  </a:lnTo>
                  <a:lnTo>
                    <a:pt x="147762" y="727583"/>
                  </a:lnTo>
                  <a:lnTo>
                    <a:pt x="133858" y="727583"/>
                  </a:lnTo>
                  <a:lnTo>
                    <a:pt x="141761" y="714513"/>
                  </a:lnTo>
                  <a:lnTo>
                    <a:pt x="149653" y="701421"/>
                  </a:lnTo>
                  <a:lnTo>
                    <a:pt x="157521" y="688328"/>
                  </a:lnTo>
                  <a:lnTo>
                    <a:pt x="165354" y="675259"/>
                  </a:lnTo>
                  <a:lnTo>
                    <a:pt x="176702" y="627146"/>
                  </a:lnTo>
                  <a:lnTo>
                    <a:pt x="188050" y="579036"/>
                  </a:lnTo>
                  <a:lnTo>
                    <a:pt x="199399" y="530930"/>
                  </a:lnTo>
                  <a:lnTo>
                    <a:pt x="210747" y="482827"/>
                  </a:lnTo>
                  <a:lnTo>
                    <a:pt x="222095" y="434727"/>
                  </a:lnTo>
                  <a:lnTo>
                    <a:pt x="233444" y="386629"/>
                  </a:lnTo>
                  <a:lnTo>
                    <a:pt x="244792" y="338534"/>
                  </a:lnTo>
                  <a:lnTo>
                    <a:pt x="256140" y="290440"/>
                  </a:lnTo>
                  <a:lnTo>
                    <a:pt x="267489" y="242348"/>
                  </a:lnTo>
                  <a:lnTo>
                    <a:pt x="278837" y="194258"/>
                  </a:lnTo>
                  <a:lnTo>
                    <a:pt x="290185" y="146169"/>
                  </a:lnTo>
                  <a:lnTo>
                    <a:pt x="301534" y="98080"/>
                  </a:lnTo>
                  <a:lnTo>
                    <a:pt x="312882" y="49992"/>
                  </a:lnTo>
                  <a:lnTo>
                    <a:pt x="324231" y="1905"/>
                  </a:lnTo>
                  <a:close/>
                </a:path>
                <a:path w="527685" h="734694">
                  <a:moveTo>
                    <a:pt x="527304" y="0"/>
                  </a:moveTo>
                  <a:lnTo>
                    <a:pt x="519911" y="50658"/>
                  </a:lnTo>
                  <a:lnTo>
                    <a:pt x="512513" y="101293"/>
                  </a:lnTo>
                  <a:lnTo>
                    <a:pt x="505102" y="151909"/>
                  </a:lnTo>
                  <a:lnTo>
                    <a:pt x="497673" y="202513"/>
                  </a:lnTo>
                  <a:lnTo>
                    <a:pt x="490220" y="253111"/>
                  </a:lnTo>
                  <a:lnTo>
                    <a:pt x="489412" y="192960"/>
                  </a:lnTo>
                  <a:lnTo>
                    <a:pt x="488330" y="144335"/>
                  </a:lnTo>
                  <a:lnTo>
                    <a:pt x="485394" y="81661"/>
                  </a:lnTo>
                  <a:lnTo>
                    <a:pt x="475374" y="44513"/>
                  </a:lnTo>
                  <a:lnTo>
                    <a:pt x="469900" y="42037"/>
                  </a:lnTo>
                  <a:lnTo>
                    <a:pt x="465643" y="43684"/>
                  </a:lnTo>
                  <a:lnTo>
                    <a:pt x="447851" y="83702"/>
                  </a:lnTo>
                  <a:lnTo>
                    <a:pt x="439140" y="125283"/>
                  </a:lnTo>
                  <a:lnTo>
                    <a:pt x="431117" y="180455"/>
                  </a:lnTo>
                  <a:lnTo>
                    <a:pt x="427116" y="228738"/>
                  </a:lnTo>
                  <a:lnTo>
                    <a:pt x="426974" y="248285"/>
                  </a:lnTo>
                  <a:lnTo>
                    <a:pt x="428091" y="267190"/>
                  </a:lnTo>
                  <a:lnTo>
                    <a:pt x="430672" y="287893"/>
                  </a:lnTo>
                  <a:lnTo>
                    <a:pt x="434707" y="310382"/>
                  </a:lnTo>
                  <a:lnTo>
                    <a:pt x="440182" y="334645"/>
                  </a:lnTo>
                  <a:lnTo>
                    <a:pt x="448657" y="362767"/>
                  </a:lnTo>
                  <a:lnTo>
                    <a:pt x="455025" y="389223"/>
                  </a:lnTo>
                  <a:lnTo>
                    <a:pt x="459273" y="414012"/>
                  </a:lnTo>
                  <a:lnTo>
                    <a:pt x="461391" y="437134"/>
                  </a:lnTo>
                  <a:lnTo>
                    <a:pt x="461772" y="460283"/>
                  </a:lnTo>
                  <a:lnTo>
                    <a:pt x="460819" y="485171"/>
                  </a:lnTo>
                  <a:lnTo>
                    <a:pt x="454914" y="540258"/>
                  </a:lnTo>
                  <a:lnTo>
                    <a:pt x="447934" y="580360"/>
                  </a:lnTo>
                  <a:lnTo>
                    <a:pt x="429214" y="649753"/>
                  </a:lnTo>
                  <a:lnTo>
                    <a:pt x="404778" y="703165"/>
                  </a:lnTo>
                  <a:lnTo>
                    <a:pt x="365506" y="734187"/>
                  </a:lnTo>
                  <a:lnTo>
                    <a:pt x="358407" y="732567"/>
                  </a:lnTo>
                  <a:lnTo>
                    <a:pt x="340421" y="693969"/>
                  </a:lnTo>
                  <a:lnTo>
                    <a:pt x="338083" y="657254"/>
                  </a:lnTo>
                  <a:lnTo>
                    <a:pt x="338582" y="634873"/>
                  </a:lnTo>
                  <a:lnTo>
                    <a:pt x="331894" y="651351"/>
                  </a:lnTo>
                  <a:lnTo>
                    <a:pt x="325183" y="667829"/>
                  </a:lnTo>
                  <a:lnTo>
                    <a:pt x="318472" y="684307"/>
                  </a:lnTo>
                  <a:lnTo>
                    <a:pt x="311785" y="700786"/>
                  </a:lnTo>
                  <a:lnTo>
                    <a:pt x="346392" y="463930"/>
                  </a:lnTo>
                  <a:lnTo>
                    <a:pt x="353314" y="416560"/>
                  </a:lnTo>
                  <a:lnTo>
                    <a:pt x="352815" y="494905"/>
                  </a:lnTo>
                  <a:lnTo>
                    <a:pt x="352853" y="558498"/>
                  </a:lnTo>
                  <a:lnTo>
                    <a:pt x="353439" y="607351"/>
                  </a:lnTo>
                  <a:lnTo>
                    <a:pt x="356748" y="664833"/>
                  </a:lnTo>
                  <a:lnTo>
                    <a:pt x="370840" y="694944"/>
                  </a:lnTo>
                  <a:lnTo>
                    <a:pt x="377434" y="692729"/>
                  </a:lnTo>
                  <a:lnTo>
                    <a:pt x="396240" y="659511"/>
                  </a:lnTo>
                  <a:lnTo>
                    <a:pt x="408178" y="612759"/>
                  </a:lnTo>
                  <a:lnTo>
                    <a:pt x="420116" y="543052"/>
                  </a:lnTo>
                  <a:lnTo>
                    <a:pt x="428656" y="474027"/>
                  </a:lnTo>
                  <a:lnTo>
                    <a:pt x="431292" y="425196"/>
                  </a:lnTo>
                  <a:lnTo>
                    <a:pt x="430480" y="406267"/>
                  </a:lnTo>
                  <a:lnTo>
                    <a:pt x="421640" y="354457"/>
                  </a:lnTo>
                  <a:lnTo>
                    <a:pt x="415163" y="335661"/>
                  </a:lnTo>
                  <a:lnTo>
                    <a:pt x="407517" y="310582"/>
                  </a:lnTo>
                  <a:lnTo>
                    <a:pt x="401716" y="285623"/>
                  </a:lnTo>
                  <a:lnTo>
                    <a:pt x="397750" y="260758"/>
                  </a:lnTo>
                  <a:lnTo>
                    <a:pt x="395605" y="235966"/>
                  </a:lnTo>
                  <a:lnTo>
                    <a:pt x="394962" y="230727"/>
                  </a:lnTo>
                  <a:lnTo>
                    <a:pt x="394747" y="223583"/>
                  </a:lnTo>
                  <a:lnTo>
                    <a:pt x="394962" y="214534"/>
                  </a:lnTo>
                  <a:lnTo>
                    <a:pt x="395605" y="203581"/>
                  </a:lnTo>
                  <a:lnTo>
                    <a:pt x="399462" y="165558"/>
                  </a:lnTo>
                  <a:lnTo>
                    <a:pt x="406725" y="121529"/>
                  </a:lnTo>
                  <a:lnTo>
                    <a:pt x="421965" y="68899"/>
                  </a:lnTo>
                  <a:lnTo>
                    <a:pt x="442471" y="28273"/>
                  </a:lnTo>
                  <a:lnTo>
                    <a:pt x="475869" y="4699"/>
                  </a:lnTo>
                  <a:lnTo>
                    <a:pt x="481845" y="5915"/>
                  </a:lnTo>
                  <a:lnTo>
                    <a:pt x="499221" y="47228"/>
                  </a:lnTo>
                  <a:lnTo>
                    <a:pt x="499758" y="61243"/>
                  </a:lnTo>
                  <a:lnTo>
                    <a:pt x="499237" y="76962"/>
                  </a:lnTo>
                  <a:lnTo>
                    <a:pt x="506265" y="57721"/>
                  </a:lnTo>
                  <a:lnTo>
                    <a:pt x="513270" y="38481"/>
                  </a:lnTo>
                  <a:lnTo>
                    <a:pt x="520275" y="19240"/>
                  </a:lnTo>
                  <a:lnTo>
                    <a:pt x="527304" y="0"/>
                  </a:lnTo>
                  <a:close/>
                </a:path>
              </a:pathLst>
            </a:custGeom>
            <a:ln w="9144">
              <a:solidFill>
                <a:srgbClr val="5C43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593336" y="1397508"/>
              <a:ext cx="1866900" cy="103327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607052" y="408432"/>
              <a:ext cx="1839468" cy="102565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619243" y="420624"/>
              <a:ext cx="1761744" cy="949451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6192011" y="1421892"/>
              <a:ext cx="2388108" cy="955548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205728" y="463296"/>
              <a:ext cx="2363724" cy="928115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6216396" y="473964"/>
              <a:ext cx="2287524" cy="851915"/>
            </a:xfrm>
            <a:prstGeom prst="rect">
              <a:avLst/>
            </a:prstGeom>
          </p:spPr>
        </p:pic>
      </p:grpSp>
      <p:pic>
        <p:nvPicPr>
          <p:cNvPr id="42" name="object 42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6321425" y="579755"/>
            <a:ext cx="2077466" cy="640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63622" y="533400"/>
            <a:ext cx="7133515" cy="1205610"/>
            <a:chOff x="291084" y="208788"/>
            <a:chExt cx="8562340" cy="128651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1084" y="208788"/>
              <a:ext cx="8561832" cy="128625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2900" y="260604"/>
              <a:ext cx="8458200" cy="118262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8055" y="380619"/>
              <a:ext cx="8247888" cy="956571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454837" y="2060829"/>
            <a:ext cx="8255000" cy="3816985"/>
            <a:chOff x="454837" y="2060829"/>
            <a:chExt cx="8255000" cy="3816985"/>
          </a:xfrm>
        </p:grpSpPr>
        <p:sp>
          <p:nvSpPr>
            <p:cNvPr id="7" name="object 7"/>
            <p:cNvSpPr/>
            <p:nvPr/>
          </p:nvSpPr>
          <p:spPr>
            <a:xfrm>
              <a:off x="467537" y="2060828"/>
              <a:ext cx="8229600" cy="1440180"/>
            </a:xfrm>
            <a:custGeom>
              <a:avLst/>
              <a:gdLst/>
              <a:ahLst/>
              <a:cxnLst/>
              <a:rect l="l" t="t" r="r" b="b"/>
              <a:pathLst>
                <a:path w="8229600" h="1440179">
                  <a:moveTo>
                    <a:pt x="8229549" y="0"/>
                  </a:moveTo>
                  <a:lnTo>
                    <a:pt x="8229549" y="0"/>
                  </a:lnTo>
                  <a:lnTo>
                    <a:pt x="0" y="0"/>
                  </a:lnTo>
                  <a:lnTo>
                    <a:pt x="0" y="1440180"/>
                  </a:lnTo>
                  <a:lnTo>
                    <a:pt x="8229549" y="1440180"/>
                  </a:lnTo>
                  <a:lnTo>
                    <a:pt x="82295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7537" y="3501021"/>
              <a:ext cx="8229600" cy="864235"/>
            </a:xfrm>
            <a:custGeom>
              <a:avLst/>
              <a:gdLst/>
              <a:ahLst/>
              <a:cxnLst/>
              <a:rect l="l" t="t" r="r" b="b"/>
              <a:pathLst>
                <a:path w="8229600" h="864235">
                  <a:moveTo>
                    <a:pt x="8229549" y="0"/>
                  </a:moveTo>
                  <a:lnTo>
                    <a:pt x="8229549" y="0"/>
                  </a:lnTo>
                  <a:lnTo>
                    <a:pt x="0" y="0"/>
                  </a:lnTo>
                  <a:lnTo>
                    <a:pt x="0" y="864095"/>
                  </a:lnTo>
                  <a:lnTo>
                    <a:pt x="8229549" y="864095"/>
                  </a:lnTo>
                  <a:lnTo>
                    <a:pt x="8229549" y="0"/>
                  </a:lnTo>
                  <a:close/>
                </a:path>
              </a:pathLst>
            </a:custGeom>
            <a:solidFill>
              <a:srgbClr val="644E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7537" y="4365129"/>
              <a:ext cx="8229600" cy="720090"/>
            </a:xfrm>
            <a:custGeom>
              <a:avLst/>
              <a:gdLst/>
              <a:ahLst/>
              <a:cxnLst/>
              <a:rect l="l" t="t" r="r" b="b"/>
              <a:pathLst>
                <a:path w="8229600" h="720089">
                  <a:moveTo>
                    <a:pt x="8229549" y="0"/>
                  </a:moveTo>
                  <a:lnTo>
                    <a:pt x="8229549" y="0"/>
                  </a:lnTo>
                  <a:lnTo>
                    <a:pt x="0" y="0"/>
                  </a:lnTo>
                  <a:lnTo>
                    <a:pt x="0" y="720077"/>
                  </a:lnTo>
                  <a:lnTo>
                    <a:pt x="8229549" y="720077"/>
                  </a:lnTo>
                  <a:lnTo>
                    <a:pt x="8229549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7537" y="5085194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79">
                  <a:moveTo>
                    <a:pt x="8229549" y="0"/>
                  </a:moveTo>
                  <a:lnTo>
                    <a:pt x="8229549" y="0"/>
                  </a:lnTo>
                  <a:lnTo>
                    <a:pt x="0" y="0"/>
                  </a:lnTo>
                  <a:lnTo>
                    <a:pt x="0" y="792467"/>
                  </a:lnTo>
                  <a:lnTo>
                    <a:pt x="8229549" y="792467"/>
                  </a:lnTo>
                  <a:lnTo>
                    <a:pt x="8229549" y="0"/>
                  </a:lnTo>
                  <a:close/>
                </a:path>
              </a:pathLst>
            </a:custGeom>
            <a:solidFill>
              <a:srgbClr val="644E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7537" y="3501009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549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97204" y="2332989"/>
            <a:ext cx="46266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0540">
              <a:lnSpc>
                <a:spcPct val="100000"/>
              </a:lnSpc>
              <a:spcBef>
                <a:spcPts val="95"/>
              </a:spcBef>
              <a:tabLst>
                <a:tab pos="1658620" algn="l"/>
                <a:tab pos="2169160" algn="l"/>
                <a:tab pos="3253740" algn="l"/>
              </a:tabLst>
            </a:pPr>
            <a:r>
              <a:rPr sz="2800" i="0" u="none" dirty="0">
                <a:solidFill>
                  <a:srgbClr val="FF0000"/>
                </a:solidFill>
                <a:latin typeface="Arial"/>
                <a:cs typeface="Arial"/>
              </a:rPr>
              <a:t>1°		2°	3° </a:t>
            </a:r>
            <a:r>
              <a:rPr sz="2800" i="0" u="none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i="0" u="none" spc="-5" dirty="0">
                <a:solidFill>
                  <a:srgbClr val="FF0000"/>
                </a:solidFill>
                <a:latin typeface="Arial"/>
                <a:cs typeface="Arial"/>
              </a:rPr>
              <a:t>FIGU</a:t>
            </a:r>
            <a:r>
              <a:rPr sz="2800" i="0" u="none" spc="-2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800" i="0" u="none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800" i="0" u="none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800" i="0" u="none" spc="-5" dirty="0">
                <a:solidFill>
                  <a:srgbClr val="FF0000"/>
                </a:solidFill>
                <a:latin typeface="Arial"/>
                <a:cs typeface="Arial"/>
              </a:rPr>
              <a:t>FIGU</a:t>
            </a:r>
            <a:r>
              <a:rPr sz="2800" i="0" u="none" spc="-2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800" i="0" u="none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800" i="0" u="none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800" i="0" u="none" spc="-5" dirty="0">
                <a:solidFill>
                  <a:srgbClr val="FF0000"/>
                </a:solidFill>
                <a:latin typeface="Arial"/>
                <a:cs typeface="Arial"/>
              </a:rPr>
              <a:t>FIGU</a:t>
            </a:r>
            <a:r>
              <a:rPr sz="2800" i="0" u="none" spc="-2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800" i="0" u="none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85003" y="2332989"/>
            <a:ext cx="13855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4° </a:t>
            </a:r>
            <a:r>
              <a:rPr sz="2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FIGU</a:t>
            </a:r>
            <a:r>
              <a:rPr sz="2800" b="1" spc="-2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88530" y="2607309"/>
            <a:ext cx="1170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40" dirty="0">
                <a:solidFill>
                  <a:srgbClr val="FFFF00"/>
                </a:solidFill>
                <a:latin typeface="Century Gothic"/>
                <a:cs typeface="Century Gothic"/>
              </a:rPr>
              <a:t>TERMINOS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49490" y="3528821"/>
            <a:ext cx="1067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030" marR="5080" indent="-100965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PREMISA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u="heavy" spc="-4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MAYOR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49490" y="4392929"/>
            <a:ext cx="10674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PREMISA</a:t>
            </a:r>
            <a:endParaRPr sz="1800">
              <a:latin typeface="Arial"/>
              <a:cs typeface="Arial"/>
            </a:endParaRPr>
          </a:p>
          <a:p>
            <a:pPr marL="99060">
              <a:lnSpc>
                <a:spcPct val="100000"/>
              </a:lnSpc>
            </a:pP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MENOR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3960" y="3525773"/>
            <a:ext cx="4170045" cy="2036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715645" algn="l"/>
                <a:tab pos="1721485" algn="l"/>
                <a:tab pos="2247900" algn="l"/>
                <a:tab pos="3413760" algn="l"/>
                <a:tab pos="3906520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M	P	P	M	M	P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Arial"/>
              <a:cs typeface="Arial"/>
            </a:endParaRPr>
          </a:p>
          <a:p>
            <a:pPr marL="72390">
              <a:lnSpc>
                <a:spcPct val="100000"/>
              </a:lnSpc>
              <a:tabLst>
                <a:tab pos="603885" algn="l"/>
                <a:tab pos="1718310" algn="l"/>
                <a:tab pos="2250440" algn="l"/>
                <a:tab pos="3413760" algn="l"/>
                <a:tab pos="3907154" algn="l"/>
              </a:tabLst>
            </a:pPr>
            <a:r>
              <a:rPr sz="4200" spc="-7" baseline="-15873" dirty="0">
                <a:solidFill>
                  <a:srgbClr val="FFFFFF"/>
                </a:solidFill>
                <a:latin typeface="Arial"/>
                <a:cs typeface="Arial"/>
              </a:rPr>
              <a:t>S	M	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	M	M	S</a:t>
            </a:r>
            <a:endParaRPr sz="2800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  <a:spcBef>
                <a:spcPts val="2310"/>
              </a:spcBef>
              <a:tabLst>
                <a:tab pos="633095" algn="l"/>
                <a:tab pos="1746885" algn="l"/>
                <a:tab pos="2278380" algn="l"/>
                <a:tab pos="3444240" algn="l"/>
                <a:tab pos="3876675" algn="l"/>
              </a:tabLst>
            </a:pPr>
            <a:r>
              <a:rPr sz="4200" spc="-7" baseline="-21825" dirty="0">
                <a:solidFill>
                  <a:srgbClr val="FFFFFF"/>
                </a:solidFill>
                <a:latin typeface="Arial"/>
                <a:cs typeface="Arial"/>
              </a:rPr>
              <a:t>S	P	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	P	S	P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00725" y="3525773"/>
            <a:ext cx="856615" cy="2036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95"/>
              </a:spcBef>
              <a:tabLst>
                <a:tab pos="493395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P	M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06425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M	S</a:t>
            </a:r>
            <a:endParaRPr sz="28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2310"/>
              </a:spcBef>
              <a:tabLst>
                <a:tab pos="575945" algn="l"/>
              </a:tabLst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	P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75754" y="5113146"/>
            <a:ext cx="1396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50" marR="5080" indent="-603885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CON</a:t>
            </a:r>
            <a:r>
              <a:rPr sz="1800" b="1" u="heavy" spc="-1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C</a:t>
            </a: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LUSIO </a:t>
            </a:r>
            <a:r>
              <a:rPr sz="180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036319" y="3646932"/>
            <a:ext cx="533400" cy="1263650"/>
            <a:chOff x="1036319" y="3646932"/>
            <a:chExt cx="533400" cy="1263650"/>
          </a:xfrm>
        </p:grpSpPr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4043" y="3646932"/>
              <a:ext cx="455675" cy="33070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55191" y="3665220"/>
              <a:ext cx="373379" cy="248412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261109" y="3789426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4">
                  <a:moveTo>
                    <a:pt x="0" y="0"/>
                  </a:moveTo>
                  <a:lnTo>
                    <a:pt x="144018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36319" y="4579620"/>
              <a:ext cx="455675" cy="33070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77467" y="4597908"/>
              <a:ext cx="373380" cy="24841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183385" y="4722114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4">
                  <a:moveTo>
                    <a:pt x="0" y="0"/>
                  </a:moveTo>
                  <a:lnTo>
                    <a:pt x="144017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2628900" y="3646932"/>
            <a:ext cx="528955" cy="330835"/>
            <a:chOff x="2628900" y="3646932"/>
            <a:chExt cx="528955" cy="330835"/>
          </a:xfrm>
        </p:grpSpPr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28900" y="3646932"/>
              <a:ext cx="528827" cy="33070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70048" y="3665220"/>
              <a:ext cx="446531" cy="24841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2775965" y="3789426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>
                  <a:moveTo>
                    <a:pt x="0" y="0"/>
                  </a:moveTo>
                  <a:lnTo>
                    <a:pt x="216026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1107947" y="5292852"/>
            <a:ext cx="455930" cy="330835"/>
            <a:chOff x="1107947" y="5292852"/>
            <a:chExt cx="455930" cy="330835"/>
          </a:xfrm>
        </p:grpSpPr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07947" y="5292852"/>
              <a:ext cx="455676" cy="33070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9095" y="5311140"/>
              <a:ext cx="373379" cy="248412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255013" y="5435346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4">
                  <a:moveTo>
                    <a:pt x="0" y="0"/>
                  </a:moveTo>
                  <a:lnTo>
                    <a:pt x="144018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2688335" y="4561332"/>
            <a:ext cx="455930" cy="330835"/>
            <a:chOff x="2688335" y="4561332"/>
            <a:chExt cx="455930" cy="330835"/>
          </a:xfrm>
        </p:grpSpPr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88335" y="4561332"/>
              <a:ext cx="455675" cy="330707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29483" y="4579620"/>
              <a:ext cx="373380" cy="24841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835401" y="4703826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4">
                  <a:moveTo>
                    <a:pt x="0" y="0"/>
                  </a:moveTo>
                  <a:lnTo>
                    <a:pt x="144018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4393691" y="3646932"/>
            <a:ext cx="455930" cy="330835"/>
            <a:chOff x="4393691" y="3646932"/>
            <a:chExt cx="455930" cy="330835"/>
          </a:xfrm>
        </p:grpSpPr>
        <p:pic>
          <p:nvPicPr>
            <p:cNvPr id="40" name="object 4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93691" y="3646932"/>
              <a:ext cx="455675" cy="33070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34839" y="3665220"/>
              <a:ext cx="373379" cy="24841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540757" y="3789426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5">
                  <a:moveTo>
                    <a:pt x="0" y="0"/>
                  </a:moveTo>
                  <a:lnTo>
                    <a:pt x="144017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4430267" y="4559808"/>
            <a:ext cx="455930" cy="330835"/>
            <a:chOff x="4430267" y="4559808"/>
            <a:chExt cx="455930" cy="330835"/>
          </a:xfrm>
        </p:grpSpPr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30267" y="4559808"/>
              <a:ext cx="455675" cy="330707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71415" y="4578096"/>
              <a:ext cx="373379" cy="248412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4577333" y="4702302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5">
                  <a:moveTo>
                    <a:pt x="0" y="0"/>
                  </a:moveTo>
                  <a:lnTo>
                    <a:pt x="144017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4303776" y="5175503"/>
            <a:ext cx="455930" cy="330835"/>
            <a:chOff x="4303776" y="5175503"/>
            <a:chExt cx="455930" cy="330835"/>
          </a:xfrm>
        </p:grpSpPr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03776" y="5175503"/>
              <a:ext cx="455675" cy="330707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44924" y="5193791"/>
              <a:ext cx="373379" cy="248411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4450842" y="5317997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5">
                  <a:moveTo>
                    <a:pt x="0" y="0"/>
                  </a:moveTo>
                  <a:lnTo>
                    <a:pt x="144018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6082284" y="4524755"/>
            <a:ext cx="455930" cy="330835"/>
            <a:chOff x="6082284" y="4524755"/>
            <a:chExt cx="455930" cy="330835"/>
          </a:xfrm>
        </p:grpSpPr>
        <p:pic>
          <p:nvPicPr>
            <p:cNvPr id="52" name="object 5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82284" y="4524755"/>
              <a:ext cx="455676" cy="33070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23432" y="4543043"/>
              <a:ext cx="373379" cy="248412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6229350" y="4667249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5">
                  <a:moveTo>
                    <a:pt x="0" y="0"/>
                  </a:moveTo>
                  <a:lnTo>
                    <a:pt x="144017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5937503" y="3646932"/>
            <a:ext cx="455930" cy="330835"/>
            <a:chOff x="5937503" y="3646932"/>
            <a:chExt cx="455930" cy="330835"/>
          </a:xfrm>
        </p:grpSpPr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37503" y="3646932"/>
              <a:ext cx="455675" cy="33070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78651" y="3665220"/>
              <a:ext cx="373379" cy="248412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6084569" y="3789426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5">
                  <a:moveTo>
                    <a:pt x="0" y="0"/>
                  </a:moveTo>
                  <a:lnTo>
                    <a:pt x="144017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2688335" y="5196840"/>
            <a:ext cx="455930" cy="330835"/>
            <a:chOff x="2688335" y="5196840"/>
            <a:chExt cx="455930" cy="330835"/>
          </a:xfrm>
        </p:grpSpPr>
        <p:pic>
          <p:nvPicPr>
            <p:cNvPr id="60" name="object 6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88335" y="5196840"/>
              <a:ext cx="455675" cy="33070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29483" y="5215128"/>
              <a:ext cx="373380" cy="248411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2835401" y="5339334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4">
                  <a:moveTo>
                    <a:pt x="0" y="0"/>
                  </a:moveTo>
                  <a:lnTo>
                    <a:pt x="144018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3" name="object 63"/>
          <p:cNvGrpSpPr/>
          <p:nvPr/>
        </p:nvGrpSpPr>
        <p:grpSpPr>
          <a:xfrm>
            <a:off x="5974079" y="5282184"/>
            <a:ext cx="528955" cy="334010"/>
            <a:chOff x="5974079" y="5282184"/>
            <a:chExt cx="528955" cy="334010"/>
          </a:xfrm>
        </p:grpSpPr>
        <p:pic>
          <p:nvPicPr>
            <p:cNvPr id="64" name="object 6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74079" y="5282184"/>
              <a:ext cx="528827" cy="333756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015227" y="5300472"/>
              <a:ext cx="446531" cy="251459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6121145" y="5424678"/>
              <a:ext cx="216535" cy="3810"/>
            </a:xfrm>
            <a:custGeom>
              <a:avLst/>
              <a:gdLst/>
              <a:ahLst/>
              <a:cxnLst/>
              <a:rect l="l" t="t" r="r" b="b"/>
              <a:pathLst>
                <a:path w="216535" h="3810">
                  <a:moveTo>
                    <a:pt x="-19050" y="1841"/>
                  </a:moveTo>
                  <a:lnTo>
                    <a:pt x="235076" y="1841"/>
                  </a:lnTo>
                </a:path>
              </a:pathLst>
            </a:custGeom>
            <a:ln w="417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31407" y="1562535"/>
            <a:ext cx="7154081" cy="4170751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48390"/>
              </p:ext>
            </p:extLst>
          </p:nvPr>
        </p:nvGraphicFramePr>
        <p:xfrm>
          <a:off x="709498" y="1295401"/>
          <a:ext cx="8129702" cy="431547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09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70994">
                <a:tc gridSpan="2">
                  <a:txBody>
                    <a:bodyPr/>
                    <a:lstStyle/>
                    <a:p>
                      <a:pPr marL="3242945" marR="349885" indent="-341630">
                        <a:lnSpc>
                          <a:spcPct val="100000"/>
                        </a:lnSpc>
                        <a:spcBef>
                          <a:spcPts val="275"/>
                        </a:spcBef>
                        <a:tabLst>
                          <a:tab pos="3665220" algn="l"/>
                        </a:tabLst>
                      </a:pPr>
                      <a:r>
                        <a:rPr sz="2800" dirty="0"/>
                        <a:t>Los	</a:t>
                      </a:r>
                      <a:r>
                        <a:rPr sz="2800" spc="-5" dirty="0"/>
                        <a:t>modos  </a:t>
                      </a:r>
                      <a:r>
                        <a:rPr sz="2800" spc="-10" dirty="0"/>
                        <a:t>validos</a:t>
                      </a:r>
                      <a:endParaRPr sz="2800">
                        <a:latin typeface="Trebuchet MS"/>
                        <a:cs typeface="Trebuchet MS"/>
                      </a:endParaRPr>
                    </a:p>
                  </a:txBody>
                  <a:tcPr marL="0" marR="0" marT="3492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785" marR="333375" indent="-3498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/>
                        <a:t>SE</a:t>
                      </a:r>
                      <a:r>
                        <a:rPr sz="1800" spc="-65" dirty="0"/>
                        <a:t> </a:t>
                      </a:r>
                      <a:r>
                        <a:rPr sz="1800" spc="-5" dirty="0"/>
                        <a:t>MEMORIZABAN </a:t>
                      </a:r>
                      <a:r>
                        <a:rPr sz="1800" spc="-525" dirty="0"/>
                        <a:t> </a:t>
                      </a:r>
                      <a:r>
                        <a:rPr sz="1800" spc="-25" dirty="0"/>
                        <a:t>CANTANDO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80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30" dirty="0"/>
                        <a:t>PRŤMERA</a:t>
                      </a:r>
                      <a:r>
                        <a:rPr sz="1800" spc="-90" dirty="0"/>
                        <a:t> </a:t>
                      </a:r>
                      <a:r>
                        <a:rPr sz="1800" spc="-155" dirty="0"/>
                        <a:t>FŤGURA</a:t>
                      </a:r>
                      <a:endParaRPr sz="1800" dirty="0">
                        <a:latin typeface="Juice ITC"/>
                        <a:cs typeface="Juice ITC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AAA,EAE,AII,EIO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127000" marR="116205" indent="-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/>
                        <a:t>BARBARA, </a:t>
                      </a:r>
                      <a:r>
                        <a:rPr sz="1800" dirty="0"/>
                        <a:t> </a:t>
                      </a:r>
                      <a:r>
                        <a:rPr sz="1800" spc="-5" dirty="0"/>
                        <a:t>CE</a:t>
                      </a:r>
                      <a:r>
                        <a:rPr sz="1800" dirty="0"/>
                        <a:t>LAREN</a:t>
                      </a:r>
                      <a:r>
                        <a:rPr sz="1800" spc="-175" dirty="0"/>
                        <a:t>T</a:t>
                      </a:r>
                      <a:r>
                        <a:rPr sz="1800" spc="-5" dirty="0"/>
                        <a:t>,</a:t>
                      </a:r>
                      <a:r>
                        <a:rPr sz="1800" spc="-30" dirty="0"/>
                        <a:t>D</a:t>
                      </a:r>
                      <a:r>
                        <a:rPr sz="1800" dirty="0"/>
                        <a:t>ARII</a:t>
                      </a:r>
                      <a:r>
                        <a:rPr sz="1800" spc="-5" dirty="0"/>
                        <a:t>,FERI</a:t>
                      </a:r>
                      <a:r>
                        <a:rPr sz="1800" spc="-40" dirty="0"/>
                        <a:t>O</a:t>
                      </a:r>
                      <a:r>
                        <a:rPr sz="1800" dirty="0"/>
                        <a:t>,A  AI,</a:t>
                      </a:r>
                      <a:r>
                        <a:rPr sz="1800" spc="-5" dirty="0"/>
                        <a:t> </a:t>
                      </a:r>
                      <a:r>
                        <a:rPr sz="1800" spc="-20" dirty="0"/>
                        <a:t>EAO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62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15" dirty="0"/>
                        <a:t>SEGUNDA</a:t>
                      </a:r>
                      <a:r>
                        <a:rPr sz="1800" spc="300" dirty="0"/>
                        <a:t> </a:t>
                      </a:r>
                      <a:r>
                        <a:rPr sz="1800" spc="-155" dirty="0"/>
                        <a:t>FŤGURA</a:t>
                      </a:r>
                      <a:endParaRPr sz="1800" dirty="0">
                        <a:latin typeface="Juice ITC"/>
                        <a:cs typeface="Juice ITC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EAE,AEE,EIO,AOO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269240" marR="259715" indent="-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CESARE, </a:t>
                      </a:r>
                      <a:r>
                        <a:rPr sz="1800" spc="-5" dirty="0"/>
                        <a:t> CAM</a:t>
                      </a:r>
                      <a:r>
                        <a:rPr sz="1800" spc="-15" dirty="0"/>
                        <a:t>ES</a:t>
                      </a:r>
                      <a:r>
                        <a:rPr sz="1800" spc="-5" dirty="0"/>
                        <a:t>T</a:t>
                      </a:r>
                      <a:r>
                        <a:rPr sz="1800" spc="-10" dirty="0"/>
                        <a:t>R</a:t>
                      </a:r>
                      <a:r>
                        <a:rPr sz="1800" spc="-15" dirty="0"/>
                        <a:t>E</a:t>
                      </a:r>
                      <a:r>
                        <a:rPr sz="1800" spc="-5" dirty="0"/>
                        <a:t>S,F</a:t>
                      </a:r>
                      <a:r>
                        <a:rPr sz="1800" spc="-20" dirty="0"/>
                        <a:t>E</a:t>
                      </a:r>
                      <a:r>
                        <a:rPr sz="1800" spc="-15" dirty="0"/>
                        <a:t>S</a:t>
                      </a:r>
                      <a:r>
                        <a:rPr sz="1800" spc="-5" dirty="0"/>
                        <a:t>TIN</a:t>
                      </a:r>
                      <a:r>
                        <a:rPr sz="1800" spc="-40" dirty="0"/>
                        <a:t>O</a:t>
                      </a:r>
                      <a:r>
                        <a:rPr sz="1800" dirty="0"/>
                        <a:t>,  </a:t>
                      </a:r>
                      <a:r>
                        <a:rPr sz="1800" spc="-20" dirty="0"/>
                        <a:t>BAROCO,AEO,EAO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7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spc="-5" dirty="0"/>
                        <a:t>TERCERA</a:t>
                      </a:r>
                      <a:r>
                        <a:rPr sz="1800" spc="280" dirty="0"/>
                        <a:t> </a:t>
                      </a:r>
                      <a:r>
                        <a:rPr sz="1800" spc="-155" dirty="0"/>
                        <a:t>FŤGURA</a:t>
                      </a:r>
                      <a:endParaRPr sz="1800">
                        <a:latin typeface="Juice ITC"/>
                        <a:cs typeface="Juice ITC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/>
                        <a:t>AAI,IAI,AII,EAO,OAO,EIO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/>
                </a:tc>
                <a:tc>
                  <a:txBody>
                    <a:bodyPr/>
                    <a:lstStyle/>
                    <a:p>
                      <a:pPr marL="168275" marR="155575" indent="-254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10" dirty="0"/>
                        <a:t>DARAPTI,FELAPTON, </a:t>
                      </a:r>
                      <a:r>
                        <a:rPr sz="1600" spc="-5" dirty="0"/>
                        <a:t> </a:t>
                      </a:r>
                      <a:r>
                        <a:rPr sz="1600" spc="-15" dirty="0"/>
                        <a:t>DATISI,DISAMIS,BOCARDO, </a:t>
                      </a:r>
                      <a:r>
                        <a:rPr sz="1600" spc="-350" dirty="0"/>
                        <a:t> </a:t>
                      </a:r>
                      <a:r>
                        <a:rPr sz="1600" spc="-10" dirty="0"/>
                        <a:t>FERISON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542924" y="5711103"/>
            <a:ext cx="8372476" cy="994497"/>
            <a:chOff x="545591" y="5708903"/>
            <a:chExt cx="7820025" cy="97853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5591" y="5708903"/>
              <a:ext cx="7819644" cy="97840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3229" y="5733249"/>
              <a:ext cx="7705344" cy="86410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88467" y="5728487"/>
              <a:ext cx="7714615" cy="888365"/>
            </a:xfrm>
            <a:custGeom>
              <a:avLst/>
              <a:gdLst/>
              <a:ahLst/>
              <a:cxnLst/>
              <a:rect l="l" t="t" r="r" b="b"/>
              <a:pathLst>
                <a:path w="7714615" h="888365">
                  <a:moveTo>
                    <a:pt x="4762" y="0"/>
                  </a:moveTo>
                  <a:lnTo>
                    <a:pt x="4762" y="887920"/>
                  </a:lnTo>
                </a:path>
                <a:path w="7714615" h="888365">
                  <a:moveTo>
                    <a:pt x="7709585" y="0"/>
                  </a:moveTo>
                  <a:lnTo>
                    <a:pt x="7709585" y="887920"/>
                  </a:lnTo>
                </a:path>
                <a:path w="7714615" h="888365">
                  <a:moveTo>
                    <a:pt x="0" y="4762"/>
                  </a:moveTo>
                  <a:lnTo>
                    <a:pt x="7714411" y="4762"/>
                  </a:lnTo>
                </a:path>
              </a:pathLst>
            </a:custGeom>
            <a:ln w="9525">
              <a:solidFill>
                <a:srgbClr val="C7C1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8467" y="6597357"/>
              <a:ext cx="7714615" cy="0"/>
            </a:xfrm>
            <a:custGeom>
              <a:avLst/>
              <a:gdLst/>
              <a:ahLst/>
              <a:cxnLst/>
              <a:rect l="l" t="t" r="r" b="b"/>
              <a:pathLst>
                <a:path w="7714615">
                  <a:moveTo>
                    <a:pt x="0" y="0"/>
                  </a:moveTo>
                  <a:lnTo>
                    <a:pt x="7714411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84885" y="5759907"/>
            <a:ext cx="990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10" dirty="0">
                <a:latin typeface="Juice ITC"/>
                <a:cs typeface="Juice ITC"/>
              </a:rPr>
              <a:t>Cuarta</a:t>
            </a:r>
            <a:r>
              <a:rPr sz="1800" b="1" spc="235" dirty="0">
                <a:latin typeface="Juice ITC"/>
                <a:cs typeface="Juice ITC"/>
              </a:rPr>
              <a:t> </a:t>
            </a:r>
            <a:r>
              <a:rPr sz="1800" b="1" spc="10" dirty="0">
                <a:latin typeface="Juice ITC"/>
                <a:cs typeface="Juice ITC"/>
              </a:rPr>
              <a:t>figura</a:t>
            </a:r>
            <a:endParaRPr sz="1800">
              <a:latin typeface="Juice ITC"/>
              <a:cs typeface="Juice IT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88690" y="5752287"/>
            <a:ext cx="1928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AAI,AEE,IAI,EAO,EIO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21934" y="5755335"/>
            <a:ext cx="23310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5" dirty="0">
                <a:latin typeface="Calibri"/>
                <a:cs typeface="Calibri"/>
              </a:rPr>
              <a:t>AMAL</a:t>
            </a:r>
            <a:r>
              <a:rPr sz="1600" b="1" spc="-15" dirty="0">
                <a:latin typeface="Calibri"/>
                <a:cs typeface="Calibri"/>
              </a:rPr>
              <a:t>I</a:t>
            </a:r>
            <a:r>
              <a:rPr sz="1600" b="1" spc="-185" dirty="0">
                <a:latin typeface="Calibri"/>
                <a:cs typeface="Calibri"/>
              </a:rPr>
              <a:t>P</a:t>
            </a:r>
            <a:r>
              <a:rPr sz="1600" b="1" spc="-5" dirty="0">
                <a:latin typeface="Calibri"/>
                <a:cs typeface="Calibri"/>
              </a:rPr>
              <a:t>,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AMEN</a:t>
            </a:r>
            <a:r>
              <a:rPr sz="1600" b="1" spc="-15" dirty="0">
                <a:latin typeface="Calibri"/>
                <a:cs typeface="Calibri"/>
              </a:rPr>
              <a:t>E</a:t>
            </a:r>
            <a:r>
              <a:rPr sz="1600" b="1" spc="-5" dirty="0">
                <a:latin typeface="Calibri"/>
                <a:cs typeface="Calibri"/>
              </a:rPr>
              <a:t>S,D</a:t>
            </a:r>
            <a:r>
              <a:rPr sz="1600" b="1" spc="-15" dirty="0">
                <a:latin typeface="Calibri"/>
                <a:cs typeface="Calibri"/>
              </a:rPr>
              <a:t>I</a:t>
            </a:r>
            <a:r>
              <a:rPr sz="1600" b="1" spc="-5" dirty="0">
                <a:latin typeface="Calibri"/>
                <a:cs typeface="Calibri"/>
              </a:rPr>
              <a:t>M</a:t>
            </a:r>
            <a:r>
              <a:rPr sz="1600" b="1" spc="-125" dirty="0">
                <a:latin typeface="Calibri"/>
                <a:cs typeface="Calibri"/>
              </a:rPr>
              <a:t>A</a:t>
            </a:r>
            <a:r>
              <a:rPr sz="1600" b="1" spc="-10" dirty="0">
                <a:latin typeface="Calibri"/>
                <a:cs typeface="Calibri"/>
              </a:rPr>
              <a:t>TI  S,FESAPO,FRESISON,AEO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231407" y="685800"/>
            <a:ext cx="615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MODO DE SILOGISMOS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8744" y="195071"/>
            <a:ext cx="7903845" cy="1272540"/>
            <a:chOff x="618744" y="195071"/>
            <a:chExt cx="7903845" cy="12725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8744" y="195071"/>
              <a:ext cx="7903464" cy="127253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3564" y="260603"/>
              <a:ext cx="7772328" cy="1142206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34339" y="1844801"/>
            <a:ext cx="7449184" cy="3806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59715">
              <a:lnSpc>
                <a:spcPct val="100000"/>
              </a:lnSpc>
              <a:spcBef>
                <a:spcPts val="105"/>
              </a:spcBef>
            </a:pPr>
            <a:r>
              <a:rPr lang="es-EC" sz="2000" b="1" i="1" spc="5" dirty="0" smtClean="0">
                <a:latin typeface="Monotype Corsiva"/>
                <a:cs typeface="Monotype Corsiva"/>
              </a:rPr>
              <a:t>El</a:t>
            </a:r>
            <a:r>
              <a:rPr sz="2000" b="1" i="1" spc="430" dirty="0" smtClean="0">
                <a:latin typeface="Monotype Corsiva"/>
                <a:cs typeface="Monotype Corsiva"/>
              </a:rPr>
              <a:t> </a:t>
            </a:r>
            <a:r>
              <a:rPr sz="2000" b="1" i="1" spc="-5" dirty="0">
                <a:latin typeface="Monotype Corsiva"/>
                <a:cs typeface="Monotype Corsiva"/>
              </a:rPr>
              <a:t>silogismo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debe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contener</a:t>
            </a:r>
            <a:r>
              <a:rPr sz="2000" b="1" i="1" spc="42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solamente</a:t>
            </a:r>
            <a:r>
              <a:rPr sz="2000" b="1" i="1" spc="42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tres</a:t>
            </a:r>
            <a:r>
              <a:rPr sz="2000" b="1" i="1" spc="415" dirty="0">
                <a:latin typeface="Monotype Corsiva"/>
                <a:cs typeface="Monotype Corsiva"/>
              </a:rPr>
              <a:t> </a:t>
            </a:r>
            <a:r>
              <a:rPr sz="2000" b="1" i="1" spc="-5" dirty="0">
                <a:latin typeface="Monotype Corsiva"/>
                <a:cs typeface="Monotype Corsiva"/>
              </a:rPr>
              <a:t>términos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(mayor,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medio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y</a:t>
            </a:r>
            <a:r>
              <a:rPr sz="2000" b="1" i="1" spc="2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menor), </a:t>
            </a:r>
            <a:r>
              <a:rPr sz="2000" b="1" i="1" spc="-43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cada</a:t>
            </a:r>
            <a:r>
              <a:rPr sz="2000" b="1" i="1" spc="-55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uno</a:t>
            </a:r>
            <a:r>
              <a:rPr sz="2000" b="1" i="1" spc="-3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de</a:t>
            </a:r>
            <a:r>
              <a:rPr sz="2000" b="1" i="1" spc="-2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ellos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spc="-5" dirty="0">
                <a:latin typeface="Monotype Corsiva"/>
                <a:cs typeface="Monotype Corsiva"/>
              </a:rPr>
              <a:t>utilizado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en</a:t>
            </a:r>
            <a:r>
              <a:rPr sz="2000" b="1" i="1" spc="-3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un</a:t>
            </a:r>
            <a:r>
              <a:rPr sz="2000" b="1" i="1" spc="-1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mismo</a:t>
            </a:r>
            <a:r>
              <a:rPr sz="2000" b="1" i="1" spc="415" dirty="0">
                <a:latin typeface="Monotype Corsiva"/>
                <a:cs typeface="Monotype Corsiva"/>
              </a:rPr>
              <a:t> </a:t>
            </a:r>
            <a:r>
              <a:rPr sz="2000" b="1" i="1" spc="-5" dirty="0">
                <a:latin typeface="Monotype Corsiva"/>
                <a:cs typeface="Monotype Corsiva"/>
              </a:rPr>
              <a:t>sentido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en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un</a:t>
            </a:r>
            <a:r>
              <a:rPr sz="2000" b="1" i="1" spc="-5" dirty="0">
                <a:latin typeface="Monotype Corsiva"/>
                <a:cs typeface="Monotype Corsiva"/>
              </a:rPr>
              <a:t> razonamiento.</a:t>
            </a:r>
            <a:endParaRPr sz="2000" dirty="0">
              <a:latin typeface="Monotype Corsiva"/>
              <a:cs typeface="Monotype Corsiv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lang="es-EC" sz="2000" b="1" i="1" spc="5" dirty="0" smtClean="0">
                <a:latin typeface="Monotype Corsiva"/>
                <a:cs typeface="Monotype Corsiva"/>
              </a:rPr>
              <a:t>El </a:t>
            </a:r>
            <a:r>
              <a:rPr sz="2000" b="1" i="1" dirty="0" smtClean="0">
                <a:latin typeface="Monotype Corsiva"/>
                <a:cs typeface="Monotype Corsiva"/>
              </a:rPr>
              <a:t>t</a:t>
            </a:r>
            <a:r>
              <a:rPr lang="es-EC" sz="2000" b="1" i="1" dirty="0" smtClean="0">
                <a:latin typeface="Monotype Corsiva"/>
                <a:cs typeface="Monotype Corsiva"/>
              </a:rPr>
              <a:t>é</a:t>
            </a:r>
            <a:r>
              <a:rPr sz="2000" b="1" i="1" dirty="0" err="1" smtClean="0">
                <a:latin typeface="Monotype Corsiva"/>
                <a:cs typeface="Monotype Corsiva"/>
              </a:rPr>
              <a:t>rmino</a:t>
            </a:r>
            <a:r>
              <a:rPr sz="2000" b="1" i="1" spc="-40" dirty="0" smtClean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MEDIO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debe</a:t>
            </a:r>
            <a:r>
              <a:rPr sz="2000" b="1" i="1" spc="-55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estar</a:t>
            </a:r>
            <a:r>
              <a:rPr sz="2000" b="1" i="1" spc="40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contenido</a:t>
            </a:r>
            <a:r>
              <a:rPr sz="2000" b="1" i="1" spc="-4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solo</a:t>
            </a:r>
            <a:r>
              <a:rPr sz="2000" b="1" i="1" spc="-45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en</a:t>
            </a:r>
            <a:r>
              <a:rPr sz="2000" b="1" i="1" spc="-2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las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dos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premisas</a:t>
            </a:r>
            <a:r>
              <a:rPr sz="2000" b="1" i="1" spc="-4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,</a:t>
            </a:r>
            <a:r>
              <a:rPr sz="2000" b="1" i="1" spc="-25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jamás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en</a:t>
            </a:r>
            <a:r>
              <a:rPr sz="2000" b="1" i="1" spc="-2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la</a:t>
            </a:r>
            <a:endParaRPr sz="2000" dirty="0">
              <a:latin typeface="Monotype Corsiva"/>
              <a:cs typeface="Monotype Corsiva"/>
            </a:endParaRPr>
          </a:p>
          <a:p>
            <a:pPr marL="12700">
              <a:lnSpc>
                <a:spcPct val="100000"/>
              </a:lnSpc>
            </a:pPr>
            <a:r>
              <a:rPr sz="2000" b="1" i="1" dirty="0">
                <a:latin typeface="Monotype Corsiva"/>
                <a:cs typeface="Monotype Corsiva"/>
              </a:rPr>
              <a:t>conclusión.</a:t>
            </a:r>
            <a:endParaRPr sz="2000" dirty="0">
              <a:latin typeface="Monotype Corsiva"/>
              <a:cs typeface="Monotype Corsiva"/>
            </a:endParaRPr>
          </a:p>
          <a:p>
            <a:pPr marL="12700" marR="49530" algn="just">
              <a:lnSpc>
                <a:spcPct val="110000"/>
              </a:lnSpc>
              <a:spcBef>
                <a:spcPts val="240"/>
              </a:spcBef>
            </a:pPr>
            <a:r>
              <a:rPr lang="es-EC" sz="2000" b="1" i="1" dirty="0" smtClean="0">
                <a:latin typeface="Monotype Corsiva"/>
                <a:cs typeface="Monotype Corsiva"/>
              </a:rPr>
              <a:t>El </a:t>
            </a:r>
            <a:r>
              <a:rPr sz="2000" b="1" i="1" dirty="0" smtClean="0">
                <a:latin typeface="Monotype Corsiva"/>
                <a:cs typeface="Monotype Corsiva"/>
              </a:rPr>
              <a:t>t</a:t>
            </a:r>
            <a:r>
              <a:rPr lang="es-EC" sz="2000" b="1" i="1" dirty="0" smtClean="0">
                <a:latin typeface="Monotype Corsiva"/>
                <a:cs typeface="Monotype Corsiva"/>
              </a:rPr>
              <a:t>é</a:t>
            </a:r>
            <a:r>
              <a:rPr sz="2000" b="1" i="1" dirty="0" err="1" smtClean="0">
                <a:latin typeface="Monotype Corsiva"/>
                <a:cs typeface="Monotype Corsiva"/>
              </a:rPr>
              <a:t>rmino</a:t>
            </a:r>
            <a:r>
              <a:rPr sz="2000" b="1" i="1" dirty="0" smtClean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MEDIO</a:t>
            </a:r>
            <a:r>
              <a:rPr sz="2000" b="1" i="1" spc="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debe estar distribuido </a:t>
            </a:r>
            <a:r>
              <a:rPr sz="2000" b="1" i="1" spc="5" dirty="0">
                <a:latin typeface="Monotype Corsiva"/>
                <a:cs typeface="Monotype Corsiva"/>
              </a:rPr>
              <a:t>por lo menos en una </a:t>
            </a:r>
            <a:r>
              <a:rPr sz="2000" b="1" i="1" dirty="0">
                <a:latin typeface="Monotype Corsiva"/>
                <a:cs typeface="Monotype Corsiva"/>
              </a:rPr>
              <a:t>de </a:t>
            </a:r>
            <a:r>
              <a:rPr sz="2000" b="1" i="1" spc="5" dirty="0">
                <a:latin typeface="Monotype Corsiva"/>
                <a:cs typeface="Monotype Corsiva"/>
              </a:rPr>
              <a:t>las </a:t>
            </a:r>
            <a:r>
              <a:rPr sz="2000" b="1" i="1" dirty="0">
                <a:latin typeface="Monotype Corsiva"/>
                <a:cs typeface="Monotype Corsiva"/>
              </a:rPr>
              <a:t>premisas. </a:t>
            </a:r>
            <a:endParaRPr lang="es-EC" sz="2000" b="1" i="1" dirty="0" smtClean="0">
              <a:latin typeface="Monotype Corsiva"/>
              <a:cs typeface="Monotype Corsiva"/>
            </a:endParaRPr>
          </a:p>
          <a:p>
            <a:pPr marL="12700" marR="49530" algn="just">
              <a:lnSpc>
                <a:spcPct val="110000"/>
              </a:lnSpc>
              <a:spcBef>
                <a:spcPts val="240"/>
              </a:spcBef>
            </a:pPr>
            <a:r>
              <a:rPr lang="es-EC" sz="2000" b="1" i="1" spc="5" dirty="0">
                <a:latin typeface="Monotype Corsiva"/>
                <a:cs typeface="Monotype Corsiva"/>
              </a:rPr>
              <a:t>E</a:t>
            </a:r>
            <a:r>
              <a:rPr sz="2000" b="1" i="1" spc="5" dirty="0" smtClean="0">
                <a:latin typeface="Monotype Corsiva"/>
                <a:cs typeface="Monotype Corsiva"/>
              </a:rPr>
              <a:t>n </a:t>
            </a:r>
            <a:r>
              <a:rPr sz="2000" b="1" i="1" spc="5" dirty="0">
                <a:latin typeface="Monotype Corsiva"/>
                <a:cs typeface="Monotype Corsiva"/>
              </a:rPr>
              <a:t>la </a:t>
            </a:r>
            <a:r>
              <a:rPr sz="2000" b="1" i="1" dirty="0" smtClean="0">
                <a:latin typeface="Monotype Corsiva"/>
                <a:cs typeface="Monotype Corsiva"/>
              </a:rPr>
              <a:t>CONCLUSI</a:t>
            </a:r>
            <a:r>
              <a:rPr lang="es-EC" sz="2000" b="1" i="1" dirty="0" err="1" smtClean="0">
                <a:latin typeface="Monotype Corsiva"/>
                <a:cs typeface="Monotype Corsiva"/>
              </a:rPr>
              <a:t>Ó</a:t>
            </a:r>
            <a:r>
              <a:rPr sz="2000" b="1" i="1" dirty="0" smtClean="0">
                <a:latin typeface="Monotype Corsiva"/>
                <a:cs typeface="Monotype Corsiva"/>
              </a:rPr>
              <a:t>N</a:t>
            </a:r>
            <a:r>
              <a:rPr sz="2000" b="1" i="1" spc="5" dirty="0" smtClean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no </a:t>
            </a:r>
            <a:r>
              <a:rPr sz="2000" b="1" i="1" dirty="0">
                <a:latin typeface="Monotype Corsiva"/>
                <a:cs typeface="Monotype Corsiva"/>
              </a:rPr>
              <a:t>puede haber</a:t>
            </a:r>
            <a:r>
              <a:rPr sz="2000" b="1" i="1" spc="5" dirty="0">
                <a:latin typeface="Monotype Corsiva"/>
                <a:cs typeface="Monotype Corsiva"/>
              </a:rPr>
              <a:t> </a:t>
            </a:r>
            <a:r>
              <a:rPr sz="2000" b="1" i="1" spc="5" dirty="0" err="1">
                <a:latin typeface="Monotype Corsiva"/>
                <a:cs typeface="Monotype Corsiva"/>
              </a:rPr>
              <a:t>ningún</a:t>
            </a:r>
            <a:r>
              <a:rPr sz="2000" b="1" i="1" spc="5" dirty="0">
                <a:latin typeface="Monotype Corsiva"/>
                <a:cs typeface="Monotype Corsiva"/>
              </a:rPr>
              <a:t> </a:t>
            </a:r>
            <a:r>
              <a:rPr sz="2000" b="1" i="1" spc="-5" dirty="0" smtClean="0">
                <a:latin typeface="Monotype Corsiva"/>
                <a:cs typeface="Monotype Corsiva"/>
              </a:rPr>
              <a:t>t</a:t>
            </a:r>
            <a:r>
              <a:rPr lang="es-EC" sz="2000" b="1" i="1" spc="-5" dirty="0">
                <a:latin typeface="Monotype Corsiva"/>
                <a:cs typeface="Monotype Corsiva"/>
              </a:rPr>
              <a:t>é</a:t>
            </a:r>
            <a:r>
              <a:rPr sz="2000" b="1" i="1" spc="-5" dirty="0" err="1" smtClean="0">
                <a:latin typeface="Monotype Corsiva"/>
                <a:cs typeface="Monotype Corsiva"/>
              </a:rPr>
              <a:t>rmino</a:t>
            </a:r>
            <a:r>
              <a:rPr sz="2000" b="1" i="1" spc="-5" dirty="0" smtClean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distinto </a:t>
            </a:r>
            <a:r>
              <a:rPr sz="2000" b="1" i="1" spc="5" dirty="0">
                <a:latin typeface="Monotype Corsiva"/>
                <a:cs typeface="Monotype Corsiva"/>
              </a:rPr>
              <a:t>que no esta en </a:t>
            </a:r>
            <a:r>
              <a:rPr sz="2000" b="1" i="1" spc="1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las</a:t>
            </a:r>
            <a:r>
              <a:rPr sz="2000" b="1" i="1" spc="-45" dirty="0">
                <a:latin typeface="Monotype Corsiva"/>
                <a:cs typeface="Monotype Corsiva"/>
              </a:rPr>
              <a:t> </a:t>
            </a:r>
            <a:r>
              <a:rPr sz="2000" b="1" i="1" spc="-5" dirty="0">
                <a:latin typeface="Monotype Corsiva"/>
                <a:cs typeface="Monotype Corsiva"/>
              </a:rPr>
              <a:t>premisas.</a:t>
            </a:r>
            <a:endParaRPr sz="2000" dirty="0">
              <a:latin typeface="Monotype Corsiva"/>
              <a:cs typeface="Monotype Corsiv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lang="es-EC" sz="2000" b="1" i="1" spc="5" dirty="0" smtClean="0">
                <a:latin typeface="Monotype Corsiva"/>
                <a:cs typeface="Monotype Corsiva"/>
              </a:rPr>
              <a:t>De </a:t>
            </a:r>
            <a:r>
              <a:rPr sz="2000" b="1" i="1" spc="5" dirty="0" smtClean="0">
                <a:latin typeface="Monotype Corsiva"/>
                <a:cs typeface="Monotype Corsiva"/>
              </a:rPr>
              <a:t>dos</a:t>
            </a:r>
            <a:r>
              <a:rPr sz="2000" b="1" i="1" spc="-30" dirty="0" smtClean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premisas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afirmativas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no</a:t>
            </a:r>
            <a:r>
              <a:rPr sz="2000" b="1" i="1" spc="-1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se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puede</a:t>
            </a:r>
            <a:r>
              <a:rPr sz="2000" b="1" i="1" spc="-5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deducir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una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CONCLUSION</a:t>
            </a:r>
            <a:r>
              <a:rPr sz="2000" b="1" i="1" spc="409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negativa.</a:t>
            </a:r>
            <a:endParaRPr sz="2000" dirty="0">
              <a:latin typeface="Monotype Corsiva"/>
              <a:cs typeface="Monotype Corsiv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lang="es-EC" sz="2000" b="1" i="1" spc="5" dirty="0" smtClean="0">
                <a:latin typeface="Monotype Corsiva"/>
                <a:cs typeface="Monotype Corsiva"/>
              </a:rPr>
              <a:t>De </a:t>
            </a:r>
            <a:r>
              <a:rPr sz="2000" b="1" i="1" spc="5" dirty="0" smtClean="0">
                <a:latin typeface="Monotype Corsiva"/>
                <a:cs typeface="Monotype Corsiva"/>
              </a:rPr>
              <a:t>dos</a:t>
            </a:r>
            <a:r>
              <a:rPr sz="2000" b="1" i="1" spc="-25" dirty="0" smtClean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premisas</a:t>
            </a:r>
            <a:r>
              <a:rPr sz="2000" b="1" i="1" spc="-4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negativas,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nada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se</a:t>
            </a:r>
            <a:r>
              <a:rPr sz="2000" b="1" i="1" spc="-2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concluye</a:t>
            </a:r>
            <a:endParaRPr sz="2000" dirty="0">
              <a:latin typeface="Monotype Corsiva"/>
              <a:cs typeface="Monotype Corsiva"/>
            </a:endParaRPr>
          </a:p>
          <a:p>
            <a:pPr marL="12700" marR="676275">
              <a:lnSpc>
                <a:spcPct val="120000"/>
              </a:lnSpc>
            </a:pPr>
            <a:r>
              <a:rPr lang="es-EC" sz="2000" b="1" i="1" spc="5" dirty="0" smtClean="0">
                <a:latin typeface="Monotype Corsiva"/>
                <a:cs typeface="Monotype Corsiva"/>
              </a:rPr>
              <a:t>La </a:t>
            </a:r>
            <a:r>
              <a:rPr sz="2000" b="1" i="1" dirty="0" err="1" smtClean="0">
                <a:latin typeface="Monotype Corsiva"/>
                <a:cs typeface="Monotype Corsiva"/>
              </a:rPr>
              <a:t>conclusión</a:t>
            </a:r>
            <a:r>
              <a:rPr sz="2000" b="1" i="1" spc="-35" dirty="0" smtClean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sigue</a:t>
            </a:r>
            <a:r>
              <a:rPr sz="2000" b="1" i="1" spc="420" dirty="0">
                <a:latin typeface="Monotype Corsiva"/>
                <a:cs typeface="Monotype Corsiva"/>
              </a:rPr>
              <a:t> </a:t>
            </a:r>
            <a:r>
              <a:rPr sz="2000" b="1" i="1" spc="-5" dirty="0">
                <a:latin typeface="Monotype Corsiva"/>
                <a:cs typeface="Monotype Corsiva"/>
              </a:rPr>
              <a:t>siempre</a:t>
            </a:r>
            <a:r>
              <a:rPr sz="2000" b="1" i="1" spc="-4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al</a:t>
            </a:r>
            <a:r>
              <a:rPr sz="2000" b="1" i="1" spc="-20" dirty="0">
                <a:latin typeface="Monotype Corsiva"/>
                <a:cs typeface="Monotype Corsiva"/>
              </a:rPr>
              <a:t> </a:t>
            </a:r>
            <a:r>
              <a:rPr sz="2000" b="1" i="1" dirty="0" err="1">
                <a:latin typeface="Monotype Corsiva"/>
                <a:cs typeface="Monotype Corsiva"/>
              </a:rPr>
              <a:t>premisa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spc="5" dirty="0" smtClean="0">
                <a:latin typeface="Monotype Corsiva"/>
                <a:cs typeface="Monotype Corsiva"/>
              </a:rPr>
              <a:t>m</a:t>
            </a:r>
            <a:r>
              <a:rPr lang="es-EC" sz="2000" b="1" i="1" spc="5" dirty="0" smtClean="0">
                <a:latin typeface="Monotype Corsiva"/>
                <a:cs typeface="Monotype Corsiva"/>
              </a:rPr>
              <a:t>á</a:t>
            </a:r>
            <a:r>
              <a:rPr sz="2000" b="1" i="1" spc="5" dirty="0" smtClean="0">
                <a:latin typeface="Monotype Corsiva"/>
                <a:cs typeface="Monotype Corsiva"/>
              </a:rPr>
              <a:t>s</a:t>
            </a:r>
            <a:r>
              <a:rPr sz="2000" b="1" i="1" spc="-45" dirty="0" smtClean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débil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(particular</a:t>
            </a:r>
            <a:r>
              <a:rPr sz="2000" b="1" i="1" spc="-3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o</a:t>
            </a:r>
            <a:r>
              <a:rPr sz="2000" b="1" i="1" spc="15" dirty="0">
                <a:latin typeface="Monotype Corsiva"/>
                <a:cs typeface="Monotype Corsiva"/>
              </a:rPr>
              <a:t> </a:t>
            </a:r>
            <a:r>
              <a:rPr sz="2000" b="1" i="1" spc="-5" dirty="0">
                <a:latin typeface="Monotype Corsiva"/>
                <a:cs typeface="Monotype Corsiva"/>
              </a:rPr>
              <a:t>negativo). </a:t>
            </a:r>
            <a:r>
              <a:rPr sz="2000" b="1" i="1" spc="-430" dirty="0">
                <a:latin typeface="Monotype Corsiva"/>
                <a:cs typeface="Monotype Corsiva"/>
              </a:rPr>
              <a:t> </a:t>
            </a:r>
            <a:endParaRPr lang="es-EC" sz="2000" b="1" i="1" spc="-430" dirty="0" smtClean="0">
              <a:latin typeface="Monotype Corsiva"/>
              <a:cs typeface="Monotype Corsiva"/>
            </a:endParaRPr>
          </a:p>
          <a:p>
            <a:pPr marL="12700" marR="676275">
              <a:lnSpc>
                <a:spcPct val="120000"/>
              </a:lnSpc>
            </a:pPr>
            <a:r>
              <a:rPr lang="es-EC" sz="2000" b="1" i="1" dirty="0" smtClean="0">
                <a:latin typeface="Monotype Corsiva"/>
                <a:cs typeface="Monotype Corsiva"/>
              </a:rPr>
              <a:t>De </a:t>
            </a:r>
            <a:r>
              <a:rPr sz="2000" b="1" i="1" dirty="0" smtClean="0">
                <a:latin typeface="Monotype Corsiva"/>
                <a:cs typeface="Monotype Corsiva"/>
              </a:rPr>
              <a:t>dos</a:t>
            </a:r>
            <a:r>
              <a:rPr sz="2000" b="1" i="1" spc="-35" dirty="0" smtClean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premisas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particulares</a:t>
            </a:r>
            <a:r>
              <a:rPr sz="2000" b="1" i="1" spc="-50" dirty="0">
                <a:latin typeface="Monotype Corsiva"/>
                <a:cs typeface="Monotype Corsiva"/>
              </a:rPr>
              <a:t> </a:t>
            </a:r>
            <a:r>
              <a:rPr sz="2000" b="1" i="1" spc="5" dirty="0">
                <a:latin typeface="Monotype Corsiva"/>
                <a:cs typeface="Monotype Corsiva"/>
              </a:rPr>
              <a:t>nada</a:t>
            </a:r>
            <a:r>
              <a:rPr sz="2000" b="1" i="1" spc="-45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se</a:t>
            </a:r>
            <a:r>
              <a:rPr sz="2000" b="1" i="1" spc="-20" dirty="0">
                <a:latin typeface="Monotype Corsiva"/>
                <a:cs typeface="Monotype Corsiva"/>
              </a:rPr>
              <a:t> </a:t>
            </a:r>
            <a:r>
              <a:rPr sz="2000" b="1" i="1" dirty="0">
                <a:latin typeface="Monotype Corsiva"/>
                <a:cs typeface="Monotype Corsiva"/>
              </a:rPr>
              <a:t>concluye.</a:t>
            </a:r>
            <a:endParaRPr sz="2000" dirty="0">
              <a:latin typeface="Monotype Corsiva"/>
              <a:cs typeface="Monotype Corsi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417</Words>
  <Application>Microsoft Office PowerPoint</Application>
  <PresentationFormat>Presentación en pantalla (4:3)</PresentationFormat>
  <Paragraphs>85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22" baseType="lpstr">
      <vt:lpstr>Arial</vt:lpstr>
      <vt:lpstr>Arial Black</vt:lpstr>
      <vt:lpstr>Calibri</vt:lpstr>
      <vt:lpstr>Century Gothic</vt:lpstr>
      <vt:lpstr>Corbel</vt:lpstr>
      <vt:lpstr>Courier New</vt:lpstr>
      <vt:lpstr>Gill Sans MT</vt:lpstr>
      <vt:lpstr>Juice ITC</vt:lpstr>
      <vt:lpstr>Microsoft Uighur</vt:lpstr>
      <vt:lpstr>Monotype Corsiva</vt:lpstr>
      <vt:lpstr>Times New Roman</vt:lpstr>
      <vt:lpstr>Trebuchet MS</vt:lpstr>
      <vt:lpstr>Wingdings 3</vt:lpstr>
      <vt:lpstr>Espiral</vt:lpstr>
      <vt:lpstr>Silogismo</vt:lpstr>
      <vt:lpstr>ANTECEDENTE: DOS PREMISAS</vt:lpstr>
      <vt:lpstr>Presentación de PowerPoint</vt:lpstr>
      <vt:lpstr>CONCLUSIÓN</vt:lpstr>
      <vt:lpstr>Presentación de PowerPoint</vt:lpstr>
      <vt:lpstr>1°  2° 3°  FIGURA FIGURA FIGURA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Silogismo</dc:title>
  <cp:lastModifiedBy>Usuario de Windows</cp:lastModifiedBy>
  <cp:revision>7</cp:revision>
  <dcterms:created xsi:type="dcterms:W3CDTF">2021-02-24T02:04:15Z</dcterms:created>
  <dcterms:modified xsi:type="dcterms:W3CDTF">2021-02-24T14:14:56Z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2021-02-24T00:00:00Z</vt:filetime>
  </property>
</Properties>
</file>