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6" r:id="rId2"/>
  </p:sldMasterIdLst>
  <p:notesMasterIdLst>
    <p:notesMasterId r:id="rId10"/>
  </p:notesMasterIdLst>
  <p:sldIdLst>
    <p:sldId id="259" r:id="rId3"/>
    <p:sldId id="260" r:id="rId4"/>
    <p:sldId id="261" r:id="rId5"/>
    <p:sldId id="262" r:id="rId6"/>
    <p:sldId id="256" r:id="rId7"/>
    <p:sldId id="263" r:id="rId8"/>
    <p:sldId id="264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970" y="5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28C1-1424-437B-A3FB-04DCB931AFCC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3FC2D-D2AA-4DE9-A1C4-41E16D16D6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09467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59B37-F543-5A8C-8526-5AF3966FB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54371B-F89E-98F3-E6DA-138A67AE1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7D739-4E8C-561A-9ADE-B212FAD92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D0922-32CB-51EE-857F-93DB8F7C5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8D8862-8F54-DC69-9164-B1ADF6C2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48428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DC5C4-BE99-C9E0-E13E-3B28289BE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2645F6-00B0-7AD9-754B-9C15C7389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7D799A-ABB6-2767-E235-26BE707C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5F1D60-5E7E-E21C-E548-AE2D0642B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6C66F5-2BDC-8102-D655-4E4EAF81A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75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9E43EE-085C-B1A2-75A2-74D9EB3EE1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AE3F0D-2BA8-F1DA-543F-994AE8113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C006B8-E483-0B80-2834-7E1E2893C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29DDD4-845D-32CA-9CE1-40EA33E23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854211-9F32-29D5-0DA2-2A816A08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2140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064" y="2410921"/>
            <a:ext cx="8960219" cy="3861600"/>
          </a:xfrm>
        </p:spPr>
        <p:txBody>
          <a:bodyPr anchor="t">
            <a:noAutofit/>
          </a:bodyPr>
          <a:lstStyle>
            <a:lvl1pPr algn="l">
              <a:defRPr sz="76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9829799" y="3246438"/>
            <a:ext cx="4114800" cy="365125"/>
          </a:xfrm>
        </p:spPr>
        <p:txBody>
          <a:bodyPr/>
          <a:lstStyle>
            <a:lvl1pPr algn="ctr">
              <a:defRPr sz="1400"/>
            </a:lvl1pPr>
          </a:lstStyle>
          <a:p>
            <a:r>
              <a:rPr lang="en-ID" dirty="0"/>
              <a:t>PRESENTATION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35AAFEA-9797-719F-034E-1443278D0D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83792" y="1123641"/>
            <a:ext cx="5184775" cy="1197600"/>
          </a:xfrm>
        </p:spPr>
        <p:txBody>
          <a:bodyPr anchor="ctr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3858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5E2A2-57CA-76B4-7FC7-0E7E733D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6" y="575019"/>
            <a:ext cx="4876800" cy="1325563"/>
          </a:xfrm>
        </p:spPr>
        <p:txBody>
          <a:bodyPr anchor="t">
            <a:noAutofit/>
          </a:bodyPr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902CC6-0866-F6F1-FFC1-330B30DD73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FEAA7-A226-2E50-AD23-5FE2A5B986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69D59CD-16F0-1FCD-4958-4D193785951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783793" y="0"/>
            <a:ext cx="5798607" cy="6858000"/>
          </a:xfrm>
        </p:spPr>
        <p:txBody>
          <a:bodyPr/>
          <a:lstStyle/>
          <a:p>
            <a:endParaRPr lang="en-ID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1694355-D2F1-6177-CA10-2FB2BDCA94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4733" y="3072977"/>
            <a:ext cx="4631139" cy="31968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defRPr/>
            </a:lvl1pPr>
            <a:lvl2pPr>
              <a:spcBef>
                <a:spcPts val="400"/>
              </a:spcBef>
              <a:defRPr/>
            </a:lvl2pPr>
            <a:lvl3pPr>
              <a:spcBef>
                <a:spcPts val="400"/>
              </a:spcBef>
              <a:defRPr/>
            </a:lvl3pPr>
            <a:lvl4pPr>
              <a:spcBef>
                <a:spcPts val="400"/>
              </a:spcBef>
              <a:defRPr/>
            </a:lvl4pPr>
            <a:lvl5pPr>
              <a:spcBef>
                <a:spcPts val="4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3686FCB5-A714-48C5-F801-8BC93CA09E3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4733" y="2656167"/>
            <a:ext cx="4634868" cy="3696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924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25B17-B4A1-EB92-A298-388D035BB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7" y="570115"/>
            <a:ext cx="3323629" cy="5725248"/>
          </a:xfrm>
        </p:spPr>
        <p:txBody>
          <a:bodyPr anchor="ctr">
            <a:noAutofit/>
          </a:bodyPr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6CE9A8-062F-E52A-B822-F2C682A3C0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EDBD3-C06B-F685-6F3A-17047C93B3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CDEB065-BE89-3D91-17A6-55B54A0585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205357" y="579430"/>
            <a:ext cx="2120348" cy="5715933"/>
          </a:xfrm>
        </p:spPr>
        <p:txBody>
          <a:bodyPr/>
          <a:lstStyle/>
          <a:p>
            <a:endParaRPr lang="en-ID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9DCE6C6-C40C-F791-B3FF-EEAA2288C0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08418" y="1058563"/>
            <a:ext cx="4360149" cy="5236800"/>
          </a:xfrm>
        </p:spPr>
        <p:txBody>
          <a:bodyPr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D0A1734-9E96-C076-6109-08BEAB597B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08233" y="577373"/>
            <a:ext cx="4360800" cy="387187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15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25B17-B4A1-EB92-A298-388D035BB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7687" y="574467"/>
            <a:ext cx="6780880" cy="1325563"/>
          </a:xfrm>
        </p:spPr>
        <p:txBody>
          <a:bodyPr anchor="b">
            <a:no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6CE9A8-062F-E52A-B822-F2C682A3C0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EDBD3-C06B-F685-6F3A-17047C93B3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CDEB065-BE89-3D91-17A6-55B54A0585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9017" y="563302"/>
            <a:ext cx="3160552" cy="5720232"/>
          </a:xfrm>
        </p:spPr>
        <p:txBody>
          <a:bodyPr/>
          <a:lstStyle/>
          <a:p>
            <a:endParaRPr lang="en-ID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9DCE6C6-C40C-F791-B3FF-EEAA2288C0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87687" y="2625934"/>
            <a:ext cx="6780880" cy="36576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6D0ED4B-C12C-75E2-03E5-013A94AE89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87826" y="2281008"/>
            <a:ext cx="6780741" cy="314400"/>
          </a:xfrm>
        </p:spPr>
        <p:txBody>
          <a:bodyPr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751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007C1-A2D2-F1A6-D730-4F0C404C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8" y="4162370"/>
            <a:ext cx="4118757" cy="2278186"/>
          </a:xfrm>
        </p:spPr>
        <p:txBody>
          <a:bodyPr anchor="t">
            <a:noAutofit/>
          </a:bodyPr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CDCB85-C1AE-389B-180B-F0755C7558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B6781-E0BB-8244-2B18-81C5A89ABE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13D6F03-414F-3442-0C5B-EC885137816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9017" y="576078"/>
            <a:ext cx="3279453" cy="3279453"/>
          </a:xfrm>
        </p:spPr>
        <p:txBody>
          <a:bodyPr/>
          <a:lstStyle/>
          <a:p>
            <a:endParaRPr lang="en-ID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5E5AE0EA-E418-F652-0112-3BBECBF9F3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144065" y="576078"/>
            <a:ext cx="3279453" cy="3279453"/>
          </a:xfrm>
        </p:spPr>
        <p:txBody>
          <a:bodyPr/>
          <a:lstStyle/>
          <a:p>
            <a:endParaRPr lang="en-ID"/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AB61BF6E-948C-4AEB-61A4-244B2DE0358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9114" y="576078"/>
            <a:ext cx="3279453" cy="3279453"/>
          </a:xfrm>
        </p:spPr>
        <p:txBody>
          <a:bodyPr/>
          <a:lstStyle/>
          <a:p>
            <a:endParaRPr lang="en-ID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A50E1A-8491-728C-9FA7-3C2B65D8B0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82818" y="4496555"/>
            <a:ext cx="5985749" cy="1944000"/>
          </a:xfrm>
        </p:spPr>
        <p:txBody>
          <a:bodyPr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C11A40-5DE3-08FC-B5EC-62212BF67E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82818" y="4162369"/>
            <a:ext cx="5985933" cy="2712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5897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E07BE-2E01-93C2-881C-035E1AEEA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9052" y="566058"/>
            <a:ext cx="1924741" cy="5704114"/>
          </a:xfrm>
        </p:spPr>
        <p:txBody>
          <a:bodyPr vert="vert270" anchor="ctr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844A2B-1547-1655-29B9-2804D5FE37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14879-2CE9-2FEA-4087-F8FC1C8C0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EEB0609-9FA3-D912-5F69-9CD9658CA1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9017" y="1428516"/>
            <a:ext cx="3067418" cy="4000969"/>
          </a:xfrm>
        </p:spPr>
        <p:txBody>
          <a:bodyPr/>
          <a:lstStyle/>
          <a:p>
            <a:endParaRPr lang="en-ID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1A2439D-33F0-4626-5731-8FB5D5295A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76409" y="1597361"/>
            <a:ext cx="4992158" cy="4207567"/>
          </a:xfrm>
        </p:spPr>
        <p:txBody>
          <a:bodyPr anchor="t">
            <a:noAutofit/>
          </a:bodyPr>
          <a:lstStyle>
            <a:lvl1pPr>
              <a:spcBef>
                <a:spcPts val="400"/>
              </a:spcBef>
              <a:defRPr/>
            </a:lvl1pPr>
            <a:lvl2pPr>
              <a:spcBef>
                <a:spcPts val="400"/>
              </a:spcBef>
              <a:defRPr/>
            </a:lvl2pPr>
            <a:lvl3pPr>
              <a:spcBef>
                <a:spcPts val="400"/>
              </a:spcBef>
              <a:defRPr/>
            </a:lvl3pPr>
            <a:lvl4pPr>
              <a:spcBef>
                <a:spcPts val="400"/>
              </a:spcBef>
              <a:defRPr/>
            </a:lvl4pPr>
            <a:lvl5pPr>
              <a:spcBef>
                <a:spcPts val="4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81CC2E2-7A85-770A-CED5-0E6F307BA9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76409" y="1248046"/>
            <a:ext cx="4992158" cy="3048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0786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E07BE-2E01-93C2-881C-035E1AEEA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1426" y="573517"/>
            <a:ext cx="4307141" cy="1454400"/>
          </a:xfrm>
        </p:spPr>
        <p:txBody>
          <a:bodyPr anchor="t">
            <a:noAutofit/>
          </a:bodyPr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844A2B-1547-1655-29B9-2804D5FE37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14879-2CE9-2FEA-4087-F8FC1C8C0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EEB0609-9FA3-D912-5F69-9CD9658CA1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9017" y="619622"/>
            <a:ext cx="5618760" cy="5618400"/>
          </a:xfrm>
        </p:spPr>
        <p:txBody>
          <a:bodyPr/>
          <a:lstStyle/>
          <a:p>
            <a:endParaRPr lang="en-ID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1A2439D-33F0-4626-5731-8FB5D5295A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61426" y="2841588"/>
            <a:ext cx="4307141" cy="36144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9F0EDF-ED0D-7DF6-3D16-36E44C839E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61150" y="2474023"/>
            <a:ext cx="4307417" cy="3336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6522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D8E67-9FD7-A8F8-75F6-2FF3CD0DE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7" y="501649"/>
            <a:ext cx="10369550" cy="758604"/>
          </a:xfrm>
        </p:spPr>
        <p:txBody>
          <a:bodyPr anchor="t">
            <a:noAutofit/>
          </a:bodyPr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EFFE8E-6F6C-1E23-79C9-808201616E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39AAF-82A4-7672-8873-E691CE5C39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2550198D-18A3-B15D-CC93-17763FFE6A9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9017" y="3233531"/>
            <a:ext cx="3122820" cy="3122820"/>
          </a:xfrm>
        </p:spPr>
        <p:txBody>
          <a:bodyPr/>
          <a:lstStyle/>
          <a:p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CE06D47-5795-E8A4-6688-63C0FCAB2B9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45747" y="3233531"/>
            <a:ext cx="3122820" cy="3122820"/>
          </a:xfrm>
        </p:spPr>
        <p:txBody>
          <a:bodyPr/>
          <a:lstStyle/>
          <a:p>
            <a:endParaRPr lang="en-ID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BFB99BAA-F395-0232-ED1F-8AC6BA5C78B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22381" y="3233531"/>
            <a:ext cx="3122820" cy="3122820"/>
          </a:xfrm>
        </p:spPr>
        <p:txBody>
          <a:bodyPr/>
          <a:lstStyle/>
          <a:p>
            <a:endParaRPr lang="en-ID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7F44B7A2-957C-93E8-8209-7EE97327682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5734" y="1702061"/>
            <a:ext cx="10392833" cy="14376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7F51D89-C7C9-35E8-B687-68AAC511FED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75734" y="1340909"/>
            <a:ext cx="10392833" cy="3360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817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1752C-1ECB-360D-2D71-07E821B68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0154E2-A41B-9058-424E-B1B160129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B293DD-59FE-3CEA-80D3-BDC3B212F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9D2C46-8C43-6A03-ED7D-88CB5514B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BBABB5-3B27-79BE-D31E-4CA20DD1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41488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B309-9F80-5BE3-F82C-91733414C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7" y="3640482"/>
            <a:ext cx="3478419" cy="2809378"/>
          </a:xfrm>
        </p:spPr>
        <p:txBody>
          <a:bodyPr anchor="t">
            <a:noAutofit/>
          </a:bodyPr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27C05-E3B0-EFC4-2286-5860D4A1AC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3CF6B-04E5-9AB9-2466-0284576F03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54F23F8-6331-43CC-E76A-052E46B775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9016" y="562709"/>
            <a:ext cx="4994450" cy="2866292"/>
          </a:xfrm>
        </p:spPr>
        <p:txBody>
          <a:bodyPr/>
          <a:lstStyle/>
          <a:p>
            <a:endParaRPr lang="en-ID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11F901-3943-1C25-A696-666A0EBDBC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90380" y="4054660"/>
            <a:ext cx="6678187" cy="2395200"/>
          </a:xfrm>
        </p:spPr>
        <p:txBody>
          <a:bodyPr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79263BE0-4D84-7BD4-D81B-B266C5C1C47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974117" y="562709"/>
            <a:ext cx="4994450" cy="2866292"/>
          </a:xfrm>
        </p:spPr>
        <p:txBody>
          <a:bodyPr/>
          <a:lstStyle/>
          <a:p>
            <a:endParaRPr lang="en-ID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3F9E850-0A01-918A-C1F1-461E6D7C1A1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90380" y="3640666"/>
            <a:ext cx="6678187" cy="3432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7659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5908D4B-9946-0E0A-8BEE-BB1C6BFDBDE6}"/>
              </a:ext>
            </a:extLst>
          </p:cNvPr>
          <p:cNvSpPr/>
          <p:nvPr userDrawn="1"/>
        </p:nvSpPr>
        <p:spPr>
          <a:xfrm>
            <a:off x="4275667" y="2355849"/>
            <a:ext cx="6692532" cy="16425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ID" sz="1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5007C1-A2D2-F1A6-D730-4F0C404C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6035" y="619623"/>
            <a:ext cx="6692532" cy="1633247"/>
          </a:xfrm>
        </p:spPr>
        <p:txBody>
          <a:bodyPr anchor="t">
            <a:noAutofit/>
          </a:bodyPr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CDCB85-C1AE-389B-180B-F0755C7558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B6781-E0BB-8244-2B18-81C5A89ABE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13D6F03-414F-3442-0C5B-EC885137816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9017" y="619622"/>
            <a:ext cx="3279453" cy="3279453"/>
          </a:xfrm>
        </p:spPr>
        <p:txBody>
          <a:bodyPr/>
          <a:lstStyle/>
          <a:p>
            <a:endParaRPr lang="en-ID"/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AB61BF6E-948C-4AEB-61A4-244B2DE0358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90380" y="4162370"/>
            <a:ext cx="2278187" cy="2278187"/>
          </a:xfrm>
        </p:spPr>
        <p:txBody>
          <a:bodyPr/>
          <a:lstStyle/>
          <a:p>
            <a:endParaRPr lang="en-ID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A50E1A-8491-728C-9FA7-3C2B65D8B0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9017" y="4385089"/>
            <a:ext cx="7732183" cy="2054400"/>
          </a:xfrm>
        </p:spPr>
        <p:txBody>
          <a:bodyPr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3">
            <a:extLst>
              <a:ext uri="{FF2B5EF4-FFF2-40B4-BE49-F238E27FC236}">
                <a16:creationId xmlns:a16="http://schemas.microsoft.com/office/drawing/2014/main" id="{AD539BA3-D11E-897F-CE18-588B0DC93D9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76035" y="2607013"/>
            <a:ext cx="6692532" cy="1382400"/>
          </a:xfrm>
          <a:noFill/>
        </p:spPr>
        <p:txBody>
          <a:bodyPr lIns="90000" tIns="46800" rIns="90000" bIns="4680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F910887-9DF9-8E41-CBB1-3C2A4179AC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9017" y="4126524"/>
            <a:ext cx="7732183" cy="2496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8F6B920-074C-FD0C-40EB-802122795E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75667" y="2355849"/>
            <a:ext cx="6692900" cy="249599"/>
          </a:xfrm>
          <a:noFill/>
        </p:spPr>
        <p:txBody>
          <a:bodyPr anchor="ctr" anchorCtr="0">
            <a:noAutofit/>
          </a:bodyPr>
          <a:lstStyle>
            <a:lvl1pPr>
              <a:defRPr sz="125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1053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umns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4419B-0A7A-D6A9-278B-3CB3F6B1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860" y="619622"/>
            <a:ext cx="4448707" cy="1968969"/>
          </a:xfrm>
        </p:spPr>
        <p:txBody>
          <a:bodyPr anchor="t">
            <a:noAutofit/>
          </a:bodyPr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475DCC-A5DC-45EE-5280-E6AF55C5FB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554E76-F34B-95F8-FD2E-0312C265AE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FD592EB7-0888-4601-189D-47D758F2EA2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83792" cy="3855843"/>
          </a:xfrm>
        </p:spPr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D5089FCE-DB18-D776-A8F9-8E69AD01AAD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75734" y="4512078"/>
            <a:ext cx="5208058" cy="1987053"/>
          </a:xfrm>
        </p:spPr>
        <p:txBody>
          <a:bodyPr>
            <a:noAutofit/>
          </a:bodyPr>
          <a:lstStyle>
            <a:lvl1pPr>
              <a:defRPr>
                <a:latin typeface="+mn-lt"/>
                <a:ea typeface="Cascadia Mono SemiBold" panose="020B0609020000020004" pitchFamily="49" charset="0"/>
                <a:cs typeface="Cascadia Mono SemiBold" panose="020B0609020000020004" pitchFamily="49" charset="0"/>
              </a:defRPr>
            </a:lvl1pPr>
            <a:lvl2pPr>
              <a:defRPr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defRPr>
            </a:lvl2pPr>
            <a:lvl3pPr>
              <a:defRPr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defRPr>
            </a:lvl3pPr>
            <a:lvl4pPr>
              <a:defRPr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defRPr>
            </a:lvl4pPr>
            <a:lvl5pPr>
              <a:defRPr>
                <a:latin typeface="Cascadia Mono SemiBold" panose="020B0609020000020004" pitchFamily="49" charset="0"/>
                <a:ea typeface="Cascadia Mono SemiBold" panose="020B0609020000020004" pitchFamily="49" charset="0"/>
                <a:cs typeface="Cascadia Mono SemiBold" panose="020B0609020000020004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0477A3C-2108-3003-027C-E88B14294EA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519862" y="3429000"/>
            <a:ext cx="4448705" cy="2852921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3447C4F-9DF9-4C69-F400-0A0CE900741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75733" y="4066517"/>
            <a:ext cx="5208059" cy="4032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FE6426-8335-E1C3-FB13-43F08A52D6E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519862" y="3091241"/>
            <a:ext cx="4448706" cy="2880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31044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6442312-9E63-3A81-2CB4-8F85F5C2CD49}"/>
              </a:ext>
            </a:extLst>
          </p:cNvPr>
          <p:cNvSpPr/>
          <p:nvPr userDrawn="1"/>
        </p:nvSpPr>
        <p:spPr>
          <a:xfrm>
            <a:off x="0" y="1945185"/>
            <a:ext cx="3878469" cy="49128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ID" sz="1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70176E-FDDF-30CB-EB74-A75B39D05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694" y="501649"/>
            <a:ext cx="10270873" cy="1325563"/>
          </a:xfrm>
        </p:spPr>
        <p:txBody>
          <a:bodyPr anchor="t">
            <a:noAutofit/>
          </a:bodyPr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C0C34D-8F75-41B3-4243-E45FBD015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13D18-EF04-D403-494B-02A03A28BC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A0E6078-78A1-619C-E7B0-63DBC649FF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9017" y="2686751"/>
            <a:ext cx="2702983" cy="366960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3E87E0F-2528-3A8B-F312-9C9235E586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58771" y="2686751"/>
            <a:ext cx="2850043" cy="36696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A75F903-A46A-31EE-9532-17999D9477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9016" y="2275974"/>
            <a:ext cx="2702984" cy="369600"/>
          </a:xfrm>
        </p:spPr>
        <p:txBody>
          <a:bodyPr anchor="b">
            <a:noAutofit/>
          </a:bodyPr>
          <a:lstStyle>
            <a:lvl1pPr>
              <a:defRPr sz="125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746F59D-CF95-DEC8-5CAA-EE08708A535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8771" y="2275974"/>
            <a:ext cx="2851200" cy="3696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CDD7BE0-BC6C-5AE9-BCEE-9C91EA7B4B4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18524" y="2686751"/>
            <a:ext cx="2850043" cy="36696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C0FB17E-6098-251C-5B8E-56C2FE57DE9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117367" y="2275974"/>
            <a:ext cx="2851200" cy="369600"/>
          </a:xfrm>
        </p:spPr>
        <p:txBody>
          <a:bodyPr anchor="b">
            <a:noAutofit/>
          </a:bodyPr>
          <a:lstStyle>
            <a:lvl1pPr>
              <a:defRPr sz="125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18244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r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EEB1E-7063-62F6-6178-84A09252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7" y="583764"/>
            <a:ext cx="10369550" cy="962400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U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688764-10F6-E04C-94EB-0287F12582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32E04-1353-E30E-552C-E54A3DA074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5" name="Chart Placeholder 22">
            <a:extLst>
              <a:ext uri="{FF2B5EF4-FFF2-40B4-BE49-F238E27FC236}">
                <a16:creationId xmlns:a16="http://schemas.microsoft.com/office/drawing/2014/main" id="{10D922AA-24B6-6B14-7A38-DBC7EDED764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1200000" y="1738097"/>
            <a:ext cx="2037784" cy="16842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FB6B8F6-C436-9978-2F4B-4A4FAEFE520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31381" y="4112515"/>
            <a:ext cx="2396467" cy="240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504E407-1287-6C2D-410A-98BC0C86744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583792" y="1711315"/>
            <a:ext cx="2400000" cy="4802400"/>
          </a:xfrm>
        </p:spPr>
        <p:txBody>
          <a:bodyPr/>
          <a:lstStyle/>
          <a:p>
            <a:endParaRPr lang="en-UZ"/>
          </a:p>
        </p:txBody>
      </p:sp>
      <p:sp>
        <p:nvSpPr>
          <p:cNvPr id="10" name="Chart Placeholder 22">
            <a:extLst>
              <a:ext uri="{FF2B5EF4-FFF2-40B4-BE49-F238E27FC236}">
                <a16:creationId xmlns:a16="http://schemas.microsoft.com/office/drawing/2014/main" id="{1BE74FB2-1D73-647C-5C92-0AA274565BB5}"/>
              </a:ext>
            </a:extLst>
          </p:cNvPr>
          <p:cNvSpPr>
            <a:spLocks noGrp="1"/>
          </p:cNvSpPr>
          <p:nvPr>
            <p:ph type="chart" sz="quarter" idx="30"/>
          </p:nvPr>
        </p:nvSpPr>
        <p:spPr>
          <a:xfrm>
            <a:off x="8329800" y="1738097"/>
            <a:ext cx="2037784" cy="16842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27C4768-2F14-E327-6DA3-6E37F58CFAB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031381" y="3535556"/>
            <a:ext cx="2396467" cy="484860"/>
          </a:xfrm>
        </p:spPr>
        <p:txBody>
          <a:bodyPr anchor="b">
            <a:noAutofit/>
          </a:bodyPr>
          <a:lstStyle>
            <a:lvl1pPr algn="ctr">
              <a:defRPr sz="1250" b="1"/>
            </a:lvl1pPr>
            <a:lvl2pPr>
              <a:defRPr sz="933" b="1"/>
            </a:lvl2pPr>
            <a:lvl3pPr>
              <a:defRPr sz="800" b="1"/>
            </a:lvl3pPr>
            <a:lvl4pPr>
              <a:defRPr sz="733" b="1"/>
            </a:lvl4pPr>
            <a:lvl5pPr>
              <a:defRPr sz="733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E210F19-1CD2-510F-9EF1-7A725C1F083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148693" y="3535556"/>
            <a:ext cx="2399999" cy="484860"/>
          </a:xfrm>
        </p:spPr>
        <p:txBody>
          <a:bodyPr anchor="b">
            <a:noAutofit/>
          </a:bodyPr>
          <a:lstStyle>
            <a:lvl1pPr algn="ctr">
              <a:defRPr sz="1250" b="1"/>
            </a:lvl1pPr>
            <a:lvl2pPr>
              <a:defRPr sz="933" b="1"/>
            </a:lvl2pPr>
            <a:lvl3pPr>
              <a:defRPr sz="800" b="1"/>
            </a:lvl3pPr>
            <a:lvl4pPr>
              <a:defRPr sz="733" b="1"/>
            </a:lvl4pPr>
            <a:lvl5pPr>
              <a:defRPr sz="733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01CE4C3-5BFE-BA45-1C06-0F5D8259E6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154626" y="4111315"/>
            <a:ext cx="2402400" cy="240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5754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har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EEB1E-7063-62F6-6178-84A09252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7" y="583764"/>
            <a:ext cx="10369550" cy="962400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U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688764-10F6-E04C-94EB-0287F12582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32E04-1353-E30E-552C-E54A3DA074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5" name="Chart Placeholder 22">
            <a:extLst>
              <a:ext uri="{FF2B5EF4-FFF2-40B4-BE49-F238E27FC236}">
                <a16:creationId xmlns:a16="http://schemas.microsoft.com/office/drawing/2014/main" id="{10D922AA-24B6-6B14-7A38-DBC7EDED764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1237772" y="1738097"/>
            <a:ext cx="2037784" cy="16842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FB6B8F6-C436-9978-2F4B-4A4FAEFE520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54623" y="4123971"/>
            <a:ext cx="2402400" cy="240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hart Placeholder 22">
            <a:extLst>
              <a:ext uri="{FF2B5EF4-FFF2-40B4-BE49-F238E27FC236}">
                <a16:creationId xmlns:a16="http://schemas.microsoft.com/office/drawing/2014/main" id="{1BE74FB2-1D73-647C-5C92-0AA274565BB5}"/>
              </a:ext>
            </a:extLst>
          </p:cNvPr>
          <p:cNvSpPr>
            <a:spLocks noGrp="1"/>
          </p:cNvSpPr>
          <p:nvPr>
            <p:ph type="chart" sz="quarter" idx="30"/>
          </p:nvPr>
        </p:nvSpPr>
        <p:spPr>
          <a:xfrm>
            <a:off x="8329800" y="1738097"/>
            <a:ext cx="2037784" cy="16842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27C4768-2F14-E327-6DA3-6E37F58CFAB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057469" y="3535556"/>
            <a:ext cx="2399999" cy="484860"/>
          </a:xfrm>
        </p:spPr>
        <p:txBody>
          <a:bodyPr anchor="b">
            <a:noAutofit/>
          </a:bodyPr>
          <a:lstStyle>
            <a:lvl1pPr algn="ctr">
              <a:defRPr sz="1250" b="1"/>
            </a:lvl1pPr>
            <a:lvl2pPr>
              <a:defRPr sz="933" b="1"/>
            </a:lvl2pPr>
            <a:lvl3pPr>
              <a:defRPr sz="800" b="1"/>
            </a:lvl3pPr>
            <a:lvl4pPr>
              <a:defRPr sz="733" b="1"/>
            </a:lvl4pPr>
            <a:lvl5pPr>
              <a:defRPr sz="733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E210F19-1CD2-510F-9EF1-7A725C1F083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148693" y="3535556"/>
            <a:ext cx="2399999" cy="484860"/>
          </a:xfrm>
        </p:spPr>
        <p:txBody>
          <a:bodyPr anchor="b">
            <a:noAutofit/>
          </a:bodyPr>
          <a:lstStyle>
            <a:lvl1pPr algn="ctr">
              <a:defRPr sz="1250" b="1"/>
            </a:lvl1pPr>
            <a:lvl2pPr>
              <a:defRPr sz="933" b="1"/>
            </a:lvl2pPr>
            <a:lvl3pPr>
              <a:defRPr sz="800" b="1"/>
            </a:lvl3pPr>
            <a:lvl4pPr>
              <a:defRPr sz="733" b="1"/>
            </a:lvl4pPr>
            <a:lvl5pPr>
              <a:defRPr sz="733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01CE4C3-5BFE-BA45-1C06-0F5D8259E6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154626" y="4111315"/>
            <a:ext cx="2402400" cy="240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hart Placeholder 22">
            <a:extLst>
              <a:ext uri="{FF2B5EF4-FFF2-40B4-BE49-F238E27FC236}">
                <a16:creationId xmlns:a16="http://schemas.microsoft.com/office/drawing/2014/main" id="{6034BEDD-4A10-0EE9-2B80-CC48F6463E58}"/>
              </a:ext>
            </a:extLst>
          </p:cNvPr>
          <p:cNvSpPr>
            <a:spLocks noGrp="1"/>
          </p:cNvSpPr>
          <p:nvPr>
            <p:ph type="chart" sz="quarter" idx="34"/>
          </p:nvPr>
        </p:nvSpPr>
        <p:spPr>
          <a:xfrm>
            <a:off x="4764900" y="1738097"/>
            <a:ext cx="2037784" cy="16842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9AF6507D-02F3-DCED-4A26-289016D4AA4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592749" y="3535556"/>
            <a:ext cx="2399999" cy="484860"/>
          </a:xfrm>
        </p:spPr>
        <p:txBody>
          <a:bodyPr anchor="b">
            <a:noAutofit/>
          </a:bodyPr>
          <a:lstStyle>
            <a:lvl1pPr algn="ctr">
              <a:defRPr sz="1250" b="1"/>
            </a:lvl1pPr>
            <a:lvl2pPr>
              <a:defRPr sz="933" b="1"/>
            </a:lvl2pPr>
            <a:lvl3pPr>
              <a:defRPr sz="800" b="1"/>
            </a:lvl3pPr>
            <a:lvl4pPr>
              <a:defRPr sz="733" b="1"/>
            </a:lvl4pPr>
            <a:lvl5pPr>
              <a:defRPr sz="733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1DD65D9A-82AD-5F53-C8F5-B476568A76B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604627" y="4111315"/>
            <a:ext cx="2402400" cy="240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674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har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EEB1E-7063-62F6-6178-84A09252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7" y="583764"/>
            <a:ext cx="10369550" cy="962400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U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688764-10F6-E04C-94EB-0287F12582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32E04-1353-E30E-552C-E54A3DA074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5" name="Chart Placeholder 22">
            <a:extLst>
              <a:ext uri="{FF2B5EF4-FFF2-40B4-BE49-F238E27FC236}">
                <a16:creationId xmlns:a16="http://schemas.microsoft.com/office/drawing/2014/main" id="{10D922AA-24B6-6B14-7A38-DBC7EDED764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758041" y="1738097"/>
            <a:ext cx="2037784" cy="16842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FB6B8F6-C436-9978-2F4B-4A4FAEFE520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5733" y="4111315"/>
            <a:ext cx="2402400" cy="240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hart Placeholder 22">
            <a:extLst>
              <a:ext uri="{FF2B5EF4-FFF2-40B4-BE49-F238E27FC236}">
                <a16:creationId xmlns:a16="http://schemas.microsoft.com/office/drawing/2014/main" id="{1BE74FB2-1D73-647C-5C92-0AA274565BB5}"/>
              </a:ext>
            </a:extLst>
          </p:cNvPr>
          <p:cNvSpPr>
            <a:spLocks noGrp="1"/>
          </p:cNvSpPr>
          <p:nvPr>
            <p:ph type="chart" sz="quarter" idx="30"/>
          </p:nvPr>
        </p:nvSpPr>
        <p:spPr>
          <a:xfrm>
            <a:off x="8735824" y="1744717"/>
            <a:ext cx="2037784" cy="16842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27C4768-2F14-E327-6DA3-6E37F58CFAB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81086" y="3537499"/>
            <a:ext cx="2399999" cy="484860"/>
          </a:xfrm>
        </p:spPr>
        <p:txBody>
          <a:bodyPr anchor="b">
            <a:noAutofit/>
          </a:bodyPr>
          <a:lstStyle>
            <a:lvl1pPr algn="ctr">
              <a:defRPr sz="1250" b="1"/>
            </a:lvl1pPr>
            <a:lvl2pPr>
              <a:defRPr sz="933" b="1"/>
            </a:lvl2pPr>
            <a:lvl3pPr>
              <a:defRPr sz="800" b="1"/>
            </a:lvl3pPr>
            <a:lvl4pPr>
              <a:defRPr sz="733" b="1"/>
            </a:lvl4pPr>
            <a:lvl5pPr>
              <a:defRPr sz="733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E210F19-1CD2-510F-9EF1-7A725C1F083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554717" y="3540182"/>
            <a:ext cx="2399999" cy="484860"/>
          </a:xfrm>
        </p:spPr>
        <p:txBody>
          <a:bodyPr anchor="b">
            <a:noAutofit/>
          </a:bodyPr>
          <a:lstStyle>
            <a:lvl1pPr algn="ctr">
              <a:defRPr sz="1250" b="1"/>
            </a:lvl1pPr>
            <a:lvl2pPr>
              <a:defRPr sz="933" b="1"/>
            </a:lvl2pPr>
            <a:lvl3pPr>
              <a:defRPr sz="800" b="1"/>
            </a:lvl3pPr>
            <a:lvl4pPr>
              <a:defRPr sz="733" b="1"/>
            </a:lvl4pPr>
            <a:lvl5pPr>
              <a:defRPr sz="733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01CE4C3-5BFE-BA45-1C06-0F5D8259E6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566167" y="4111315"/>
            <a:ext cx="2402400" cy="240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hart Placeholder 22">
            <a:extLst>
              <a:ext uri="{FF2B5EF4-FFF2-40B4-BE49-F238E27FC236}">
                <a16:creationId xmlns:a16="http://schemas.microsoft.com/office/drawing/2014/main" id="{6034BEDD-4A10-0EE9-2B80-CC48F6463E58}"/>
              </a:ext>
            </a:extLst>
          </p:cNvPr>
          <p:cNvSpPr>
            <a:spLocks noGrp="1"/>
          </p:cNvSpPr>
          <p:nvPr>
            <p:ph type="chart" sz="quarter" idx="34"/>
          </p:nvPr>
        </p:nvSpPr>
        <p:spPr>
          <a:xfrm>
            <a:off x="3370625" y="1744717"/>
            <a:ext cx="2037784" cy="16842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9AF6507D-02F3-DCED-4A26-289016D4AA4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189519" y="3537499"/>
            <a:ext cx="2399999" cy="484860"/>
          </a:xfrm>
        </p:spPr>
        <p:txBody>
          <a:bodyPr anchor="b">
            <a:noAutofit/>
          </a:bodyPr>
          <a:lstStyle>
            <a:lvl1pPr algn="ctr">
              <a:defRPr sz="1250" b="1"/>
            </a:lvl1pPr>
            <a:lvl2pPr>
              <a:defRPr sz="933" b="1"/>
            </a:lvl2pPr>
            <a:lvl3pPr>
              <a:defRPr sz="800" b="1"/>
            </a:lvl3pPr>
            <a:lvl4pPr>
              <a:defRPr sz="733" b="1"/>
            </a:lvl4pPr>
            <a:lvl5pPr>
              <a:defRPr sz="733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1DD65D9A-82AD-5F53-C8F5-B476568A76B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3189518" y="4111315"/>
            <a:ext cx="2402400" cy="240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8B133C47-E461-5076-CFB7-81D33483F78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971041" y="4111315"/>
            <a:ext cx="2402400" cy="2402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610F9E3-7283-B27D-D134-C4587A57822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971041" y="3530456"/>
            <a:ext cx="2399999" cy="484860"/>
          </a:xfrm>
        </p:spPr>
        <p:txBody>
          <a:bodyPr anchor="b">
            <a:noAutofit/>
          </a:bodyPr>
          <a:lstStyle>
            <a:lvl1pPr algn="ctr">
              <a:defRPr sz="1250" b="1"/>
            </a:lvl1pPr>
            <a:lvl2pPr>
              <a:defRPr sz="933" b="1"/>
            </a:lvl2pPr>
            <a:lvl3pPr>
              <a:defRPr sz="800" b="1"/>
            </a:lvl3pPr>
            <a:lvl4pPr>
              <a:defRPr sz="733" b="1"/>
            </a:lvl4pPr>
            <a:lvl5pPr>
              <a:defRPr sz="733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hart Placeholder 22">
            <a:extLst>
              <a:ext uri="{FF2B5EF4-FFF2-40B4-BE49-F238E27FC236}">
                <a16:creationId xmlns:a16="http://schemas.microsoft.com/office/drawing/2014/main" id="{55CE330B-87B2-E709-8431-E977F2430003}"/>
              </a:ext>
            </a:extLst>
          </p:cNvPr>
          <p:cNvSpPr>
            <a:spLocks noGrp="1"/>
          </p:cNvSpPr>
          <p:nvPr>
            <p:ph type="chart" sz="quarter" idx="39"/>
          </p:nvPr>
        </p:nvSpPr>
        <p:spPr>
          <a:xfrm>
            <a:off x="6152148" y="1744717"/>
            <a:ext cx="2037784" cy="168428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054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8A9BB-4EB7-026F-4816-EB928B5DD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7" y="583764"/>
            <a:ext cx="10369550" cy="960000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U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15F750-4EF6-B33F-4FD2-2D9576B1F3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428C6-0B9B-0025-A8AE-3EE85EAAD7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C73C4683-1814-6BFA-2362-08272BB995A4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1184191" y="2398620"/>
            <a:ext cx="9199200" cy="3875617"/>
          </a:xfrm>
        </p:spPr>
        <p:txBody>
          <a:bodyPr/>
          <a:lstStyle/>
          <a:p>
            <a:endParaRPr lang="en-UZ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24791E-5C2D-05F7-7815-AE0E39BA94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84358" y="1875366"/>
            <a:ext cx="9199033" cy="388800"/>
          </a:xfrm>
        </p:spPr>
        <p:txBody>
          <a:bodyPr anchor="b"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06964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701C7-D54C-B4CE-4985-D871336E5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Click to edit Master title style</a:t>
            </a:r>
            <a:endParaRPr lang="en-U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7397F2-212D-3A9C-585D-F7362936EA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/>
              <a:t>PRESENTATION TITLE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C6FE0-5103-FAEE-F71B-5E68DD283B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21095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ED2E36-BADF-8412-F354-96F2041DC9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/>
              <a:t>PRESENTATION TITLE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1D5FD-C837-C92F-8E5D-69F199301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589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190908-4E7E-FAB0-9FC8-0C47B19CD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1FCDD3-7064-F98A-2364-2FB20C475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2BACD2-5CAF-2820-037D-86FF8466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7FAE20-4DA3-A237-36D6-50A0DEFAD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00FAE4-6E29-C519-C81D-79090B127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210574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1066667" cy="400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0"/>
            </a:ext>
          </a:extLst>
        </p:spPr>
        <p:txBody>
          <a:bodyPr/>
          <a:lstStyle>
            <a:lvl1pPr/>
          </a:lstStyle>
          <a:p>
            <a:pPr algn="l"/>
            <a:fld id="{F7021451-1387-4CA6-816F-3879F97B5CBC}" type="slidenum">
              <a:rPr lang="en-US" b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2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90104-6237-DE1B-58F1-2E99DECB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C7FABF-1734-BD85-8CA9-2604AEF7B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FA36D9-78DF-D344-4156-6F51C5996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92AC0E-13BB-7F59-A94F-02B38A043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06CBB9-76CB-ED13-6518-0BD04B21A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A7A0AE-84C8-A9F8-7BE1-194EFBCD0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51071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A946B-69F4-D76D-5371-690176DD6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7033D3-04CB-51B4-EFD7-4F7FF0487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50DB807-FBDF-0C01-1C3E-303058EB9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080EEB3-68A0-554E-40F6-BEC4C6474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898AE05-4220-7E8B-9971-37790EE0E7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6E2BAB-2724-E7F3-46F9-721A5BE3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8BB88AE-6A08-F83E-D908-B05FC7A5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457CAE-A8C6-D59B-E1D2-06A0CE62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581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342A0-9BE3-D7DD-275C-D0A6ECF9C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3B6E08-FFAB-B26B-D18A-880BBF0E0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20FF2E-C3ED-2D41-EC0A-9E2359C52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EE031D-0D73-8515-4A69-24F111969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07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2F29DAD-82BA-0A6A-98FB-B2C5DFBB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79BFFAB-AB3F-15AD-1B97-03053012E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765FB2-7DC5-5FBF-678B-A6E12A620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219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807357-C7BF-0AB8-68EA-6496A3D8B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98A2EC-CC43-B7F0-E83F-54779D6EF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EA71A2-7EEE-87AA-1B50-6D4A93F4C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93379F-042B-4B2B-E73E-62DC0BA2F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C9919F-7609-51D5-AD51-C3B4FDB0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11D760-647D-E9D2-8A62-79E386970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1926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ED0E4-9B13-5A94-D533-087871227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672130-EB45-E3D2-2121-0526253B2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B91E7-B133-DE4A-5ADD-62C163C45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643F9C-6170-130B-154B-ABBE11ED1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08F561-5728-AA0D-6605-CBC3431B9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870509-17BF-2CE8-6F93-0333B42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893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B343F32-6533-F764-F6B2-9B165D2FF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E2E0F5-664C-8617-2FA0-B5CD662A9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95520D-2C77-5FE6-E1AB-7695C42F8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D4B9F-15F8-438B-A504-2E5AFAA0F339}" type="datetimeFigureOut">
              <a:rPr lang="es-EC" smtClean="0"/>
              <a:t>5/1/2025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7CB883-9F4A-BCB8-58EC-5003E5F84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B8327D-D4F4-F936-DE30-9952CA83C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542827-47BF-43D1-9DC9-A074E4605A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6717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A7B8A4-ABCC-D9A5-163D-95AADEB96E20}"/>
              </a:ext>
            </a:extLst>
          </p:cNvPr>
          <p:cNvSpPr/>
          <p:nvPr userDrawn="1"/>
        </p:nvSpPr>
        <p:spPr>
          <a:xfrm>
            <a:off x="11582400" y="0"/>
            <a:ext cx="609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2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017" y="583764"/>
            <a:ext cx="10369550" cy="9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017" y="1991065"/>
            <a:ext cx="10369550" cy="428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829799" y="20113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ID" dirty="0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399" y="635635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0" b="1">
                <a:solidFill>
                  <a:schemeClr val="bg1"/>
                </a:solidFill>
              </a:defRPr>
            </a:lvl1pPr>
          </a:lstStyle>
          <a:p>
            <a:fld id="{CF6F24BE-8BEB-403A-BDCC-38E201D0662D}" type="slidenum">
              <a:rPr lang="en-ID" smtClean="0"/>
              <a:pPr/>
              <a:t>‹Nº›</a:t>
            </a:fld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745884-E301-E781-B83E-EC5E31181A97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212" y="6418052"/>
            <a:ext cx="25431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5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  <p:sldLayoutId id="2147483695" r:id="rId18"/>
    <p:sldLayoutId id="2147483696" r:id="rId19"/>
  </p:sldLayoutIdLst>
  <p:hf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46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None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23" indent="0" algn="l" defTabSz="914446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None/>
        <a:defRPr sz="93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914446" indent="0" algn="l" defTabSz="914446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None/>
        <a:defRPr sz="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371669" indent="0" algn="l" defTabSz="914446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None/>
        <a:defRPr sz="73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91" indent="0" algn="l" defTabSz="914446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None/>
        <a:defRPr sz="73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465">
          <p15:clr>
            <a:srgbClr val="F26B43"/>
          </p15:clr>
        </p15:guide>
        <p15:guide id="2" orient="horz" pos="3240">
          <p15:clr>
            <a:srgbClr val="F26B43"/>
          </p15:clr>
        </p15:guide>
        <p15:guide id="3" pos="10364">
          <p15:clr>
            <a:srgbClr val="F26B43"/>
          </p15:clr>
        </p15:guide>
        <p15:guide id="4" pos="54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3EDC587-F10B-50CB-7BC4-8A25EAC71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583" y="1371600"/>
            <a:ext cx="8960219" cy="2253107"/>
          </a:xfrm>
        </p:spPr>
        <p:txBody>
          <a:bodyPr anchor="t" anchorCtr="0">
            <a:normAutofit/>
          </a:bodyPr>
          <a:lstStyle/>
          <a:p>
            <a:r>
              <a:rPr lang="en-GB" sz="7500" dirty="0"/>
              <a:t>CUIDADOS PALIATIVOS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AE6FB3-C75C-CB81-E565-57409D71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CUIDADOS PALIATIVOS</a:t>
            </a:r>
            <a:endParaRPr lang="en-ID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E0C2E3-CA8C-11A5-4187-F0CF961435E7}"/>
              </a:ext>
            </a:extLst>
          </p:cNvPr>
          <p:cNvCxnSpPr>
            <a:cxnSpLocks/>
          </p:cNvCxnSpPr>
          <p:nvPr/>
        </p:nvCxnSpPr>
        <p:spPr>
          <a:xfrm>
            <a:off x="694583" y="3947073"/>
            <a:ext cx="1495047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2FE4900A-0AE4-B0B5-E434-F1C248BC60B2}"/>
              </a:ext>
            </a:extLst>
          </p:cNvPr>
          <p:cNvSpPr/>
          <p:nvPr/>
        </p:nvSpPr>
        <p:spPr>
          <a:xfrm>
            <a:off x="8961120" y="6400800"/>
            <a:ext cx="2453640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4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FD49F3-EAEA-226E-9A6F-5E2B836C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DEFINICIÓN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8DE7C64-05A3-047D-CB9C-2734256CE0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/>
              <a:t>CUIDADOS PALIATIVOS</a:t>
            </a:r>
            <a:endParaRPr lang="en-ID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B23415-BB98-8A3A-434B-AE3F3BA953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2</a:t>
            </a:fld>
            <a:endParaRPr lang="en-ID" dirty="0"/>
          </a:p>
        </p:txBody>
      </p:sp>
      <p:pic>
        <p:nvPicPr>
          <p:cNvPr id="8" name="Marcador de posición de imagen 7">
            <a:extLst>
              <a:ext uri="{FF2B5EF4-FFF2-40B4-BE49-F238E27FC236}">
                <a16:creationId xmlns:a16="http://schemas.microsoft.com/office/drawing/2014/main" id="{9DF4AD2E-A55A-E690-275F-EC0A0C9C063C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21813" r="21813"/>
          <a:stretch>
            <a:fillRect/>
          </a:stretch>
        </p:blipFill>
        <p:spPr/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D90E7497-417F-117D-C531-CE9B44A8DD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sz="1800" dirty="0"/>
              <a:t>Los cuidados paliativos son un enfoque médico destinado a mejorar la calidad de vida de los pacientes con enfermedades graves. Se centran en el alivio del dolor y otros síntomas, así como en el apoyo emocional y espiritual. Se aplican desde el diagnóstico hasta la fase final de la enfermedad, priorizando el bienestar del paciente y su familia.</a:t>
            </a:r>
            <a:endParaRPr lang="es-EC" sz="1800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19626D3D-D598-8860-6FEF-E3FE976DAF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 sz="2000" dirty="0"/>
              <a:t>QUÉ SON LOS CUIDADOS PALIATIVOS?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4284578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70BE7-C50A-773F-62EB-2B246F9CC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PRINCIPIOS CLAVE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74809EB-FC5E-3AB9-8C02-841FF33EF2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/>
              <a:t>CUIDADOS PALIATIVOS</a:t>
            </a:r>
            <a:endParaRPr lang="en-ID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A6842A-B917-F32B-A0CB-2CB533209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3</a:t>
            </a:fld>
            <a:endParaRPr lang="en-ID"/>
          </a:p>
        </p:txBody>
      </p:sp>
      <p:pic>
        <p:nvPicPr>
          <p:cNvPr id="11" name="Marcador de posición de imagen 10">
            <a:extLst>
              <a:ext uri="{FF2B5EF4-FFF2-40B4-BE49-F238E27FC236}">
                <a16:creationId xmlns:a16="http://schemas.microsoft.com/office/drawing/2014/main" id="{86248570-9CDA-D726-570F-622993100B3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21852" r="21852"/>
          <a:stretch>
            <a:fillRect/>
          </a:stretch>
        </p:blipFill>
        <p:spPr/>
      </p:pic>
      <p:pic>
        <p:nvPicPr>
          <p:cNvPr id="12" name="Marcador de posición de imagen 11">
            <a:extLst>
              <a:ext uri="{FF2B5EF4-FFF2-40B4-BE49-F238E27FC236}">
                <a16:creationId xmlns:a16="http://schemas.microsoft.com/office/drawing/2014/main" id="{60BD0849-2DA1-76C8-A172-DF6041473D4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>
            <a:fillRect/>
          </a:stretch>
        </p:blipFill>
        <p:spPr/>
      </p:pic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25E485E7-BA71-06C9-E39F-D6CBC27AC7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 sz="1800" dirty="0"/>
              <a:t>Implica abordar no solo los síntomas físicos, sino también los aspectos emocionales, sociales y espirituales de la salud del paciente.</a:t>
            </a:r>
            <a:endParaRPr lang="es-EC" sz="1800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A281B15A-9C4A-86C0-E5D8-267232721FF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 sz="1800" dirty="0"/>
              <a:t>Es fundamental respetar la individualidad del paciente, involucrándolo en las decisiones sobre su tratamiento y cuidado.</a:t>
            </a:r>
            <a:endParaRPr lang="es-EC" sz="1800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3BFAB496-2E7B-7C2C-8EC9-955E46FDCD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C" sz="2000" dirty="0"/>
              <a:t>ATENCIÓN INTEGRAL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62E9E4F7-9E7C-DCF8-037C-2A2D26E709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EC" sz="2000" dirty="0"/>
              <a:t>RESPETO A LA DIGNIDAD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93AEB76-814E-2A0F-526F-86A92DC91EDC}"/>
              </a:ext>
            </a:extLst>
          </p:cNvPr>
          <p:cNvSpPr/>
          <p:nvPr/>
        </p:nvSpPr>
        <p:spPr>
          <a:xfrm>
            <a:off x="8961120" y="6477000"/>
            <a:ext cx="2453640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7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954634-9E6B-0AF1-2F51-D239FFF1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BENEFICIOS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08ADCB2-0EB2-6DE9-78E0-31C4981014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/>
              <a:t>CUIDADOS PALIATIVOS</a:t>
            </a:r>
            <a:endParaRPr lang="en-ID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EC4D2D-0117-95B5-5F3E-38C9850957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z="1800" smtClean="0"/>
              <a:pPr/>
              <a:t>4</a:t>
            </a:fld>
            <a:endParaRPr lang="en-ID" sz="180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4EA25D0-E084-47D9-8A20-456FF18280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sz="1800" dirty="0"/>
              <a:t>Los cuidados paliativos pueden mejorar significativamente la calidad de vida, aliviando el dolor y los síntomas.</a:t>
            </a:r>
            <a:endParaRPr lang="es-EC" sz="1800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44A6627-F461-870C-3F44-A15E62D0FD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sz="1800"/>
              <a:t>Brindan apoyo emocional y psicológico a las familias, ayudándolas a enfrentar el proceso de enfermedad.</a:t>
            </a:r>
            <a:endParaRPr lang="es-EC" sz="180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C5ADA263-263C-2D2D-2152-928BE01288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 sz="1800"/>
              <a:t>MEJORA EN LA CALIDAD DE VIDA</a:t>
            </a:r>
            <a:endParaRPr lang="es-EC" sz="180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6E9E0424-8FCC-C2D8-8EE6-C020C7E509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C" sz="1800"/>
              <a:t>APOYO A LA FAMILIA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AABB908F-08F1-F598-8081-F3BF748ED4A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 sz="1800"/>
              <a:t>Cada paciente recibe un plan de cuidados adaptado a sus necesidades específicas y preferencias.</a:t>
            </a:r>
            <a:endParaRPr lang="es-EC" sz="180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0796A12D-7943-41AC-9449-327D0C5256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EC" sz="1800"/>
              <a:t>ENFOQUE PERSONALIZADO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0B98D99-7CD2-DC16-0A6E-F6C5F3A27514}"/>
              </a:ext>
            </a:extLst>
          </p:cNvPr>
          <p:cNvSpPr/>
          <p:nvPr/>
        </p:nvSpPr>
        <p:spPr>
          <a:xfrm>
            <a:off x="8961120" y="6400800"/>
            <a:ext cx="2453640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33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0"/>
          <p:cNvGraphicFramePr>
            <a:graphicFrameLocks noGrp="1"/>
          </p:cNvGraphicFramePr>
          <p:nvPr/>
        </p:nvGraphicFramePr>
        <p:xfrm>
          <a:off x="646176" y="3291840"/>
          <a:ext cx="10363200" cy="1798320"/>
        </p:xfrm>
        <a:graphic>
          <a:graphicData uri="http://schemas.openxmlformats.org/drawingml/2006/table">
            <a:tbl>
              <a:tblPr/>
              <a:tblGrid>
                <a:gridCol w="345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66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ENFOQUE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DESCRIPCIÓN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OBJETIVO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6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Manejo del Dolor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Utilización de fármacos y técnicas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Disminuir el dolor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6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Apoyo Psicológico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Asesoramiento y terapia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Mejorar el bienestar emocional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6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Cuidados Espirituales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Atención a las necesidades espirituales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Aliviar el sufrimiento espiritual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6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Educación Familiar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Capacitación de la familia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232220"/>
                          </a:solidFill>
                          <a:latin typeface="Open Sans" pitchFamily="34" charset="0"/>
                          <a:ea typeface="Open Sans" pitchFamily="34" charset="-122"/>
                          <a:cs typeface="Open Sans" pitchFamily="34" charset="-120"/>
                        </a:rPr>
                        <a:t>Promover el cuidado en casa</a:t>
                      </a:r>
                      <a:endParaRPr lang="en-US" sz="14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73152" marR="73152" marT="73152" marB="73152" anchor="ctr">
                    <a:lnL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6666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FBFB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 0"/>
          <p:cNvSpPr/>
          <p:nvPr/>
        </p:nvSpPr>
        <p:spPr>
          <a:xfrm>
            <a:off x="596900" y="571500"/>
            <a:ext cx="10363200" cy="952500"/>
          </a:xfrm>
          <a:prstGeom prst="rect">
            <a:avLst/>
          </a:prstGeom>
          <a:noFill/>
          <a:ln/>
        </p:spPr>
        <p:txBody>
          <a:bodyPr wrap="square" rtlCol="0" anchor="t" anchorCtr="0"/>
          <a:lstStyle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>
                <a:latin typeface="Montserrat ExtraBold"/>
              </a:rPr>
              <a:t>ENFOQUES TERAPÉUTICOS</a:t>
            </a:r>
            <a:endParaRPr lang="en-US" sz="4400" dirty="0">
              <a:latin typeface="Montserrat ExtraBold"/>
            </a:endParaRPr>
          </a:p>
        </p:txBody>
      </p:sp>
      <p:sp>
        <p:nvSpPr>
          <p:cNvPr id="4" name="Shape 1"/>
          <p:cNvSpPr/>
          <p:nvPr/>
        </p:nvSpPr>
        <p:spPr>
          <a:xfrm>
            <a:off x="1219200" y="1219200"/>
            <a:ext cx="1219200" cy="1219200"/>
          </a:xfrm>
          <a:prstGeom prst="line">
            <a:avLst/>
          </a:prstGeom>
          <a:noFill/>
          <a:ln/>
        </p:spPr>
        <p:txBody>
          <a:bodyPr/>
          <a:lstStyle/>
          <a:p>
            <a:endParaRPr lang="es-EC"/>
          </a:p>
        </p:txBody>
      </p:sp>
      <p:sp>
        <p:nvSpPr>
          <p:cNvPr id="5" name="Text 2"/>
          <p:cNvSpPr/>
          <p:nvPr/>
        </p:nvSpPr>
        <p:spPr>
          <a:xfrm>
            <a:off x="660400" y="1574800"/>
            <a:ext cx="6032500" cy="787400"/>
          </a:xfrm>
          <a:prstGeom prst="rect">
            <a:avLst/>
          </a:prstGeom>
          <a:noFill/>
          <a:ln/>
        </p:spPr>
        <p:txBody>
          <a:bodyPr wrap="square" rtlCol="0" anchor="ctr"/>
          <a:lstStyle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800">
                <a:latin typeface="Open Sans"/>
                <a:ea typeface="Open Sans"/>
                <a:cs typeface="Open Sans"/>
              </a:rPr>
              <a:t>Esta tabla presenta los distintos enfoques terapéuticos en cuidados paliativos, abarcando desde el manejo del dolor hasta el apoyo psicológico y espiritual para los pacientes y sus familias.</a:t>
            </a:r>
            <a:endParaRPr lang="en-US" sz="18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569700" y="6350000"/>
            <a:ext cx="609600" cy="355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0"/>
            </a:ext>
          </a:extLst>
        </p:spPr>
        <p:txBody>
          <a:bodyPr anchor="ctr" anchorCtr="0"/>
          <a:lstStyle>
            <a:lvl1pPr marL="0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0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19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78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37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797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57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15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075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7021451-1387-4CA6-816F-3879F97B5CBC}" type="slidenum"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pPr algn="ctr"/>
              <a:t>5</a:t>
            </a:fld>
            <a:endParaRPr lang="en-US" sz="1800">
              <a:solidFill>
                <a:srgbClr val="FFFFFF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652218E-1401-6C9F-9A00-E57F44BD4C90}"/>
              </a:ext>
            </a:extLst>
          </p:cNvPr>
          <p:cNvSpPr/>
          <p:nvPr/>
        </p:nvSpPr>
        <p:spPr>
          <a:xfrm>
            <a:off x="8961120" y="6461760"/>
            <a:ext cx="2453640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008F3-D64A-DE4D-1451-80C0BCE4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000" dirty="0"/>
              <a:t>DESAFÍOS ACTUALES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B1B6D44-E846-CC53-1CDA-59510494F8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 sz="1800"/>
              <a:t>CUIDADOS PALIATIVOS</a:t>
            </a:r>
            <a:endParaRPr lang="en-ID" sz="18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63692AA-0290-686D-B237-7D054C6432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z="1800" smtClean="0"/>
              <a:pPr/>
              <a:t>6</a:t>
            </a:fld>
            <a:endParaRPr lang="en-ID" sz="1800" dirty="0"/>
          </a:p>
        </p:txBody>
      </p:sp>
      <p:pic>
        <p:nvPicPr>
          <p:cNvPr id="8" name="Marcador de posición de imagen 7">
            <a:extLst>
              <a:ext uri="{FF2B5EF4-FFF2-40B4-BE49-F238E27FC236}">
                <a16:creationId xmlns:a16="http://schemas.microsoft.com/office/drawing/2014/main" id="{1D8EDC32-B3F0-7B53-A714-F376488281E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37633" r="37633"/>
          <a:stretch>
            <a:fillRect/>
          </a:stretch>
        </p:blipFill>
        <p:spPr/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7BB8DE9C-03B1-C04B-3E17-9BB128AAE8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sz="1800"/>
              <a:t>A pesar de su importancia, los cuidados paliativos enfrentan barreras como la falta de recursos, personal capacitado y dificultades en la integración en sistemas de salud. Además, la estigmatización y el desconocimiento limitan su adopción, lo que afecta el acceso de los pacientes a estas importantes iniciativas.</a:t>
            </a:r>
            <a:endParaRPr lang="es-EC" sz="180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0830885E-241C-DA7B-7699-5E9F053990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C" sz="1800"/>
              <a:t>RETOS EN LA IMPLEMENTACIÓN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41F5647-AAEA-B192-28EE-8DA2F049E1F2}"/>
              </a:ext>
            </a:extLst>
          </p:cNvPr>
          <p:cNvSpPr/>
          <p:nvPr/>
        </p:nvSpPr>
        <p:spPr>
          <a:xfrm>
            <a:off x="8961120" y="6446520"/>
            <a:ext cx="2453640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33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6B5D3-0C3E-341C-55B3-909664BB7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860" y="619622"/>
            <a:ext cx="4666300" cy="1968969"/>
          </a:xfrm>
        </p:spPr>
        <p:txBody>
          <a:bodyPr/>
          <a:lstStyle/>
          <a:p>
            <a:r>
              <a:rPr lang="es-EC" sz="4000" dirty="0"/>
              <a:t>CONCLUSIONES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A7EEA2E-33E4-6D51-9392-61AFF92228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/>
              <a:t>CUIDADOS PALIATIVOS</a:t>
            </a:r>
            <a:endParaRPr lang="en-ID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D32B6A-4C10-FB1F-3972-3E2DD85CF7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z="1800" smtClean="0"/>
              <a:pPr/>
              <a:t>7</a:t>
            </a:fld>
            <a:endParaRPr lang="en-ID" sz="1800"/>
          </a:p>
        </p:txBody>
      </p:sp>
      <p:pic>
        <p:nvPicPr>
          <p:cNvPr id="10" name="Marcador de posición de imagen 9">
            <a:extLst>
              <a:ext uri="{FF2B5EF4-FFF2-40B4-BE49-F238E27FC236}">
                <a16:creationId xmlns:a16="http://schemas.microsoft.com/office/drawing/2014/main" id="{EF338FFA-A25B-90F7-C566-DCCF66E52BC7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t="16662" b="16662"/>
          <a:stretch>
            <a:fillRect/>
          </a:stretch>
        </p:blipFill>
        <p:spPr/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233EAB40-B7F2-E0DC-D673-B32BD5A86FE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s-ES" sz="1800"/>
              <a:t>Los cuidados paliativos son esenciales para asegurar una vida digna y con calidad en pacientes con enfermedades avanzadas.</a:t>
            </a:r>
            <a:endParaRPr lang="es-EC" sz="180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0808850E-BB91-0738-BE16-8C4DFFB0E2B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s-ES" sz="1800"/>
              <a:t>Incorporar estos cuidados en sistemas de salud mejora el bienestar general y apoya tanto a pacientes como a sus familias en momentos difíciles.</a:t>
            </a:r>
            <a:endParaRPr lang="es-EC" sz="180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42C03A44-199E-5F4D-959A-07BB5B83487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s-EC" sz="1800"/>
              <a:t>IMPORTANCIA DE CUIDADOS PALIATIVOS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57EDAE1E-1914-A049-DB39-41BFDFF9A73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s-ES" sz="1800"/>
              <a:t>IMPACTO EN LA SALUD GLOBAL</a:t>
            </a:r>
            <a:endParaRPr lang="es-EC" sz="180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035A9E7-3B18-9B76-755D-5F409795AAC9}"/>
              </a:ext>
            </a:extLst>
          </p:cNvPr>
          <p:cNvSpPr/>
          <p:nvPr/>
        </p:nvSpPr>
        <p:spPr>
          <a:xfrm>
            <a:off x="8961120" y="6461760"/>
            <a:ext cx="2453640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7461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cean Fre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958F7"/>
      </a:accent1>
      <a:accent2>
        <a:srgbClr val="FE7032"/>
      </a:accent2>
      <a:accent3>
        <a:srgbClr val="91BED4"/>
      </a:accent3>
      <a:accent4>
        <a:srgbClr val="FFC000"/>
      </a:accent4>
      <a:accent5>
        <a:srgbClr val="D9E8F5"/>
      </a:accent5>
      <a:accent6>
        <a:srgbClr val="FFAD8D"/>
      </a:accent6>
      <a:hlink>
        <a:srgbClr val="0563C1"/>
      </a:hlink>
      <a:folHlink>
        <a:srgbClr val="954F72"/>
      </a:folHlink>
    </a:clrScheme>
    <a:fontScheme name="Montserrat ExtraBold - Open Sans">
      <a:majorFont>
        <a:latin typeface="Montserrat ExtraBold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B7574EC-BEF1-4B21-97D9-D00AC2DF1B0C}">
  <we:reference id="wa200005566" version="3.0.0.2" store="es-E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392</Words>
  <Application>Microsoft Office PowerPoint</Application>
  <PresentationFormat>Panorámica</PresentationFormat>
  <Paragraphs>54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Aptos</vt:lpstr>
      <vt:lpstr>Aptos Display</vt:lpstr>
      <vt:lpstr>Arial</vt:lpstr>
      <vt:lpstr>Cascadia Mono SemiBold</vt:lpstr>
      <vt:lpstr>Montserrat ExtraBold</vt:lpstr>
      <vt:lpstr>Open Sans</vt:lpstr>
      <vt:lpstr>Tema de Office</vt:lpstr>
      <vt:lpstr>Ocean Free</vt:lpstr>
      <vt:lpstr>CUIDADOS PALIATIVOS</vt:lpstr>
      <vt:lpstr>DEFINICIÓN</vt:lpstr>
      <vt:lpstr>PRINCIPIOS CLAVE</vt:lpstr>
      <vt:lpstr>BENEFICIOS</vt:lpstr>
      <vt:lpstr>Presentación de PowerPoint</vt:lpstr>
      <vt:lpstr>DESAFÍOS ACTUALES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Gonzalo Edmundo Bonilla Pulgar</dc:creator>
  <cp:lastModifiedBy>Gonzalo Edmundo Bonilla Pulgar</cp:lastModifiedBy>
  <cp:revision>1</cp:revision>
  <dcterms:created xsi:type="dcterms:W3CDTF">2025-01-06T03:33:33Z</dcterms:created>
  <dcterms:modified xsi:type="dcterms:W3CDTF">2025-01-06T03:40:18Z</dcterms:modified>
</cp:coreProperties>
</file>