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9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5816DE-930F-4F25-6958-C02398DDC3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4F60CF9-AC6F-7E86-4E69-4223DE4DA6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4A4BAD-0F8E-86F1-1052-218EE0F22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AEDFD-9FB7-4AB8-BC2C-14E7F82137D3}" type="datetimeFigureOut">
              <a:rPr lang="es-EC" smtClean="0"/>
              <a:t>12/1/2025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AEBCF06-B97D-3CE0-087A-10C7A39A6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C89809E-9564-5411-C07C-15CAACF64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52741-DC43-4255-B30D-473DE196043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95676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FAC2C4-179B-3525-4511-DEC6B0FDA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15DF195-6BD8-73AF-7D5D-FAE3E16FD6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936BF3-38FC-AA74-A007-715A13A9D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AEDFD-9FB7-4AB8-BC2C-14E7F82137D3}" type="datetimeFigureOut">
              <a:rPr lang="es-EC" smtClean="0"/>
              <a:t>12/1/2025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90AC8B4-1316-D8EB-E820-A41F65953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54491B6-8154-C67D-9F2F-80EB51875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52741-DC43-4255-B30D-473DE196043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957426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540FB70-4C22-10A0-34DE-332C3007A5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DE3702-CEC8-A282-FDB3-D875A4DED9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3721344-E715-E64F-72B2-5FD26BDFE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AEDFD-9FB7-4AB8-BC2C-14E7F82137D3}" type="datetimeFigureOut">
              <a:rPr lang="es-EC" smtClean="0"/>
              <a:t>12/1/2025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07764BD-C4B2-00B0-8AEC-8D6554064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1393E55-02C6-8042-EB0B-A6C27DE23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52741-DC43-4255-B30D-473DE196043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266632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E47EB9-4021-4B49-0EF0-FF613B09C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97A557B-6B06-009A-0A5F-5AF0AA5BA7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D3FAD3-1C8D-A778-DEE3-E9783599D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AEDFD-9FB7-4AB8-BC2C-14E7F82137D3}" type="datetimeFigureOut">
              <a:rPr lang="es-EC" smtClean="0"/>
              <a:t>12/1/2025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E777372-2265-AEB9-C9DD-32C37F3C7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0793509-1AC8-F7B5-6E84-587ECE3E1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52741-DC43-4255-B30D-473DE196043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920814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BB166B-080F-8FC9-ADEC-BCAAB0673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67BBA62-2421-2438-AA96-3A8471B0D6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1A94E77-6497-D393-0F98-B079730CF3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AEDFD-9FB7-4AB8-BC2C-14E7F82137D3}" type="datetimeFigureOut">
              <a:rPr lang="es-EC" smtClean="0"/>
              <a:t>12/1/2025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F31AF3A-4D88-A9CB-B8B7-11BD7651A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B11FEB-33E7-2238-3782-F272CC2E2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52741-DC43-4255-B30D-473DE196043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0263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B3856A-2B5E-C750-F94E-139A9C9731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C1FF286-4D1E-5781-D85F-60CFCDA504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B087CB4-E18A-58BB-72CF-80FF613F43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EB99920-6ACC-4EB3-C3B8-C1B01816B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AEDFD-9FB7-4AB8-BC2C-14E7F82137D3}" type="datetimeFigureOut">
              <a:rPr lang="es-EC" smtClean="0"/>
              <a:t>12/1/2025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CCB1D73-5987-FAE5-6D40-90A6D482E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3D95E52-10D4-7CD4-B9B0-1E09C7C55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52741-DC43-4255-B30D-473DE196043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450201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106120-0FA4-546E-BAFD-4A13E559F5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AED4773-7387-7C75-05CC-1B7543B704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011073A-5C20-EF9D-6FE1-F62B70917A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42E5E51-9F9F-1253-031A-83480B9149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FFD1BF1-29D4-388B-8301-9DD23562C2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B779F23-C2E4-2D79-F5B1-636AE8F1D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AEDFD-9FB7-4AB8-BC2C-14E7F82137D3}" type="datetimeFigureOut">
              <a:rPr lang="es-EC" smtClean="0"/>
              <a:t>12/1/2025</a:t>
            </a:fld>
            <a:endParaRPr lang="es-EC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064954C-02D0-9C00-3160-FA6A48FB3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C048DED-4457-0BBF-7DE8-53C54EB47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52741-DC43-4255-B30D-473DE196043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330747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274B9E-6327-2F19-910A-C837396EE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907D868-9B4E-E4BC-A9FF-00E4CE588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AEDFD-9FB7-4AB8-BC2C-14E7F82137D3}" type="datetimeFigureOut">
              <a:rPr lang="es-EC" smtClean="0"/>
              <a:t>12/1/2025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57D2194-F904-3C4B-AE1B-5B904EB37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5AB9F17-6C2D-17AC-FDC1-AA8DFF7A0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52741-DC43-4255-B30D-473DE196043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258382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5AEF4DE-D5CF-57FA-033C-84607F42F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AEDFD-9FB7-4AB8-BC2C-14E7F82137D3}" type="datetimeFigureOut">
              <a:rPr lang="es-EC" smtClean="0"/>
              <a:t>12/1/2025</a:t>
            </a:fld>
            <a:endParaRPr lang="es-EC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0701FF0-BCC7-7E83-919A-36B77E455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E3CAD9E-3797-7AED-F9AF-232A26A1D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52741-DC43-4255-B30D-473DE196043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07172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1EE60E-CAF5-3F43-B742-7BC4912F6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635906B-A865-2533-7B13-A5312649FA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5FCC264-D25E-7914-84EA-387ACD2125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5B51AC8-55DD-A892-E9A6-2877A6E4D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AEDFD-9FB7-4AB8-BC2C-14E7F82137D3}" type="datetimeFigureOut">
              <a:rPr lang="es-EC" smtClean="0"/>
              <a:t>12/1/2025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FF7951A-9EF4-2FD6-140E-EE5422693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0458096-285B-ACF8-DF02-5E214C301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52741-DC43-4255-B30D-473DE196043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907784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E7A657-096F-D6A9-2121-856B7EAFA1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3B67AD0-0431-3C8B-7DE2-4604C75A63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7990D42-27A4-F539-C83A-40C64D5867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5CFDF6D-6963-3C5E-2659-D3D698342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AEDFD-9FB7-4AB8-BC2C-14E7F82137D3}" type="datetimeFigureOut">
              <a:rPr lang="es-EC" smtClean="0"/>
              <a:t>12/1/2025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CAA7596-FC5C-AD3F-70A6-BC9D05435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6C9F69E-64E0-EF7B-25DE-08EDB742F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52741-DC43-4255-B30D-473DE196043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11086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D9E0424-5914-6248-B127-2D97DEAC5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7D0DAAE-FACF-08F0-D528-D813019C92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238168F-AF50-36FD-6831-5D3267232E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AEDFD-9FB7-4AB8-BC2C-14E7F82137D3}" type="datetimeFigureOut">
              <a:rPr lang="es-EC" smtClean="0"/>
              <a:t>12/1/2025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F16AD3B-2B33-5334-13AA-4527C71B58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169E9DA-CD13-F4AA-E1F3-DD4D9F9559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B52741-DC43-4255-B30D-473DE196043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933971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27F039-0395-E970-BD79-20E7993DC85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b="1" dirty="0"/>
              <a:t>Método de Lagrange optimización consumidor</a:t>
            </a:r>
            <a:endParaRPr lang="es-EC" b="1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F29A81B-3784-BE21-803A-13A8EFB0B93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b="1" dirty="0"/>
          </a:p>
          <a:p>
            <a:endParaRPr lang="es-ES" b="1" dirty="0"/>
          </a:p>
          <a:p>
            <a:r>
              <a:rPr lang="es-ES" b="1" dirty="0"/>
              <a:t>                                                                               Verónica Carrasco S</a:t>
            </a:r>
            <a:endParaRPr lang="es-EC" b="1" dirty="0"/>
          </a:p>
        </p:txBody>
      </p:sp>
    </p:spTree>
    <p:extLst>
      <p:ext uri="{BB962C8B-B14F-4D97-AF65-F5344CB8AC3E}">
        <p14:creationId xmlns:p14="http://schemas.microsoft.com/office/powerpoint/2010/main" val="4278868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326B6247-A13B-021F-71B3-E8F2C174BEC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0323" t="17403" r="3831" b="31819"/>
          <a:stretch/>
        </p:blipFill>
        <p:spPr>
          <a:xfrm>
            <a:off x="0" y="1194619"/>
            <a:ext cx="11724969" cy="4413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1585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4A575641-7FB3-48B4-840F-051B5B81A2F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0564" t="16113" r="12419" b="27946"/>
          <a:stretch/>
        </p:blipFill>
        <p:spPr>
          <a:xfrm>
            <a:off x="715978" y="1106129"/>
            <a:ext cx="9961854" cy="4675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7396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25976E44-C6AD-F950-2BB8-81CEC4F410E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8790" t="13961" r="15927" b="53335"/>
          <a:stretch/>
        </p:blipFill>
        <p:spPr>
          <a:xfrm>
            <a:off x="2010826" y="1415845"/>
            <a:ext cx="10110018" cy="3362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6570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CE9CC576-6EA1-8F14-91E3-B622AD0EC54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8306" t="25580" r="9032" b="27301"/>
          <a:stretch/>
        </p:blipFill>
        <p:spPr>
          <a:xfrm>
            <a:off x="1533832" y="944466"/>
            <a:ext cx="9975565" cy="4217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793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7528106C-53C0-2AF0-0B79-7948E6F730F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4315" t="16113" r="12420" b="29022"/>
          <a:stretch/>
        </p:blipFill>
        <p:spPr>
          <a:xfrm>
            <a:off x="1799303" y="1106129"/>
            <a:ext cx="8878529" cy="4328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1182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7A634361-4201-3C5D-8DEE-4E6C6D4042E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2137" t="24934" r="13145" b="36122"/>
          <a:stretch/>
        </p:blipFill>
        <p:spPr>
          <a:xfrm>
            <a:off x="344919" y="1521208"/>
            <a:ext cx="10804862" cy="3655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5506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133DE392-6848-97D2-192C-DB67B286D94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3225" t="18696" r="5645" b="21060"/>
          <a:stretch/>
        </p:blipFill>
        <p:spPr>
          <a:xfrm>
            <a:off x="1474839" y="636991"/>
            <a:ext cx="10028903" cy="4775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94446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9</Words>
  <Application>Microsoft Office PowerPoint</Application>
  <PresentationFormat>Panorámica</PresentationFormat>
  <Paragraphs>4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de Office</vt:lpstr>
      <vt:lpstr>Método de Lagrange optimización consumidor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GlobalOffice</dc:creator>
  <cp:lastModifiedBy>GlobalOffice</cp:lastModifiedBy>
  <cp:revision>2</cp:revision>
  <dcterms:created xsi:type="dcterms:W3CDTF">2025-01-13T01:53:00Z</dcterms:created>
  <dcterms:modified xsi:type="dcterms:W3CDTF">2025-01-13T02:05:49Z</dcterms:modified>
</cp:coreProperties>
</file>