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816DE-930F-4F25-6958-C02398DDC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F60CF9-AC6F-7E86-4E69-4223DE4DA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A4BAD-0F8E-86F1-1052-218EE0F22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EBCF06-B97D-3CE0-087A-10C7A39A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89809E-9564-5411-C07C-15CAACF6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567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AC2C4-179B-3525-4511-DEC6B0FD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5DF195-6BD8-73AF-7D5D-FAE3E16FD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936BF3-38FC-AA74-A007-715A13A9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0AC8B4-1316-D8EB-E820-A41F6595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4491B6-8154-C67D-9F2F-80EB5187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742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40FB70-4C22-10A0-34DE-332C3007A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DE3702-CEC8-A282-FDB3-D875A4DED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721344-E715-E64F-72B2-5FD26BDF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7764BD-C4B2-00B0-8AEC-8D655406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393E55-02C6-8042-EB0B-A6C27DE2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6663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47EB9-4021-4B49-0EF0-FF613B09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A557B-6B06-009A-0A5F-5AF0AA5BA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D3FAD3-1C8D-A778-DEE3-E9783599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77372-2265-AEB9-C9DD-32C37F3C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793509-1AC8-F7B5-6E84-587ECE3E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081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B166B-080F-8FC9-ADEC-BCAAB067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7BBA62-2421-2438-AA96-3A8471B0D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A94E77-6497-D393-0F98-B079730C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31AF3A-4D88-A9CB-B8B7-11BD7651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B11FEB-33E7-2238-3782-F272CC2E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26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3856A-2B5E-C750-F94E-139A9C97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FF286-4D1E-5781-D85F-60CFCDA50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087CB4-E18A-58BB-72CF-80FF613F4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B99920-6ACC-4EB3-C3B8-C1B01816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CB1D73-5987-FAE5-6D40-90A6D482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D95E52-10D4-7CD4-B9B0-1E09C7C5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020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06120-0FA4-546E-BAFD-4A13E559F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ED4773-7387-7C75-05CC-1B7543B7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11073A-5C20-EF9D-6FE1-F62B70917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2E5E51-9F9F-1253-031A-83480B914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FD1BF1-29D4-388B-8301-9DD23562C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779F23-C2E4-2D79-F5B1-636AE8F1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64954C-02D0-9C00-3160-FA6A48FB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048DED-4457-0BBF-7DE8-53C54EB4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074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74B9E-6327-2F19-910A-C837396E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07D868-9B4E-E4BC-A9FF-00E4CE58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7D2194-F904-3C4B-AE1B-5B904EB3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AB9F17-6C2D-17AC-FDC1-AA8DFF7A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838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5AEF4DE-D5CF-57FA-033C-84607F42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701FF0-BCC7-7E83-919A-36B77E45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3CAD9E-3797-7AED-F9AF-232A26A1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717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EE60E-CAF5-3F43-B742-7BC4912F6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35906B-A865-2533-7B13-A5312649F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FCC264-D25E-7914-84EA-387ACD21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B51AC8-55DD-A892-E9A6-2877A6E4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F7951A-9EF4-2FD6-140E-EE542269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458096-285B-ACF8-DF02-5E214C30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0778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7A657-096F-D6A9-2121-856B7EAF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B67AD0-0431-3C8B-7DE2-4604C75A6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990D42-27A4-F539-C83A-40C64D586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CFDF6D-6963-3C5E-2659-D3D69834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AA7596-FC5C-AD3F-70A6-BC9D0543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C9F69E-64E0-EF7B-25DE-08EDB742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08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9E0424-5914-6248-B127-2D97DEAC5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D0DAAE-FACF-08F0-D528-D813019C9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38168F-AF50-36FD-6831-5D3267232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EDFD-9FB7-4AB8-BC2C-14E7F82137D3}" type="datetimeFigureOut">
              <a:rPr lang="es-EC" smtClean="0"/>
              <a:t>12/1/2025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16AD3B-2B33-5334-13AA-4527C71B5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69E9DA-CD13-F4AA-E1F3-DD4D9F955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2741-DC43-4255-B30D-473DE1960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3397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7F039-0395-E970-BD79-20E7993DC8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Método de Lagrange optimización consumidor</a:t>
            </a:r>
            <a:endParaRPr lang="es-EC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29A81B-3784-BE21-803A-13A8EFB0B9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b="1" dirty="0"/>
          </a:p>
          <a:p>
            <a:endParaRPr lang="es-ES" b="1" dirty="0"/>
          </a:p>
          <a:p>
            <a:r>
              <a:rPr lang="es-ES" b="1" dirty="0"/>
              <a:t>                                                                               Verónica Carrasco S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427886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26B6247-A13B-021F-71B3-E8F2C174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323" t="17403" r="3831" b="31819"/>
          <a:stretch/>
        </p:blipFill>
        <p:spPr>
          <a:xfrm>
            <a:off x="0" y="1194619"/>
            <a:ext cx="11724969" cy="441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8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A575641-7FB3-48B4-840F-051B5B81A2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564" t="16113" r="12419" b="27946"/>
          <a:stretch/>
        </p:blipFill>
        <p:spPr>
          <a:xfrm>
            <a:off x="715978" y="1106129"/>
            <a:ext cx="9961854" cy="467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5976E44-C6AD-F950-2BB8-81CEC4F410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790" t="13961" r="15927" b="53335"/>
          <a:stretch/>
        </p:blipFill>
        <p:spPr>
          <a:xfrm>
            <a:off x="2010826" y="1415845"/>
            <a:ext cx="10110018" cy="33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7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E9CC576-6EA1-8F14-91E3-B622AD0EC5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306" t="25580" r="9032" b="27301"/>
          <a:stretch/>
        </p:blipFill>
        <p:spPr>
          <a:xfrm>
            <a:off x="1533832" y="944466"/>
            <a:ext cx="9975565" cy="421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79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528106C-53C0-2AF0-0B79-7948E6F730F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315" t="16113" r="12420" b="29022"/>
          <a:stretch/>
        </p:blipFill>
        <p:spPr>
          <a:xfrm>
            <a:off x="1799303" y="1106129"/>
            <a:ext cx="8878529" cy="432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8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A634361-4201-3C5D-8DEE-4E6C6D4042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137" t="24934" r="13145" b="36122"/>
          <a:stretch/>
        </p:blipFill>
        <p:spPr>
          <a:xfrm>
            <a:off x="344919" y="1521208"/>
            <a:ext cx="10804862" cy="365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50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33DE392-6848-97D2-192C-DB67B286D9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225" t="18696" r="5645" b="21060"/>
          <a:stretch/>
        </p:blipFill>
        <p:spPr>
          <a:xfrm>
            <a:off x="1474839" y="636991"/>
            <a:ext cx="10028903" cy="477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444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Panorámica</PresentationFormat>
  <Paragraphs>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Método de Lagrange optimización consumidor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GlobalOffice</dc:creator>
  <cp:lastModifiedBy>GlobalOffice</cp:lastModifiedBy>
  <cp:revision>2</cp:revision>
  <dcterms:created xsi:type="dcterms:W3CDTF">2025-01-13T01:53:00Z</dcterms:created>
  <dcterms:modified xsi:type="dcterms:W3CDTF">2025-01-13T02:05:49Z</dcterms:modified>
</cp:coreProperties>
</file>