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87" d="100"/>
          <a:sy n="87" d="100"/>
        </p:scale>
        <p:origin x="4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307F11-0534-4034-869D-47C2528E2E6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AFCBF3F0-576D-4AD8-9FB5-48CF5357D0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F9307AA9-39A8-4D2F-A6C0-907301FACDEC}"/>
              </a:ext>
            </a:extLst>
          </p:cNvPr>
          <p:cNvSpPr>
            <a:spLocks noGrp="1"/>
          </p:cNvSpPr>
          <p:nvPr>
            <p:ph type="dt" sz="half" idx="10"/>
          </p:nvPr>
        </p:nvSpPr>
        <p:spPr/>
        <p:txBody>
          <a:bodyPr/>
          <a:lstStyle/>
          <a:p>
            <a:fld id="{4F9959FD-01C4-4679-B3F1-B8B7CC7CCAC4}" type="datetimeFigureOut">
              <a:rPr lang="es-EC" smtClean="0"/>
              <a:t>26/6/2025</a:t>
            </a:fld>
            <a:endParaRPr lang="es-EC"/>
          </a:p>
        </p:txBody>
      </p:sp>
      <p:sp>
        <p:nvSpPr>
          <p:cNvPr id="5" name="Marcador de pie de página 4">
            <a:extLst>
              <a:ext uri="{FF2B5EF4-FFF2-40B4-BE49-F238E27FC236}">
                <a16:creationId xmlns:a16="http://schemas.microsoft.com/office/drawing/2014/main" id="{2E7959E9-65E7-48D1-90A1-C88791476E5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CA64DF8-1E95-4DD9-9976-074564141AFB}"/>
              </a:ext>
            </a:extLst>
          </p:cNvPr>
          <p:cNvSpPr>
            <a:spLocks noGrp="1"/>
          </p:cNvSpPr>
          <p:nvPr>
            <p:ph type="sldNum" sz="quarter" idx="12"/>
          </p:nvPr>
        </p:nvSpPr>
        <p:spPr/>
        <p:txBody>
          <a:bodyPr/>
          <a:lstStyle/>
          <a:p>
            <a:fld id="{39A5A472-3C6D-4F4D-901F-E07030DF5FDF}" type="slidenum">
              <a:rPr lang="es-EC" smtClean="0"/>
              <a:t>‹Nº›</a:t>
            </a:fld>
            <a:endParaRPr lang="es-EC"/>
          </a:p>
        </p:txBody>
      </p:sp>
    </p:spTree>
    <p:extLst>
      <p:ext uri="{BB962C8B-B14F-4D97-AF65-F5344CB8AC3E}">
        <p14:creationId xmlns:p14="http://schemas.microsoft.com/office/powerpoint/2010/main" val="148829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B1511-3961-4CC5-B24C-E396F4AC36F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CDCE7A6B-69C2-47D9-9F71-1600396FA2B2}"/>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0A83F68-74ED-4131-BB88-F6EFE221070F}"/>
              </a:ext>
            </a:extLst>
          </p:cNvPr>
          <p:cNvSpPr>
            <a:spLocks noGrp="1"/>
          </p:cNvSpPr>
          <p:nvPr>
            <p:ph type="dt" sz="half" idx="10"/>
          </p:nvPr>
        </p:nvSpPr>
        <p:spPr/>
        <p:txBody>
          <a:bodyPr/>
          <a:lstStyle/>
          <a:p>
            <a:fld id="{4F9959FD-01C4-4679-B3F1-B8B7CC7CCAC4}" type="datetimeFigureOut">
              <a:rPr lang="es-EC" smtClean="0"/>
              <a:t>26/6/2025</a:t>
            </a:fld>
            <a:endParaRPr lang="es-EC"/>
          </a:p>
        </p:txBody>
      </p:sp>
      <p:sp>
        <p:nvSpPr>
          <p:cNvPr id="5" name="Marcador de pie de página 4">
            <a:extLst>
              <a:ext uri="{FF2B5EF4-FFF2-40B4-BE49-F238E27FC236}">
                <a16:creationId xmlns:a16="http://schemas.microsoft.com/office/drawing/2014/main" id="{F93952A1-6B62-41DF-A334-AA797E3C2B3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E67E7FB-B21B-471E-ACB5-AD780BB0C04E}"/>
              </a:ext>
            </a:extLst>
          </p:cNvPr>
          <p:cNvSpPr>
            <a:spLocks noGrp="1"/>
          </p:cNvSpPr>
          <p:nvPr>
            <p:ph type="sldNum" sz="quarter" idx="12"/>
          </p:nvPr>
        </p:nvSpPr>
        <p:spPr/>
        <p:txBody>
          <a:bodyPr/>
          <a:lstStyle/>
          <a:p>
            <a:fld id="{39A5A472-3C6D-4F4D-901F-E07030DF5FDF}" type="slidenum">
              <a:rPr lang="es-EC" smtClean="0"/>
              <a:t>‹Nº›</a:t>
            </a:fld>
            <a:endParaRPr lang="es-EC"/>
          </a:p>
        </p:txBody>
      </p:sp>
    </p:spTree>
    <p:extLst>
      <p:ext uri="{BB962C8B-B14F-4D97-AF65-F5344CB8AC3E}">
        <p14:creationId xmlns:p14="http://schemas.microsoft.com/office/powerpoint/2010/main" val="428458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E3B8F2C-3FFB-44EB-8926-600952CCB6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853C6E24-1B73-410F-906A-EBC12DF728D0}"/>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65D5055-77DD-4AAF-B449-7CF76D4B19C7}"/>
              </a:ext>
            </a:extLst>
          </p:cNvPr>
          <p:cNvSpPr>
            <a:spLocks noGrp="1"/>
          </p:cNvSpPr>
          <p:nvPr>
            <p:ph type="dt" sz="half" idx="10"/>
          </p:nvPr>
        </p:nvSpPr>
        <p:spPr/>
        <p:txBody>
          <a:bodyPr/>
          <a:lstStyle/>
          <a:p>
            <a:fld id="{4F9959FD-01C4-4679-B3F1-B8B7CC7CCAC4}" type="datetimeFigureOut">
              <a:rPr lang="es-EC" smtClean="0"/>
              <a:t>26/6/2025</a:t>
            </a:fld>
            <a:endParaRPr lang="es-EC"/>
          </a:p>
        </p:txBody>
      </p:sp>
      <p:sp>
        <p:nvSpPr>
          <p:cNvPr id="5" name="Marcador de pie de página 4">
            <a:extLst>
              <a:ext uri="{FF2B5EF4-FFF2-40B4-BE49-F238E27FC236}">
                <a16:creationId xmlns:a16="http://schemas.microsoft.com/office/drawing/2014/main" id="{8F10C9E9-A1BB-4413-A51D-A0F5E442B5F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19EFB01-F50F-44C4-AFC8-B4E2DDCE87A1}"/>
              </a:ext>
            </a:extLst>
          </p:cNvPr>
          <p:cNvSpPr>
            <a:spLocks noGrp="1"/>
          </p:cNvSpPr>
          <p:nvPr>
            <p:ph type="sldNum" sz="quarter" idx="12"/>
          </p:nvPr>
        </p:nvSpPr>
        <p:spPr/>
        <p:txBody>
          <a:bodyPr/>
          <a:lstStyle/>
          <a:p>
            <a:fld id="{39A5A472-3C6D-4F4D-901F-E07030DF5FDF}" type="slidenum">
              <a:rPr lang="es-EC" smtClean="0"/>
              <a:t>‹Nº›</a:t>
            </a:fld>
            <a:endParaRPr lang="es-EC"/>
          </a:p>
        </p:txBody>
      </p:sp>
    </p:spTree>
    <p:extLst>
      <p:ext uri="{BB962C8B-B14F-4D97-AF65-F5344CB8AC3E}">
        <p14:creationId xmlns:p14="http://schemas.microsoft.com/office/powerpoint/2010/main" val="128924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8A3EF1-C11E-47A2-B681-E9C274C8793B}"/>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70B3FD7-AA70-4FDB-8E85-3D6B33537518}"/>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19C2FEA-C6C4-4AC2-88B1-38FEE76C294B}"/>
              </a:ext>
            </a:extLst>
          </p:cNvPr>
          <p:cNvSpPr>
            <a:spLocks noGrp="1"/>
          </p:cNvSpPr>
          <p:nvPr>
            <p:ph type="dt" sz="half" idx="10"/>
          </p:nvPr>
        </p:nvSpPr>
        <p:spPr/>
        <p:txBody>
          <a:bodyPr/>
          <a:lstStyle/>
          <a:p>
            <a:fld id="{4F9959FD-01C4-4679-B3F1-B8B7CC7CCAC4}" type="datetimeFigureOut">
              <a:rPr lang="es-EC" smtClean="0"/>
              <a:t>26/6/2025</a:t>
            </a:fld>
            <a:endParaRPr lang="es-EC"/>
          </a:p>
        </p:txBody>
      </p:sp>
      <p:sp>
        <p:nvSpPr>
          <p:cNvPr id="5" name="Marcador de pie de página 4">
            <a:extLst>
              <a:ext uri="{FF2B5EF4-FFF2-40B4-BE49-F238E27FC236}">
                <a16:creationId xmlns:a16="http://schemas.microsoft.com/office/drawing/2014/main" id="{DBF9ED4E-9C92-43F6-8A83-035200BD8C5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9C5035B-9D98-4DD8-B4E4-5D9F613716AD}"/>
              </a:ext>
            </a:extLst>
          </p:cNvPr>
          <p:cNvSpPr>
            <a:spLocks noGrp="1"/>
          </p:cNvSpPr>
          <p:nvPr>
            <p:ph type="sldNum" sz="quarter" idx="12"/>
          </p:nvPr>
        </p:nvSpPr>
        <p:spPr/>
        <p:txBody>
          <a:bodyPr/>
          <a:lstStyle/>
          <a:p>
            <a:fld id="{39A5A472-3C6D-4F4D-901F-E07030DF5FDF}" type="slidenum">
              <a:rPr lang="es-EC" smtClean="0"/>
              <a:t>‹Nº›</a:t>
            </a:fld>
            <a:endParaRPr lang="es-EC"/>
          </a:p>
        </p:txBody>
      </p:sp>
    </p:spTree>
    <p:extLst>
      <p:ext uri="{BB962C8B-B14F-4D97-AF65-F5344CB8AC3E}">
        <p14:creationId xmlns:p14="http://schemas.microsoft.com/office/powerpoint/2010/main" val="335197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E57158-B9B8-4CF1-AAB5-4BBF5958E27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F045D13-02BC-44CC-B8E9-C7F4E52565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EC0F7C4D-5782-4FBC-B202-41C8BB2C6655}"/>
              </a:ext>
            </a:extLst>
          </p:cNvPr>
          <p:cNvSpPr>
            <a:spLocks noGrp="1"/>
          </p:cNvSpPr>
          <p:nvPr>
            <p:ph type="dt" sz="half" idx="10"/>
          </p:nvPr>
        </p:nvSpPr>
        <p:spPr/>
        <p:txBody>
          <a:bodyPr/>
          <a:lstStyle/>
          <a:p>
            <a:fld id="{4F9959FD-01C4-4679-B3F1-B8B7CC7CCAC4}" type="datetimeFigureOut">
              <a:rPr lang="es-EC" smtClean="0"/>
              <a:t>26/6/2025</a:t>
            </a:fld>
            <a:endParaRPr lang="es-EC"/>
          </a:p>
        </p:txBody>
      </p:sp>
      <p:sp>
        <p:nvSpPr>
          <p:cNvPr id="5" name="Marcador de pie de página 4">
            <a:extLst>
              <a:ext uri="{FF2B5EF4-FFF2-40B4-BE49-F238E27FC236}">
                <a16:creationId xmlns:a16="http://schemas.microsoft.com/office/drawing/2014/main" id="{9236FC78-FA17-4D80-8035-54BDCDBB579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4E7B460-C90D-4A89-A903-04196847F24F}"/>
              </a:ext>
            </a:extLst>
          </p:cNvPr>
          <p:cNvSpPr>
            <a:spLocks noGrp="1"/>
          </p:cNvSpPr>
          <p:nvPr>
            <p:ph type="sldNum" sz="quarter" idx="12"/>
          </p:nvPr>
        </p:nvSpPr>
        <p:spPr/>
        <p:txBody>
          <a:bodyPr/>
          <a:lstStyle/>
          <a:p>
            <a:fld id="{39A5A472-3C6D-4F4D-901F-E07030DF5FDF}" type="slidenum">
              <a:rPr lang="es-EC" smtClean="0"/>
              <a:t>‹Nº›</a:t>
            </a:fld>
            <a:endParaRPr lang="es-EC"/>
          </a:p>
        </p:txBody>
      </p:sp>
    </p:spTree>
    <p:extLst>
      <p:ext uri="{BB962C8B-B14F-4D97-AF65-F5344CB8AC3E}">
        <p14:creationId xmlns:p14="http://schemas.microsoft.com/office/powerpoint/2010/main" val="272821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0C7C45-288D-4BA4-9392-B9283C3019E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A819BB5-4C69-4DA3-8ADF-751175F87A84}"/>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CB8BB8E1-577D-4975-A265-D8DB234EB81C}"/>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3D73C3DA-F93C-4F9D-9CF2-CAB94A553D4A}"/>
              </a:ext>
            </a:extLst>
          </p:cNvPr>
          <p:cNvSpPr>
            <a:spLocks noGrp="1"/>
          </p:cNvSpPr>
          <p:nvPr>
            <p:ph type="dt" sz="half" idx="10"/>
          </p:nvPr>
        </p:nvSpPr>
        <p:spPr/>
        <p:txBody>
          <a:bodyPr/>
          <a:lstStyle/>
          <a:p>
            <a:fld id="{4F9959FD-01C4-4679-B3F1-B8B7CC7CCAC4}" type="datetimeFigureOut">
              <a:rPr lang="es-EC" smtClean="0"/>
              <a:t>26/6/2025</a:t>
            </a:fld>
            <a:endParaRPr lang="es-EC"/>
          </a:p>
        </p:txBody>
      </p:sp>
      <p:sp>
        <p:nvSpPr>
          <p:cNvPr id="6" name="Marcador de pie de página 5">
            <a:extLst>
              <a:ext uri="{FF2B5EF4-FFF2-40B4-BE49-F238E27FC236}">
                <a16:creationId xmlns:a16="http://schemas.microsoft.com/office/drawing/2014/main" id="{936DF57C-C687-406C-BCFE-1A2EA631108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32685834-EE75-4AD0-AB7C-E09783A02540}"/>
              </a:ext>
            </a:extLst>
          </p:cNvPr>
          <p:cNvSpPr>
            <a:spLocks noGrp="1"/>
          </p:cNvSpPr>
          <p:nvPr>
            <p:ph type="sldNum" sz="quarter" idx="12"/>
          </p:nvPr>
        </p:nvSpPr>
        <p:spPr/>
        <p:txBody>
          <a:bodyPr/>
          <a:lstStyle/>
          <a:p>
            <a:fld id="{39A5A472-3C6D-4F4D-901F-E07030DF5FDF}" type="slidenum">
              <a:rPr lang="es-EC" smtClean="0"/>
              <a:t>‹Nº›</a:t>
            </a:fld>
            <a:endParaRPr lang="es-EC"/>
          </a:p>
        </p:txBody>
      </p:sp>
    </p:spTree>
    <p:extLst>
      <p:ext uri="{BB962C8B-B14F-4D97-AF65-F5344CB8AC3E}">
        <p14:creationId xmlns:p14="http://schemas.microsoft.com/office/powerpoint/2010/main" val="2666077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8BF295-21E1-4F41-8CBA-C2DDD3F7AE4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69ADF090-630A-4E51-A503-8B63A7B3CE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A9D637CE-7DE8-4757-9C8F-54633505EBC1}"/>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779E66A8-51C9-40CF-AAA9-A2873CCD37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460E3A15-7404-4A53-95D3-3F041366CADB}"/>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05DCFCD4-145B-457E-87AB-FAE061FB4CB1}"/>
              </a:ext>
            </a:extLst>
          </p:cNvPr>
          <p:cNvSpPr>
            <a:spLocks noGrp="1"/>
          </p:cNvSpPr>
          <p:nvPr>
            <p:ph type="dt" sz="half" idx="10"/>
          </p:nvPr>
        </p:nvSpPr>
        <p:spPr/>
        <p:txBody>
          <a:bodyPr/>
          <a:lstStyle/>
          <a:p>
            <a:fld id="{4F9959FD-01C4-4679-B3F1-B8B7CC7CCAC4}" type="datetimeFigureOut">
              <a:rPr lang="es-EC" smtClean="0"/>
              <a:t>26/6/2025</a:t>
            </a:fld>
            <a:endParaRPr lang="es-EC"/>
          </a:p>
        </p:txBody>
      </p:sp>
      <p:sp>
        <p:nvSpPr>
          <p:cNvPr id="8" name="Marcador de pie de página 7">
            <a:extLst>
              <a:ext uri="{FF2B5EF4-FFF2-40B4-BE49-F238E27FC236}">
                <a16:creationId xmlns:a16="http://schemas.microsoft.com/office/drawing/2014/main" id="{BE056B51-8DC9-4CD6-86FD-7128C5ED77C6}"/>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4885E8E8-19C4-4CBE-A6C0-50C963BBDF80}"/>
              </a:ext>
            </a:extLst>
          </p:cNvPr>
          <p:cNvSpPr>
            <a:spLocks noGrp="1"/>
          </p:cNvSpPr>
          <p:nvPr>
            <p:ph type="sldNum" sz="quarter" idx="12"/>
          </p:nvPr>
        </p:nvSpPr>
        <p:spPr/>
        <p:txBody>
          <a:bodyPr/>
          <a:lstStyle/>
          <a:p>
            <a:fld id="{39A5A472-3C6D-4F4D-901F-E07030DF5FDF}" type="slidenum">
              <a:rPr lang="es-EC" smtClean="0"/>
              <a:t>‹Nº›</a:t>
            </a:fld>
            <a:endParaRPr lang="es-EC"/>
          </a:p>
        </p:txBody>
      </p:sp>
    </p:spTree>
    <p:extLst>
      <p:ext uri="{BB962C8B-B14F-4D97-AF65-F5344CB8AC3E}">
        <p14:creationId xmlns:p14="http://schemas.microsoft.com/office/powerpoint/2010/main" val="2416923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917C98-0E9B-4701-9708-563219C5855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6FD1458A-526E-492A-A714-3FCFEEDBF39A}"/>
              </a:ext>
            </a:extLst>
          </p:cNvPr>
          <p:cNvSpPr>
            <a:spLocks noGrp="1"/>
          </p:cNvSpPr>
          <p:nvPr>
            <p:ph type="dt" sz="half" idx="10"/>
          </p:nvPr>
        </p:nvSpPr>
        <p:spPr/>
        <p:txBody>
          <a:bodyPr/>
          <a:lstStyle/>
          <a:p>
            <a:fld id="{4F9959FD-01C4-4679-B3F1-B8B7CC7CCAC4}" type="datetimeFigureOut">
              <a:rPr lang="es-EC" smtClean="0"/>
              <a:t>26/6/2025</a:t>
            </a:fld>
            <a:endParaRPr lang="es-EC"/>
          </a:p>
        </p:txBody>
      </p:sp>
      <p:sp>
        <p:nvSpPr>
          <p:cNvPr id="4" name="Marcador de pie de página 3">
            <a:extLst>
              <a:ext uri="{FF2B5EF4-FFF2-40B4-BE49-F238E27FC236}">
                <a16:creationId xmlns:a16="http://schemas.microsoft.com/office/drawing/2014/main" id="{924DC5A5-90C5-4B5F-95E6-BFBE07CCA9B1}"/>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FDB62C57-BD6B-4A52-AF1E-7E5DE324C7E1}"/>
              </a:ext>
            </a:extLst>
          </p:cNvPr>
          <p:cNvSpPr>
            <a:spLocks noGrp="1"/>
          </p:cNvSpPr>
          <p:nvPr>
            <p:ph type="sldNum" sz="quarter" idx="12"/>
          </p:nvPr>
        </p:nvSpPr>
        <p:spPr/>
        <p:txBody>
          <a:bodyPr/>
          <a:lstStyle/>
          <a:p>
            <a:fld id="{39A5A472-3C6D-4F4D-901F-E07030DF5FDF}" type="slidenum">
              <a:rPr lang="es-EC" smtClean="0"/>
              <a:t>‹Nº›</a:t>
            </a:fld>
            <a:endParaRPr lang="es-EC"/>
          </a:p>
        </p:txBody>
      </p:sp>
    </p:spTree>
    <p:extLst>
      <p:ext uri="{BB962C8B-B14F-4D97-AF65-F5344CB8AC3E}">
        <p14:creationId xmlns:p14="http://schemas.microsoft.com/office/powerpoint/2010/main" val="4115314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B508078-7C47-45C7-941A-C5594B1B92E5}"/>
              </a:ext>
            </a:extLst>
          </p:cNvPr>
          <p:cNvSpPr>
            <a:spLocks noGrp="1"/>
          </p:cNvSpPr>
          <p:nvPr>
            <p:ph type="dt" sz="half" idx="10"/>
          </p:nvPr>
        </p:nvSpPr>
        <p:spPr/>
        <p:txBody>
          <a:bodyPr/>
          <a:lstStyle/>
          <a:p>
            <a:fld id="{4F9959FD-01C4-4679-B3F1-B8B7CC7CCAC4}" type="datetimeFigureOut">
              <a:rPr lang="es-EC" smtClean="0"/>
              <a:t>26/6/2025</a:t>
            </a:fld>
            <a:endParaRPr lang="es-EC"/>
          </a:p>
        </p:txBody>
      </p:sp>
      <p:sp>
        <p:nvSpPr>
          <p:cNvPr id="3" name="Marcador de pie de página 2">
            <a:extLst>
              <a:ext uri="{FF2B5EF4-FFF2-40B4-BE49-F238E27FC236}">
                <a16:creationId xmlns:a16="http://schemas.microsoft.com/office/drawing/2014/main" id="{554E9950-62D2-45F3-AFF0-6349402E87E8}"/>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EE23BC86-D172-424E-83C2-2D31207CF1D7}"/>
              </a:ext>
            </a:extLst>
          </p:cNvPr>
          <p:cNvSpPr>
            <a:spLocks noGrp="1"/>
          </p:cNvSpPr>
          <p:nvPr>
            <p:ph type="sldNum" sz="quarter" idx="12"/>
          </p:nvPr>
        </p:nvSpPr>
        <p:spPr/>
        <p:txBody>
          <a:bodyPr/>
          <a:lstStyle/>
          <a:p>
            <a:fld id="{39A5A472-3C6D-4F4D-901F-E07030DF5FDF}" type="slidenum">
              <a:rPr lang="es-EC" smtClean="0"/>
              <a:t>‹Nº›</a:t>
            </a:fld>
            <a:endParaRPr lang="es-EC"/>
          </a:p>
        </p:txBody>
      </p:sp>
    </p:spTree>
    <p:extLst>
      <p:ext uri="{BB962C8B-B14F-4D97-AF65-F5344CB8AC3E}">
        <p14:creationId xmlns:p14="http://schemas.microsoft.com/office/powerpoint/2010/main" val="3804114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95283B-B532-47B9-B1BB-CF9C76FD1B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E6AAE206-0473-435C-943D-CD9CA93DC3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793502AE-B112-41CC-B82B-7520CF240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8196129-BCCB-4489-AA08-1DAC4EF08278}"/>
              </a:ext>
            </a:extLst>
          </p:cNvPr>
          <p:cNvSpPr>
            <a:spLocks noGrp="1"/>
          </p:cNvSpPr>
          <p:nvPr>
            <p:ph type="dt" sz="half" idx="10"/>
          </p:nvPr>
        </p:nvSpPr>
        <p:spPr/>
        <p:txBody>
          <a:bodyPr/>
          <a:lstStyle/>
          <a:p>
            <a:fld id="{4F9959FD-01C4-4679-B3F1-B8B7CC7CCAC4}" type="datetimeFigureOut">
              <a:rPr lang="es-EC" smtClean="0"/>
              <a:t>26/6/2025</a:t>
            </a:fld>
            <a:endParaRPr lang="es-EC"/>
          </a:p>
        </p:txBody>
      </p:sp>
      <p:sp>
        <p:nvSpPr>
          <p:cNvPr id="6" name="Marcador de pie de página 5">
            <a:extLst>
              <a:ext uri="{FF2B5EF4-FFF2-40B4-BE49-F238E27FC236}">
                <a16:creationId xmlns:a16="http://schemas.microsoft.com/office/drawing/2014/main" id="{4FE329BF-B6A0-4808-9E08-669FCF1AB7C6}"/>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878CFA81-D2F4-4779-920E-3A9A921DF720}"/>
              </a:ext>
            </a:extLst>
          </p:cNvPr>
          <p:cNvSpPr>
            <a:spLocks noGrp="1"/>
          </p:cNvSpPr>
          <p:nvPr>
            <p:ph type="sldNum" sz="quarter" idx="12"/>
          </p:nvPr>
        </p:nvSpPr>
        <p:spPr/>
        <p:txBody>
          <a:bodyPr/>
          <a:lstStyle/>
          <a:p>
            <a:fld id="{39A5A472-3C6D-4F4D-901F-E07030DF5FDF}" type="slidenum">
              <a:rPr lang="es-EC" smtClean="0"/>
              <a:t>‹Nº›</a:t>
            </a:fld>
            <a:endParaRPr lang="es-EC"/>
          </a:p>
        </p:txBody>
      </p:sp>
    </p:spTree>
    <p:extLst>
      <p:ext uri="{BB962C8B-B14F-4D97-AF65-F5344CB8AC3E}">
        <p14:creationId xmlns:p14="http://schemas.microsoft.com/office/powerpoint/2010/main" val="2776587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01551B-8C3C-40FD-85B6-AAFA241FAB8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BE7E059B-2598-4B52-BB10-231BF7835B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B3DCB77E-0606-496B-AFDD-C096AB0AB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836925D-837B-4E0D-A7E5-D3E8070031AE}"/>
              </a:ext>
            </a:extLst>
          </p:cNvPr>
          <p:cNvSpPr>
            <a:spLocks noGrp="1"/>
          </p:cNvSpPr>
          <p:nvPr>
            <p:ph type="dt" sz="half" idx="10"/>
          </p:nvPr>
        </p:nvSpPr>
        <p:spPr/>
        <p:txBody>
          <a:bodyPr/>
          <a:lstStyle/>
          <a:p>
            <a:fld id="{4F9959FD-01C4-4679-B3F1-B8B7CC7CCAC4}" type="datetimeFigureOut">
              <a:rPr lang="es-EC" smtClean="0"/>
              <a:t>26/6/2025</a:t>
            </a:fld>
            <a:endParaRPr lang="es-EC"/>
          </a:p>
        </p:txBody>
      </p:sp>
      <p:sp>
        <p:nvSpPr>
          <p:cNvPr id="6" name="Marcador de pie de página 5">
            <a:extLst>
              <a:ext uri="{FF2B5EF4-FFF2-40B4-BE49-F238E27FC236}">
                <a16:creationId xmlns:a16="http://schemas.microsoft.com/office/drawing/2014/main" id="{5EDC5845-3336-41CA-A29E-575F016A240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576E8B2A-EC54-44FF-B05F-D06C150CA244}"/>
              </a:ext>
            </a:extLst>
          </p:cNvPr>
          <p:cNvSpPr>
            <a:spLocks noGrp="1"/>
          </p:cNvSpPr>
          <p:nvPr>
            <p:ph type="sldNum" sz="quarter" idx="12"/>
          </p:nvPr>
        </p:nvSpPr>
        <p:spPr/>
        <p:txBody>
          <a:bodyPr/>
          <a:lstStyle/>
          <a:p>
            <a:fld id="{39A5A472-3C6D-4F4D-901F-E07030DF5FDF}" type="slidenum">
              <a:rPr lang="es-EC" smtClean="0"/>
              <a:t>‹Nº›</a:t>
            </a:fld>
            <a:endParaRPr lang="es-EC"/>
          </a:p>
        </p:txBody>
      </p:sp>
    </p:spTree>
    <p:extLst>
      <p:ext uri="{BB962C8B-B14F-4D97-AF65-F5344CB8AC3E}">
        <p14:creationId xmlns:p14="http://schemas.microsoft.com/office/powerpoint/2010/main" val="1026850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4FBDE74-AC22-4F36-B89F-FF58ABACE3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4EBFD03-1652-44C8-ACB1-4AA9BFDD0D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9300054-8BF2-4E33-93C4-F573BA6D86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959FD-01C4-4679-B3F1-B8B7CC7CCAC4}" type="datetimeFigureOut">
              <a:rPr lang="es-EC" smtClean="0"/>
              <a:t>26/6/2025</a:t>
            </a:fld>
            <a:endParaRPr lang="es-EC"/>
          </a:p>
        </p:txBody>
      </p:sp>
      <p:sp>
        <p:nvSpPr>
          <p:cNvPr id="5" name="Marcador de pie de página 4">
            <a:extLst>
              <a:ext uri="{FF2B5EF4-FFF2-40B4-BE49-F238E27FC236}">
                <a16:creationId xmlns:a16="http://schemas.microsoft.com/office/drawing/2014/main" id="{F0989B19-BE03-412C-9057-C09AC93997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32BEC2D7-7E53-411A-8652-141212324E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5A472-3C6D-4F4D-901F-E07030DF5FDF}" type="slidenum">
              <a:rPr lang="es-EC" smtClean="0"/>
              <a:t>‹Nº›</a:t>
            </a:fld>
            <a:endParaRPr lang="es-EC"/>
          </a:p>
        </p:txBody>
      </p:sp>
    </p:spTree>
    <p:extLst>
      <p:ext uri="{BB962C8B-B14F-4D97-AF65-F5344CB8AC3E}">
        <p14:creationId xmlns:p14="http://schemas.microsoft.com/office/powerpoint/2010/main" val="508916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xhere.com/es/photo/61257"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A64EA5-9A62-4EFB-8368-2C2BDE28831A}"/>
              </a:ext>
            </a:extLst>
          </p:cNvPr>
          <p:cNvSpPr>
            <a:spLocks noGrp="1"/>
          </p:cNvSpPr>
          <p:nvPr>
            <p:ph type="ctrTitle"/>
          </p:nvPr>
        </p:nvSpPr>
        <p:spPr>
          <a:xfrm>
            <a:off x="1182477" y="0"/>
            <a:ext cx="9144000" cy="2387600"/>
          </a:xfrm>
        </p:spPr>
        <p:txBody>
          <a:bodyPr/>
          <a:lstStyle/>
          <a:p>
            <a:r>
              <a:rPr lang="es-ES" b="1" dirty="0">
                <a:solidFill>
                  <a:srgbClr val="FF0000"/>
                </a:solidFill>
              </a:rPr>
              <a:t>Relación del docente con otros actores educativos</a:t>
            </a:r>
            <a:endParaRPr lang="es-EC" b="1" dirty="0">
              <a:solidFill>
                <a:srgbClr val="FF0000"/>
              </a:solidFill>
            </a:endParaRPr>
          </a:p>
        </p:txBody>
      </p:sp>
      <p:pic>
        <p:nvPicPr>
          <p:cNvPr id="3" name="Imagen 2">
            <a:extLst>
              <a:ext uri="{FF2B5EF4-FFF2-40B4-BE49-F238E27FC236}">
                <a16:creationId xmlns:a16="http://schemas.microsoft.com/office/drawing/2014/main" id="{5E0C444E-8B45-4E4A-BEE7-A33F126FEC09}"/>
              </a:ext>
            </a:extLst>
          </p:cNvPr>
          <p:cNvPicPr>
            <a:picLocks noChangeAspect="1"/>
          </p:cNvPicPr>
          <p:nvPr/>
        </p:nvPicPr>
        <p:blipFill rotWithShape="1">
          <a:blip r:embed="rId2"/>
          <a:srcRect b="8764"/>
          <a:stretch/>
        </p:blipFill>
        <p:spPr>
          <a:xfrm>
            <a:off x="3808966" y="2889403"/>
            <a:ext cx="4276563" cy="2916486"/>
          </a:xfrm>
          <a:prstGeom prst="rect">
            <a:avLst/>
          </a:prstGeom>
        </p:spPr>
      </p:pic>
    </p:spTree>
    <p:extLst>
      <p:ext uri="{BB962C8B-B14F-4D97-AF65-F5344CB8AC3E}">
        <p14:creationId xmlns:p14="http://schemas.microsoft.com/office/powerpoint/2010/main" val="138653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E7862-0978-4F13-9D67-07AF1F9C78CE}"/>
              </a:ext>
            </a:extLst>
          </p:cNvPr>
          <p:cNvSpPr>
            <a:spLocks noGrp="1"/>
          </p:cNvSpPr>
          <p:nvPr>
            <p:ph type="title"/>
          </p:nvPr>
        </p:nvSpPr>
        <p:spPr>
          <a:xfrm>
            <a:off x="667512" y="89195"/>
            <a:ext cx="10515600" cy="1325563"/>
          </a:xfrm>
        </p:spPr>
        <p:txBody>
          <a:bodyPr/>
          <a:lstStyle/>
          <a:p>
            <a:pPr algn="ctr"/>
            <a:r>
              <a:rPr lang="es-ES" b="1" dirty="0">
                <a:solidFill>
                  <a:srgbClr val="FF0000"/>
                </a:solidFill>
              </a:rPr>
              <a:t>Docente con otros actores educativos</a:t>
            </a:r>
            <a:endParaRPr lang="es-EC" b="1" dirty="0">
              <a:solidFill>
                <a:srgbClr val="FF0000"/>
              </a:solidFill>
            </a:endParaRPr>
          </a:p>
        </p:txBody>
      </p:sp>
      <p:sp>
        <p:nvSpPr>
          <p:cNvPr id="3" name="Marcador de contenido 2">
            <a:extLst>
              <a:ext uri="{FF2B5EF4-FFF2-40B4-BE49-F238E27FC236}">
                <a16:creationId xmlns:a16="http://schemas.microsoft.com/office/drawing/2014/main" id="{6E98AE8C-7017-431E-8E10-BE03B3A9E928}"/>
              </a:ext>
            </a:extLst>
          </p:cNvPr>
          <p:cNvSpPr>
            <a:spLocks noGrp="1"/>
          </p:cNvSpPr>
          <p:nvPr>
            <p:ph idx="1"/>
          </p:nvPr>
        </p:nvSpPr>
        <p:spPr>
          <a:xfrm>
            <a:off x="579596" y="1253331"/>
            <a:ext cx="10515600" cy="4351338"/>
          </a:xfrm>
        </p:spPr>
        <p:txBody>
          <a:bodyPr/>
          <a:lstStyle/>
          <a:p>
            <a:r>
              <a:rPr lang="es-EC" dirty="0"/>
              <a:t>La relación del maestro con otros actores educativos es un aspecto fundamental para comprender la dinámica del proceso educativo. Esta relación no solo determina la calidad de la enseñanza, sino también la construcción de ambientes escolares colaborativos, democráticos y centrados en el aprendizaje integral del estudiante. A continuación se describe esta relación considerando distintos actores:</a:t>
            </a:r>
          </a:p>
          <a:p>
            <a:endParaRPr lang="es-EC" dirty="0"/>
          </a:p>
        </p:txBody>
      </p:sp>
      <p:pic>
        <p:nvPicPr>
          <p:cNvPr id="4" name="Imagen 3">
            <a:extLst>
              <a:ext uri="{FF2B5EF4-FFF2-40B4-BE49-F238E27FC236}">
                <a16:creationId xmlns:a16="http://schemas.microsoft.com/office/drawing/2014/main" id="{8610CB9A-FDCB-4402-BAAC-EF2F1923F0E1}"/>
              </a:ext>
            </a:extLst>
          </p:cNvPr>
          <p:cNvPicPr>
            <a:picLocks noChangeAspect="1"/>
          </p:cNvPicPr>
          <p:nvPr/>
        </p:nvPicPr>
        <p:blipFill>
          <a:blip r:embed="rId2"/>
          <a:stretch>
            <a:fillRect/>
          </a:stretch>
        </p:blipFill>
        <p:spPr>
          <a:xfrm>
            <a:off x="3418251" y="3816097"/>
            <a:ext cx="4165173" cy="2771734"/>
          </a:xfrm>
          <a:prstGeom prst="rect">
            <a:avLst/>
          </a:prstGeom>
        </p:spPr>
      </p:pic>
    </p:spTree>
    <p:extLst>
      <p:ext uri="{BB962C8B-B14F-4D97-AF65-F5344CB8AC3E}">
        <p14:creationId xmlns:p14="http://schemas.microsoft.com/office/powerpoint/2010/main" val="402054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A05BAC-4467-4AE0-99D0-720753EFEFFD}"/>
              </a:ext>
            </a:extLst>
          </p:cNvPr>
          <p:cNvSpPr>
            <a:spLocks noGrp="1"/>
          </p:cNvSpPr>
          <p:nvPr>
            <p:ph type="title"/>
          </p:nvPr>
        </p:nvSpPr>
        <p:spPr/>
        <p:txBody>
          <a:bodyPr/>
          <a:lstStyle/>
          <a:p>
            <a:r>
              <a:rPr lang="es-EC" b="1" dirty="0">
                <a:solidFill>
                  <a:srgbClr val="FF0000"/>
                </a:solidFill>
              </a:rPr>
              <a:t>1. Relación del maestro con los estudiantes</a:t>
            </a:r>
            <a:br>
              <a:rPr lang="es-EC" dirty="0"/>
            </a:br>
            <a:endParaRPr lang="es-EC" dirty="0"/>
          </a:p>
        </p:txBody>
      </p:sp>
      <p:sp>
        <p:nvSpPr>
          <p:cNvPr id="3" name="Marcador de contenido 2">
            <a:extLst>
              <a:ext uri="{FF2B5EF4-FFF2-40B4-BE49-F238E27FC236}">
                <a16:creationId xmlns:a16="http://schemas.microsoft.com/office/drawing/2014/main" id="{024B62E6-E471-4CF0-8BF8-5A0D903204A8}"/>
              </a:ext>
            </a:extLst>
          </p:cNvPr>
          <p:cNvSpPr>
            <a:spLocks noGrp="1"/>
          </p:cNvSpPr>
          <p:nvPr>
            <p:ph idx="1"/>
          </p:nvPr>
        </p:nvSpPr>
        <p:spPr>
          <a:xfrm>
            <a:off x="496824" y="1581785"/>
            <a:ext cx="7440168" cy="4351338"/>
          </a:xfrm>
        </p:spPr>
        <p:txBody>
          <a:bodyPr>
            <a:normAutofit fontScale="92500" lnSpcReduction="10000"/>
          </a:bodyPr>
          <a:lstStyle/>
          <a:p>
            <a:pPr lvl="0"/>
            <a:r>
              <a:rPr lang="es-EC" b="1" dirty="0"/>
              <a:t>Rol orientador y facilitador:</a:t>
            </a:r>
            <a:r>
              <a:rPr lang="es-EC" dirty="0"/>
              <a:t> El maestro guía el aprendizaje, fomenta el pensamiento crítico, la autonomía y la participación activa.</a:t>
            </a:r>
          </a:p>
          <a:p>
            <a:pPr lvl="0"/>
            <a:r>
              <a:rPr lang="es-EC" b="1" dirty="0"/>
              <a:t>Empatía y comunicación:</a:t>
            </a:r>
            <a:r>
              <a:rPr lang="es-EC" dirty="0"/>
              <a:t> Una relación empática y respetuosa genera confianza, motivación y mejores resultados académicos y socioemocionales.</a:t>
            </a:r>
          </a:p>
          <a:p>
            <a:pPr lvl="0"/>
            <a:r>
              <a:rPr lang="es-EC" b="1" dirty="0"/>
              <a:t>Autoridad pedagógica:</a:t>
            </a:r>
            <a:r>
              <a:rPr lang="es-EC" dirty="0"/>
              <a:t> El maestro establece límites y normas claras, pero desde una perspectiva dialógica y formativa.</a:t>
            </a:r>
          </a:p>
          <a:p>
            <a:pPr marL="0" indent="0">
              <a:buNone/>
            </a:pPr>
            <a:r>
              <a:rPr lang="es-EC" b="1" i="1" dirty="0">
                <a:solidFill>
                  <a:schemeClr val="accent5">
                    <a:lumMod val="75000"/>
                  </a:schemeClr>
                </a:solidFill>
              </a:rPr>
              <a:t>Ejemplo</a:t>
            </a:r>
            <a:r>
              <a:rPr lang="es-EC" dirty="0"/>
              <a:t> Un maestro que escucha a sus estudiantes, adapta sus métodos a sus necesidades y promueve el respeto mutuo favorece un clima positivo de aula.</a:t>
            </a:r>
          </a:p>
          <a:p>
            <a:endParaRPr lang="es-EC" dirty="0"/>
          </a:p>
        </p:txBody>
      </p:sp>
      <p:pic>
        <p:nvPicPr>
          <p:cNvPr id="4" name="Imagen 3">
            <a:extLst>
              <a:ext uri="{FF2B5EF4-FFF2-40B4-BE49-F238E27FC236}">
                <a16:creationId xmlns:a16="http://schemas.microsoft.com/office/drawing/2014/main" id="{F591A94A-6AE1-4ACA-85BB-507D1F2A4A0D}"/>
              </a:ext>
            </a:extLst>
          </p:cNvPr>
          <p:cNvPicPr>
            <a:picLocks noChangeAspect="1"/>
          </p:cNvPicPr>
          <p:nvPr/>
        </p:nvPicPr>
        <p:blipFill>
          <a:blip r:embed="rId2"/>
          <a:stretch>
            <a:fillRect/>
          </a:stretch>
        </p:blipFill>
        <p:spPr>
          <a:xfrm>
            <a:off x="7936992" y="2304434"/>
            <a:ext cx="4142577" cy="2608942"/>
          </a:xfrm>
          <a:prstGeom prst="rect">
            <a:avLst/>
          </a:prstGeom>
        </p:spPr>
      </p:pic>
    </p:spTree>
    <p:extLst>
      <p:ext uri="{BB962C8B-B14F-4D97-AF65-F5344CB8AC3E}">
        <p14:creationId xmlns:p14="http://schemas.microsoft.com/office/powerpoint/2010/main" val="2767633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4B0817-2783-47B3-A6D5-FB232646F7BB}"/>
              </a:ext>
            </a:extLst>
          </p:cNvPr>
          <p:cNvSpPr>
            <a:spLocks noGrp="1"/>
          </p:cNvSpPr>
          <p:nvPr>
            <p:ph type="title"/>
          </p:nvPr>
        </p:nvSpPr>
        <p:spPr>
          <a:xfrm>
            <a:off x="838200" y="291973"/>
            <a:ext cx="10515600" cy="1325563"/>
          </a:xfrm>
        </p:spPr>
        <p:txBody>
          <a:bodyPr/>
          <a:lstStyle/>
          <a:p>
            <a:r>
              <a:rPr lang="es-EC" b="1" dirty="0">
                <a:solidFill>
                  <a:srgbClr val="FF0000"/>
                </a:solidFill>
              </a:rPr>
              <a:t>2. Relación con las familias</a:t>
            </a:r>
          </a:p>
        </p:txBody>
      </p:sp>
      <p:sp>
        <p:nvSpPr>
          <p:cNvPr id="3" name="Marcador de contenido 2">
            <a:extLst>
              <a:ext uri="{FF2B5EF4-FFF2-40B4-BE49-F238E27FC236}">
                <a16:creationId xmlns:a16="http://schemas.microsoft.com/office/drawing/2014/main" id="{1A65B8C8-BC1B-4166-AF3D-5DF16BFB12F4}"/>
              </a:ext>
            </a:extLst>
          </p:cNvPr>
          <p:cNvSpPr>
            <a:spLocks noGrp="1"/>
          </p:cNvSpPr>
          <p:nvPr>
            <p:ph idx="1"/>
          </p:nvPr>
        </p:nvSpPr>
        <p:spPr>
          <a:xfrm>
            <a:off x="439674" y="1874393"/>
            <a:ext cx="7082790" cy="4351338"/>
          </a:xfrm>
        </p:spPr>
        <p:txBody>
          <a:bodyPr>
            <a:normAutofit fontScale="92500" lnSpcReduction="20000"/>
          </a:bodyPr>
          <a:lstStyle/>
          <a:p>
            <a:pPr lvl="0"/>
            <a:r>
              <a:rPr lang="es-EC" b="1" dirty="0"/>
              <a:t>Colaboración y corresponsabilidad:</a:t>
            </a:r>
            <a:r>
              <a:rPr lang="es-EC" dirty="0"/>
              <a:t> La educación no es solo tarea de la escuela. El maestro necesita el apoyo de las familias para reforzar valores, hábitos y aprendizajes.</a:t>
            </a:r>
          </a:p>
          <a:p>
            <a:pPr lvl="0"/>
            <a:r>
              <a:rPr lang="es-EC" b="1" dirty="0"/>
              <a:t>Comunicación abierta y continua:</a:t>
            </a:r>
            <a:r>
              <a:rPr lang="es-EC" dirty="0"/>
              <a:t> Informar sobre el progreso, dificultades y logros de los estudiantes fortalece el vínculo escuela-familia.</a:t>
            </a:r>
          </a:p>
          <a:p>
            <a:pPr lvl="0"/>
            <a:r>
              <a:rPr lang="es-EC" b="1" dirty="0"/>
              <a:t>Respeto mutuo:</a:t>
            </a:r>
            <a:r>
              <a:rPr lang="es-EC" dirty="0"/>
              <a:t> Reconocer la diversidad de contextos familiares ayuda a establecer relaciones de apoyo y comprensión.</a:t>
            </a:r>
          </a:p>
          <a:p>
            <a:pPr marL="0" indent="0">
              <a:buNone/>
            </a:pPr>
            <a:r>
              <a:rPr lang="es-EC" b="1" i="1" dirty="0">
                <a:solidFill>
                  <a:schemeClr val="accent5">
                    <a:lumMod val="75000"/>
                  </a:schemeClr>
                </a:solidFill>
              </a:rPr>
              <a:t>Ejemplo</a:t>
            </a:r>
            <a:r>
              <a:rPr lang="es-EC" dirty="0"/>
              <a:t> Reuniones periódicas, mensajes informativos y participación de los padres en actividades escolares fomentan esta relación.</a:t>
            </a:r>
          </a:p>
          <a:p>
            <a:endParaRPr lang="es-EC" dirty="0"/>
          </a:p>
        </p:txBody>
      </p:sp>
      <p:pic>
        <p:nvPicPr>
          <p:cNvPr id="4" name="Imagen 3">
            <a:extLst>
              <a:ext uri="{FF2B5EF4-FFF2-40B4-BE49-F238E27FC236}">
                <a16:creationId xmlns:a16="http://schemas.microsoft.com/office/drawing/2014/main" id="{4556F99A-E17D-411E-8653-9CF7FCCB954D}"/>
              </a:ext>
            </a:extLst>
          </p:cNvPr>
          <p:cNvPicPr>
            <a:picLocks noChangeAspect="1"/>
          </p:cNvPicPr>
          <p:nvPr/>
        </p:nvPicPr>
        <p:blipFill>
          <a:blip r:embed="rId2"/>
          <a:stretch>
            <a:fillRect/>
          </a:stretch>
        </p:blipFill>
        <p:spPr>
          <a:xfrm>
            <a:off x="7680960" y="2401824"/>
            <a:ext cx="4290822" cy="2860548"/>
          </a:xfrm>
          <a:prstGeom prst="rect">
            <a:avLst/>
          </a:prstGeom>
        </p:spPr>
      </p:pic>
    </p:spTree>
    <p:extLst>
      <p:ext uri="{BB962C8B-B14F-4D97-AF65-F5344CB8AC3E}">
        <p14:creationId xmlns:p14="http://schemas.microsoft.com/office/powerpoint/2010/main" val="1980228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BC1BC3-3468-43AC-9A56-069ABB24C298}"/>
              </a:ext>
            </a:extLst>
          </p:cNvPr>
          <p:cNvSpPr>
            <a:spLocks noGrp="1"/>
          </p:cNvSpPr>
          <p:nvPr>
            <p:ph type="title"/>
          </p:nvPr>
        </p:nvSpPr>
        <p:spPr/>
        <p:txBody>
          <a:bodyPr/>
          <a:lstStyle/>
          <a:p>
            <a:r>
              <a:rPr lang="es-EC" b="1" dirty="0">
                <a:solidFill>
                  <a:srgbClr val="FF0000"/>
                </a:solidFill>
              </a:rPr>
              <a:t>3. Relación con otros docentes</a:t>
            </a:r>
            <a:br>
              <a:rPr lang="es-EC" dirty="0"/>
            </a:br>
            <a:endParaRPr lang="es-EC" dirty="0"/>
          </a:p>
        </p:txBody>
      </p:sp>
      <p:sp>
        <p:nvSpPr>
          <p:cNvPr id="3" name="Marcador de contenido 2">
            <a:extLst>
              <a:ext uri="{FF2B5EF4-FFF2-40B4-BE49-F238E27FC236}">
                <a16:creationId xmlns:a16="http://schemas.microsoft.com/office/drawing/2014/main" id="{F3733E80-E865-4D36-9C87-8884D45F5FE1}"/>
              </a:ext>
            </a:extLst>
          </p:cNvPr>
          <p:cNvSpPr>
            <a:spLocks noGrp="1"/>
          </p:cNvSpPr>
          <p:nvPr>
            <p:ph idx="1"/>
          </p:nvPr>
        </p:nvSpPr>
        <p:spPr>
          <a:xfrm>
            <a:off x="4157472" y="1548385"/>
            <a:ext cx="7763351" cy="4194047"/>
          </a:xfrm>
        </p:spPr>
        <p:txBody>
          <a:bodyPr>
            <a:normAutofit fontScale="77500" lnSpcReduction="20000"/>
          </a:bodyPr>
          <a:lstStyle/>
          <a:p>
            <a:pPr lvl="0"/>
            <a:r>
              <a:rPr lang="es-EC" b="1" dirty="0"/>
              <a:t>Trabajo en equipo y comunidades de aprendizaje:</a:t>
            </a:r>
            <a:r>
              <a:rPr lang="es-EC" dirty="0"/>
              <a:t> La colaboración entre maestros permite compartir experiencias, innovaciones didácticas y resolver problemas comunes.</a:t>
            </a:r>
          </a:p>
          <a:p>
            <a:pPr lvl="0"/>
            <a:r>
              <a:rPr lang="es-EC" b="1" dirty="0"/>
              <a:t>Co-docencia y reflexión pedagógica:</a:t>
            </a:r>
            <a:r>
              <a:rPr lang="es-EC" dirty="0"/>
              <a:t> Diseñar juntos proyectos, evaluar estrategias o realizar tutorías conjuntas mejora la calidad educativa.</a:t>
            </a:r>
          </a:p>
          <a:p>
            <a:pPr lvl="0"/>
            <a:r>
              <a:rPr lang="es-EC" b="1" dirty="0"/>
              <a:t>Clima laboral positivo:</a:t>
            </a:r>
            <a:r>
              <a:rPr lang="es-EC" dirty="0"/>
              <a:t> El respeto profesional, la solidaridad y el compromiso conjunto fortalecen la cultura institucional.</a:t>
            </a:r>
          </a:p>
          <a:p>
            <a:pPr marL="0" lvl="0" indent="0">
              <a:buNone/>
            </a:pPr>
            <a:endParaRPr lang="es-ES" i="1" dirty="0"/>
          </a:p>
          <a:p>
            <a:pPr marL="0" lvl="0" indent="0">
              <a:buNone/>
            </a:pPr>
            <a:r>
              <a:rPr lang="es-ES" b="1" i="1" dirty="0">
                <a:solidFill>
                  <a:schemeClr val="accent5">
                    <a:lumMod val="75000"/>
                  </a:schemeClr>
                </a:solidFill>
              </a:rPr>
              <a:t>Ejemplo</a:t>
            </a:r>
            <a:r>
              <a:rPr lang="es-ES" dirty="0"/>
              <a:t> La profesora de Historia coordina con el docente de Filosofía para desarrollar conjuntamente una unidad didáctica. Se reúnen semanalmente para planificar las actividades, compartir recursos bibliográficos y evaluar los aprendizajes de los estudiantes mediante rúbricas comunes. Esta colaboración mejora la coherencia curricular y el enfoque crítico de los temas tratados.</a:t>
            </a:r>
            <a:endParaRPr lang="es-EC" dirty="0"/>
          </a:p>
        </p:txBody>
      </p:sp>
      <p:pic>
        <p:nvPicPr>
          <p:cNvPr id="1026" name="Picture 2" descr="Cerrar colegas aprendiendo en el trabajo">
            <a:extLst>
              <a:ext uri="{FF2B5EF4-FFF2-40B4-BE49-F238E27FC236}">
                <a16:creationId xmlns:a16="http://schemas.microsoft.com/office/drawing/2014/main" id="{04FE160C-B070-4604-9C5F-5F3A29E4D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77" y="2499360"/>
            <a:ext cx="3581495" cy="2484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56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600E81-5852-4692-A788-EF924A814EDA}"/>
              </a:ext>
            </a:extLst>
          </p:cNvPr>
          <p:cNvSpPr>
            <a:spLocks noGrp="1"/>
          </p:cNvSpPr>
          <p:nvPr>
            <p:ph type="title"/>
          </p:nvPr>
        </p:nvSpPr>
        <p:spPr/>
        <p:txBody>
          <a:bodyPr>
            <a:normAutofit fontScale="90000"/>
          </a:bodyPr>
          <a:lstStyle/>
          <a:p>
            <a:r>
              <a:rPr lang="es-EC" b="1" dirty="0">
                <a:solidFill>
                  <a:srgbClr val="FF0000"/>
                </a:solidFill>
              </a:rPr>
              <a:t>4. Relación con directivos y autoridades educativas</a:t>
            </a:r>
            <a:br>
              <a:rPr lang="es-EC" b="1" dirty="0">
                <a:solidFill>
                  <a:srgbClr val="FF0000"/>
                </a:solidFill>
              </a:rPr>
            </a:br>
            <a:endParaRPr lang="es-EC" b="1" dirty="0">
              <a:solidFill>
                <a:srgbClr val="FF0000"/>
              </a:solidFill>
            </a:endParaRPr>
          </a:p>
        </p:txBody>
      </p:sp>
      <p:sp>
        <p:nvSpPr>
          <p:cNvPr id="3" name="Marcador de contenido 2">
            <a:extLst>
              <a:ext uri="{FF2B5EF4-FFF2-40B4-BE49-F238E27FC236}">
                <a16:creationId xmlns:a16="http://schemas.microsoft.com/office/drawing/2014/main" id="{A9664B49-2762-4BE3-AC8C-CDF82E7683A7}"/>
              </a:ext>
            </a:extLst>
          </p:cNvPr>
          <p:cNvSpPr>
            <a:spLocks noGrp="1"/>
          </p:cNvSpPr>
          <p:nvPr>
            <p:ph idx="1"/>
          </p:nvPr>
        </p:nvSpPr>
        <p:spPr>
          <a:xfrm>
            <a:off x="4520187" y="1328928"/>
            <a:ext cx="7598664" cy="5376672"/>
          </a:xfrm>
        </p:spPr>
        <p:txBody>
          <a:bodyPr>
            <a:normAutofit fontScale="85000" lnSpcReduction="20000"/>
          </a:bodyPr>
          <a:lstStyle/>
          <a:p>
            <a:pPr lvl="0"/>
            <a:r>
              <a:rPr lang="es-EC" b="1" dirty="0"/>
              <a:t>Participación activa en la gestión educativa:</a:t>
            </a:r>
            <a:r>
              <a:rPr lang="es-EC" dirty="0"/>
              <a:t> El maestro no es solo ejecutor, también debe ser actor propositivo en la toma de decisiones.</a:t>
            </a:r>
          </a:p>
          <a:p>
            <a:pPr lvl="0"/>
            <a:r>
              <a:rPr lang="es-EC" b="1" dirty="0"/>
              <a:t>Apoyo institucional:</a:t>
            </a:r>
            <a:r>
              <a:rPr lang="es-EC" dirty="0"/>
              <a:t> Los directivos deben valorar, motivar y acompañar el desarrollo profesional docente.</a:t>
            </a:r>
          </a:p>
          <a:p>
            <a:pPr lvl="0"/>
            <a:r>
              <a:rPr lang="es-EC" b="1" dirty="0"/>
              <a:t>Cumplimiento normativo y autonomía:</a:t>
            </a:r>
            <a:r>
              <a:rPr lang="es-EC" dirty="0"/>
              <a:t> Equilibrar el respeto a las normas con el reconocimiento de la libertad de cátedra y la creatividad docente.</a:t>
            </a:r>
          </a:p>
          <a:p>
            <a:pPr marL="0" lvl="0" indent="0">
              <a:buNone/>
            </a:pPr>
            <a:r>
              <a:rPr lang="es-ES" b="1" i="1" dirty="0">
                <a:solidFill>
                  <a:srgbClr val="0070C0"/>
                </a:solidFill>
              </a:rPr>
              <a:t>Ejemplo concreto</a:t>
            </a:r>
            <a:br>
              <a:rPr lang="es-ES" i="1" dirty="0"/>
            </a:br>
            <a:endParaRPr lang="es-ES" i="1" dirty="0"/>
          </a:p>
          <a:p>
            <a:pPr marL="0" lvl="0" indent="0">
              <a:buNone/>
            </a:pPr>
            <a:r>
              <a:rPr lang="es-ES" dirty="0"/>
              <a:t>Un profesor con experiencia en Didáctica General se suma a la comisión de rediseño curricular. Aporta su perspectiva para actualizar los contenidos y métodos de evaluación, plantea incluir prácticas reflexivas desde los primeros semestres y sugiere articular la teoría pedagógica con experiencias de aula. La autoridad académica valora su iniciativa y lo designa como coordinador del eje de prácticas preprofesionales.</a:t>
            </a:r>
            <a:endParaRPr lang="es-EC" dirty="0"/>
          </a:p>
          <a:p>
            <a:endParaRPr lang="es-EC" dirty="0"/>
          </a:p>
        </p:txBody>
      </p:sp>
      <p:pic>
        <p:nvPicPr>
          <p:cNvPr id="4" name="Imagen 3">
            <a:extLst>
              <a:ext uri="{FF2B5EF4-FFF2-40B4-BE49-F238E27FC236}">
                <a16:creationId xmlns:a16="http://schemas.microsoft.com/office/drawing/2014/main" id="{4F993AB5-27B2-47CC-9D55-2A08EC6D93BE}"/>
              </a:ext>
            </a:extLst>
          </p:cNvPr>
          <p:cNvPicPr>
            <a:picLocks noChangeAspect="1"/>
          </p:cNvPicPr>
          <p:nvPr/>
        </p:nvPicPr>
        <p:blipFill>
          <a:blip r:embed="rId2"/>
          <a:stretch>
            <a:fillRect/>
          </a:stretch>
        </p:blipFill>
        <p:spPr>
          <a:xfrm>
            <a:off x="405764" y="2260853"/>
            <a:ext cx="3922396" cy="2614931"/>
          </a:xfrm>
          <a:prstGeom prst="rect">
            <a:avLst/>
          </a:prstGeom>
        </p:spPr>
      </p:pic>
    </p:spTree>
    <p:extLst>
      <p:ext uri="{BB962C8B-B14F-4D97-AF65-F5344CB8AC3E}">
        <p14:creationId xmlns:p14="http://schemas.microsoft.com/office/powerpoint/2010/main" val="245027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0D1AF5-8EC5-481B-89F3-147C6C67B193}"/>
              </a:ext>
            </a:extLst>
          </p:cNvPr>
          <p:cNvSpPr>
            <a:spLocks noGrp="1"/>
          </p:cNvSpPr>
          <p:nvPr>
            <p:ph type="title"/>
          </p:nvPr>
        </p:nvSpPr>
        <p:spPr/>
        <p:txBody>
          <a:bodyPr>
            <a:normAutofit fontScale="90000"/>
          </a:bodyPr>
          <a:lstStyle/>
          <a:p>
            <a:br>
              <a:rPr lang="es-EC" b="1" dirty="0"/>
            </a:br>
            <a:r>
              <a:rPr lang="es-EC" b="1" dirty="0">
                <a:solidFill>
                  <a:srgbClr val="FF0000"/>
                </a:solidFill>
              </a:rPr>
              <a:t>5. Relación con la comunidad</a:t>
            </a:r>
            <a:br>
              <a:rPr lang="es-EC" dirty="0"/>
            </a:br>
            <a:endParaRPr lang="es-EC" dirty="0"/>
          </a:p>
        </p:txBody>
      </p:sp>
      <p:sp>
        <p:nvSpPr>
          <p:cNvPr id="3" name="Marcador de contenido 2">
            <a:extLst>
              <a:ext uri="{FF2B5EF4-FFF2-40B4-BE49-F238E27FC236}">
                <a16:creationId xmlns:a16="http://schemas.microsoft.com/office/drawing/2014/main" id="{181AE4A0-DA19-4A3C-B7F1-E852171738BC}"/>
              </a:ext>
            </a:extLst>
          </p:cNvPr>
          <p:cNvSpPr>
            <a:spLocks noGrp="1"/>
          </p:cNvSpPr>
          <p:nvPr>
            <p:ph idx="1"/>
          </p:nvPr>
        </p:nvSpPr>
        <p:spPr>
          <a:xfrm>
            <a:off x="341376" y="1813433"/>
            <a:ext cx="7766304" cy="4351338"/>
          </a:xfrm>
        </p:spPr>
        <p:txBody>
          <a:bodyPr>
            <a:normAutofit fontScale="85000" lnSpcReduction="20000"/>
          </a:bodyPr>
          <a:lstStyle/>
          <a:p>
            <a:pPr lvl="0"/>
            <a:r>
              <a:rPr lang="es-EC" b="1" dirty="0"/>
              <a:t>Educación contextualizada:</a:t>
            </a:r>
            <a:r>
              <a:rPr lang="es-EC" dirty="0"/>
              <a:t> El maestro reconoce el entorno sociocultural de los estudiantes e incorpora sus saberes y problemáticas al aula.</a:t>
            </a:r>
          </a:p>
          <a:p>
            <a:pPr lvl="0"/>
            <a:r>
              <a:rPr lang="es-EC" b="1" dirty="0"/>
              <a:t>Vínculo escuela-comunidad:</a:t>
            </a:r>
            <a:r>
              <a:rPr lang="es-EC" dirty="0"/>
              <a:t> Actividades extracurriculares, proyectos sociales o investigaciones comunitarias fortalecen el sentido de pertenencia y compromiso social.</a:t>
            </a:r>
          </a:p>
          <a:p>
            <a:pPr lvl="0"/>
            <a:endParaRPr lang="es-EC" dirty="0"/>
          </a:p>
          <a:p>
            <a:pPr marL="0" indent="0">
              <a:buNone/>
            </a:pPr>
            <a:r>
              <a:rPr lang="es-ES" b="1" i="1" dirty="0">
                <a:solidFill>
                  <a:srgbClr val="0070C0"/>
                </a:solidFill>
              </a:rPr>
              <a:t>Ejemplo concreto</a:t>
            </a:r>
            <a:br>
              <a:rPr lang="es-ES" b="1" dirty="0">
                <a:solidFill>
                  <a:srgbClr val="0070C0"/>
                </a:solidFill>
              </a:rPr>
            </a:br>
            <a:r>
              <a:rPr lang="es-ES" dirty="0"/>
              <a:t>La docente organiza con sus estudiantes entrevistas a personas mayores de la comunidad para recuperar relatos de vida y valores tradicionales. Los estudiantes sistematizan la información y la presentan en una feria pedagógica abierta al barrio. Esta experiencia fortalece la identidad cultural, la integración intergeneracional y el sentido ético del aprendizaje.</a:t>
            </a:r>
            <a:endParaRPr lang="es-EC" dirty="0"/>
          </a:p>
        </p:txBody>
      </p:sp>
      <p:pic>
        <p:nvPicPr>
          <p:cNvPr id="5" name="Imagen 4">
            <a:extLst>
              <a:ext uri="{FF2B5EF4-FFF2-40B4-BE49-F238E27FC236}">
                <a16:creationId xmlns:a16="http://schemas.microsoft.com/office/drawing/2014/main" id="{0FE06BB4-06BF-4B0E-8B50-888204D00D75}"/>
              </a:ext>
            </a:extLst>
          </p:cNvPr>
          <p:cNvPicPr>
            <a:picLocks noChangeAspect="1"/>
          </p:cNvPicPr>
          <p:nvPr/>
        </p:nvPicPr>
        <p:blipFill rotWithShape="1">
          <a:blip r:embed="rId2"/>
          <a:srcRect l="27501" t="21511" r="28299" b="26756"/>
          <a:stretch/>
        </p:blipFill>
        <p:spPr>
          <a:xfrm>
            <a:off x="8107680" y="2279904"/>
            <a:ext cx="3777760" cy="2487168"/>
          </a:xfrm>
          <a:prstGeom prst="rect">
            <a:avLst/>
          </a:prstGeom>
        </p:spPr>
      </p:pic>
    </p:spTree>
    <p:extLst>
      <p:ext uri="{BB962C8B-B14F-4D97-AF65-F5344CB8AC3E}">
        <p14:creationId xmlns:p14="http://schemas.microsoft.com/office/powerpoint/2010/main" val="128271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9EED2B-1B20-43FE-8F77-5BE69BF6660B}"/>
              </a:ext>
            </a:extLst>
          </p:cNvPr>
          <p:cNvSpPr>
            <a:spLocks noGrp="1"/>
          </p:cNvSpPr>
          <p:nvPr>
            <p:ph type="title"/>
          </p:nvPr>
        </p:nvSpPr>
        <p:spPr/>
        <p:txBody>
          <a:bodyPr>
            <a:normAutofit fontScale="90000"/>
          </a:bodyPr>
          <a:lstStyle/>
          <a:p>
            <a:br>
              <a:rPr lang="es-EC" b="1" dirty="0">
                <a:solidFill>
                  <a:srgbClr val="FF0000"/>
                </a:solidFill>
              </a:rPr>
            </a:br>
            <a:r>
              <a:rPr lang="es-EC" b="1" dirty="0">
                <a:solidFill>
                  <a:srgbClr val="FF0000"/>
                </a:solidFill>
              </a:rPr>
              <a:t>En síntesis</a:t>
            </a:r>
            <a:br>
              <a:rPr lang="es-EC" dirty="0"/>
            </a:br>
            <a:endParaRPr lang="es-EC" dirty="0"/>
          </a:p>
        </p:txBody>
      </p:sp>
      <p:sp>
        <p:nvSpPr>
          <p:cNvPr id="3" name="Marcador de contenido 2">
            <a:extLst>
              <a:ext uri="{FF2B5EF4-FFF2-40B4-BE49-F238E27FC236}">
                <a16:creationId xmlns:a16="http://schemas.microsoft.com/office/drawing/2014/main" id="{BF73B4E4-667B-4DA3-9EA0-FF40D0D77062}"/>
              </a:ext>
            </a:extLst>
          </p:cNvPr>
          <p:cNvSpPr>
            <a:spLocks noGrp="1"/>
          </p:cNvSpPr>
          <p:nvPr>
            <p:ph idx="1"/>
          </p:nvPr>
        </p:nvSpPr>
        <p:spPr>
          <a:xfrm>
            <a:off x="739902" y="1359630"/>
            <a:ext cx="10515600" cy="4351338"/>
          </a:xfrm>
        </p:spPr>
        <p:txBody>
          <a:bodyPr/>
          <a:lstStyle/>
          <a:p>
            <a:r>
              <a:rPr lang="es-EC" dirty="0"/>
              <a:t>La labor del maestro no se desarrolla en aislamiento, sino en constante interacción con una red de actores que influyen y son influidos por su quehacer. Fomentar relaciones basadas en el respeto, la comunicación y la colaboración es esencial para una educación transformadora.</a:t>
            </a:r>
          </a:p>
          <a:p>
            <a:endParaRPr lang="es-EC" dirty="0"/>
          </a:p>
        </p:txBody>
      </p:sp>
      <p:pic>
        <p:nvPicPr>
          <p:cNvPr id="5" name="Imagen 4">
            <a:extLst>
              <a:ext uri="{FF2B5EF4-FFF2-40B4-BE49-F238E27FC236}">
                <a16:creationId xmlns:a16="http://schemas.microsoft.com/office/drawing/2014/main" id="{70C6C291-6F4D-4184-83DD-070547ACEE4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79520" y="3535299"/>
            <a:ext cx="4436364" cy="2957576"/>
          </a:xfrm>
          <a:prstGeom prst="rect">
            <a:avLst/>
          </a:prstGeom>
        </p:spPr>
      </p:pic>
    </p:spTree>
    <p:extLst>
      <p:ext uri="{BB962C8B-B14F-4D97-AF65-F5344CB8AC3E}">
        <p14:creationId xmlns:p14="http://schemas.microsoft.com/office/powerpoint/2010/main" val="16109371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686</Words>
  <Application>Microsoft Office PowerPoint</Application>
  <PresentationFormat>Panorámica</PresentationFormat>
  <Paragraphs>32</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Calibri Light</vt:lpstr>
      <vt:lpstr>Tema de Office</vt:lpstr>
      <vt:lpstr>Relación del docente con otros actores educativos</vt:lpstr>
      <vt:lpstr>Docente con otros actores educativos</vt:lpstr>
      <vt:lpstr>1. Relación del maestro con los estudiantes </vt:lpstr>
      <vt:lpstr>2. Relación con las familias</vt:lpstr>
      <vt:lpstr>3. Relación con otros docentes </vt:lpstr>
      <vt:lpstr>4. Relación con directivos y autoridades educativas </vt:lpstr>
      <vt:lpstr> 5. Relación con la comunidad </vt:lpstr>
      <vt:lpstr> En síntesis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HDC</dc:creator>
  <cp:lastModifiedBy>USUARIO HDC</cp:lastModifiedBy>
  <cp:revision>5</cp:revision>
  <dcterms:created xsi:type="dcterms:W3CDTF">2025-06-26T21:25:37Z</dcterms:created>
  <dcterms:modified xsi:type="dcterms:W3CDTF">2025-06-26T21:58:37Z</dcterms:modified>
</cp:coreProperties>
</file>