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74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8C8AF-76D4-2168-C4F2-C705FFC2B7F7}" v="446" dt="2020-04-23T03:37:47.598"/>
    <p1510:client id="{923D6E38-5856-9F63-A168-441537090FA0}" v="697" dt="2020-04-23T02:42:13.256"/>
    <p1510:client id="{DC4FAAB3-1C12-0E47-8A59-54007C520569}" v="798" dt="2020-04-23T04:17:1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84"/>
    <p:restoredTop sz="94690"/>
  </p:normalViewPr>
  <p:slideViewPr>
    <p:cSldViewPr snapToGrid="0">
      <p:cViewPr varScale="1">
        <p:scale>
          <a:sx n="99" d="100"/>
          <a:sy n="99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án Ponce" userId="e9ddeaa2-9425-4f5e-aaad-720a0ce49316" providerId="ADAL" clId="{DC4FAAB3-1C12-0E47-8A59-54007C520569}"/>
    <pc:docChg chg="custSel addSld delSld modSld">
      <pc:chgData name="Hernán Ponce" userId="e9ddeaa2-9425-4f5e-aaad-720a0ce49316" providerId="ADAL" clId="{DC4FAAB3-1C12-0E47-8A59-54007C520569}" dt="2020-04-23T04:17:14.183" v="795" actId="1076"/>
      <pc:docMkLst>
        <pc:docMk/>
      </pc:docMkLst>
      <pc:sldChg chg="modSp">
        <pc:chgData name="Hernán Ponce" userId="e9ddeaa2-9425-4f5e-aaad-720a0ce49316" providerId="ADAL" clId="{DC4FAAB3-1C12-0E47-8A59-54007C520569}" dt="2020-04-23T03:50:55.340" v="1" actId="27636"/>
        <pc:sldMkLst>
          <pc:docMk/>
          <pc:sldMk cId="377990359" sldId="257"/>
        </pc:sldMkLst>
        <pc:spChg chg="mod">
          <ac:chgData name="Hernán Ponce" userId="e9ddeaa2-9425-4f5e-aaad-720a0ce49316" providerId="ADAL" clId="{DC4FAAB3-1C12-0E47-8A59-54007C520569}" dt="2020-04-23T03:50:55.340" v="1" actId="27636"/>
          <ac:spMkLst>
            <pc:docMk/>
            <pc:sldMk cId="377990359" sldId="257"/>
            <ac:spMk id="2" creationId="{0EC7363C-6225-402E-B16F-C93DCEFD2B10}"/>
          </ac:spMkLst>
        </pc:spChg>
      </pc:sldChg>
      <pc:sldChg chg="del">
        <pc:chgData name="Hernán Ponce" userId="e9ddeaa2-9425-4f5e-aaad-720a0ce49316" providerId="ADAL" clId="{DC4FAAB3-1C12-0E47-8A59-54007C520569}" dt="2020-04-23T03:51:15.711" v="2" actId="2696"/>
        <pc:sldMkLst>
          <pc:docMk/>
          <pc:sldMk cId="747682281" sldId="261"/>
        </pc:sldMkLst>
      </pc:sldChg>
      <pc:sldChg chg="addSp delSp modSp add">
        <pc:chgData name="Hernán Ponce" userId="e9ddeaa2-9425-4f5e-aaad-720a0ce49316" providerId="ADAL" clId="{DC4FAAB3-1C12-0E47-8A59-54007C520569}" dt="2020-04-23T03:59:35.759" v="251" actId="20577"/>
        <pc:sldMkLst>
          <pc:docMk/>
          <pc:sldMk cId="3514652710" sldId="262"/>
        </pc:sldMkLst>
        <pc:spChg chg="mod">
          <ac:chgData name="Hernán Ponce" userId="e9ddeaa2-9425-4f5e-aaad-720a0ce49316" providerId="ADAL" clId="{DC4FAAB3-1C12-0E47-8A59-54007C520569}" dt="2020-04-23T03:59:35.759" v="251" actId="20577"/>
          <ac:spMkLst>
            <pc:docMk/>
            <pc:sldMk cId="3514652710" sldId="262"/>
            <ac:spMk id="2" creationId="{ACAB5351-F0A5-FA42-8BBD-9DE74D07023B}"/>
          </ac:spMkLst>
        </pc:spChg>
        <pc:spChg chg="del">
          <ac:chgData name="Hernán Ponce" userId="e9ddeaa2-9425-4f5e-aaad-720a0ce49316" providerId="ADAL" clId="{DC4FAAB3-1C12-0E47-8A59-54007C520569}" dt="2020-04-23T03:52:57.455" v="12" actId="3680"/>
          <ac:spMkLst>
            <pc:docMk/>
            <pc:sldMk cId="3514652710" sldId="262"/>
            <ac:spMk id="3" creationId="{64C1574D-DCC4-984D-8054-83EE922C889B}"/>
          </ac:spMkLst>
        </pc:spChg>
        <pc:graphicFrameChg chg="add mod modGraphic">
          <ac:chgData name="Hernán Ponce" userId="e9ddeaa2-9425-4f5e-aaad-720a0ce49316" providerId="ADAL" clId="{DC4FAAB3-1C12-0E47-8A59-54007C520569}" dt="2020-04-23T03:59:04.689" v="245" actId="20577"/>
          <ac:graphicFrameMkLst>
            <pc:docMk/>
            <pc:sldMk cId="3514652710" sldId="262"/>
            <ac:graphicFrameMk id="4" creationId="{81A17584-BE3B-CB4B-85A8-D8E088E2A298}"/>
          </ac:graphicFrameMkLst>
        </pc:graphicFrameChg>
      </pc:sldChg>
      <pc:sldChg chg="addSp delSp modSp add">
        <pc:chgData name="Hernán Ponce" userId="e9ddeaa2-9425-4f5e-aaad-720a0ce49316" providerId="ADAL" clId="{DC4FAAB3-1C12-0E47-8A59-54007C520569}" dt="2020-04-23T04:17:14.183" v="795" actId="1076"/>
        <pc:sldMkLst>
          <pc:docMk/>
          <pc:sldMk cId="69640930" sldId="263"/>
        </pc:sldMkLst>
        <pc:spChg chg="add del mod">
          <ac:chgData name="Hernán Ponce" userId="e9ddeaa2-9425-4f5e-aaad-720a0ce49316" providerId="ADAL" clId="{DC4FAAB3-1C12-0E47-8A59-54007C520569}" dt="2020-04-23T04:01:30.142" v="254" actId="3680"/>
          <ac:spMkLst>
            <pc:docMk/>
            <pc:sldMk cId="69640930" sldId="263"/>
            <ac:spMk id="5" creationId="{7D25865A-8E3C-854C-87A7-7DC0923F72D4}"/>
          </ac:spMkLst>
        </pc:spChg>
        <pc:graphicFrameChg chg="del">
          <ac:chgData name="Hernán Ponce" userId="e9ddeaa2-9425-4f5e-aaad-720a0ce49316" providerId="ADAL" clId="{DC4FAAB3-1C12-0E47-8A59-54007C520569}" dt="2020-04-23T04:01:02.422" v="253" actId="478"/>
          <ac:graphicFrameMkLst>
            <pc:docMk/>
            <pc:sldMk cId="69640930" sldId="263"/>
            <ac:graphicFrameMk id="4" creationId="{81A17584-BE3B-CB4B-85A8-D8E088E2A298}"/>
          </ac:graphicFrameMkLst>
        </pc:graphicFrameChg>
        <pc:graphicFrameChg chg="add mod modGraphic">
          <ac:chgData name="Hernán Ponce" userId="e9ddeaa2-9425-4f5e-aaad-720a0ce49316" providerId="ADAL" clId="{DC4FAAB3-1C12-0E47-8A59-54007C520569}" dt="2020-04-23T04:17:14.183" v="795" actId="1076"/>
          <ac:graphicFrameMkLst>
            <pc:docMk/>
            <pc:sldMk cId="69640930" sldId="263"/>
            <ac:graphicFrameMk id="6" creationId="{573A2276-77A1-9748-8413-46CA11B3C1D6}"/>
          </ac:graphicFrameMkLst>
        </pc:graphicFrameChg>
      </pc:sldChg>
    </pc:docChg>
  </pc:docChgLst>
  <pc:docChgLst>
    <pc:chgData name="Hernán Ponce" userId="S::hponce@unach.edu.ec::e9ddeaa2-9425-4f5e-aaad-720a0ce49316" providerId="AD" clId="Web-{5638C8AF-76D4-2168-C4F2-C705FFC2B7F7}"/>
    <pc:docChg chg="addSld modSld">
      <pc:chgData name="Hernán Ponce" userId="S::hponce@unach.edu.ec::e9ddeaa2-9425-4f5e-aaad-720a0ce49316" providerId="AD" clId="Web-{5638C8AF-76D4-2168-C4F2-C705FFC2B7F7}" dt="2020-04-23T03:37:47.598" v="397" actId="14100"/>
      <pc:docMkLst>
        <pc:docMk/>
      </pc:docMkLst>
      <pc:sldChg chg="modSp">
        <pc:chgData name="Hernán Ponce" userId="S::hponce@unach.edu.ec::e9ddeaa2-9425-4f5e-aaad-720a0ce49316" providerId="AD" clId="Web-{5638C8AF-76D4-2168-C4F2-C705FFC2B7F7}" dt="2020-04-23T02:52:41.691" v="0" actId="1076"/>
        <pc:sldMkLst>
          <pc:docMk/>
          <pc:sldMk cId="377990359" sldId="257"/>
        </pc:sldMkLst>
        <pc:picChg chg="mod">
          <ac:chgData name="Hernán Ponce" userId="S::hponce@unach.edu.ec::e9ddeaa2-9425-4f5e-aaad-720a0ce49316" providerId="AD" clId="Web-{5638C8AF-76D4-2168-C4F2-C705FFC2B7F7}" dt="2020-04-23T02:52:41.691" v="0" actId="1076"/>
          <ac:picMkLst>
            <pc:docMk/>
            <pc:sldMk cId="377990359" sldId="257"/>
            <ac:picMk id="4" creationId="{ED43D6B8-210C-4ED2-B5C8-68B0113F0E98}"/>
          </ac:picMkLst>
        </pc:picChg>
      </pc:sldChg>
      <pc:sldChg chg="modSp">
        <pc:chgData name="Hernán Ponce" userId="S::hponce@unach.edu.ec::e9ddeaa2-9425-4f5e-aaad-720a0ce49316" providerId="AD" clId="Web-{5638C8AF-76D4-2168-C4F2-C705FFC2B7F7}" dt="2020-04-23T02:57:06.286" v="62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5638C8AF-76D4-2168-C4F2-C705FFC2B7F7}" dt="2020-04-23T02:53:45.363" v="12" actId="1410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5638C8AF-76D4-2168-C4F2-C705FFC2B7F7}" dt="2020-04-23T02:55:58.067" v="55" actId="14100"/>
          <ac:spMkLst>
            <pc:docMk/>
            <pc:sldMk cId="2389415581" sldId="258"/>
            <ac:spMk id="3" creationId="{3D6BFC60-0F69-4DAA-AFCA-07224449B873}"/>
          </ac:spMkLst>
        </pc:spChg>
        <pc:graphicFrameChg chg="mod modGraphic">
          <ac:chgData name="Hernán Ponce" userId="S::hponce@unach.edu.ec::e9ddeaa2-9425-4f5e-aaad-720a0ce49316" providerId="AD" clId="Web-{5638C8AF-76D4-2168-C4F2-C705FFC2B7F7}" dt="2020-04-23T02:57:06.286" v="62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18:52.417" v="283"/>
        <pc:sldMkLst>
          <pc:docMk/>
          <pc:sldMk cId="1989330141" sldId="259"/>
        </pc:sldMkLst>
        <pc:spChg chg="mod">
          <ac:chgData name="Hernán Ponce" userId="S::hponce@unach.edu.ec::e9ddeaa2-9425-4f5e-aaad-720a0ce49316" providerId="AD" clId="Web-{5638C8AF-76D4-2168-C4F2-C705FFC2B7F7}" dt="2020-04-23T03:04:51.460" v="94" actId="20577"/>
          <ac:spMkLst>
            <pc:docMk/>
            <pc:sldMk cId="1989330141" sldId="259"/>
            <ac:spMk id="2" creationId="{04C8BF2A-3575-4C8E-B904-B919CC97852D}"/>
          </ac:spMkLst>
        </pc:spChg>
        <pc:spChg chg="del">
          <ac:chgData name="Hernán Ponce" userId="S::hponce@unach.edu.ec::e9ddeaa2-9425-4f5e-aaad-720a0ce49316" providerId="AD" clId="Web-{5638C8AF-76D4-2168-C4F2-C705FFC2B7F7}" dt="2020-04-23T03:02:34.538" v="74"/>
          <ac:spMkLst>
            <pc:docMk/>
            <pc:sldMk cId="1989330141" sldId="259"/>
            <ac:spMk id="3" creationId="{D8B18EF0-381A-4BDA-91D7-03CBB5919CCD}"/>
          </ac:spMkLst>
        </pc:spChg>
        <pc:spChg chg="add del mod">
          <ac:chgData name="Hernán Ponce" userId="S::hponce@unach.edu.ec::e9ddeaa2-9425-4f5e-aaad-720a0ce49316" providerId="AD" clId="Web-{5638C8AF-76D4-2168-C4F2-C705FFC2B7F7}" dt="2020-04-23T03:10:41.962" v="164"/>
          <ac:spMkLst>
            <pc:docMk/>
            <pc:sldMk cId="1989330141" sldId="259"/>
            <ac:spMk id="7" creationId="{1374190B-01D4-450E-A13B-F48AFA39803F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09:42.055" v="163"/>
          <ac:graphicFrameMkLst>
            <pc:docMk/>
            <pc:sldMk cId="1989330141" sldId="259"/>
            <ac:graphicFrameMk id="4" creationId="{B4ED5959-FB2F-465E-A481-583629B8A664}"/>
          </ac:graphicFrameMkLst>
        </pc:graphicFrameChg>
        <pc:graphicFrameChg chg="add mod ord modGraphic">
          <ac:chgData name="Hernán Ponce" userId="S::hponce@unach.edu.ec::e9ddeaa2-9425-4f5e-aaad-720a0ce49316" providerId="AD" clId="Web-{5638C8AF-76D4-2168-C4F2-C705FFC2B7F7}" dt="2020-04-23T03:18:52.417" v="283"/>
          <ac:graphicFrameMkLst>
            <pc:docMk/>
            <pc:sldMk cId="1989330141" sldId="259"/>
            <ac:graphicFrameMk id="8" creationId="{9D76D57C-4E82-46D4-B025-AACFC6EC5A5A}"/>
          </ac:graphicFrameMkLst>
        </pc:graphicFrameChg>
      </pc:sldChg>
      <pc:sldChg chg="modSp add replId">
        <pc:chgData name="Hernán Ponce" userId="S::hponce@unach.edu.ec::e9ddeaa2-9425-4f5e-aaad-720a0ce49316" providerId="AD" clId="Web-{5638C8AF-76D4-2168-C4F2-C705FFC2B7F7}" dt="2020-04-23T03:28:11.607" v="326"/>
        <pc:sldMkLst>
          <pc:docMk/>
          <pc:sldMk cId="3278769732" sldId="260"/>
        </pc:sldMkLst>
        <pc:graphicFrameChg chg="mod modGraphic">
          <ac:chgData name="Hernán Ponce" userId="S::hponce@unach.edu.ec::e9ddeaa2-9425-4f5e-aaad-720a0ce49316" providerId="AD" clId="Web-{5638C8AF-76D4-2168-C4F2-C705FFC2B7F7}" dt="2020-04-23T03:28:11.607" v="326"/>
          <ac:graphicFrameMkLst>
            <pc:docMk/>
            <pc:sldMk cId="3278769732" sldId="260"/>
            <ac:graphicFrameMk id="8" creationId="{9D76D57C-4E82-46D4-B025-AACFC6EC5A5A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37:47.598" v="397" actId="14100"/>
        <pc:sldMkLst>
          <pc:docMk/>
          <pc:sldMk cId="747682281" sldId="261"/>
        </pc:sldMkLst>
        <pc:spChg chg="mod">
          <ac:chgData name="Hernán Ponce" userId="S::hponce@unach.edu.ec::e9ddeaa2-9425-4f5e-aaad-720a0ce49316" providerId="AD" clId="Web-{5638C8AF-76D4-2168-C4F2-C705FFC2B7F7}" dt="2020-04-23T03:37:30.598" v="394" actId="20577"/>
          <ac:spMkLst>
            <pc:docMk/>
            <pc:sldMk cId="747682281" sldId="261"/>
            <ac:spMk id="2" creationId="{F32BC69A-D2C8-4B49-AD63-3D94E5CE1F4D}"/>
          </ac:spMkLst>
        </pc:spChg>
        <pc:spChg chg="del">
          <ac:chgData name="Hernán Ponce" userId="S::hponce@unach.edu.ec::e9ddeaa2-9425-4f5e-aaad-720a0ce49316" providerId="AD" clId="Web-{5638C8AF-76D4-2168-C4F2-C705FFC2B7F7}" dt="2020-04-23T03:32:33.673" v="339"/>
          <ac:spMkLst>
            <pc:docMk/>
            <pc:sldMk cId="747682281" sldId="261"/>
            <ac:spMk id="3" creationId="{F21CC312-7CEB-4D24-B0E1-026F5661E225}"/>
          </ac:spMkLst>
        </pc:spChg>
        <pc:spChg chg="add mod">
          <ac:chgData name="Hernán Ponce" userId="S::hponce@unach.edu.ec::e9ddeaa2-9425-4f5e-aaad-720a0ce49316" providerId="AD" clId="Web-{5638C8AF-76D4-2168-C4F2-C705FFC2B7F7}" dt="2020-04-23T03:37:47.598" v="397" actId="14100"/>
          <ac:spMkLst>
            <pc:docMk/>
            <pc:sldMk cId="747682281" sldId="261"/>
            <ac:spMk id="9" creationId="{283BE531-DE5A-4BCF-A288-EE55A9977379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33:44.438" v="341"/>
          <ac:graphicFrameMkLst>
            <pc:docMk/>
            <pc:sldMk cId="747682281" sldId="261"/>
            <ac:graphicFrameMk id="4" creationId="{5B561BB9-D42E-48EC-A252-53B9F5A26C42}"/>
          </ac:graphicFrameMkLst>
        </pc:graphicFrameChg>
        <pc:graphicFrameChg chg="add mod modGraphic">
          <ac:chgData name="Hernán Ponce" userId="S::hponce@unach.edu.ec::e9ddeaa2-9425-4f5e-aaad-720a0ce49316" providerId="AD" clId="Web-{5638C8AF-76D4-2168-C4F2-C705FFC2B7F7}" dt="2020-04-23T03:36:51.864" v="392" actId="1076"/>
          <ac:graphicFrameMkLst>
            <pc:docMk/>
            <pc:sldMk cId="747682281" sldId="261"/>
            <ac:graphicFrameMk id="6" creationId="{4E43E5FC-8E3F-4607-A933-1B9AABA168E4}"/>
          </ac:graphicFrameMkLst>
        </pc:graphicFrameChg>
      </pc:sldChg>
    </pc:docChg>
  </pc:docChgLst>
  <pc:docChgLst>
    <pc:chgData name="Hernán Ponce" userId="S::hponce@unach.edu.ec::e9ddeaa2-9425-4f5e-aaad-720a0ce49316" providerId="AD" clId="Web-{923D6E38-5856-9F63-A168-441537090FA0}"/>
    <pc:docChg chg="mod addSld modSld sldOrd modMainMaster setSldSz">
      <pc:chgData name="Hernán Ponce" userId="S::hponce@unach.edu.ec::e9ddeaa2-9425-4f5e-aaad-720a0ce49316" providerId="AD" clId="Web-{923D6E38-5856-9F63-A168-441537090FA0}" dt="2020-04-23T02:42:13.256" v="656"/>
      <pc:docMkLst>
        <pc:docMk/>
      </pc:docMkLst>
      <pc:sldChg chg="modSp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482921086" sldId="256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3" creationId="{00000000-0000-0000-0000-000000000000}"/>
          </ac:spMkLst>
        </pc:spChg>
      </pc:sldChg>
      <pc:sldChg chg="addSp modSp new ord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77990359" sldId="257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2" creationId="{0EC7363C-6225-402E-B16F-C93DCEFD2B1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3" creationId="{8F2AE95A-AE7A-42E3-9E0B-42EE96BF63CD}"/>
          </ac:spMkLst>
        </pc:spChg>
        <pc:picChg chg="add 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k cId="377990359" sldId="257"/>
            <ac:picMk id="4" creationId="{ED43D6B8-210C-4ED2-B5C8-68B0113F0E98}"/>
          </ac:picMkLst>
        </pc:picChg>
      </pc:sldChg>
      <pc:sldChg chg="addSp delSp modSp new modTransition">
        <pc:chgData name="Hernán Ponce" userId="S::hponce@unach.edu.ec::e9ddeaa2-9425-4f5e-aaad-720a0ce49316" providerId="AD" clId="Web-{923D6E38-5856-9F63-A168-441537090FA0}" dt="2020-04-23T02:42:13.256" v="656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923D6E38-5856-9F63-A168-441537090FA0}" dt="2020-04-23T02:41:11.959" v="648" actId="14100"/>
          <ac:spMkLst>
            <pc:docMk/>
            <pc:sldMk cId="2389415581" sldId="258"/>
            <ac:spMk id="3" creationId="{3D6BFC60-0F69-4DAA-AFCA-07224449B873}"/>
          </ac:spMkLst>
        </pc:spChg>
        <pc:graphicFrameChg chg="add del mod modGraphic">
          <ac:chgData name="Hernán Ponce" userId="S::hponce@unach.edu.ec::e9ddeaa2-9425-4f5e-aaad-720a0ce49316" providerId="AD" clId="Web-{923D6E38-5856-9F63-A168-441537090FA0}" dt="2020-04-23T02:28:41.675" v="450"/>
          <ac:graphicFrameMkLst>
            <pc:docMk/>
            <pc:sldMk cId="2389415581" sldId="258"/>
            <ac:graphicFrameMk id="4" creationId="{389ACE2A-B12B-4118-8F12-BF78D30BB5DA}"/>
          </ac:graphicFrameMkLst>
        </pc:graphicFrameChg>
        <pc:graphicFrameChg chg="add mod modGraphic">
          <ac:chgData name="Hernán Ponce" userId="S::hponce@unach.edu.ec::e9ddeaa2-9425-4f5e-aaad-720a0ce49316" providerId="AD" clId="Web-{923D6E38-5856-9F63-A168-441537090FA0}" dt="2020-04-23T02:42:13.256" v="656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MasterChg chg="modSp modSldLayout">
        <pc:chgData name="Hernán Ponce" userId="S::hponce@unach.edu.ec::e9ddeaa2-9425-4f5e-aaad-720a0ce49316" providerId="AD" clId="Web-{923D6E38-5856-9F63-A168-441537090FA0}" dt="2020-04-23T02:37:25.552" v="640"/>
        <pc:sldMasterMkLst>
          <pc:docMk/>
          <pc:sldMasterMk cId="1967165368" sldId="2147483669"/>
        </pc:sldMaster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3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4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5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6" creationId="{00000000-0000-0000-0000-000000000000}"/>
          </ac:spMkLst>
        </pc:spChg>
        <pc:picChg chg="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asterMk cId="1967165368" sldId="2147483669"/>
            <ac:picMk id="1026" creationId="{00000000-0000-0000-0000-000000000000}"/>
          </ac:picMkLst>
        </pc:pic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613466156" sldId="214748367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613466156" sldId="2147483670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360804031" sldId="214748367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360804031" sldId="2147483671"/>
              <ac:spMk id="12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360804031" sldId="2147483671"/>
              <ac:picMk id="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7306564" sldId="214748367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7306564" sldId="2147483672"/>
              <ac:picMk id="9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97046006" sldId="214748367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97046006" sldId="2147483673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62488411" sldId="214748367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62488411" sldId="2147483674"/>
              <ac:picMk id="15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84428792" sldId="2147483675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84428792" sldId="214748367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388723601" sldId="2147483676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388723601" sldId="2147483676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251636" sldId="2147483677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1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251636" sldId="2147483677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28831491" sldId="2147483678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28831491" sldId="2147483678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550867246" sldId="2147483679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550867246" sldId="2147483679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6455474" sldId="214748368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6455474" sldId="2147483680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1146209" sldId="214748368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1146209" sldId="2147483681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284829982" sldId="214748368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284829982" sldId="2147483682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158503401" sldId="214748368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8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5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158503401" sldId="2147483683"/>
              <ac:picMk id="1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064855791" sldId="214748368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1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6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3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064855791" sldId="2147483684"/>
              <ac:picMk id="16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973391314" sldId="2147483685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973391314" sldId="2147483685"/>
              <ac:spMk id="11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973391314" sldId="214748368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624786676" sldId="2147483686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8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624786676" sldId="2147483686"/>
              <ac:picMk id="9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4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2PYVtCtv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CnwJNrF1A" TargetMode="External"/><Relationship Id="rId2" Type="http://schemas.openxmlformats.org/officeDocument/2006/relationships/hyperlink" Target="https://www.youtube.com/watch?v=cG1UH66aqgw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89-UVqP6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7363C-6225-402E-B16F-C93DCEFD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933571"/>
            <a:ext cx="7773338" cy="1371748"/>
          </a:xfrm>
        </p:spPr>
        <p:txBody>
          <a:bodyPr>
            <a:normAutofit fontScale="90000"/>
          </a:bodyPr>
          <a:lstStyle/>
          <a:p>
            <a:br>
              <a:rPr lang="es-EC" sz="2400" dirty="0"/>
            </a:br>
            <a:br>
              <a:rPr lang="es-EC" sz="2400" dirty="0"/>
            </a:br>
            <a:br>
              <a:rPr lang="es-EC" sz="2400" dirty="0"/>
            </a:br>
            <a:br>
              <a:rPr lang="es-EC" sz="2400" dirty="0"/>
            </a:br>
            <a:br>
              <a:rPr lang="es-EC" sz="2400" dirty="0"/>
            </a:br>
            <a:br>
              <a:rPr lang="es-EC" sz="2400" dirty="0"/>
            </a:br>
            <a:br>
              <a:rPr lang="es-EC" sz="2400" dirty="0"/>
            </a:br>
            <a:r>
              <a:rPr lang="es-EC" sz="2700" dirty="0"/>
              <a:t>1.5. Pasos metodológicos para la enseñanza de la técnica de nado espalda (patada) </a:t>
            </a:r>
            <a:br>
              <a:rPr lang="es-EC" sz="2700" dirty="0"/>
            </a:br>
            <a:br>
              <a:rPr lang="es-EC" sz="2400" dirty="0"/>
            </a:br>
            <a:br>
              <a:rPr lang="es-EC" sz="2400" dirty="0"/>
            </a:br>
            <a:br>
              <a:rPr lang="es-EC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AE95A-AE7A-42E3-9E0B-42EE96BF63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743200"/>
            <a:ext cx="7772870" cy="338522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ea typeface="+mn-lt"/>
                <a:cs typeface="+mn-lt"/>
              </a:rPr>
              <a:t>COMO NADAR ESPALDA CORRECTAMENTE</a:t>
            </a:r>
          </a:p>
          <a:p>
            <a:r>
              <a:rPr lang="es-EC" dirty="0">
                <a:hlinkClick r:id="rId2"/>
              </a:rPr>
              <a:t>https://www.youtube.com/watch?v=f2PYVtCtvUE</a:t>
            </a:r>
            <a:endParaRPr lang="es-EC" dirty="0"/>
          </a:p>
          <a:p>
            <a:r>
              <a:rPr lang="es-ES" dirty="0">
                <a:ea typeface="+mn-lt"/>
                <a:cs typeface="+mn-lt"/>
              </a:rPr>
              <a:t>(COMANDO+CLIK PARA IR AL VINCULO)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A8EDE4-4EA3-E04F-B922-F5B9C5C7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245" y="4059711"/>
            <a:ext cx="3651039" cy="18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734787"/>
            <a:ext cx="6517482" cy="1469570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sz="2700" dirty="0"/>
              <a:t>1.5.1. Patada espalda: movimiento hacia abajo y hacia arriba </a:t>
            </a:r>
            <a:br>
              <a:rPr lang="es-EC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1373" y="2514600"/>
            <a:ext cx="6517482" cy="3608613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algn="l"/>
            <a:endParaRPr lang="es-ES" sz="900" dirty="0"/>
          </a:p>
          <a:p>
            <a:pPr algn="l"/>
            <a:r>
              <a:rPr lang="es-EC" b="1" u="sng" dirty="0"/>
              <a:t>A) POSICIÓN DEL CUERPO:</a:t>
            </a:r>
            <a:br>
              <a:rPr lang="es-EC" sz="1400" dirty="0"/>
            </a:br>
            <a:br>
              <a:rPr lang="es-EC" sz="1400" dirty="0"/>
            </a:br>
            <a:br>
              <a:rPr lang="es-EC" sz="1400" dirty="0"/>
            </a:br>
            <a:r>
              <a:rPr lang="es-EC" dirty="0"/>
              <a:t>- Tendido supino el cuerpo lo mas horizontal posible y cerca de la superficie</a:t>
            </a:r>
            <a:br>
              <a:rPr lang="es-EC" sz="1400" dirty="0"/>
            </a:br>
            <a:br>
              <a:rPr lang="es-EC" sz="1400" dirty="0"/>
            </a:br>
            <a:r>
              <a:rPr lang="es-EC" dirty="0"/>
              <a:t>- Mantener las orejas por debajo de la superficie</a:t>
            </a:r>
            <a:br>
              <a:rPr lang="es-EC" sz="1400" dirty="0"/>
            </a:br>
            <a:br>
              <a:rPr lang="es-EC" sz="1400" dirty="0"/>
            </a:br>
            <a:r>
              <a:rPr lang="es-EC" dirty="0"/>
              <a:t>- Mirar hacia arriba</a:t>
            </a:r>
            <a:br>
              <a:rPr lang="es-EC" sz="1400" dirty="0"/>
            </a:br>
            <a:br>
              <a:rPr lang="es-EC" sz="1400" dirty="0"/>
            </a:br>
            <a:r>
              <a:rPr lang="es-EC" dirty="0"/>
              <a:t>- Mantener la cabeza fija</a:t>
            </a:r>
            <a:br>
              <a:rPr lang="es-EC" sz="1400" dirty="0"/>
            </a:br>
            <a:br>
              <a:rPr lang="es-EC" sz="1400" dirty="0"/>
            </a:br>
            <a:r>
              <a:rPr lang="es-EC" dirty="0"/>
              <a:t>- Mantener las caderas altas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829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734787"/>
            <a:ext cx="6517482" cy="1469570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sz="2700" dirty="0"/>
              <a:t>1.5.1. Patada espalda: movimiento hacia abajo y hacia arriba </a:t>
            </a:r>
            <a:br>
              <a:rPr lang="es-EC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1373" y="2514600"/>
            <a:ext cx="6517482" cy="3608613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algn="l"/>
            <a:r>
              <a:rPr lang="es-EC" b="1" u="sng" dirty="0"/>
              <a:t>B) TÉCNICAS PIES ESPALDA: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La patada comienza desde la cadera con un barrido alternativo de piernas en diagonal.</a:t>
            </a:r>
            <a:br>
              <a:rPr lang="es-EC" sz="900" dirty="0"/>
            </a:br>
            <a:br>
              <a:rPr lang="es-EC" sz="900" dirty="0"/>
            </a:br>
            <a:r>
              <a:rPr lang="es-EC" b="1" u="sng" dirty="0"/>
              <a:t>- Su acción: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Mantener horizontal el cuerpo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Equilibrar la acción del rolido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Si la flexibilidad de los tobillos nos lo permite ayudara a la acción propulsiva de los brazos.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Las rodillas no rompen la superficie ( un error común)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La pierna se mueve hacia abajo en posición extendida, se flexiona cerca del punto mas abajo del movimiento y se extiende al golpear hacia arriba.</a:t>
            </a:r>
            <a:br>
              <a:rPr lang="es-EC" sz="900" dirty="0"/>
            </a:br>
            <a:br>
              <a:rPr lang="es-EC" sz="900" dirty="0"/>
            </a:br>
            <a:r>
              <a:rPr lang="es-EC" dirty="0"/>
              <a:t>- Los pies deben estar sueltos y relajados, permaneciendo dentro del agua y rompiendo ligeramente la superficie.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4706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450762"/>
            <a:ext cx="6517482" cy="1906072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sz="2700" dirty="0"/>
              <a:t>1.5.2. Patada espalda:Movimientos y ejercicios de coordinación </a:t>
            </a:r>
            <a:br>
              <a:rPr lang="es-EC" sz="2700" dirty="0"/>
            </a:br>
            <a:br>
              <a:rPr lang="es-EC" sz="2700" dirty="0"/>
            </a:br>
            <a:r>
              <a:rPr lang="es-EC" sz="2200" dirty="0">
                <a:hlinkClick r:id="rId2"/>
              </a:rPr>
              <a:t>https://www.youtube.com/watch?v=cG1UH66aqgw</a:t>
            </a:r>
            <a:br>
              <a:rPr lang="es-EC" sz="2200" dirty="0"/>
            </a:br>
            <a:endParaRPr lang="es-ES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1373" y="2514600"/>
            <a:ext cx="6517482" cy="3608613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algn="l"/>
            <a:r>
              <a:rPr lang="es-EC" sz="2000" dirty="0">
                <a:hlinkClick r:id="rId3"/>
              </a:rPr>
              <a:t>https://www.youtube.com/watch?v=EGCnwJNrF1A</a:t>
            </a:r>
            <a:endParaRPr lang="es-EC" sz="2000" dirty="0"/>
          </a:p>
          <a:p>
            <a:pPr algn="l"/>
            <a:r>
              <a:rPr lang="es-EC" sz="2000" dirty="0"/>
              <a:t>ALGUNOS EJERCICIOS PARA PIERNAS ESPALDA</a:t>
            </a:r>
          </a:p>
          <a:p>
            <a:pPr marL="228600" indent="-228600" algn="l">
              <a:buAutoNum type="arabicPeriod"/>
            </a:pPr>
            <a:r>
              <a:rPr lang="es-EC" sz="2000" dirty="0"/>
              <a:t>Tabla en el estomago , pecho y hacia atraz de la cabeza y patada de espalda</a:t>
            </a:r>
          </a:p>
          <a:p>
            <a:pPr marL="228600" indent="-228600" algn="l">
              <a:buAutoNum type="arabicPeriod"/>
            </a:pPr>
            <a:r>
              <a:rPr lang="es-EC" sz="2000" dirty="0"/>
              <a:t>cON LA AYUDA DE UN COMPAÑERO O PROFESOR  ( SOSTIENA POR DETRAZ DE LA CABEZA) PATADA DE ESPALDA</a:t>
            </a:r>
          </a:p>
          <a:p>
            <a:pPr marL="228600" indent="-228600" algn="l">
              <a:buAutoNum type="arabicPeriod"/>
            </a:pPr>
            <a:r>
              <a:rPr lang="es-EC" sz="2000" dirty="0"/>
              <a:t>BRAZOS A LOS COSTADOS, AL PECHO Y ESTIRADOS HACIA ATRAZ PATADA DE ESPALDA </a:t>
            </a:r>
          </a:p>
          <a:p>
            <a:pPr marL="228600" indent="-228600" algn="l">
              <a:buAutoNum type="arabicPeriod"/>
            </a:pPr>
            <a:r>
              <a:rPr lang="es-EC" sz="2000" dirty="0"/>
              <a:t>BRAZOS AN LAS PIERNAS Y PATADA DE ESPALDA</a:t>
            </a:r>
          </a:p>
          <a:p>
            <a:pPr marL="228600" indent="-228600" algn="l">
              <a:buAutoNum type="arabicPeriod"/>
            </a:pPr>
            <a:r>
              <a:rPr lang="es-EC" sz="2000" dirty="0"/>
              <a:t>DOS BRAZOS HORIZONTALES Y PATADA DE ESPALDA</a:t>
            </a:r>
          </a:p>
          <a:p>
            <a:pPr marL="228600" indent="-228600" algn="l">
              <a:buAutoNum type="arabicPeriod"/>
            </a:pPr>
            <a:r>
              <a:rPr lang="es-EC" sz="2000" dirty="0"/>
              <a:t>ETC..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0519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450762"/>
            <a:ext cx="6517482" cy="1906072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dirty="0"/>
              <a:t>1.5.3. Patada espalda: Ejercicios aplicativos </a:t>
            </a:r>
            <a:br>
              <a:rPr lang="es-EC" sz="2400" dirty="0"/>
            </a:br>
            <a:r>
              <a:rPr lang="es-EC" sz="2400" dirty="0">
                <a:hlinkClick r:id="rId2"/>
              </a:rPr>
              <a:t>https://www.youtube.com/watch?v=eg89-UVqP6s</a:t>
            </a:r>
            <a:br>
              <a:rPr lang="es-EC" sz="2200" dirty="0"/>
            </a:br>
            <a:endParaRPr lang="es-ES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1373" y="2514600"/>
            <a:ext cx="6517482" cy="3608613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algn="l"/>
            <a:r>
              <a:rPr lang="es-ES" sz="2000" dirty="0"/>
              <a:t>EJERCICIOS APLICATIVOS EXAGERANDO EL ERROR:</a:t>
            </a:r>
          </a:p>
          <a:p>
            <a:pPr marL="457200" indent="-457200" algn="l">
              <a:buAutoNum type="arabicPeriod"/>
            </a:pPr>
            <a:r>
              <a:rPr lang="es-ES" sz="2000" dirty="0"/>
              <a:t>PATEAR CON LAS PIERNAS MUY ABIERTAS</a:t>
            </a:r>
          </a:p>
          <a:p>
            <a:pPr marL="457200" indent="-457200" algn="l">
              <a:buAutoNum type="arabicPeriod"/>
            </a:pPr>
            <a:r>
              <a:rPr lang="es-ES" sz="2000" dirty="0"/>
              <a:t>PATEAR CON LAS PIERNAS MUY DOBLADAS</a:t>
            </a:r>
          </a:p>
          <a:p>
            <a:pPr marL="457200" indent="-457200" algn="l">
              <a:buAutoNum type="arabicPeriod"/>
            </a:pPr>
            <a:r>
              <a:rPr lang="es-ES" sz="2000" dirty="0"/>
              <a:t>PATEAR CON LAS PIERNAS CERRADAS</a:t>
            </a:r>
          </a:p>
          <a:p>
            <a:pPr marL="457200" indent="-457200" algn="l">
              <a:buAutoNum type="arabicPeriod"/>
            </a:pPr>
            <a:r>
              <a:rPr lang="es-ES" sz="2000" dirty="0"/>
              <a:t>PATEAR CON LA POSICIÓN DE LOS PIES HACIA AFUERA (MARTILLO)</a:t>
            </a:r>
          </a:p>
          <a:p>
            <a:pPr marL="457200" indent="-457200" algn="l">
              <a:buAutoNum type="arabicPeriod"/>
            </a:pPr>
            <a:r>
              <a:rPr lang="es-ES" sz="2000" dirty="0"/>
              <a:t>PATEAR CON EL PEDALEO DE BISCICLETA</a:t>
            </a:r>
          </a:p>
          <a:p>
            <a:pPr marL="457200" indent="-457200" algn="l">
              <a:buAutoNum type="arabicPeriod"/>
            </a:pPr>
            <a:r>
              <a:rPr lang="es-ES" sz="2000" dirty="0"/>
              <a:t>PATEAR EN FORMA SENTADA</a:t>
            </a:r>
          </a:p>
        </p:txBody>
      </p:sp>
    </p:spTree>
    <p:extLst>
      <p:ext uri="{BB962C8B-B14F-4D97-AF65-F5344CB8AC3E}">
        <p14:creationId xmlns:p14="http://schemas.microsoft.com/office/powerpoint/2010/main" val="12866569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158</TotalTime>
  <Words>465</Words>
  <Application>Microsoft Macintosh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Gota</vt:lpstr>
      <vt:lpstr>       1.5. Pasos metodológicos para la enseñanza de la técnica de nado espalda (patada)     </vt:lpstr>
      <vt:lpstr>•       1.5.1. Patada espalda: movimiento hacia abajo y hacia arriba  </vt:lpstr>
      <vt:lpstr>•       1.5.1. Patada espalda: movimiento hacia abajo y hacia arriba  </vt:lpstr>
      <vt:lpstr>•      1.5.2. Patada espalda:Movimientos y ejercicios de coordinación   https://www.youtube.com/watch?v=cG1UH66aqgw </vt:lpstr>
      <vt:lpstr>•      1.5.3. Patada espalda: Ejercicios aplicativos  https://www.youtube.com/watch?v=eg89-UVqP6s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Hernán Ponce</cp:lastModifiedBy>
  <cp:revision>17</cp:revision>
  <dcterms:created xsi:type="dcterms:W3CDTF">2020-04-23T01:30:03Z</dcterms:created>
  <dcterms:modified xsi:type="dcterms:W3CDTF">2020-05-06T00:31:36Z</dcterms:modified>
</cp:coreProperties>
</file>