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37" r:id="rId2"/>
    <p:sldId id="338" r:id="rId3"/>
    <p:sldId id="341" r:id="rId4"/>
    <p:sldId id="372" r:id="rId5"/>
    <p:sldId id="375" r:id="rId6"/>
    <p:sldId id="376" r:id="rId7"/>
    <p:sldId id="374" r:id="rId8"/>
    <p:sldId id="377" r:id="rId9"/>
    <p:sldId id="378" r:id="rId10"/>
    <p:sldId id="348" r:id="rId11"/>
    <p:sldId id="343" r:id="rId12"/>
    <p:sldId id="351" r:id="rId13"/>
    <p:sldId id="35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312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764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68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9847" y="873955"/>
            <a:ext cx="9118209" cy="5110090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C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2.2.2. Razonamiento moral</a:t>
            </a:r>
          </a:p>
          <a:p>
            <a:pPr algn="just"/>
            <a:endParaRPr lang="es-EC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gente joven avanza en el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juicio moral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medida que se liberan del egocentrismo y adquieren capacidad de pensar de manera abstracta.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Dos experiencias que estimulan el razonamiento moral en los adultos tempranos son: el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encontrarse con valores contradictorios lejos de casa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(como puede suceder en la universidad, el servicio militar o en los viajes al extranjero) y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responsabilizarse del bienestar de otros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(como al tener un hijo).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experiencia puede inducir a los adultos 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reevaluar sus criterios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lo que es correcto y justo.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Algunos adultos ofrecen de manera espontánea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experiencias personales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como razón de sus respuestas a los dilemas morales. </a:t>
            </a:r>
          </a:p>
        </p:txBody>
      </p:sp>
    </p:spTree>
    <p:extLst>
      <p:ext uri="{BB962C8B-B14F-4D97-AF65-F5344CB8AC3E}">
        <p14:creationId xmlns:p14="http://schemas.microsoft.com/office/powerpoint/2010/main" val="256560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5625" y="2109275"/>
            <a:ext cx="7740749" cy="2639450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GÉNERO Y RAZONAMIENTO MORAL </a:t>
            </a:r>
          </a:p>
          <a:p>
            <a:pPr algn="just"/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Las mujeres piensan menos que los hombres acerca de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justicia abstracta y la equidad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 más en sus responsabilidades hacia personas específicas.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 desarrollo moral en hombres y mujeres evoluciona más allá del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razonamiento abstracto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algn="just"/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486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A08946E-4FC6-1856-47AC-DA8E5FDD45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654" t="27066" r="26500" b="15470"/>
          <a:stretch/>
        </p:blipFill>
        <p:spPr>
          <a:xfrm>
            <a:off x="2079171" y="0"/>
            <a:ext cx="80336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18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695" y="845820"/>
            <a:ext cx="9270609" cy="5166360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C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2.2.3. Educación y trabajo</a:t>
            </a:r>
          </a:p>
          <a:p>
            <a:pPr algn="just"/>
            <a:endParaRPr lang="es-EC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Muchos adultos emergentes no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tienen una trayectoria profesional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clara.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Algunos alternan entre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educación y el trabajo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otros persiguen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ambos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objetivos al mismo tiempo.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mayoría de los que no se inscriben o no terminan la educación universitaria, ingresan al mercado de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trabajo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pero muchos regresan después para recibir más formación.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Algunos, se toman un año libre de la educación formal o del trabajo: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 año sabático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(Jones, 2004).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Algunos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combinan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universidad con el matrimonio y la crianza de los hijos. Muchos de ellos que estudian o viven en casa de sus padres son financieramente dependientes (</a:t>
            </a:r>
            <a:r>
              <a:rPr lang="es-E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Schoeni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 Ross, 2005).</a:t>
            </a:r>
          </a:p>
        </p:txBody>
      </p:sp>
    </p:spTree>
    <p:extLst>
      <p:ext uri="{BB962C8B-B14F-4D97-AF65-F5344CB8AC3E}">
        <p14:creationId xmlns:p14="http://schemas.microsoft.com/office/powerpoint/2010/main" val="96150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UNIDAD 2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DESARROLLO PSICOEVOLUTIVO DE LA ADULTEZ TEMPRANA Y EMERGENTE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TEMA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2.2. Desarrollo Cognitivo</a:t>
            </a: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2640" y="1285435"/>
            <a:ext cx="8046720" cy="4287129"/>
          </a:xfrm>
        </p:spPr>
        <p:txBody>
          <a:bodyPr>
            <a:normAutofit/>
          </a:bodyPr>
          <a:lstStyle/>
          <a:p>
            <a:pPr algn="just"/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C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2.2.1. Cognición adulta</a:t>
            </a:r>
            <a:endParaRPr lang="es-ES" sz="20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Pensamiento reflexivo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Es la consideración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activa, persistente y cuidadosa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la información o las creencias a la luz de la evidencia que las apoya y de las conclusiones a las que dan lugar.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Los pensadores reflexivos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cuestionan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manera continua los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hechos supuestos, sacan inferencias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establecen conexiones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 basan en la etapa piagetiana de operaciones formales para crear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sistemas intelectuales complejos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que concilian ideas o consideraciones aparentemente contradictorias.</a:t>
            </a: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6374" y="1604596"/>
            <a:ext cx="8659251" cy="3648808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capacidad para el pensamiento reflexivo surge entre los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 y 25 años de edad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Sólo entonces las regiones completamente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mielinizadas de la corteza cerebral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pueden manejar el pensamiento de nivel superior.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cerebro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forma nuevas neuronas, sinapsis y conexiones dendríticas 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 medio ambiente rico e inspirador puede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estimular el desarrollo de conexiones corticales más gruesas y densas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Pocos alcanzan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capacidad óptima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 esta habilidad.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3378" y="1206304"/>
            <a:ext cx="9125243" cy="4445391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Pensamiento </a:t>
            </a:r>
            <a:r>
              <a:rPr lang="es-ES" sz="2000" b="1" u="sng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posformal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Se caracteriza por la capacidad para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afrontar la incertidumbre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inconsistencia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contradicción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imperfección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 el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compromiso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Esta etapa superior de la cognición adulta se conoce como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pensamiento </a:t>
            </a:r>
            <a:r>
              <a:rPr lang="es-ES" sz="20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posformal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 por lo regular comienza en la adultez emergente.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 pensamiento </a:t>
            </a:r>
            <a:r>
              <a:rPr lang="es-E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posformal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flexible, abierto, adaptable e individualista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Recurre a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intuición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 a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emoción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así como a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lógica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para ayudar a las personas a afrontar un mundo aparentemente caótico.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Permite a los adultos trascender un solo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sistema lógico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 conciliar o elegir entre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exigencias contradictorias.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menudo se desarrolla en respuesta a sucesos e interacciones que establecen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formas no acostumbradas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ver las cosas y cuestionan una visión simple y polarizada del mundo.</a:t>
            </a:r>
          </a:p>
        </p:txBody>
      </p:sp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886" y="1088487"/>
            <a:ext cx="9279988" cy="4681025"/>
          </a:xfrm>
        </p:spPr>
        <p:txBody>
          <a:bodyPr>
            <a:normAutofit/>
          </a:bodyPr>
          <a:lstStyle/>
          <a:p>
            <a:pPr algn="just"/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C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MODELO COGNOSCITIVO DEL CICLO VITAL</a:t>
            </a:r>
          </a:p>
          <a:p>
            <a:pPr algn="just"/>
            <a:endParaRPr lang="es-EC" sz="20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just">
              <a:buAutoNum type="arabicPeriod"/>
            </a:pP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Etapa adquisitiva (niñez y adolescencia).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Los niños y adolescentes adquieren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 y habilidades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 aras del conocimiento mismo y como preparación para participar en la sociedad. </a:t>
            </a:r>
          </a:p>
          <a:p>
            <a:pPr marL="457200" indent="-457200" algn="just">
              <a:buAutoNum type="arabicPeriod"/>
            </a:pP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Etapa de logro (de los 19 o 21 años a los 30 o 31).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Los adultos tempranos ya no adquieren el conocimiento en aras del conocimiento mismo; lo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utilizan para alcanzar metas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como una carrera y una familia. </a:t>
            </a:r>
          </a:p>
          <a:p>
            <a:pPr marL="457200" indent="-457200" algn="just">
              <a:buAutoNum type="arabicPeriod"/>
            </a:pP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Etapa de responsabilidad (de los 39 a los 61 años).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gente de edad media usa la mente para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resolver problemas prácticos asociados con su responsabilidad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 otros, como los miembros de la familia o los empleados.</a:t>
            </a:r>
            <a:endParaRPr lang="es-EC" sz="20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790" y="1532498"/>
            <a:ext cx="8330419" cy="3793003"/>
          </a:xfrm>
        </p:spPr>
        <p:txBody>
          <a:bodyPr>
            <a:normAutofit/>
          </a:bodyPr>
          <a:lstStyle/>
          <a:p>
            <a:pPr algn="just"/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 Etapa ejecutiva (de los treinta o cuarenta a la edad media).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Las personas que transitan por la etapa ejecutiva, que puede superponerse con las etapas de logro y responsabilidad, se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responsabiliza de los sistemas sociales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(como las organizaciones gubernamentales o de negocios) o los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movimientos sociales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Se ocupan de relaciones complejas en niveles múltiples. </a:t>
            </a:r>
          </a:p>
          <a:p>
            <a:pPr algn="just"/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5. Etapa de reorganización (fi n de la edad media, inicio de la adultez tardía).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gente que se jubila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reorganiza su vida y sus energías intelectuales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alrededor de empresas significativas que toman el lugar del trabajo remunerado. </a:t>
            </a:r>
          </a:p>
        </p:txBody>
      </p:sp>
    </p:spTree>
    <p:extLst>
      <p:ext uri="{BB962C8B-B14F-4D97-AF65-F5344CB8AC3E}">
        <p14:creationId xmlns:p14="http://schemas.microsoft.com/office/powerpoint/2010/main" val="10055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8466" y="1112227"/>
            <a:ext cx="8015068" cy="4633546"/>
          </a:xfrm>
        </p:spPr>
        <p:txBody>
          <a:bodyPr>
            <a:normAutofit/>
          </a:bodyPr>
          <a:lstStyle/>
          <a:p>
            <a:pPr algn="just"/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6. Etapa </a:t>
            </a:r>
            <a:r>
              <a:rPr lang="es-ES" sz="2000" b="1" u="sng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reintegrativa</a:t>
            </a: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(adultez tardía ).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Los adultos mayores suelen experimentar cambios biológicos y cognoscitivos y tienden a ser más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selectivos acerca de las tareas a las que dedican sus esfuerzos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Se enfocan en el propósito de lo que hacen y se concentran en tareas que tienen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más significado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para ellos. </a:t>
            </a:r>
          </a:p>
          <a:p>
            <a:pPr algn="just"/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7. Etapa de creación del legado (vejez avanzada ).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Casi al final de la vida, una vez que ha concluido la reintegración (o junto con ella), es posible que las personas mayores dejen instrucciones para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disposición de sus posesiones preciadas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hagan arreglos funerarios, proporcionen historias orales o escriban la historia de su vida como un legado para sus seres queridos. </a:t>
            </a:r>
          </a:p>
          <a:p>
            <a:pPr algn="just"/>
            <a:endParaRPr lang="es-ES" sz="2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90774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1428</TotalTime>
  <Words>944</Words>
  <Application>Microsoft Office PowerPoint</Application>
  <PresentationFormat>Panorámica</PresentationFormat>
  <Paragraphs>53</Paragraphs>
  <Slides>13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2  DESARROLLO PSICOEVOLUTIVO DE LA ADULTEZ TEMPRANA Y EMERGENTE</vt:lpstr>
      <vt:lpstr>TEMA  2.2. Desarrollo Cognitivo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307</cp:revision>
  <dcterms:created xsi:type="dcterms:W3CDTF">2020-05-20T17:15:24Z</dcterms:created>
  <dcterms:modified xsi:type="dcterms:W3CDTF">2024-10-29T16:10:01Z</dcterms:modified>
</cp:coreProperties>
</file>