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Props/core0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openxmlformats.org/officedocument/2006/relationships/metadata/core-properties" Target="docProps/core0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1" r:id="rId2"/>
    <p:sldMasterId id="2147483675" r:id="rId3"/>
  </p:sldMasterIdLst>
  <p:sldIdLst>
    <p:sldId id="256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</p:sldIdLst>
  <p:sldSz cx="9144000" cy="5143500" type="screen16x9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9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3A1uf1Q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body"/>
          </p:nvPr>
        </p:nvSpPr>
        <p:spPr>
          <a:xfrm>
            <a:off x="0" y="0"/>
            <a:ext cx="9143640" cy="5143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Seventh Outline Level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title"/>
          </p:nvPr>
        </p:nvSpPr>
        <p:spPr>
          <a:xfrm>
            <a:off x="306720" y="282600"/>
            <a:ext cx="8030520" cy="2535480"/>
          </a:xfrm>
          <a:prstGeom prst="rect">
            <a:avLst/>
          </a:prstGeom>
          <a:noFill/>
          <a:ln w="0">
            <a:noFill/>
          </a:ln>
          <a:effectLst>
            <a:outerShdw blurRad="200160" dist="85680" dir="5400000" rotWithShape="0">
              <a:srgbClr val="000000">
                <a:alpha val="71000"/>
              </a:srgbClr>
            </a:outerShdw>
          </a:effectLst>
        </p:spPr>
        <p:txBody>
          <a:bodyPr lIns="91440" tIns="91440" rIns="91440" bIns="91440" anchor="t">
            <a:noAutofit/>
          </a:bodyPr>
          <a:lstStyle/>
          <a:p>
            <a:pPr indent="0">
              <a:buNone/>
            </a:pPr>
            <a:r>
              <a:rPr lang="fr-FR" sz="63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1_1_1_1_1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607680" y="292680"/>
            <a:ext cx="8229240" cy="46152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indent="0">
              <a:buNone/>
            </a:pPr>
            <a:r>
              <a:rPr lang="fr-FR" sz="29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  <p:pic>
        <p:nvPicPr>
          <p:cNvPr id="25" name="Google Shape;104;p19"/>
          <p:cNvPicPr/>
          <p:nvPr/>
        </p:nvPicPr>
        <p:blipFill>
          <a:blip r:embed="rId2">
            <a:alphaModFix amt="14000"/>
          </a:blip>
          <a:stretch/>
        </p:blipFill>
        <p:spPr>
          <a:xfrm flipH="1">
            <a:off x="360" y="0"/>
            <a:ext cx="9143640" cy="514332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1_1_1_1_1_1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body"/>
          </p:nvPr>
        </p:nvSpPr>
        <p:spPr>
          <a:xfrm>
            <a:off x="0" y="0"/>
            <a:ext cx="9143640" cy="5143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Seventh Outline Level</a:t>
            </a:r>
          </a:p>
        </p:txBody>
      </p:sp>
      <p:sp>
        <p:nvSpPr>
          <p:cNvPr id="27" name="PlaceHolder 2"/>
          <p:cNvSpPr>
            <a:spLocks noGrp="1"/>
          </p:cNvSpPr>
          <p:nvPr>
            <p:ph type="title"/>
          </p:nvPr>
        </p:nvSpPr>
        <p:spPr>
          <a:xfrm>
            <a:off x="5419440" y="323280"/>
            <a:ext cx="3417840" cy="754200"/>
          </a:xfrm>
          <a:prstGeom prst="rect">
            <a:avLst/>
          </a:prstGeom>
          <a:noFill/>
          <a:ln w="0">
            <a:noFill/>
          </a:ln>
          <a:effectLst>
            <a:outerShdw blurRad="57240" dist="19080" dir="5400000" rotWithShape="0">
              <a:srgbClr val="000000">
                <a:alpha val="39000"/>
              </a:srgbClr>
            </a:outerShdw>
          </a:effectLst>
        </p:spPr>
        <p:txBody>
          <a:bodyPr lIns="91440" tIns="91440" rIns="91440" bIns="91440" anchor="b">
            <a:noAutofit/>
          </a:bodyPr>
          <a:lstStyle/>
          <a:p>
            <a:pPr indent="0" algn="r">
              <a:lnSpc>
                <a:spcPct val="100000"/>
              </a:lnSpc>
              <a:buNone/>
            </a:pPr>
            <a:r>
              <a:rPr lang="fr-FR" sz="4300" b="0" u="none" strike="noStrike">
                <a:solidFill>
                  <a:schemeClr val="dk2"/>
                </a:solidFill>
                <a:effectLst/>
                <a:uFillTx/>
                <a:latin typeface="Viaoda Libre"/>
                <a:ea typeface="Viaoda Libre"/>
              </a:rPr>
              <a:t>xx%</a:t>
            </a:r>
            <a:endParaRPr lang="fr-FR" sz="43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title"/>
          </p:nvPr>
        </p:nvSpPr>
        <p:spPr>
          <a:xfrm>
            <a:off x="5268600" y="3903480"/>
            <a:ext cx="3417840" cy="754200"/>
          </a:xfrm>
          <a:prstGeom prst="rect">
            <a:avLst/>
          </a:prstGeom>
          <a:noFill/>
          <a:ln w="0">
            <a:noFill/>
          </a:ln>
          <a:effectLst>
            <a:outerShdw blurRad="57240" dist="19080" dir="5400000" rotWithShape="0">
              <a:srgbClr val="000000">
                <a:alpha val="39000"/>
              </a:srgbClr>
            </a:outerShdw>
          </a:effectLst>
        </p:spPr>
        <p:txBody>
          <a:bodyPr lIns="91440" tIns="91440" rIns="91440" bIns="91440" anchor="b">
            <a:noAutofit/>
          </a:bodyPr>
          <a:lstStyle/>
          <a:p>
            <a:pPr indent="0" algn="r">
              <a:lnSpc>
                <a:spcPct val="100000"/>
              </a:lnSpc>
              <a:buNone/>
            </a:pPr>
            <a:r>
              <a:rPr lang="fr-FR" sz="4300" b="0" u="none" strike="noStrike">
                <a:solidFill>
                  <a:schemeClr val="dk2"/>
                </a:solidFill>
                <a:effectLst/>
                <a:uFillTx/>
                <a:latin typeface="Viaoda Libre"/>
                <a:ea typeface="Viaoda Libre"/>
              </a:rPr>
              <a:t>xx%</a:t>
            </a:r>
            <a:endParaRPr lang="fr-FR" sz="43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ECTION_HEADER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body"/>
          </p:nvPr>
        </p:nvSpPr>
        <p:spPr>
          <a:xfrm>
            <a:off x="0" y="0"/>
            <a:ext cx="9143640" cy="5143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Seventh Outline Level</a:t>
            </a:r>
          </a:p>
        </p:txBody>
      </p:sp>
      <p:sp>
        <p:nvSpPr>
          <p:cNvPr id="30" name="PlaceHolder 2"/>
          <p:cNvSpPr>
            <a:spLocks noGrp="1"/>
          </p:cNvSpPr>
          <p:nvPr>
            <p:ph type="title"/>
          </p:nvPr>
        </p:nvSpPr>
        <p:spPr>
          <a:xfrm>
            <a:off x="307080" y="4013640"/>
            <a:ext cx="8498520" cy="832320"/>
          </a:xfrm>
          <a:prstGeom prst="rect">
            <a:avLst/>
          </a:prstGeom>
          <a:noFill/>
          <a:ln w="0">
            <a:noFill/>
          </a:ln>
          <a:effectLst>
            <a:outerShdw blurRad="57240" dist="19080" dir="5400000" rotWithShape="0">
              <a:srgbClr val="000000">
                <a:alpha val="50000"/>
              </a:srgbClr>
            </a:outerShdw>
          </a:effectLst>
        </p:spPr>
        <p:txBody>
          <a:bodyPr lIns="91440" tIns="91440" rIns="91440" bIns="91440" anchor="b">
            <a:noAutofit/>
          </a:bodyPr>
          <a:lstStyle/>
          <a:p>
            <a:pPr indent="0">
              <a:buNone/>
            </a:pPr>
            <a:r>
              <a:rPr lang="fr-FR" sz="41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31" name="PlaceHolder 3"/>
          <p:cNvSpPr>
            <a:spLocks noGrp="1"/>
          </p:cNvSpPr>
          <p:nvPr>
            <p:ph type="title"/>
          </p:nvPr>
        </p:nvSpPr>
        <p:spPr>
          <a:xfrm>
            <a:off x="7457760" y="140040"/>
            <a:ext cx="1471320" cy="1037880"/>
          </a:xfrm>
          <a:prstGeom prst="rect">
            <a:avLst/>
          </a:prstGeom>
          <a:noFill/>
          <a:ln w="0">
            <a:noFill/>
          </a:ln>
          <a:effectLst>
            <a:outerShdw blurRad="57240" dist="19080" dir="5400000" rotWithShape="0">
              <a:srgbClr val="000000">
                <a:alpha val="50000"/>
              </a:srgbClr>
            </a:outerShdw>
          </a:effectLst>
        </p:spPr>
        <p:txBody>
          <a:bodyPr lIns="91440" tIns="91440" rIns="91440" bIns="91440" anchor="ctr">
            <a:noAutofit/>
          </a:bodyPr>
          <a:lstStyle/>
          <a:p>
            <a:pPr indent="0" algn="ctr">
              <a:lnSpc>
                <a:spcPct val="100000"/>
              </a:lnSpc>
              <a:buNone/>
            </a:pPr>
            <a:r>
              <a:rPr lang="fr-FR" sz="6200" b="0" u="none" strike="noStrike">
                <a:solidFill>
                  <a:schemeClr val="dk2"/>
                </a:solidFill>
                <a:effectLst/>
                <a:uFillTx/>
                <a:latin typeface="Viaoda Libre"/>
                <a:ea typeface="Viaoda Libre"/>
              </a:rPr>
              <a:t>xx%</a:t>
            </a:r>
            <a:endParaRPr lang="fr-FR" sz="62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USTOM_3_1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112;p21"/>
          <p:cNvPicPr/>
          <p:nvPr/>
        </p:nvPicPr>
        <p:blipFill>
          <a:blip r:embed="rId2">
            <a:alphaModFix amt="14000"/>
          </a:blip>
          <a:stretch/>
        </p:blipFill>
        <p:spPr>
          <a:xfrm>
            <a:off x="0" y="0"/>
            <a:ext cx="9143640" cy="5143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2750400" y="425880"/>
            <a:ext cx="5922000" cy="118944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b">
            <a:noAutofit/>
          </a:bodyPr>
          <a:lstStyle/>
          <a:p>
            <a:pPr indent="0">
              <a:buNone/>
            </a:pPr>
            <a:r>
              <a:rPr lang="fr-FR" sz="77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34" name="Google Shape;115;p21"/>
          <p:cNvSpPr/>
          <p:nvPr/>
        </p:nvSpPr>
        <p:spPr>
          <a:xfrm>
            <a:off x="471240" y="3725280"/>
            <a:ext cx="4641840" cy="555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t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" sz="1200" b="0" u="none" strike="noStrike">
                <a:solidFill>
                  <a:schemeClr val="dk1"/>
                </a:solidFill>
                <a:effectLst/>
                <a:uFillTx/>
                <a:latin typeface="Host Grotesk"/>
                <a:ea typeface="Host Grotesk"/>
              </a:rPr>
              <a:t>CREDITS: This presentation template was created by </a:t>
            </a:r>
            <a:r>
              <a:rPr lang="en" sz="1200" b="1" u="sng" strike="noStrike">
                <a:solidFill>
                  <a:schemeClr val="dk1"/>
                </a:solidFill>
                <a:effectLst/>
                <a:uFillTx/>
                <a:latin typeface="Host Grotesk"/>
                <a:ea typeface="Host Grotesk"/>
                <a:hlinkClick r:id="rId3"/>
              </a:rPr>
              <a:t>Slidesgo</a:t>
            </a:r>
            <a:r>
              <a:rPr lang="en" sz="1200" b="0" u="none" strike="noStrike">
                <a:solidFill>
                  <a:schemeClr val="dk1"/>
                </a:solidFill>
                <a:effectLst/>
                <a:uFillTx/>
                <a:latin typeface="Host Grotesk"/>
                <a:ea typeface="Host Grotesk"/>
              </a:rPr>
              <a:t>, and includes icons, infographics &amp; images by </a:t>
            </a:r>
            <a:r>
              <a:rPr lang="en" sz="1200" b="1" u="sng" strike="noStrike">
                <a:solidFill>
                  <a:schemeClr val="dk1"/>
                </a:solidFill>
                <a:effectLst/>
                <a:uFillTx/>
                <a:latin typeface="Host Grotesk"/>
                <a:ea typeface="Host Grotesk"/>
                <a:hlinkClick r:id="rId4"/>
              </a:rPr>
              <a:t>Freepik</a:t>
            </a:r>
            <a:r>
              <a:rPr lang="en" sz="1200" b="1" u="none" strike="noStrike">
                <a:solidFill>
                  <a:schemeClr val="dk1"/>
                </a:solidFill>
                <a:effectLst/>
                <a:uFillTx/>
                <a:latin typeface="Host Grotesk"/>
                <a:ea typeface="Host Grotesk"/>
              </a:rPr>
              <a:t> </a:t>
            </a:r>
            <a:endParaRPr lang="en-US" sz="12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1_1_1_1_1_1_1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oogle Shape;117;p22"/>
          <p:cNvPicPr/>
          <p:nvPr/>
        </p:nvPicPr>
        <p:blipFill>
          <a:blip r:embed="rId2">
            <a:alphaModFix amt="14000"/>
          </a:blip>
          <a:stretch/>
        </p:blipFill>
        <p:spPr>
          <a:xfrm rot="10800000">
            <a:off x="360" y="0"/>
            <a:ext cx="9143640" cy="514332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1_1_1_1_1_1_1_1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oogle Shape;119;p23"/>
          <p:cNvPicPr/>
          <p:nvPr/>
        </p:nvPicPr>
        <p:blipFill>
          <a:blip r:embed="rId2">
            <a:alphaModFix amt="14000"/>
          </a:blip>
          <a:stretch/>
        </p:blipFill>
        <p:spPr>
          <a:xfrm rot="10800000" flipH="1">
            <a:off x="0" y="0"/>
            <a:ext cx="9143640" cy="514332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_AND_BODY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18;p4"/>
          <p:cNvPicPr/>
          <p:nvPr/>
        </p:nvPicPr>
        <p:blipFill>
          <a:blip r:embed="rId2">
            <a:alphaModFix amt="14000"/>
          </a:blip>
          <a:stretch/>
        </p:blipFill>
        <p:spPr>
          <a:xfrm flipH="1">
            <a:off x="360" y="0"/>
            <a:ext cx="9143640" cy="5143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8" name="PlaceHolder 1"/>
          <p:cNvSpPr>
            <a:spLocks noGrp="1"/>
          </p:cNvSpPr>
          <p:nvPr>
            <p:ph type="body"/>
          </p:nvPr>
        </p:nvSpPr>
        <p:spPr>
          <a:xfrm>
            <a:off x="306720" y="1000080"/>
            <a:ext cx="8222400" cy="309168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Seventh Outline Level</a:t>
            </a:r>
          </a:p>
        </p:txBody>
      </p:sp>
      <p:sp>
        <p:nvSpPr>
          <p:cNvPr id="39" name="PlaceHolder 2"/>
          <p:cNvSpPr>
            <a:spLocks noGrp="1"/>
          </p:cNvSpPr>
          <p:nvPr>
            <p:ph type="title"/>
          </p:nvPr>
        </p:nvSpPr>
        <p:spPr>
          <a:xfrm>
            <a:off x="306720" y="292680"/>
            <a:ext cx="8379720" cy="46152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indent="0">
              <a:buNone/>
            </a:pPr>
            <a:r>
              <a:rPr lang="fr-FR" sz="29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_AND_TWO_COLUMNS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oogle Shape;22;p5"/>
          <p:cNvPicPr/>
          <p:nvPr/>
        </p:nvPicPr>
        <p:blipFill>
          <a:blip r:embed="rId2">
            <a:alphaModFix amt="14000"/>
          </a:blip>
          <a:stretch/>
        </p:blipFill>
        <p:spPr>
          <a:xfrm rot="10800000">
            <a:off x="1068840" y="0"/>
            <a:ext cx="8075160" cy="5143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4327560" y="292680"/>
            <a:ext cx="4509360" cy="46152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indent="0">
              <a:buNone/>
            </a:pPr>
            <a:r>
              <a:rPr lang="fr-FR" sz="29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0" y="0"/>
            <a:ext cx="3723120" cy="5143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Seventh Outline Level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_ONLY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oogle Shape;30;p6"/>
          <p:cNvPicPr/>
          <p:nvPr/>
        </p:nvPicPr>
        <p:blipFill>
          <a:blip r:embed="rId2">
            <a:alphaModFix amt="14000"/>
          </a:blip>
          <a:stretch/>
        </p:blipFill>
        <p:spPr>
          <a:xfrm flipH="1">
            <a:off x="360" y="0"/>
            <a:ext cx="9143640" cy="5143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57200" y="292680"/>
            <a:ext cx="8229240" cy="46152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indent="0">
              <a:buNone/>
            </a:pPr>
            <a:r>
              <a:rPr lang="fr-FR" sz="29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ONE_COLUMN_TEXT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body"/>
          </p:nvPr>
        </p:nvSpPr>
        <p:spPr>
          <a:xfrm>
            <a:off x="4053600" y="1704960"/>
            <a:ext cx="4512600" cy="283644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Seventh Outline Level</a:t>
            </a:r>
          </a:p>
        </p:txBody>
      </p:sp>
      <p:sp>
        <p:nvSpPr>
          <p:cNvPr id="46" name="PlaceHolder 2"/>
          <p:cNvSpPr>
            <a:spLocks noGrp="1"/>
          </p:cNvSpPr>
          <p:nvPr>
            <p:ph type="body"/>
          </p:nvPr>
        </p:nvSpPr>
        <p:spPr>
          <a:xfrm>
            <a:off x="0" y="4320"/>
            <a:ext cx="3723120" cy="5143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Seventh Outline Level</a:t>
            </a:r>
          </a:p>
        </p:txBody>
      </p:sp>
      <p:sp>
        <p:nvSpPr>
          <p:cNvPr id="47" name="PlaceHolder 3"/>
          <p:cNvSpPr>
            <a:spLocks noGrp="1"/>
          </p:cNvSpPr>
          <p:nvPr>
            <p:ph type="title"/>
          </p:nvPr>
        </p:nvSpPr>
        <p:spPr>
          <a:xfrm>
            <a:off x="457200" y="292680"/>
            <a:ext cx="8229240" cy="46152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indent="0">
              <a:buNone/>
            </a:pPr>
            <a:r>
              <a:rPr lang="fr-FR" sz="2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IG_NUMBER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1284120" y="1953000"/>
            <a:ext cx="4454280" cy="7992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b">
            <a:noAutofit/>
          </a:bodyPr>
          <a:lstStyle/>
          <a:p>
            <a:pPr indent="0">
              <a:lnSpc>
                <a:spcPct val="100000"/>
              </a:lnSpc>
              <a:buNone/>
            </a:pPr>
            <a:r>
              <a:rPr lang="fr-FR" sz="6000" b="0" u="none" strike="noStrike">
                <a:solidFill>
                  <a:schemeClr val="dk1"/>
                </a:solidFill>
                <a:effectLst/>
                <a:uFillTx/>
                <a:latin typeface="Viaoda Libre"/>
                <a:ea typeface="Viaoda Libre"/>
              </a:rPr>
              <a:t>xx%</a:t>
            </a:r>
            <a:endParaRPr lang="fr-FR" sz="6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MAIN_POINT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1388160" y="1307160"/>
            <a:ext cx="6367320" cy="25290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Autofit/>
          </a:bodyPr>
          <a:lstStyle/>
          <a:p>
            <a:pPr indent="0">
              <a:buNone/>
            </a:pPr>
            <a:r>
              <a:rPr lang="fr-FR" sz="60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ECTION_TITLE_AND_DESCRIPTION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57200" y="292680"/>
            <a:ext cx="8229240" cy="46152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indent="0">
              <a:buNone/>
            </a:pPr>
            <a:r>
              <a:rPr lang="fr-FR" sz="2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APTION_ONLY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body"/>
          </p:nvPr>
        </p:nvSpPr>
        <p:spPr>
          <a:xfrm>
            <a:off x="0" y="0"/>
            <a:ext cx="9143640" cy="5143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Seventh Outline Level</a:t>
            </a:r>
          </a:p>
        </p:txBody>
      </p:sp>
      <p:sp>
        <p:nvSpPr>
          <p:cNvPr id="51" name="PlaceHolder 2"/>
          <p:cNvSpPr>
            <a:spLocks noGrp="1"/>
          </p:cNvSpPr>
          <p:nvPr>
            <p:ph type="title"/>
          </p:nvPr>
        </p:nvSpPr>
        <p:spPr>
          <a:xfrm>
            <a:off x="306720" y="367560"/>
            <a:ext cx="2567160" cy="2044080"/>
          </a:xfrm>
          <a:prstGeom prst="rect">
            <a:avLst/>
          </a:prstGeom>
          <a:noFill/>
          <a:ln w="0">
            <a:noFill/>
          </a:ln>
          <a:effectLst>
            <a:outerShdw blurRad="57240" dist="19080" dir="5400000" rotWithShape="0">
              <a:srgbClr val="000000">
                <a:alpha val="50000"/>
              </a:srgbClr>
            </a:outerShdw>
          </a:effectLst>
        </p:spPr>
        <p:txBody>
          <a:bodyPr lIns="91440" tIns="91440" rIns="91440" bIns="91440" anchor="t">
            <a:noAutofit/>
          </a:bodyPr>
          <a:lstStyle/>
          <a:p>
            <a:pPr indent="0">
              <a:buNone/>
            </a:pPr>
            <a:r>
              <a:rPr lang="fr-FR" sz="2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imple-light-2">
    <p:bg>
      <p:bgPr>
        <a:solidFill>
          <a:schemeClr val="dk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USTOM_2_1">
    <p:bg>
      <p:bgPr>
        <a:solidFill>
          <a:schemeClr val="dk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125;p26"/>
          <p:cNvSpPr/>
          <p:nvPr/>
        </p:nvSpPr>
        <p:spPr>
          <a:xfrm>
            <a:off x="0" y="-10440"/>
            <a:ext cx="9143640" cy="1180440"/>
          </a:xfrm>
          <a:prstGeom prst="rect">
            <a:avLst/>
          </a:prstGeom>
          <a:solidFill>
            <a:schemeClr val="accen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713160" y="539640"/>
            <a:ext cx="7717320" cy="48204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indent="0">
              <a:buNone/>
            </a:pPr>
            <a:r>
              <a:rPr lang="fr-FR" sz="22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USTOM_2_1_1">
    <p:bg>
      <p:bgPr>
        <a:solidFill>
          <a:schemeClr val="dk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128;p27"/>
          <p:cNvSpPr/>
          <p:nvPr/>
        </p:nvSpPr>
        <p:spPr>
          <a:xfrm>
            <a:off x="0" y="-10440"/>
            <a:ext cx="9143640" cy="1180440"/>
          </a:xfrm>
          <a:prstGeom prst="rect">
            <a:avLst/>
          </a:prstGeom>
          <a:solidFill>
            <a:schemeClr val="accen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728640" y="539640"/>
            <a:ext cx="3347280" cy="48204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indent="0">
              <a:buNone/>
            </a:pPr>
            <a:r>
              <a:rPr lang="fr-FR" sz="22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56" name="PlaceHolder 2"/>
          <p:cNvSpPr>
            <a:spLocks noGrp="1"/>
          </p:cNvSpPr>
          <p:nvPr>
            <p:ph type="title"/>
          </p:nvPr>
        </p:nvSpPr>
        <p:spPr>
          <a:xfrm>
            <a:off x="4977720" y="539640"/>
            <a:ext cx="3458160" cy="48204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indent="0">
              <a:buNone/>
            </a:pPr>
            <a:r>
              <a:rPr lang="fr-FR" sz="22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Default">
    <p:bg>
      <p:bgPr>
        <a:solidFill>
          <a:schemeClr val="dk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Default 1">
    <p:bg>
      <p:bgPr>
        <a:solidFill>
          <a:schemeClr val="dk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136;p30"/>
          <p:cNvSpPr/>
          <p:nvPr/>
        </p:nvSpPr>
        <p:spPr>
          <a:xfrm>
            <a:off x="0" y="-10440"/>
            <a:ext cx="9143640" cy="1180440"/>
          </a:xfrm>
          <a:prstGeom prst="rect">
            <a:avLst/>
          </a:prstGeom>
          <a:solidFill>
            <a:schemeClr val="accen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713160" y="539640"/>
            <a:ext cx="7717320" cy="48204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indent="0">
              <a:buNone/>
            </a:pPr>
            <a:r>
              <a:rPr lang="fr-FR" sz="22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Default 2">
    <p:bg>
      <p:bgPr>
        <a:solidFill>
          <a:schemeClr val="dk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139;p31"/>
          <p:cNvSpPr/>
          <p:nvPr/>
        </p:nvSpPr>
        <p:spPr>
          <a:xfrm>
            <a:off x="0" y="-10440"/>
            <a:ext cx="9143640" cy="1180440"/>
          </a:xfrm>
          <a:prstGeom prst="rect">
            <a:avLst/>
          </a:prstGeom>
          <a:solidFill>
            <a:schemeClr val="accen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728640" y="539640"/>
            <a:ext cx="3347280" cy="48204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indent="0">
              <a:buNone/>
            </a:pPr>
            <a:r>
              <a:rPr lang="fr-FR" sz="22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61" name="PlaceHolder 2"/>
          <p:cNvSpPr>
            <a:spLocks noGrp="1"/>
          </p:cNvSpPr>
          <p:nvPr>
            <p:ph type="title"/>
          </p:nvPr>
        </p:nvSpPr>
        <p:spPr>
          <a:xfrm>
            <a:off x="4977720" y="539640"/>
            <a:ext cx="3458160" cy="48204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indent="0">
              <a:buNone/>
            </a:pPr>
            <a:r>
              <a:rPr lang="fr-FR" sz="22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1_1_1_1_2_1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50;p13"/>
          <p:cNvPicPr/>
          <p:nvPr/>
        </p:nvPicPr>
        <p:blipFill>
          <a:blip r:embed="rId2">
            <a:alphaModFix amt="14000"/>
          </a:blip>
          <a:stretch/>
        </p:blipFill>
        <p:spPr>
          <a:xfrm rot="10800000" flipH="1">
            <a:off x="0" y="0"/>
            <a:ext cx="8075160" cy="5143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304920" y="545760"/>
            <a:ext cx="576360" cy="40356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Autofit/>
          </a:bodyPr>
          <a:lstStyle/>
          <a:p>
            <a:pPr indent="0">
              <a:lnSpc>
                <a:spcPct val="100000"/>
              </a:lnSpc>
              <a:buNone/>
            </a:pPr>
            <a:r>
              <a:rPr lang="fr-FR" sz="2900" b="0" u="none" strike="noStrike">
                <a:solidFill>
                  <a:schemeClr val="dk1"/>
                </a:solidFill>
                <a:effectLst/>
                <a:uFillTx/>
                <a:latin typeface="Viaoda Libre"/>
                <a:ea typeface="Viaoda Libre"/>
              </a:rPr>
              <a:t>xx%</a:t>
            </a:r>
            <a:endParaRPr lang="fr-FR" sz="29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title"/>
          </p:nvPr>
        </p:nvSpPr>
        <p:spPr>
          <a:xfrm>
            <a:off x="304920" y="1752480"/>
            <a:ext cx="576360" cy="40356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Autofit/>
          </a:bodyPr>
          <a:lstStyle/>
          <a:p>
            <a:pPr indent="0">
              <a:lnSpc>
                <a:spcPct val="100000"/>
              </a:lnSpc>
              <a:buNone/>
            </a:pPr>
            <a:r>
              <a:rPr lang="fr-FR" sz="2900" b="0" u="none" strike="noStrike">
                <a:solidFill>
                  <a:schemeClr val="dk1"/>
                </a:solidFill>
                <a:effectLst/>
                <a:uFillTx/>
                <a:latin typeface="Viaoda Libre"/>
                <a:ea typeface="Viaoda Libre"/>
              </a:rPr>
              <a:t>xx%</a:t>
            </a:r>
            <a:endParaRPr lang="fr-FR" sz="29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6" name="PlaceHolder 3"/>
          <p:cNvSpPr>
            <a:spLocks noGrp="1"/>
          </p:cNvSpPr>
          <p:nvPr>
            <p:ph type="title"/>
          </p:nvPr>
        </p:nvSpPr>
        <p:spPr>
          <a:xfrm>
            <a:off x="304920" y="2959200"/>
            <a:ext cx="576360" cy="40356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Autofit/>
          </a:bodyPr>
          <a:lstStyle/>
          <a:p>
            <a:pPr indent="0">
              <a:lnSpc>
                <a:spcPct val="100000"/>
              </a:lnSpc>
              <a:buNone/>
            </a:pPr>
            <a:r>
              <a:rPr lang="fr-FR" sz="2900" b="0" u="none" strike="noStrike">
                <a:solidFill>
                  <a:schemeClr val="dk1"/>
                </a:solidFill>
                <a:effectLst/>
                <a:uFillTx/>
                <a:latin typeface="Viaoda Libre"/>
                <a:ea typeface="Viaoda Libre"/>
              </a:rPr>
              <a:t>xx%</a:t>
            </a:r>
            <a:endParaRPr lang="fr-FR" sz="29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7" name="PlaceHolder 4"/>
          <p:cNvSpPr>
            <a:spLocks noGrp="1"/>
          </p:cNvSpPr>
          <p:nvPr>
            <p:ph type="title"/>
          </p:nvPr>
        </p:nvSpPr>
        <p:spPr>
          <a:xfrm>
            <a:off x="304920" y="4166280"/>
            <a:ext cx="576360" cy="40356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Autofit/>
          </a:bodyPr>
          <a:lstStyle/>
          <a:p>
            <a:pPr indent="0">
              <a:lnSpc>
                <a:spcPct val="100000"/>
              </a:lnSpc>
              <a:buNone/>
            </a:pPr>
            <a:r>
              <a:rPr lang="fr-FR" sz="2900" b="0" u="none" strike="noStrike">
                <a:solidFill>
                  <a:schemeClr val="dk1"/>
                </a:solidFill>
                <a:effectLst/>
                <a:uFillTx/>
                <a:latin typeface="Viaoda Libre"/>
                <a:ea typeface="Viaoda Libre"/>
              </a:rPr>
              <a:t>xx%</a:t>
            </a:r>
            <a:endParaRPr lang="fr-FR" sz="29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8" name="PlaceHolder 5"/>
          <p:cNvSpPr>
            <a:spLocks noGrp="1"/>
          </p:cNvSpPr>
          <p:nvPr>
            <p:ph type="body"/>
          </p:nvPr>
        </p:nvSpPr>
        <p:spPr>
          <a:xfrm>
            <a:off x="4859280" y="0"/>
            <a:ext cx="4284720" cy="5143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Seventh Outline Level</a:t>
            </a:r>
          </a:p>
        </p:txBody>
      </p:sp>
      <p:sp>
        <p:nvSpPr>
          <p:cNvPr id="9" name="PlaceHolder 6"/>
          <p:cNvSpPr>
            <a:spLocks noGrp="1"/>
          </p:cNvSpPr>
          <p:nvPr>
            <p:ph type="title"/>
          </p:nvPr>
        </p:nvSpPr>
        <p:spPr>
          <a:xfrm>
            <a:off x="5355000" y="3815280"/>
            <a:ext cx="3331440" cy="963720"/>
          </a:xfrm>
          <a:prstGeom prst="rect">
            <a:avLst/>
          </a:prstGeom>
          <a:noFill/>
          <a:ln w="0">
            <a:noFill/>
          </a:ln>
          <a:effectLst>
            <a:outerShdw blurRad="57240" dist="19080" dir="5400000" rotWithShape="0">
              <a:srgbClr val="000000">
                <a:alpha val="50000"/>
              </a:srgbClr>
            </a:outerShdw>
          </a:effectLst>
        </p:spPr>
        <p:txBody>
          <a:bodyPr lIns="91440" tIns="91440" rIns="91440" bIns="91440" anchor="t">
            <a:noAutofit/>
          </a:bodyPr>
          <a:lstStyle/>
          <a:p>
            <a:pPr indent="0">
              <a:buNone/>
            </a:pPr>
            <a:r>
              <a:rPr lang="fr-FR" sz="29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ONE_COLUMN_TEXT_1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66;p14"/>
          <p:cNvPicPr/>
          <p:nvPr/>
        </p:nvPicPr>
        <p:blipFill>
          <a:blip r:embed="rId2">
            <a:alphaModFix amt="14000"/>
          </a:blip>
          <a:stretch/>
        </p:blipFill>
        <p:spPr>
          <a:xfrm rot="10800000" flipH="1">
            <a:off x="0" y="0"/>
            <a:ext cx="9143640" cy="5143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306720" y="292680"/>
            <a:ext cx="8530560" cy="92412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indent="0">
              <a:buNone/>
            </a:pPr>
            <a:r>
              <a:rPr lang="fr-FR" sz="29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Seventh Outline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ONE_COLUMN_TEXT_1_1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70;p15"/>
          <p:cNvPicPr/>
          <p:nvPr/>
        </p:nvPicPr>
        <p:blipFill>
          <a:blip r:embed="rId2">
            <a:alphaModFix amt="14000"/>
          </a:blip>
          <a:stretch/>
        </p:blipFill>
        <p:spPr>
          <a:xfrm>
            <a:off x="1621080" y="0"/>
            <a:ext cx="7522560" cy="5143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4" name="PlaceHolder 1"/>
          <p:cNvSpPr>
            <a:spLocks noGrp="1"/>
          </p:cNvSpPr>
          <p:nvPr>
            <p:ph type="body"/>
          </p:nvPr>
        </p:nvSpPr>
        <p:spPr>
          <a:xfrm>
            <a:off x="4173840" y="2002680"/>
            <a:ext cx="4512600" cy="292896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Seventh Outline Level</a:t>
            </a: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0" y="0"/>
            <a:ext cx="3617640" cy="5143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Seventh Outline Level</a:t>
            </a:r>
          </a:p>
        </p:txBody>
      </p:sp>
      <p:sp>
        <p:nvSpPr>
          <p:cNvPr id="16" name="PlaceHolder 3"/>
          <p:cNvSpPr>
            <a:spLocks noGrp="1"/>
          </p:cNvSpPr>
          <p:nvPr>
            <p:ph type="title"/>
          </p:nvPr>
        </p:nvSpPr>
        <p:spPr>
          <a:xfrm>
            <a:off x="4173840" y="292680"/>
            <a:ext cx="4689000" cy="144252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indent="0">
              <a:buNone/>
            </a:pPr>
            <a:r>
              <a:rPr lang="fr-FR" sz="29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_ONLY_1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75;p16"/>
          <p:cNvPicPr/>
          <p:nvPr/>
        </p:nvPicPr>
        <p:blipFill>
          <a:blip r:embed="rId2">
            <a:alphaModFix amt="14000"/>
          </a:blip>
          <a:stretch/>
        </p:blipFill>
        <p:spPr>
          <a:xfrm rot="10800000" flipH="1">
            <a:off x="0" y="0"/>
            <a:ext cx="9143640" cy="5143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306720" y="292680"/>
            <a:ext cx="8229240" cy="46152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indent="0">
              <a:buNone/>
            </a:pPr>
            <a:r>
              <a:rPr lang="fr-FR" sz="29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_ONLY_2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78;p17"/>
          <p:cNvPicPr/>
          <p:nvPr/>
        </p:nvPicPr>
        <p:blipFill>
          <a:blip r:embed="rId2">
            <a:alphaModFix amt="14000"/>
          </a:blip>
          <a:stretch/>
        </p:blipFill>
        <p:spPr>
          <a:xfrm rot="10800000">
            <a:off x="360" y="0"/>
            <a:ext cx="9143640" cy="5143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306720" y="292680"/>
            <a:ext cx="8530560" cy="46152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indent="0">
              <a:buNone/>
            </a:pPr>
            <a:r>
              <a:rPr lang="fr-FR" sz="29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1_1_1_2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81;p18"/>
          <p:cNvPicPr/>
          <p:nvPr/>
        </p:nvPicPr>
        <p:blipFill>
          <a:blip r:embed="rId2">
            <a:alphaModFix amt="14000"/>
          </a:blip>
          <a:stretch/>
        </p:blipFill>
        <p:spPr>
          <a:xfrm>
            <a:off x="0" y="0"/>
            <a:ext cx="8075160" cy="5143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306720" y="292680"/>
            <a:ext cx="8229240" cy="46152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indent="0">
              <a:buNone/>
            </a:pPr>
            <a:r>
              <a:rPr lang="fr-FR" sz="29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420520" y="0"/>
            <a:ext cx="3723120" cy="5143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Seventh Outline Level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146;p32"/>
          <p:cNvPicPr/>
          <p:nvPr/>
        </p:nvPicPr>
        <p:blipFill>
          <a:blip r:embed="rId2"/>
          <a:srcRect l="3837" t="6501" r="22946" b="20280"/>
          <a:stretch/>
        </p:blipFill>
        <p:spPr>
          <a:xfrm>
            <a:off x="0" y="0"/>
            <a:ext cx="9143640" cy="5143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63" name="PlaceHolder 1"/>
          <p:cNvSpPr>
            <a:spLocks noGrp="1"/>
          </p:cNvSpPr>
          <p:nvPr>
            <p:ph type="subTitle"/>
          </p:nvPr>
        </p:nvSpPr>
        <p:spPr>
          <a:xfrm>
            <a:off x="304920" y="4381560"/>
            <a:ext cx="3971520" cy="485280"/>
          </a:xfrm>
          <a:prstGeom prst="rect">
            <a:avLst/>
          </a:prstGeom>
          <a:noFill/>
          <a:ln w="0">
            <a:noFill/>
          </a:ln>
          <a:effectLst>
            <a:outerShdw blurRad="328680" dist="38160" dir="5400000" rotWithShape="0">
              <a:srgbClr val="000000">
                <a:alpha val="73000"/>
              </a:srgbClr>
            </a:outerShdw>
          </a:effectLst>
        </p:spPr>
        <p:txBody>
          <a:bodyPr lIns="91440" tIns="91440" rIns="91440" bIns="91440" anchor="t">
            <a:normAutofit/>
          </a:bodyPr>
          <a:lstStyle/>
          <a:p>
            <a:pPr algn="ctr"/>
            <a:r>
              <a:rPr lang="en-US" sz="1600" dirty="0">
                <a:solidFill>
                  <a:schemeClr val="lt1"/>
                </a:solidFill>
                <a:latin typeface="Host Grotesk"/>
                <a:ea typeface="Host Grotesk"/>
              </a:rPr>
              <a:t>Unidad 3 </a:t>
            </a:r>
            <a:endParaRPr lang="en-US" sz="1600" b="0" u="none" strike="noStrike" dirty="0">
              <a:solidFill>
                <a:schemeClr val="lt1"/>
              </a:solidFill>
              <a:effectLst/>
              <a:uFillTx/>
              <a:latin typeface="Host Grotesk"/>
              <a:ea typeface="Host Grotesk"/>
            </a:endParaRPr>
          </a:p>
        </p:txBody>
      </p:sp>
      <p:grpSp>
        <p:nvGrpSpPr>
          <p:cNvPr id="64" name="Google Shape;148;p32"/>
          <p:cNvGrpSpPr/>
          <p:nvPr/>
        </p:nvGrpSpPr>
        <p:grpSpPr>
          <a:xfrm>
            <a:off x="0" y="360"/>
            <a:ext cx="9143640" cy="2364480"/>
            <a:chOff x="0" y="360"/>
            <a:chExt cx="9143640" cy="2364480"/>
          </a:xfrm>
        </p:grpSpPr>
      </p:grpSp>
      <p:sp>
        <p:nvSpPr>
          <p:cNvPr id="65" name="PlaceHolder 2"/>
          <p:cNvSpPr>
            <a:spLocks noGrp="1"/>
          </p:cNvSpPr>
          <p:nvPr>
            <p:ph type="title"/>
          </p:nvPr>
        </p:nvSpPr>
        <p:spPr>
          <a:xfrm>
            <a:off x="304920" y="285840"/>
            <a:ext cx="8029080" cy="2533320"/>
          </a:xfrm>
          <a:prstGeom prst="rect">
            <a:avLst/>
          </a:prstGeom>
          <a:noFill/>
          <a:ln w="0">
            <a:noFill/>
          </a:ln>
          <a:effectLst>
            <a:outerShdw blurRad="200160" dist="85680" dir="5400000" rotWithShape="0">
              <a:srgbClr val="000000">
                <a:alpha val="71000"/>
              </a:srgbClr>
            </a:outerShdw>
          </a:effectLst>
        </p:spPr>
        <p:txBody>
          <a:bodyPr lIns="91440" tIns="91440" rIns="91440" bIns="91440" anchor="t">
            <a:norm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" sz="6300" b="0" u="none" strike="noStrike">
                <a:solidFill>
                  <a:schemeClr val="dk2"/>
                </a:solidFill>
                <a:effectLst/>
                <a:uFillTx/>
                <a:latin typeface="Viaoda Libre"/>
                <a:ea typeface="Viaoda Libre"/>
              </a:rPr>
              <a:t>Liderazgo y Gestión de Crisis</a:t>
            </a:r>
            <a:endParaRPr lang="fr-FR" sz="63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193;p36"/>
          <p:cNvPicPr/>
          <p:nvPr/>
        </p:nvPicPr>
        <p:blipFill>
          <a:blip r:embed="rId2"/>
          <a:stretch/>
        </p:blipFill>
        <p:spPr>
          <a:xfrm>
            <a:off x="0" y="0"/>
            <a:ext cx="9143640" cy="514332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93" name="Google Shape;194;p36"/>
          <p:cNvGrpSpPr/>
          <p:nvPr/>
        </p:nvGrpSpPr>
        <p:grpSpPr>
          <a:xfrm>
            <a:off x="0" y="2778840"/>
            <a:ext cx="9143640" cy="2364480"/>
            <a:chOff x="0" y="2778840"/>
            <a:chExt cx="9143640" cy="2364480"/>
          </a:xfrm>
        </p:grpSpPr>
      </p:grpSp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7458120" y="142920"/>
            <a:ext cx="1476000" cy="1037880"/>
          </a:xfrm>
          <a:prstGeom prst="rect">
            <a:avLst/>
          </a:prstGeom>
          <a:noFill/>
          <a:ln w="0">
            <a:noFill/>
          </a:ln>
          <a:effectLst>
            <a:outerShdw blurRad="57240" dist="19080" dir="5400000" rotWithShape="0">
              <a:srgbClr val="000000">
                <a:alpha val="50000"/>
              </a:srgbClr>
            </a:outerShdw>
          </a:effectLst>
        </p:spPr>
        <p:txBody>
          <a:bodyPr lIns="91440" tIns="91440" rIns="91440" bIns="91440" anchor="ctr">
            <a:normAutofit lnSpcReduction="9999"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" sz="6200" b="0" u="none" strike="noStrike">
                <a:solidFill>
                  <a:schemeClr val="dk2"/>
                </a:solidFill>
                <a:effectLst/>
                <a:uFillTx/>
                <a:latin typeface="Viaoda Libre"/>
                <a:ea typeface="Viaoda Libre"/>
              </a:rPr>
              <a:t>03</a:t>
            </a:r>
            <a:endParaRPr lang="fr-FR" sz="62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95" name="PlaceHolder 2"/>
          <p:cNvSpPr>
            <a:spLocks noGrp="1"/>
          </p:cNvSpPr>
          <p:nvPr>
            <p:ph type="title"/>
          </p:nvPr>
        </p:nvSpPr>
        <p:spPr>
          <a:xfrm>
            <a:off x="0" y="247680"/>
            <a:ext cx="8496000" cy="828360"/>
          </a:xfrm>
          <a:prstGeom prst="rect">
            <a:avLst/>
          </a:prstGeom>
          <a:noFill/>
          <a:ln w="0">
            <a:noFill/>
          </a:ln>
          <a:effectLst>
            <a:outerShdw blurRad="57240" dist="19080" dir="5400000" rotWithShape="0">
              <a:srgbClr val="000000">
                <a:alpha val="50000"/>
              </a:srgbClr>
            </a:outerShdw>
          </a:effectLst>
        </p:spPr>
        <p:txBody>
          <a:bodyPr lIns="91440" tIns="91440" rIns="91440" bIns="91440" anchor="b">
            <a:norm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" sz="4100" b="0" u="none" strike="noStrike" dirty="0">
                <a:solidFill>
                  <a:schemeClr val="dk2"/>
                </a:solidFill>
                <a:effectLst/>
                <a:uFillTx/>
                <a:latin typeface="Viaoda Libre"/>
                <a:ea typeface="Viaoda Libre"/>
              </a:rPr>
              <a:t>Toma de Decisiones</a:t>
            </a:r>
            <a:endParaRPr lang="fr-FR" sz="4100" b="0" u="none" strike="noStrike" dirty="0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186;p35"/>
          <p:cNvPicPr/>
          <p:nvPr/>
        </p:nvPicPr>
        <p:blipFill>
          <a:blip r:embed="rId2"/>
          <a:srcRect t="2623" b="2623"/>
          <a:stretch/>
        </p:blipFill>
        <p:spPr>
          <a:xfrm>
            <a:off x="0" y="0"/>
            <a:ext cx="3617640" cy="5143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98" name="PlaceHolder 1"/>
          <p:cNvSpPr>
            <a:spLocks noGrp="1"/>
          </p:cNvSpPr>
          <p:nvPr>
            <p:ph/>
          </p:nvPr>
        </p:nvSpPr>
        <p:spPr>
          <a:xfrm>
            <a:off x="4172040" y="2000160"/>
            <a:ext cx="4514400" cy="293328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rm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" sz="1800" b="0" u="none" strike="noStrike" dirty="0">
                <a:solidFill>
                  <a:schemeClr val="dk1"/>
                </a:solidFill>
                <a:effectLst/>
                <a:uFillTx/>
                <a:latin typeface="Host Grotesk"/>
                <a:ea typeface="Host Grotesk"/>
              </a:rPr>
              <a:t>Tomar decisiones rápidamente puede marcar la diferencia en una crisis. Un líder debe analizar la información disponible, considerar las opiniones del equipo y actuar de manera decisiva para proporcionar dirección.</a:t>
            </a:r>
            <a:endParaRPr lang="fr-FR" sz="18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99" name="PlaceHolder 2"/>
          <p:cNvSpPr>
            <a:spLocks noGrp="1"/>
          </p:cNvSpPr>
          <p:nvPr>
            <p:ph type="title"/>
          </p:nvPr>
        </p:nvSpPr>
        <p:spPr>
          <a:xfrm>
            <a:off x="4172040" y="295200"/>
            <a:ext cx="4686120" cy="143784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rm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" sz="2900" b="0" u="none" strike="noStrike">
                <a:solidFill>
                  <a:schemeClr val="dk1"/>
                </a:solidFill>
                <a:effectLst/>
                <a:uFillTx/>
                <a:latin typeface="Viaoda Libre"/>
                <a:ea typeface="Viaoda Libre"/>
              </a:rPr>
              <a:t>Proceso de decisiones rápidas</a:t>
            </a:r>
            <a:endParaRPr lang="fr-FR" sz="29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304920" y="295200"/>
            <a:ext cx="8534160" cy="9234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rm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" sz="2900" b="0" u="none" strike="noStrike">
                <a:solidFill>
                  <a:schemeClr val="dk1"/>
                </a:solidFill>
                <a:effectLst/>
                <a:uFillTx/>
                <a:latin typeface="Viaoda Libre"/>
                <a:ea typeface="Viaoda Libre"/>
              </a:rPr>
              <a:t>Herramientas de evaluación</a:t>
            </a:r>
            <a:endParaRPr lang="fr-FR" sz="29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subTitle"/>
          </p:nvPr>
        </p:nvSpPr>
        <p:spPr>
          <a:xfrm>
            <a:off x="714240" y="1781280"/>
            <a:ext cx="7714800" cy="282852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rm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" sz="1800" b="0" u="none" strike="noStrike" dirty="0">
                <a:solidFill>
                  <a:schemeClr val="dk1"/>
                </a:solidFill>
                <a:effectLst/>
                <a:uFillTx/>
                <a:latin typeface="Host Grotesk"/>
                <a:ea typeface="Host Grotesk"/>
              </a:rPr>
              <a:t>Existen diversas herramientas para evaluar situaciones, como matrices de priorización o análisis FODA. Estas herramientas pueden ayudar a los líderes a decidir de manera más efectiva y justificada.</a:t>
            </a:r>
            <a:endParaRPr lang="en-US" sz="1800" b="0" u="none" strike="noStrike" dirty="0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304920" y="295200"/>
            <a:ext cx="8534160" cy="9234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rm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" sz="2900" b="0" u="none" strike="noStrike">
                <a:solidFill>
                  <a:schemeClr val="dk1"/>
                </a:solidFill>
                <a:effectLst/>
                <a:uFillTx/>
                <a:latin typeface="Viaoda Libre"/>
                <a:ea typeface="Viaoda Libre"/>
              </a:rPr>
              <a:t>Mitigación de riesgos en decisiones</a:t>
            </a:r>
            <a:endParaRPr lang="fr-FR" sz="29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subTitle"/>
          </p:nvPr>
        </p:nvSpPr>
        <p:spPr>
          <a:xfrm>
            <a:off x="714240" y="1781280"/>
            <a:ext cx="7714800" cy="282852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rm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" sz="1800" b="0" u="none" strike="noStrike" dirty="0">
                <a:solidFill>
                  <a:schemeClr val="dk1"/>
                </a:solidFill>
                <a:effectLst/>
                <a:uFillTx/>
                <a:latin typeface="Host Grotesk"/>
                <a:ea typeface="Host Grotesk"/>
              </a:rPr>
              <a:t>Cada decisión conlleva riesgos. Es importante identificar estos riesgos potenciales y desarrollar estrategias de mitigación, lo que permitirá tomar decisiones más seguras y responsables.</a:t>
            </a:r>
            <a:endParaRPr lang="en-US" sz="1800" b="0" u="none" strike="noStrike" dirty="0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93;p36"/>
          <p:cNvPicPr/>
          <p:nvPr/>
        </p:nvPicPr>
        <p:blipFill>
          <a:blip r:embed="rId2"/>
          <a:stretch/>
        </p:blipFill>
        <p:spPr>
          <a:xfrm>
            <a:off x="0" y="0"/>
            <a:ext cx="9143640" cy="514332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105" name="Google Shape;194;p36"/>
          <p:cNvGrpSpPr/>
          <p:nvPr/>
        </p:nvGrpSpPr>
        <p:grpSpPr>
          <a:xfrm>
            <a:off x="0" y="2778840"/>
            <a:ext cx="9143640" cy="2364480"/>
            <a:chOff x="0" y="2778840"/>
            <a:chExt cx="9143640" cy="2364480"/>
          </a:xfrm>
        </p:grpSpPr>
      </p:grpSp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7458120" y="142920"/>
            <a:ext cx="1476000" cy="1037880"/>
          </a:xfrm>
          <a:prstGeom prst="rect">
            <a:avLst/>
          </a:prstGeom>
          <a:noFill/>
          <a:ln w="0">
            <a:noFill/>
          </a:ln>
          <a:effectLst>
            <a:outerShdw blurRad="57240" dist="19080" dir="5400000" rotWithShape="0">
              <a:srgbClr val="000000">
                <a:alpha val="50000"/>
              </a:srgbClr>
            </a:outerShdw>
          </a:effectLst>
        </p:spPr>
        <p:txBody>
          <a:bodyPr lIns="91440" tIns="91440" rIns="91440" bIns="91440" anchor="ctr">
            <a:normAutofit lnSpcReduction="9999"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" sz="6200" b="0" u="none" strike="noStrike">
                <a:solidFill>
                  <a:schemeClr val="dk2"/>
                </a:solidFill>
                <a:effectLst/>
                <a:uFillTx/>
                <a:latin typeface="Viaoda Libre"/>
                <a:ea typeface="Viaoda Libre"/>
              </a:rPr>
              <a:t>04</a:t>
            </a:r>
            <a:endParaRPr lang="fr-FR" sz="62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07" name="PlaceHolder 2"/>
          <p:cNvSpPr>
            <a:spLocks noGrp="1"/>
          </p:cNvSpPr>
          <p:nvPr>
            <p:ph type="title"/>
          </p:nvPr>
        </p:nvSpPr>
        <p:spPr>
          <a:xfrm>
            <a:off x="-299880" y="0"/>
            <a:ext cx="8496000" cy="828360"/>
          </a:xfrm>
          <a:prstGeom prst="rect">
            <a:avLst/>
          </a:prstGeom>
          <a:noFill/>
          <a:ln w="0">
            <a:noFill/>
          </a:ln>
          <a:effectLst>
            <a:outerShdw blurRad="57240" dist="19080" dir="5400000" rotWithShape="0">
              <a:srgbClr val="000000">
                <a:alpha val="50000"/>
              </a:srgbClr>
            </a:outerShdw>
          </a:effectLst>
        </p:spPr>
        <p:txBody>
          <a:bodyPr lIns="91440" tIns="91440" rIns="91440" bIns="91440" anchor="b">
            <a:norm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" sz="4100" b="0" u="none" strike="noStrike" dirty="0">
                <a:solidFill>
                  <a:schemeClr val="dk2"/>
                </a:solidFill>
                <a:effectLst/>
                <a:uFillTx/>
                <a:latin typeface="Viaoda Libre"/>
                <a:ea typeface="Viaoda Libre"/>
              </a:rPr>
              <a:t>Recuperación Post-Crisis</a:t>
            </a:r>
            <a:endParaRPr lang="fr-FR" sz="4100" b="0" u="none" strike="noStrike" dirty="0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304920" y="295200"/>
            <a:ext cx="8534160" cy="9234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rm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" sz="2900" b="0" u="none" strike="noStrike">
                <a:solidFill>
                  <a:schemeClr val="dk1"/>
                </a:solidFill>
                <a:effectLst/>
                <a:uFillTx/>
                <a:latin typeface="Viaoda Libre"/>
                <a:ea typeface="Viaoda Libre"/>
              </a:rPr>
              <a:t>Desarrollo de un plan de recuperación</a:t>
            </a:r>
            <a:endParaRPr lang="fr-FR" sz="29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 type="subTitle"/>
          </p:nvPr>
        </p:nvSpPr>
        <p:spPr>
          <a:xfrm>
            <a:off x="714240" y="1781280"/>
            <a:ext cx="7714800" cy="282852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rm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" sz="1800" b="0" u="none" strike="noStrike" dirty="0">
                <a:solidFill>
                  <a:schemeClr val="dk1"/>
                </a:solidFill>
                <a:effectLst/>
                <a:uFillTx/>
                <a:latin typeface="Host Grotesk"/>
                <a:ea typeface="Host Grotesk"/>
              </a:rPr>
              <a:t>Un plan de recuperación claro ayuda a los equipos a volver al camino correcto. Este plan debe incluir acciones específicas, recursos necesarios y plazos para facilitar una recuperación organizada.</a:t>
            </a:r>
            <a:endParaRPr lang="en-US" sz="1800" b="0" u="none" strike="noStrike" dirty="0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86;p35"/>
          <p:cNvPicPr/>
          <p:nvPr/>
        </p:nvPicPr>
        <p:blipFill>
          <a:blip r:embed="rId2"/>
          <a:srcRect t="2623" b="2623"/>
          <a:stretch/>
        </p:blipFill>
        <p:spPr>
          <a:xfrm>
            <a:off x="0" y="0"/>
            <a:ext cx="3617640" cy="5143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12" name="PlaceHolder 1"/>
          <p:cNvSpPr>
            <a:spLocks noGrp="1"/>
          </p:cNvSpPr>
          <p:nvPr>
            <p:ph/>
          </p:nvPr>
        </p:nvSpPr>
        <p:spPr>
          <a:xfrm>
            <a:off x="4172040" y="2000160"/>
            <a:ext cx="4514400" cy="293328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rm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" sz="1800" b="0" u="none" strike="noStrike" dirty="0">
                <a:solidFill>
                  <a:schemeClr val="dk1"/>
                </a:solidFill>
                <a:effectLst/>
                <a:uFillTx/>
                <a:latin typeface="Host Grotesk"/>
                <a:ea typeface="Host Grotesk"/>
              </a:rPr>
              <a:t>Después de una crisis, es fundamental reflexionar sobre lo sucedido. Al analizar las lecciones aprendidas, un líder puede identificar áreas de mejora y fortalecer la preparación para futuras crisis.</a:t>
            </a:r>
            <a:endParaRPr lang="fr-FR" sz="18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 type="title"/>
          </p:nvPr>
        </p:nvSpPr>
        <p:spPr>
          <a:xfrm>
            <a:off x="4172040" y="295200"/>
            <a:ext cx="4686120" cy="143784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rm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" sz="2900" b="0" u="none" strike="noStrike">
                <a:solidFill>
                  <a:schemeClr val="dk1"/>
                </a:solidFill>
                <a:effectLst/>
                <a:uFillTx/>
                <a:latin typeface="Viaoda Libre"/>
                <a:ea typeface="Viaoda Libre"/>
              </a:rPr>
              <a:t>Análisis de lecciones aprendidas</a:t>
            </a:r>
            <a:endParaRPr lang="fr-FR" sz="29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304920" y="295200"/>
            <a:ext cx="8534160" cy="9234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rm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" sz="2900" b="0" u="none" strike="noStrike">
                <a:solidFill>
                  <a:schemeClr val="dk1"/>
                </a:solidFill>
                <a:effectLst/>
                <a:uFillTx/>
                <a:latin typeface="Viaoda Libre"/>
                <a:ea typeface="Viaoda Libre"/>
              </a:rPr>
              <a:t>Fomento de la resiliencia organizacional</a:t>
            </a:r>
            <a:endParaRPr lang="fr-FR" sz="29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 type="subTitle"/>
          </p:nvPr>
        </p:nvSpPr>
        <p:spPr>
          <a:xfrm>
            <a:off x="714240" y="1781280"/>
            <a:ext cx="7714800" cy="282852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rm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" sz="1800" b="0" u="none" strike="noStrike" dirty="0">
                <a:solidFill>
                  <a:schemeClr val="dk1"/>
                </a:solidFill>
                <a:effectLst/>
                <a:uFillTx/>
                <a:latin typeface="Host Grotesk"/>
                <a:ea typeface="Host Grotesk"/>
              </a:rPr>
              <a:t>Fomentar la resiliencia en la organización significa crear una cultura que valore la adaptabilidad y la posibilidad de aprender de los desafíos. Esto prepara a los equipos para enfrentar futuras adversidades con mayor confianza.</a:t>
            </a:r>
            <a:endParaRPr lang="en-US" sz="1800" b="0" u="none" strike="noStrike" dirty="0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86;p35"/>
          <p:cNvPicPr/>
          <p:nvPr/>
        </p:nvPicPr>
        <p:blipFill>
          <a:blip r:embed="rId2"/>
          <a:srcRect t="2623" b="2623"/>
          <a:stretch/>
        </p:blipFill>
        <p:spPr>
          <a:xfrm>
            <a:off x="0" y="0"/>
            <a:ext cx="3617640" cy="5143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17" name="PlaceHolder 1"/>
          <p:cNvSpPr>
            <a:spLocks noGrp="1"/>
          </p:cNvSpPr>
          <p:nvPr>
            <p:ph/>
          </p:nvPr>
        </p:nvSpPr>
        <p:spPr>
          <a:xfrm>
            <a:off x="4172040" y="2000160"/>
            <a:ext cx="4514400" cy="293328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rm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" sz="1800" b="0" u="none" strike="noStrike" dirty="0">
                <a:solidFill>
                  <a:schemeClr val="dk1"/>
                </a:solidFill>
                <a:effectLst/>
                <a:uFillTx/>
                <a:latin typeface="Host Grotesk"/>
                <a:ea typeface="Host Grotesk"/>
              </a:rPr>
              <a:t>A través de liderazgo eficaz, comunicación clara y planes de acción bien definidos, las organizaciones pueden atravesar las crisis y salir fortalecidas. La clave está en aprender y adaptarse continuamente.</a:t>
            </a:r>
            <a:endParaRPr lang="fr-FR" sz="18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 type="title"/>
          </p:nvPr>
        </p:nvSpPr>
        <p:spPr>
          <a:xfrm>
            <a:off x="4172040" y="295200"/>
            <a:ext cx="4686120" cy="143784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rm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" sz="2900" b="0" u="none" strike="noStrike">
                <a:solidFill>
                  <a:schemeClr val="dk1"/>
                </a:solidFill>
                <a:effectLst/>
                <a:uFillTx/>
                <a:latin typeface="Viaoda Libre"/>
                <a:ea typeface="Viaoda Libre"/>
              </a:rPr>
              <a:t>Conclusiones</a:t>
            </a:r>
            <a:endParaRPr lang="fr-FR" sz="29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193;p36"/>
          <p:cNvPicPr/>
          <p:nvPr/>
        </p:nvPicPr>
        <p:blipFill>
          <a:blip r:embed="rId2"/>
          <a:stretch/>
        </p:blipFill>
        <p:spPr>
          <a:xfrm>
            <a:off x="0" y="0"/>
            <a:ext cx="9143640" cy="514332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69" name="Google Shape;194;p36"/>
          <p:cNvGrpSpPr/>
          <p:nvPr/>
        </p:nvGrpSpPr>
        <p:grpSpPr>
          <a:xfrm>
            <a:off x="0" y="2778840"/>
            <a:ext cx="9143640" cy="2364480"/>
            <a:chOff x="0" y="2778840"/>
            <a:chExt cx="9143640" cy="2364480"/>
          </a:xfrm>
        </p:grpSpPr>
      </p:grpSp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7458120" y="142920"/>
            <a:ext cx="1476000" cy="1037880"/>
          </a:xfrm>
          <a:prstGeom prst="rect">
            <a:avLst/>
          </a:prstGeom>
          <a:noFill/>
          <a:ln w="0">
            <a:noFill/>
          </a:ln>
          <a:effectLst>
            <a:outerShdw blurRad="57240" dist="19080" dir="5400000" rotWithShape="0">
              <a:srgbClr val="000000">
                <a:alpha val="50000"/>
              </a:srgbClr>
            </a:outerShdw>
          </a:effectLst>
        </p:spPr>
        <p:txBody>
          <a:bodyPr lIns="91440" tIns="91440" rIns="91440" bIns="91440" anchor="ctr">
            <a:normAutofit lnSpcReduction="9999"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" sz="6200" b="0" u="none" strike="noStrike">
                <a:solidFill>
                  <a:schemeClr val="dk2"/>
                </a:solidFill>
                <a:effectLst/>
                <a:uFillTx/>
                <a:latin typeface="Viaoda Libre"/>
                <a:ea typeface="Viaoda Libre"/>
              </a:rPr>
              <a:t>01</a:t>
            </a:r>
            <a:endParaRPr lang="fr-FR" sz="62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title"/>
          </p:nvPr>
        </p:nvSpPr>
        <p:spPr>
          <a:xfrm>
            <a:off x="4787113" y="4172220"/>
            <a:ext cx="8496000" cy="828360"/>
          </a:xfrm>
          <a:prstGeom prst="rect">
            <a:avLst/>
          </a:prstGeom>
          <a:noFill/>
          <a:ln w="0">
            <a:noFill/>
          </a:ln>
          <a:effectLst>
            <a:outerShdw blurRad="57240" dist="19080" dir="5400000" rotWithShape="0">
              <a:srgbClr val="000000">
                <a:alpha val="50000"/>
              </a:srgbClr>
            </a:outerShdw>
          </a:effectLst>
        </p:spPr>
        <p:txBody>
          <a:bodyPr lIns="91440" tIns="91440" rIns="91440" bIns="91440" anchor="b">
            <a:norm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" sz="4100" b="0" u="none" strike="noStrike" dirty="0">
                <a:solidFill>
                  <a:schemeClr val="dk2"/>
                </a:solidFill>
                <a:effectLst/>
                <a:uFillTx/>
                <a:latin typeface="Viaoda Libre"/>
                <a:ea typeface="Viaoda Libre"/>
              </a:rPr>
              <a:t>Liderazgo en Crisis</a:t>
            </a:r>
            <a:endParaRPr lang="fr-FR" sz="4100" b="0" u="none" strike="noStrike" dirty="0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304920" y="295200"/>
            <a:ext cx="8534160" cy="9234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rm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" sz="2900" b="0" u="none" strike="noStrike">
                <a:solidFill>
                  <a:schemeClr val="dk1"/>
                </a:solidFill>
                <a:effectLst/>
                <a:uFillTx/>
                <a:latin typeface="Viaoda Libre"/>
                <a:ea typeface="Viaoda Libre"/>
              </a:rPr>
              <a:t>Características de un buen líder</a:t>
            </a:r>
            <a:endParaRPr lang="fr-FR" sz="29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subTitle"/>
          </p:nvPr>
        </p:nvSpPr>
        <p:spPr>
          <a:xfrm>
            <a:off x="714240" y="1781280"/>
            <a:ext cx="7714800" cy="282852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rm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" sz="1800" b="0" u="none" strike="noStrike" dirty="0">
                <a:solidFill>
                  <a:schemeClr val="dk1"/>
                </a:solidFill>
                <a:effectLst/>
                <a:uFillTx/>
                <a:latin typeface="Host Grotesk"/>
                <a:ea typeface="Host Grotesk"/>
              </a:rPr>
              <a:t>Un buen líder en tiempos de crisis es adaptable, empático y decidido. Debe inspirar confianza y ser capaz de escuchar las preocupaciones de su equipo mientras proporciona dirección.</a:t>
            </a:r>
          </a:p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endParaRPr lang="en" sz="1800" dirty="0">
              <a:solidFill>
                <a:schemeClr val="dk1"/>
              </a:solidFill>
              <a:latin typeface="Host Grotesk"/>
            </a:endParaRPr>
          </a:p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endParaRPr lang="en" sz="1800" b="0" u="none" strike="noStrike" dirty="0">
              <a:solidFill>
                <a:schemeClr val="dk1"/>
              </a:solidFill>
              <a:effectLst/>
              <a:uFillTx/>
              <a:latin typeface="Host Grotesk"/>
            </a:endParaRPr>
          </a:p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" sz="1800" dirty="0">
                <a:solidFill>
                  <a:schemeClr val="dk1"/>
                </a:solidFill>
                <a:latin typeface="Host Grotesk"/>
              </a:rPr>
              <a:t>¿Qué otras características considera debe tener un líder?</a:t>
            </a:r>
            <a:endParaRPr lang="en-US" sz="1800" b="0" u="none" strike="noStrike" dirty="0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186;p35"/>
          <p:cNvPicPr/>
          <p:nvPr/>
        </p:nvPicPr>
        <p:blipFill>
          <a:blip r:embed="rId2"/>
          <a:srcRect t="2623" b="2623"/>
          <a:stretch/>
        </p:blipFill>
        <p:spPr>
          <a:xfrm>
            <a:off x="0" y="0"/>
            <a:ext cx="3617640" cy="5143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76" name="PlaceHolder 1"/>
          <p:cNvSpPr>
            <a:spLocks noGrp="1"/>
          </p:cNvSpPr>
          <p:nvPr>
            <p:ph/>
          </p:nvPr>
        </p:nvSpPr>
        <p:spPr>
          <a:xfrm>
            <a:off x="4172040" y="2000160"/>
            <a:ext cx="4514400" cy="293328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rm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" sz="1800" b="0" u="none" strike="noStrike" dirty="0">
                <a:solidFill>
                  <a:schemeClr val="dk1"/>
                </a:solidFill>
                <a:effectLst/>
                <a:uFillTx/>
                <a:latin typeface="Host Grotesk"/>
                <a:ea typeface="Host Grotesk"/>
              </a:rPr>
              <a:t>Un liderazgo proactivo permite anticiparse a los problemas. Justo cuando la incertidumbre se instala, un líder debería buscar soluciones y mantener la moral de su equipo, promoviendo un ambiente colaborativo.</a:t>
            </a:r>
            <a:endParaRPr lang="fr-FR" sz="18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title"/>
          </p:nvPr>
        </p:nvSpPr>
        <p:spPr>
          <a:xfrm>
            <a:off x="4172040" y="295200"/>
            <a:ext cx="4686120" cy="143784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rm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" sz="2900" b="0" u="none" strike="noStrike">
                <a:solidFill>
                  <a:schemeClr val="dk1"/>
                </a:solidFill>
                <a:effectLst/>
                <a:uFillTx/>
                <a:latin typeface="Viaoda Libre"/>
                <a:ea typeface="Viaoda Libre"/>
              </a:rPr>
              <a:t>Importancia del liderazgo proactivo</a:t>
            </a:r>
            <a:endParaRPr lang="fr-FR" sz="29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304920" y="295200"/>
            <a:ext cx="8534160" cy="9234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rm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" sz="2900" b="0" u="none" strike="noStrike" dirty="0">
                <a:solidFill>
                  <a:schemeClr val="dk1"/>
                </a:solidFill>
                <a:effectLst/>
                <a:uFillTx/>
                <a:latin typeface="Viaoda Libre"/>
                <a:ea typeface="Viaoda Libre"/>
              </a:rPr>
              <a:t>Estilos de liderazgo eficaces en crisis</a:t>
            </a:r>
            <a:endParaRPr lang="fr-FR" sz="2900" b="0" u="none" strike="noStrike" dirty="0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subTitle"/>
          </p:nvPr>
        </p:nvSpPr>
        <p:spPr>
          <a:xfrm>
            <a:off x="714240" y="1781280"/>
            <a:ext cx="7714800" cy="282852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rm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" sz="1800" b="0" u="none" strike="noStrike" dirty="0">
                <a:solidFill>
                  <a:schemeClr val="dk1"/>
                </a:solidFill>
                <a:effectLst/>
                <a:uFillTx/>
                <a:latin typeface="Host Grotesk"/>
                <a:ea typeface="Host Grotesk"/>
              </a:rPr>
              <a:t>Los estilos de liderazgo pueden variar desde el autoritario hasta el participativo. En momentos de crisis, un enfoque flexible que se adapte a las circunstancias puede ser crucial para el éxito del equipo.</a:t>
            </a:r>
            <a:endParaRPr lang="en-US" sz="1800" b="0" u="none" strike="noStrike" dirty="0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193;p36"/>
          <p:cNvPicPr/>
          <p:nvPr/>
        </p:nvPicPr>
        <p:blipFill>
          <a:blip r:embed="rId2"/>
          <a:stretch/>
        </p:blipFill>
        <p:spPr>
          <a:xfrm>
            <a:off x="0" y="0"/>
            <a:ext cx="9143640" cy="514332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81" name="Google Shape;194;p36"/>
          <p:cNvGrpSpPr/>
          <p:nvPr/>
        </p:nvGrpSpPr>
        <p:grpSpPr>
          <a:xfrm>
            <a:off x="0" y="2778840"/>
            <a:ext cx="9143640" cy="2364480"/>
            <a:chOff x="0" y="2778840"/>
            <a:chExt cx="9143640" cy="2364480"/>
          </a:xfrm>
        </p:grpSpPr>
      </p:grpSp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7458120" y="142920"/>
            <a:ext cx="1476000" cy="1037880"/>
          </a:xfrm>
          <a:prstGeom prst="rect">
            <a:avLst/>
          </a:prstGeom>
          <a:noFill/>
          <a:ln w="0">
            <a:noFill/>
          </a:ln>
          <a:effectLst>
            <a:outerShdw blurRad="57240" dist="19080" dir="5400000" rotWithShape="0">
              <a:srgbClr val="000000">
                <a:alpha val="50000"/>
              </a:srgbClr>
            </a:outerShdw>
          </a:effectLst>
        </p:spPr>
        <p:txBody>
          <a:bodyPr lIns="91440" tIns="91440" rIns="91440" bIns="91440" anchor="ctr">
            <a:normAutofit lnSpcReduction="9999"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" sz="6200" b="0" u="none" strike="noStrike">
                <a:solidFill>
                  <a:schemeClr val="dk2"/>
                </a:solidFill>
                <a:effectLst/>
                <a:uFillTx/>
                <a:latin typeface="Viaoda Libre"/>
                <a:ea typeface="Viaoda Libre"/>
              </a:rPr>
              <a:t>02</a:t>
            </a:r>
            <a:endParaRPr lang="fr-FR" sz="62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title"/>
          </p:nvPr>
        </p:nvSpPr>
        <p:spPr>
          <a:xfrm>
            <a:off x="304920" y="4010040"/>
            <a:ext cx="8496000" cy="828360"/>
          </a:xfrm>
          <a:prstGeom prst="rect">
            <a:avLst/>
          </a:prstGeom>
          <a:noFill/>
          <a:ln w="0">
            <a:noFill/>
          </a:ln>
          <a:effectLst>
            <a:outerShdw blurRad="57240" dist="19080" dir="5400000" rotWithShape="0">
              <a:srgbClr val="000000">
                <a:alpha val="50000"/>
              </a:srgbClr>
            </a:outerShdw>
          </a:effectLst>
        </p:spPr>
        <p:txBody>
          <a:bodyPr lIns="91440" tIns="91440" rIns="91440" bIns="91440" anchor="b">
            <a:norm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" sz="4100" b="0" u="none" strike="noStrike">
                <a:solidFill>
                  <a:schemeClr val="dk2"/>
                </a:solidFill>
                <a:effectLst/>
                <a:uFillTx/>
                <a:latin typeface="Viaoda Libre"/>
                <a:ea typeface="Viaoda Libre"/>
              </a:rPr>
              <a:t>Comunicación Efectiva</a:t>
            </a:r>
            <a:endParaRPr lang="fr-FR" sz="41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304920" y="295200"/>
            <a:ext cx="8534160" cy="9234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rm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" sz="2900" b="0" u="none" strike="noStrike">
                <a:solidFill>
                  <a:schemeClr val="dk1"/>
                </a:solidFill>
                <a:effectLst/>
                <a:uFillTx/>
                <a:latin typeface="Viaoda Libre"/>
                <a:ea typeface="Viaoda Libre"/>
              </a:rPr>
              <a:t>Estrategias de comunicación clara</a:t>
            </a:r>
            <a:endParaRPr lang="fr-FR" sz="29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 type="subTitle"/>
          </p:nvPr>
        </p:nvSpPr>
        <p:spPr>
          <a:xfrm>
            <a:off x="714240" y="1781280"/>
            <a:ext cx="7714800" cy="282852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rm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" sz="1800" b="0" u="none" strike="noStrike" dirty="0">
                <a:solidFill>
                  <a:schemeClr val="dk1"/>
                </a:solidFill>
                <a:effectLst/>
                <a:uFillTx/>
                <a:latin typeface="Host Grotesk"/>
                <a:ea typeface="Host Grotesk"/>
              </a:rPr>
              <a:t>Es esencial establecer una comunicación abierta y honesta. Proveer actualizaciones regulares y ser transparente acerca de los desafíos ayudará a reducir la ansiedad y fortalecer la confianza.</a:t>
            </a:r>
            <a:endParaRPr lang="en-US" sz="1800" b="0" u="none" strike="noStrike" dirty="0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186;p35"/>
          <p:cNvPicPr/>
          <p:nvPr/>
        </p:nvPicPr>
        <p:blipFill>
          <a:blip r:embed="rId2"/>
          <a:srcRect t="2623" b="2623"/>
          <a:stretch/>
        </p:blipFill>
        <p:spPr>
          <a:xfrm>
            <a:off x="0" y="0"/>
            <a:ext cx="3617640" cy="5143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88" name="PlaceHolder 1"/>
          <p:cNvSpPr>
            <a:spLocks noGrp="1"/>
          </p:cNvSpPr>
          <p:nvPr>
            <p:ph/>
          </p:nvPr>
        </p:nvSpPr>
        <p:spPr>
          <a:xfrm>
            <a:off x="4172040" y="2000160"/>
            <a:ext cx="4514400" cy="293328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rm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" sz="1800" b="0" u="none" strike="noStrike" dirty="0">
                <a:solidFill>
                  <a:schemeClr val="dk1"/>
                </a:solidFill>
                <a:effectLst/>
                <a:uFillTx/>
                <a:latin typeface="Host Grotesk"/>
                <a:ea typeface="Host Grotesk"/>
              </a:rPr>
              <a:t>Durante una crisis, la incertidumbre puede ser abrumadora. Un buen líder debe manejar la comunicación de la incertidumbre de manera efectiva, asegurándose de que el equipo se sienta informado y respaldado.</a:t>
            </a:r>
            <a:endParaRPr lang="fr-FR" sz="18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title"/>
          </p:nvPr>
        </p:nvSpPr>
        <p:spPr>
          <a:xfrm>
            <a:off x="4172040" y="295200"/>
            <a:ext cx="4686120" cy="143784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rm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" sz="2900" b="0" u="none" strike="noStrike">
                <a:solidFill>
                  <a:schemeClr val="dk1"/>
                </a:solidFill>
                <a:effectLst/>
                <a:uFillTx/>
                <a:latin typeface="Viaoda Libre"/>
                <a:ea typeface="Viaoda Libre"/>
              </a:rPr>
              <a:t>Manejo de la incertidumbre</a:t>
            </a:r>
            <a:endParaRPr lang="fr-FR" sz="29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304920" y="295200"/>
            <a:ext cx="8534160" cy="9234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rm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" sz="2900" b="0" u="none" strike="noStrike">
                <a:solidFill>
                  <a:schemeClr val="dk1"/>
                </a:solidFill>
                <a:effectLst/>
                <a:uFillTx/>
                <a:latin typeface="Viaoda Libre"/>
                <a:ea typeface="Viaoda Libre"/>
              </a:rPr>
              <a:t>Canales de comunicación apropiados</a:t>
            </a:r>
            <a:endParaRPr lang="fr-FR" sz="29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 type="subTitle"/>
          </p:nvPr>
        </p:nvSpPr>
        <p:spPr>
          <a:xfrm>
            <a:off x="714240" y="1781280"/>
            <a:ext cx="7714800" cy="282852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rm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" sz="1800" b="0" u="none" strike="noStrike" dirty="0">
                <a:solidFill>
                  <a:schemeClr val="dk1"/>
                </a:solidFill>
                <a:effectLst/>
                <a:uFillTx/>
                <a:latin typeface="Host Grotesk"/>
                <a:ea typeface="Host Grotesk"/>
              </a:rPr>
              <a:t>Seleccionar los canales de comunicación adecuados es clave en tiempos de crisis. Las reuniones virtuales, correos electrónicos y plataformas de mensajería son herramientas útiles para mantener a todos informados y conectados.</a:t>
            </a:r>
            <a:endParaRPr lang="en-US" sz="1800" b="0" u="none" strike="noStrike" dirty="0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ld Hollywood by Slidesgo">
  <a:themeElements>
    <a:clrScheme name="Simple Light">
      <a:dk1>
        <a:srgbClr val="2C2C2C"/>
      </a:dk1>
      <a:lt1>
        <a:srgbClr val="F8F8F8"/>
      </a:lt1>
      <a:dk2>
        <a:srgbClr val="FDE65C"/>
      </a:dk2>
      <a:lt2>
        <a:srgbClr val="FFFFFF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2C2C2C"/>
      </a:hlink>
      <a:folHlink>
        <a:srgbClr val="0097A7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idesgo Final Pages">
  <a:themeElements>
    <a:clrScheme name="Simple Light">
      <a:dk1>
        <a:srgbClr val="FFFFFF"/>
      </a:dk1>
      <a:lt1>
        <a:srgbClr val="22244E"/>
      </a:lt1>
      <a:dk2>
        <a:srgbClr val="503259"/>
      </a:dk2>
      <a:lt2>
        <a:srgbClr val="765186"/>
      </a:lt2>
      <a:accent1>
        <a:srgbClr val="B07CC6"/>
      </a:accent1>
      <a:accent2>
        <a:srgbClr val="FAF6E7"/>
      </a:accent2>
      <a:accent3>
        <a:srgbClr val="E3DFD2"/>
      </a:accent3>
      <a:accent4>
        <a:srgbClr val="FFFFFF"/>
      </a:accent4>
      <a:accent5>
        <a:srgbClr val="FFFFFF"/>
      </a:accent5>
      <a:accent6>
        <a:srgbClr val="FFFFFF"/>
      </a:accent6>
      <a:hlink>
        <a:srgbClr val="765186"/>
      </a:hlink>
      <a:folHlink>
        <a:srgbClr val="0097A7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lidesgo Final Pages">
  <a:themeElements>
    <a:clrScheme name="Simple Light">
      <a:dk1>
        <a:srgbClr val="FFFFFF"/>
      </a:dk1>
      <a:lt1>
        <a:srgbClr val="22244E"/>
      </a:lt1>
      <a:dk2>
        <a:srgbClr val="503259"/>
      </a:dk2>
      <a:lt2>
        <a:srgbClr val="765186"/>
      </a:lt2>
      <a:accent1>
        <a:srgbClr val="B07CC6"/>
      </a:accent1>
      <a:accent2>
        <a:srgbClr val="FAF6E7"/>
      </a:accent2>
      <a:accent3>
        <a:srgbClr val="E3DFD2"/>
      </a:accent3>
      <a:accent4>
        <a:srgbClr val="FFFFFF"/>
      </a:accent4>
      <a:accent5>
        <a:srgbClr val="FFFFFF"/>
      </a:accent5>
      <a:accent6>
        <a:srgbClr val="FFFFFF"/>
      </a:accent6>
      <a:hlink>
        <a:srgbClr val="765186"/>
      </a:hlink>
      <a:folHlink>
        <a:srgbClr val="0097A7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</TotalTime>
  <Words>511</Words>
  <Application>Microsoft Office PowerPoint</Application>
  <PresentationFormat>Presentación en pantalla (16:9)</PresentationFormat>
  <Paragraphs>39</Paragraphs>
  <Slides>18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18</vt:i4>
      </vt:variant>
    </vt:vector>
  </HeadingPairs>
  <TitlesOfParts>
    <vt:vector size="27" baseType="lpstr">
      <vt:lpstr>Arial</vt:lpstr>
      <vt:lpstr>Host Grotesk</vt:lpstr>
      <vt:lpstr>OpenSymbol</vt:lpstr>
      <vt:lpstr>Symbol</vt:lpstr>
      <vt:lpstr>Viaoda Libre</vt:lpstr>
      <vt:lpstr>Wingdings</vt:lpstr>
      <vt:lpstr>Old Hollywood by Slidesgo</vt:lpstr>
      <vt:lpstr>Slidesgo Final Pages</vt:lpstr>
      <vt:lpstr>Slidesgo Final Pages</vt:lpstr>
      <vt:lpstr>Liderazgo y Gestión de Crisis</vt:lpstr>
      <vt:lpstr>01</vt:lpstr>
      <vt:lpstr>Características de un buen líder</vt:lpstr>
      <vt:lpstr>Importancia del liderazgo proactivo</vt:lpstr>
      <vt:lpstr>Estilos de liderazgo eficaces en crisis</vt:lpstr>
      <vt:lpstr>02</vt:lpstr>
      <vt:lpstr>Estrategias de comunicación clara</vt:lpstr>
      <vt:lpstr>Manejo de la incertidumbre</vt:lpstr>
      <vt:lpstr>Canales de comunicación apropiados</vt:lpstr>
      <vt:lpstr>03</vt:lpstr>
      <vt:lpstr>Proceso de decisiones rápidas</vt:lpstr>
      <vt:lpstr>Herramientas de evaluación</vt:lpstr>
      <vt:lpstr>Mitigación de riesgos en decisiones</vt:lpstr>
      <vt:lpstr>04</vt:lpstr>
      <vt:lpstr>Desarrollo de un plan de recuperación</vt:lpstr>
      <vt:lpstr>Análisis de lecciones aprendidas</vt:lpstr>
      <vt:lpstr>Fomento de la resiliencia organizacional</vt:lpstr>
      <vt:lpstr>Conclusiones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Asus-TecSoft</dc:creator>
  <cp:lastModifiedBy>Diana Carolina Villagomez Vacacela</cp:lastModifiedBy>
  <cp:revision>1</cp:revision>
  <dcterms:modified xsi:type="dcterms:W3CDTF">2025-07-01T15:15:06Z</dcterms:modified>
</cp:coreProperties>
</file>

<file path=docProps/core0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2025-07-01T15:10:26Z</dcterms:created>
  <dc:creator>Unknown Creator</dc:creator>
  <dc:description/>
  <dc:language>en-US</dc:language>
  <cp:lastModifiedBy>Unknown Creator</cp:lastModifiedBy>
  <dcterms:modified xsi:type="dcterms:W3CDTF">2025-07-01T15:10:26Z</dcterms:modified>
  <cp:revision>0</cp:revision>
  <dc:subject/>
  <dc:title>Untitled Presentation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lides">
    <vt:r8>20</vt:r8>
  </property>
</Properties>
</file>