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24B387-7C67-4CF0-859E-974FE8C767A4}" type="datetimeFigureOut">
              <a:rPr lang="es-ES" smtClean="0"/>
              <a:t>13/07/2021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3B16D4-C887-4CD7-8E49-7056119A928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LABORATORIO CLÌNICO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DR. ENRIQUE ORTEGA SALVADOR</a:t>
            </a:r>
          </a:p>
          <a:p>
            <a:r>
              <a:rPr lang="es-ES" dirty="0"/>
              <a:t>MÈDICO PATÒLOGO CLÌNICO</a:t>
            </a:r>
          </a:p>
        </p:txBody>
      </p:sp>
    </p:spTree>
    <p:extLst>
      <p:ext uri="{BB962C8B-B14F-4D97-AF65-F5344CB8AC3E}">
        <p14:creationId xmlns:p14="http://schemas.microsoft.com/office/powerpoint/2010/main" val="311483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2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2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7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7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6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50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3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9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928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96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0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749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</TotalTime>
  <Words>10</Words>
  <Application>Microsoft Office PowerPoint</Application>
  <PresentationFormat>Presentación en pantalla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Book Antiqua</vt:lpstr>
      <vt:lpstr>Wingdings</vt:lpstr>
      <vt:lpstr>Cartoné</vt:lpstr>
      <vt:lpstr>LABORATORIO CLÌNICO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CLÌNICO</dc:title>
  <dc:creator>SYSTEMARKET</dc:creator>
  <cp:lastModifiedBy>SYSTEMarket</cp:lastModifiedBy>
  <cp:revision>5</cp:revision>
  <dcterms:created xsi:type="dcterms:W3CDTF">2018-01-10T23:50:34Z</dcterms:created>
  <dcterms:modified xsi:type="dcterms:W3CDTF">2021-07-13T23:02:13Z</dcterms:modified>
</cp:coreProperties>
</file>