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Quattrocento"/>
      <p:regular r:id="rId15"/>
    </p:embeddedFont>
    <p:embeddedFont>
      <p:font typeface="Quattrocento"/>
      <p:regular r:id="rId16"/>
    </p:embeddedFont>
    <p:embeddedFont>
      <p:font typeface="Quattrocento"/>
      <p:regular r:id="rId17"/>
    </p:embeddedFont>
    <p:embeddedFont>
      <p:font typeface="Quattrocento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3907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Rol Docente: Ideal vs. Realidad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906083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Este ensayo explora el rol ideal del docente y las estrategias óptimas de enseñanza. Compara la práctica docente real con el ideal, buscando acortar la brecha. Se basa en investigaciones sobre cómo aprenden los estudiantes.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707380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Msc. Bryan Chávez 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664" y="987743"/>
            <a:ext cx="7656671" cy="1249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Fundamentos del Aprendizaje Efectivo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43664" y="25560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832664" y="2607528"/>
            <a:ext cx="299918" cy="374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434108" y="2629019"/>
            <a:ext cx="2937272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Conocimiento Construido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434108" y="3068717"/>
            <a:ext cx="6966228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estudiantes construyen modelos mentales para entender el mundo.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43664" y="3833693"/>
            <a:ext cx="478036" cy="478036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832664" y="3885188"/>
            <a:ext cx="299918" cy="374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434108" y="3906679"/>
            <a:ext cx="2499598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Conflicto Cognitivo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1434108" y="4346377"/>
            <a:ext cx="6966228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introducción de nuevos saberes genera resistencia al cambio.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43664" y="5111353"/>
            <a:ext cx="478036" cy="478036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3" name="Text 10"/>
          <p:cNvSpPr/>
          <p:nvPr/>
        </p:nvSpPr>
        <p:spPr>
          <a:xfrm>
            <a:off x="832664" y="5162848"/>
            <a:ext cx="299918" cy="374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1434108" y="5184338"/>
            <a:ext cx="2499598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Tipos de Aprendizaje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434108" y="5624036"/>
            <a:ext cx="6966228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 distinguen el aprendizaje profundo, estratégico y superficial.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743664" y="6389013"/>
            <a:ext cx="478036" cy="478036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7" name="Text 14"/>
          <p:cNvSpPr/>
          <p:nvPr/>
        </p:nvSpPr>
        <p:spPr>
          <a:xfrm>
            <a:off x="832664" y="6440507"/>
            <a:ext cx="299918" cy="374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434108" y="6461998"/>
            <a:ext cx="2499598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Manejo del Error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434108" y="6901696"/>
            <a:ext cx="6966228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error es una oportunidad para modificar esquemas mentales.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213" y="593408"/>
            <a:ext cx="8324493" cy="634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Aprendizaje Profundo vs. Superficial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755213" y="1767483"/>
            <a:ext cx="253877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Aprendizaje Profundo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55213" y="2300526"/>
            <a:ext cx="6296739" cy="1035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Dominar el conocimiento en su complejidad. No teme al error, toma riesgos. Busca incrementar su competencia, no recompensas.</a:t>
            </a:r>
            <a:endParaRPr lang="en-US" sz="16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13" y="3579138"/>
            <a:ext cx="6296739" cy="430827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86067" y="1767483"/>
            <a:ext cx="266950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Aprendizaje Superficial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7586067" y="2300526"/>
            <a:ext cx="6296739" cy="1035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Evita el error, busca aprobar exámenes. No profundiza el conocimiento. El aprendiz estratégico busca buenas notas sin esfuerzo.</a:t>
            </a:r>
            <a:endParaRPr lang="en-US" sz="16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067" y="3579138"/>
            <a:ext cx="6296739" cy="43082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222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3199090"/>
            <a:ext cx="8042315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Rol del Docente en el Aprendizaje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" y="4167307"/>
            <a:ext cx="524351" cy="5243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8160" y="4255175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Incentivar Motivación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68160" y="4689515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Despertar interés genuino por aprender.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9" y="5481280"/>
            <a:ext cx="524351" cy="5243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8160" y="5569148"/>
            <a:ext cx="24754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Hacer Preguntas Clave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68160" y="6003488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Propiciar la construcción del saber.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9" y="6795254"/>
            <a:ext cx="524351" cy="5243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8160" y="6883122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Propiciar Actividades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68160" y="7317462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Involucrar a los estudiantes activamente.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7136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Motivación Intrínseca vs. Extrínseca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138368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Motivación Intrínseca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873222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Deseo genuino de aprender. Fomenta el aprendizaje profundo. Los estudiantes se involucran por interés propio.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7724" y="5117902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1077039" y="53572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Motivación Extrínseca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7039" y="5852755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Impulsada por recompensas externas. Fomenta al aprendiz estratégico. Si la recompensa se elimina, el interés disminuye.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Taller como Dispositivo Metodológico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30832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Aprender Haciendo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Resolver problemas concretos de la disciplina.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519493"/>
            <a:ext cx="36137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Involucramiento Profesional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Conectarse con el quehacer profesional.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955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Rol del Docente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Animar, estimular, orientar y asesorar al estudiante.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457"/>
            <a:ext cx="832925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Importancia de Leer y Escribir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59223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909" y="2827377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598539"/>
            <a:ext cx="296668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Construcción del Saber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094077"/>
            <a:ext cx="622554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Leer y escribir son instrumentos clave para el aprendizaje.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8" name="Shape 5"/>
          <p:cNvSpPr/>
          <p:nvPr/>
        </p:nvSpPr>
        <p:spPr>
          <a:xfrm>
            <a:off x="837724" y="3836075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68" y="4304228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Esfuerzo Cognitivo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570928"/>
            <a:ext cx="591669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Escribir implica relacionar conocimiento viejo y nuevo.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17802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13" name="Shape 9"/>
          <p:cNvSpPr/>
          <p:nvPr/>
        </p:nvSpPr>
        <p:spPr>
          <a:xfrm>
            <a:off x="837724" y="531292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107" y="5972651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552242"/>
            <a:ext cx="375106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Cambio de Modelos Mentales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04778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proceso de reelaboración produce nuevo conocimiento.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3604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Acortando la Brecha: Ideal y Realidad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18429" y="4075390"/>
            <a:ext cx="285095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Conocer la Motivación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Pregunta fundamental para ser un buen docente.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720" y="4209455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Amor por la Profesión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Esencial para el esfuerzo de cambiar y mejorar.</a:t>
            </a:r>
            <a:endParaRPr lang="en-US" sz="18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95" y="3264813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Cerrar la Brecha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Aplicar estrategias efectivas en la práctica diaria.</a:t>
            </a:r>
            <a:endParaRPr lang="en-US" sz="18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436" y="5972532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2025-05-28T16:58:29Z</dcterms:created>
  <dcterms:modified xsi:type="dcterms:W3CDTF">2025-05-28T16:58:29Z</dcterms:modified>
</cp:coreProperties>
</file>