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5" r:id="rId9"/>
    <p:sldId id="262" r:id="rId10"/>
    <p:sldId id="263" r:id="rId11"/>
    <p:sldId id="266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12899-5692-4612-A010-0DA30420A6EE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s-EC"/>
        </a:p>
      </dgm:t>
    </dgm:pt>
    <dgm:pt modelId="{B9090E2D-B86E-47E5-9CAF-4F5299C58943}">
      <dgm:prSet phldrT="[Texto]" custT="1"/>
      <dgm:spPr/>
      <dgm:t>
        <a:bodyPr/>
        <a:lstStyle/>
        <a:p>
          <a:pPr>
            <a:buNone/>
          </a:pPr>
          <a:r>
            <a:rPr lang="es-EC" sz="1600" b="1" dirty="0"/>
            <a:t>Define tu objetivo de escucha</a:t>
          </a:r>
          <a:endParaRPr lang="es-EC" sz="1600" dirty="0"/>
        </a:p>
      </dgm:t>
    </dgm:pt>
    <dgm:pt modelId="{812A2BF6-DE01-4ADF-9F93-3F638D2DBAB2}" type="parTrans" cxnId="{3D3574F2-CF92-4D5C-B774-52E7CA56F65C}">
      <dgm:prSet/>
      <dgm:spPr/>
      <dgm:t>
        <a:bodyPr/>
        <a:lstStyle/>
        <a:p>
          <a:endParaRPr lang="es-EC"/>
        </a:p>
      </dgm:t>
    </dgm:pt>
    <dgm:pt modelId="{E950CAE1-D79B-444A-8502-545F350ACC9F}" type="sibTrans" cxnId="{3D3574F2-CF92-4D5C-B774-52E7CA56F65C}">
      <dgm:prSet/>
      <dgm:spPr/>
      <dgm:t>
        <a:bodyPr/>
        <a:lstStyle/>
        <a:p>
          <a:endParaRPr lang="es-EC"/>
        </a:p>
      </dgm:t>
    </dgm:pt>
    <dgm:pt modelId="{B602B66F-A980-4F51-A292-9FA184E77F14}">
      <dgm:prSet phldrT="[Texto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EC" sz="1400" dirty="0"/>
            <a:t>Identifica qué información necesitas obtener (por ejemplo, datos clave, instrucciones, decisiones, etc.).</a:t>
          </a:r>
        </a:p>
      </dgm:t>
    </dgm:pt>
    <dgm:pt modelId="{38A7F4F8-E5E6-418F-BA1F-ECFE20B77346}" type="parTrans" cxnId="{3C19CEC2-6963-4FDA-8A4B-4F6F2B39082E}">
      <dgm:prSet/>
      <dgm:spPr/>
      <dgm:t>
        <a:bodyPr/>
        <a:lstStyle/>
        <a:p>
          <a:endParaRPr lang="es-EC"/>
        </a:p>
      </dgm:t>
    </dgm:pt>
    <dgm:pt modelId="{2CCC0943-B6F6-4EC5-9FCA-B4391E27CDE8}" type="sibTrans" cxnId="{3C19CEC2-6963-4FDA-8A4B-4F6F2B39082E}">
      <dgm:prSet/>
      <dgm:spPr/>
      <dgm:t>
        <a:bodyPr/>
        <a:lstStyle/>
        <a:p>
          <a:endParaRPr lang="es-EC"/>
        </a:p>
      </dgm:t>
    </dgm:pt>
    <dgm:pt modelId="{9E093670-48AF-4A87-AF18-56CF38EB500B}">
      <dgm:prSet phldrT="[Texto]" custT="1"/>
      <dgm:spPr/>
      <dgm:t>
        <a:bodyPr/>
        <a:lstStyle/>
        <a:p>
          <a:pPr>
            <a:buNone/>
          </a:pPr>
          <a:r>
            <a:rPr lang="es-EC" sz="1600" b="1" dirty="0"/>
            <a:t>Filtra la información</a:t>
          </a:r>
          <a:endParaRPr lang="es-EC" sz="1600" dirty="0"/>
        </a:p>
      </dgm:t>
    </dgm:pt>
    <dgm:pt modelId="{6E934419-62B5-4397-ADDB-2645CB11A101}" type="parTrans" cxnId="{BCF43BE2-F9F0-4AE6-B3B9-22E5E076EEA5}">
      <dgm:prSet/>
      <dgm:spPr/>
      <dgm:t>
        <a:bodyPr/>
        <a:lstStyle/>
        <a:p>
          <a:endParaRPr lang="es-EC"/>
        </a:p>
      </dgm:t>
    </dgm:pt>
    <dgm:pt modelId="{E9BFBBEC-3F17-4081-9775-FB7D72FE137E}" type="sibTrans" cxnId="{BCF43BE2-F9F0-4AE6-B3B9-22E5E076EEA5}">
      <dgm:prSet/>
      <dgm:spPr/>
      <dgm:t>
        <a:bodyPr/>
        <a:lstStyle/>
        <a:p>
          <a:endParaRPr lang="es-EC"/>
        </a:p>
      </dgm:t>
    </dgm:pt>
    <dgm:pt modelId="{9842EA3F-DB8F-4785-9149-D5B3137A3F62}">
      <dgm:prSet phldrT="[Texto]" custT="1"/>
      <dgm:spPr/>
      <dgm:t>
        <a:bodyPr/>
        <a:lstStyle/>
        <a:p>
          <a:pPr>
            <a:buNone/>
          </a:pPr>
          <a:endParaRPr lang="es-EC" sz="1400" dirty="0"/>
        </a:p>
        <a:p>
          <a:pPr>
            <a:buNone/>
          </a:pPr>
          <a:r>
            <a:rPr lang="es-EC" sz="1400" dirty="0"/>
            <a:t>Mientras escuchas, discrimina entre lo esencial y lo accesorio. Concéntrate en las ideas principales, datos concretos o argumentos centrales.   Ignora ejemplos, anécdotas o juicios de valor que no aporten al objetivo</a:t>
          </a:r>
        </a:p>
      </dgm:t>
    </dgm:pt>
    <dgm:pt modelId="{1230C28B-4A69-44D1-BDF2-2ECC5F2093C1}" type="parTrans" cxnId="{ABBDE99A-E0DC-48C4-A374-19A47D4FA24C}">
      <dgm:prSet/>
      <dgm:spPr/>
      <dgm:t>
        <a:bodyPr/>
        <a:lstStyle/>
        <a:p>
          <a:endParaRPr lang="es-EC"/>
        </a:p>
      </dgm:t>
    </dgm:pt>
    <dgm:pt modelId="{64F9EE63-E1B6-4991-BE39-36B3BB1015EE}" type="sibTrans" cxnId="{ABBDE99A-E0DC-48C4-A374-19A47D4FA24C}">
      <dgm:prSet/>
      <dgm:spPr/>
      <dgm:t>
        <a:bodyPr/>
        <a:lstStyle/>
        <a:p>
          <a:endParaRPr lang="es-EC"/>
        </a:p>
      </dgm:t>
    </dgm:pt>
    <dgm:pt modelId="{16610DFB-F283-4BC4-8C0A-3900CAE89E82}">
      <dgm:prSet phldrT="[Texto]" custT="1"/>
      <dgm:spPr/>
      <dgm:t>
        <a:bodyPr/>
        <a:lstStyle/>
        <a:p>
          <a:pPr>
            <a:buNone/>
          </a:pPr>
          <a:r>
            <a:rPr lang="es-EC" sz="1600" b="1" dirty="0"/>
            <a:t>Utiliza la memoria y toma notas</a:t>
          </a:r>
          <a:endParaRPr lang="es-EC" sz="1600" dirty="0"/>
        </a:p>
      </dgm:t>
    </dgm:pt>
    <dgm:pt modelId="{D30E350D-B8C5-4B75-8087-5653C6A835DF}" type="parTrans" cxnId="{37B38A6B-4FCD-443B-8CC6-09A2D30C8AE5}">
      <dgm:prSet/>
      <dgm:spPr/>
      <dgm:t>
        <a:bodyPr/>
        <a:lstStyle/>
        <a:p>
          <a:endParaRPr lang="es-EC"/>
        </a:p>
      </dgm:t>
    </dgm:pt>
    <dgm:pt modelId="{CB8D4F94-0F28-4228-84E0-E32FDE4C609A}" type="sibTrans" cxnId="{37B38A6B-4FCD-443B-8CC6-09A2D30C8AE5}">
      <dgm:prSet/>
      <dgm:spPr/>
      <dgm:t>
        <a:bodyPr/>
        <a:lstStyle/>
        <a:p>
          <a:endParaRPr lang="es-EC"/>
        </a:p>
      </dgm:t>
    </dgm:pt>
    <dgm:pt modelId="{8F677E97-B86F-4F0D-B886-0C4BBC5B2784}">
      <dgm:prSet phldrT="[Texto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EC" sz="1400" dirty="0"/>
            <a:t>Ejercita tu memoria para retener las ideas principales o, si es posible, toma notas breves de los puntos clave que identifiques durante la charla.</a:t>
          </a:r>
        </a:p>
      </dgm:t>
    </dgm:pt>
    <dgm:pt modelId="{189F2077-9F2F-4551-A2F7-A450C003F3FB}" type="parTrans" cxnId="{FB23AD4A-9207-4468-94A8-482154C5C4A5}">
      <dgm:prSet/>
      <dgm:spPr/>
      <dgm:t>
        <a:bodyPr/>
        <a:lstStyle/>
        <a:p>
          <a:endParaRPr lang="es-EC"/>
        </a:p>
      </dgm:t>
    </dgm:pt>
    <dgm:pt modelId="{AB384475-D63D-4073-8EE2-6AC7397CF312}" type="sibTrans" cxnId="{FB23AD4A-9207-4468-94A8-482154C5C4A5}">
      <dgm:prSet/>
      <dgm:spPr/>
      <dgm:t>
        <a:bodyPr/>
        <a:lstStyle/>
        <a:p>
          <a:endParaRPr lang="es-EC"/>
        </a:p>
      </dgm:t>
    </dgm:pt>
    <dgm:pt modelId="{646DDF2D-7E4B-4B05-B108-962AF7315BC3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EC" sz="1400" dirty="0"/>
            <a:t>Esto te ayudará a enfocar tu atención en los temas o palabras que sean más relevantes para tus intereses.</a:t>
          </a:r>
        </a:p>
      </dgm:t>
    </dgm:pt>
    <dgm:pt modelId="{E58B24D5-C3B0-47DA-BFD8-9E6CF77CA062}" type="parTrans" cxnId="{61331D2B-A67C-4F52-A246-DAC8DFA7D1EC}">
      <dgm:prSet/>
      <dgm:spPr/>
      <dgm:t>
        <a:bodyPr/>
        <a:lstStyle/>
        <a:p>
          <a:endParaRPr lang="es-EC"/>
        </a:p>
      </dgm:t>
    </dgm:pt>
    <dgm:pt modelId="{409E9C54-91B2-43E1-87AC-9A4477FE2796}" type="sibTrans" cxnId="{61331D2B-A67C-4F52-A246-DAC8DFA7D1EC}">
      <dgm:prSet/>
      <dgm:spPr/>
      <dgm:t>
        <a:bodyPr/>
        <a:lstStyle/>
        <a:p>
          <a:endParaRPr lang="es-EC"/>
        </a:p>
      </dgm:t>
    </dgm:pt>
    <dgm:pt modelId="{B5982456-F7FF-4CA5-8255-6CBD515216DC}">
      <dgm:prSet custT="1"/>
      <dgm:spPr/>
      <dgm:t>
        <a:bodyPr/>
        <a:lstStyle/>
        <a:p>
          <a:pPr>
            <a:buNone/>
          </a:pPr>
          <a:r>
            <a:rPr lang="es-EC" sz="1600" b="1" dirty="0"/>
            <a:t>Observa el lenguaje no verbal</a:t>
          </a:r>
          <a:endParaRPr lang="es-EC" sz="1600" dirty="0"/>
        </a:p>
      </dgm:t>
    </dgm:pt>
    <dgm:pt modelId="{E43695B1-5658-4C61-9F6F-8504DC5B4161}" type="parTrans" cxnId="{CC00325D-F3C4-498D-8D3D-631369F6A0C6}">
      <dgm:prSet/>
      <dgm:spPr/>
      <dgm:t>
        <a:bodyPr/>
        <a:lstStyle/>
        <a:p>
          <a:endParaRPr lang="es-EC"/>
        </a:p>
      </dgm:t>
    </dgm:pt>
    <dgm:pt modelId="{70FCA6D5-C2DA-47F8-BF0D-542E3C93CEC5}" type="sibTrans" cxnId="{CC00325D-F3C4-498D-8D3D-631369F6A0C6}">
      <dgm:prSet/>
      <dgm:spPr/>
      <dgm:t>
        <a:bodyPr/>
        <a:lstStyle/>
        <a:p>
          <a:endParaRPr lang="es-EC"/>
        </a:p>
      </dgm:t>
    </dgm:pt>
    <dgm:pt modelId="{30943EE6-8AE5-46F5-B46D-4BE9B2073088}">
      <dgm:prSet/>
      <dgm:spPr/>
      <dgm:t>
        <a:bodyPr/>
        <a:lstStyle/>
        <a:p>
          <a:endParaRPr lang="es-EC" sz="1300"/>
        </a:p>
      </dgm:t>
    </dgm:pt>
    <dgm:pt modelId="{1781D0EC-1BFC-41E0-A443-CC0EC2D46F23}" type="parTrans" cxnId="{CED52B13-48BD-4ED4-9DF3-634392C21A76}">
      <dgm:prSet/>
      <dgm:spPr/>
      <dgm:t>
        <a:bodyPr/>
        <a:lstStyle/>
        <a:p>
          <a:endParaRPr lang="es-EC"/>
        </a:p>
      </dgm:t>
    </dgm:pt>
    <dgm:pt modelId="{BF4BFACF-EA9C-4563-84A1-F871C059239F}" type="sibTrans" cxnId="{CED52B13-48BD-4ED4-9DF3-634392C21A76}">
      <dgm:prSet/>
      <dgm:spPr/>
      <dgm:t>
        <a:bodyPr/>
        <a:lstStyle/>
        <a:p>
          <a:endParaRPr lang="es-EC"/>
        </a:p>
      </dgm:t>
    </dgm:pt>
    <dgm:pt modelId="{21399707-5E76-4AC0-AF9C-41665EF903CE}">
      <dgm:prSet/>
      <dgm:spPr/>
      <dgm:t>
        <a:bodyPr/>
        <a:lstStyle/>
        <a:p>
          <a:endParaRPr lang="es-EC" sz="1300" dirty="0"/>
        </a:p>
        <a:p>
          <a:endParaRPr lang="es-EC" sz="1300" dirty="0"/>
        </a:p>
      </dgm:t>
    </dgm:pt>
    <dgm:pt modelId="{3012D5A3-0BA9-4A21-ABEA-B34E672BEC80}" type="parTrans" cxnId="{0F9192B1-1761-4619-A16B-A6E767842C18}">
      <dgm:prSet/>
      <dgm:spPr/>
      <dgm:t>
        <a:bodyPr/>
        <a:lstStyle/>
        <a:p>
          <a:endParaRPr lang="es-EC"/>
        </a:p>
      </dgm:t>
    </dgm:pt>
    <dgm:pt modelId="{D99D2800-B758-4A0F-BA5B-C0EF8F29E0B3}" type="sibTrans" cxnId="{0F9192B1-1761-4619-A16B-A6E767842C18}">
      <dgm:prSet/>
      <dgm:spPr/>
      <dgm:t>
        <a:bodyPr/>
        <a:lstStyle/>
        <a:p>
          <a:endParaRPr lang="es-EC"/>
        </a:p>
      </dgm:t>
    </dgm:pt>
    <dgm:pt modelId="{EDBA06FA-BC8B-48C7-BED2-CEA319C69E79}">
      <dgm:prSet custT="1"/>
      <dgm:spPr/>
      <dgm:t>
        <a:bodyPr/>
        <a:lstStyle/>
        <a:p>
          <a:endParaRPr lang="es-EC" sz="1400" dirty="0"/>
        </a:p>
        <a:p>
          <a:endParaRPr lang="es-EC" sz="1400" dirty="0"/>
        </a:p>
      </dgm:t>
    </dgm:pt>
    <dgm:pt modelId="{05F6F1A5-5D8C-404B-9B77-507C6E089E3E}" type="parTrans" cxnId="{0645A5DE-8AD8-426C-8DC0-485835DEA066}">
      <dgm:prSet/>
      <dgm:spPr/>
      <dgm:t>
        <a:bodyPr/>
        <a:lstStyle/>
        <a:p>
          <a:endParaRPr lang="es-EC"/>
        </a:p>
      </dgm:t>
    </dgm:pt>
    <dgm:pt modelId="{8A843C88-56C0-4EA1-B449-14818EF9E064}" type="sibTrans" cxnId="{0645A5DE-8AD8-426C-8DC0-485835DEA066}">
      <dgm:prSet/>
      <dgm:spPr/>
      <dgm:t>
        <a:bodyPr/>
        <a:lstStyle/>
        <a:p>
          <a:endParaRPr lang="es-EC"/>
        </a:p>
      </dgm:t>
    </dgm:pt>
    <dgm:pt modelId="{41C8E432-4253-45EC-9864-342C90AD1C6A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EC" sz="1400" dirty="0"/>
            <a:t>Presta atención a gestos, tono de voz y énfasis del interlocutor, ya que suelen indicar qué partes del mensaje consideran más importantes.</a:t>
          </a:r>
        </a:p>
      </dgm:t>
    </dgm:pt>
    <dgm:pt modelId="{F847DC7F-102F-4093-B9EE-8EC65145344B}" type="parTrans" cxnId="{5FDB5243-77CA-45AC-8AD8-BA3DF3B20839}">
      <dgm:prSet/>
      <dgm:spPr/>
      <dgm:t>
        <a:bodyPr/>
        <a:lstStyle/>
        <a:p>
          <a:endParaRPr lang="es-EC"/>
        </a:p>
      </dgm:t>
    </dgm:pt>
    <dgm:pt modelId="{0A15030C-B243-4DDB-B8AE-28075777C1B2}" type="sibTrans" cxnId="{5FDB5243-77CA-45AC-8AD8-BA3DF3B20839}">
      <dgm:prSet/>
      <dgm:spPr/>
      <dgm:t>
        <a:bodyPr/>
        <a:lstStyle/>
        <a:p>
          <a:endParaRPr lang="es-EC"/>
        </a:p>
      </dgm:t>
    </dgm:pt>
    <dgm:pt modelId="{AAA5131E-785F-468B-BEAA-34E03BAF1A4A}">
      <dgm:prSet custT="1"/>
      <dgm:spPr/>
      <dgm:t>
        <a:bodyPr/>
        <a:lstStyle/>
        <a:p>
          <a:pPr>
            <a:buNone/>
          </a:pPr>
          <a:r>
            <a:rPr lang="es-EC" sz="1600" b="1" dirty="0"/>
            <a:t>Resume y confirma</a:t>
          </a:r>
          <a:endParaRPr lang="es-EC" sz="1600" dirty="0"/>
        </a:p>
      </dgm:t>
    </dgm:pt>
    <dgm:pt modelId="{5E930A42-C9F2-4EF3-A126-00327A518C6F}" type="parTrans" cxnId="{FDB0DC9E-D660-4AB1-A68C-0A4E4D053EBB}">
      <dgm:prSet/>
      <dgm:spPr/>
      <dgm:t>
        <a:bodyPr/>
        <a:lstStyle/>
        <a:p>
          <a:endParaRPr lang="es-EC"/>
        </a:p>
      </dgm:t>
    </dgm:pt>
    <dgm:pt modelId="{4A7BA7BF-77E5-4273-AF8A-D1459E785EC9}" type="sibTrans" cxnId="{FDB0DC9E-D660-4AB1-A68C-0A4E4D053EBB}">
      <dgm:prSet/>
      <dgm:spPr/>
      <dgm:t>
        <a:bodyPr/>
        <a:lstStyle/>
        <a:p>
          <a:endParaRPr lang="es-EC"/>
        </a:p>
      </dgm:t>
    </dgm:pt>
    <dgm:pt modelId="{64BC613A-7843-4216-BC93-8D5E3DCD652C}">
      <dgm:prSet/>
      <dgm:spPr/>
    </dgm:pt>
    <dgm:pt modelId="{D908B604-6001-46F6-91B6-BB7574D05DBF}" type="parTrans" cxnId="{15261ABE-82FB-4E66-BF35-CB52D2BEB411}">
      <dgm:prSet/>
      <dgm:spPr/>
      <dgm:t>
        <a:bodyPr/>
        <a:lstStyle/>
        <a:p>
          <a:endParaRPr lang="es-EC"/>
        </a:p>
      </dgm:t>
    </dgm:pt>
    <dgm:pt modelId="{F19BBABB-819E-49E2-931C-602C7100DEAB}" type="sibTrans" cxnId="{15261ABE-82FB-4E66-BF35-CB52D2BEB411}">
      <dgm:prSet/>
      <dgm:spPr/>
      <dgm:t>
        <a:bodyPr/>
        <a:lstStyle/>
        <a:p>
          <a:endParaRPr lang="es-EC"/>
        </a:p>
      </dgm:t>
    </dgm:pt>
    <dgm:pt modelId="{E687332F-6D21-47A3-8CE3-D20954F7608B}">
      <dgm:prSet/>
      <dgm:spPr/>
    </dgm:pt>
    <dgm:pt modelId="{8F8FE990-50C3-4856-80ED-BD2C4EA0E07E}" type="parTrans" cxnId="{E5DCFEA1-132E-4912-9C7E-E2245D2332BA}">
      <dgm:prSet/>
      <dgm:spPr/>
      <dgm:t>
        <a:bodyPr/>
        <a:lstStyle/>
        <a:p>
          <a:endParaRPr lang="es-EC"/>
        </a:p>
      </dgm:t>
    </dgm:pt>
    <dgm:pt modelId="{F74380E9-B705-4C43-A338-B87885477D87}" type="sibTrans" cxnId="{E5DCFEA1-132E-4912-9C7E-E2245D2332BA}">
      <dgm:prSet/>
      <dgm:spPr/>
      <dgm:t>
        <a:bodyPr/>
        <a:lstStyle/>
        <a:p>
          <a:endParaRPr lang="es-EC"/>
        </a:p>
      </dgm:t>
    </dgm:pt>
    <dgm:pt modelId="{B261C7B0-B918-49D0-8FAF-EC13579DBF9B}">
      <dgm:prSet custT="1"/>
      <dgm:spPr/>
      <dgm:t>
        <a:bodyPr/>
        <a:lstStyle/>
        <a:p>
          <a:r>
            <a:rPr lang="es-EC" sz="1400" dirty="0"/>
            <a:t>Al final de la charla, intenta resumir las ideas principales en pocas frases para asegurarte de que has captado lo esencial.</a:t>
          </a:r>
        </a:p>
      </dgm:t>
    </dgm:pt>
    <dgm:pt modelId="{63C8BD78-3B56-4184-B575-B50A8D9181CE}" type="parTrans" cxnId="{D9F0FA58-1D9F-4947-81E2-8FA111EFB930}">
      <dgm:prSet/>
      <dgm:spPr/>
      <dgm:t>
        <a:bodyPr/>
        <a:lstStyle/>
        <a:p>
          <a:endParaRPr lang="es-EC"/>
        </a:p>
      </dgm:t>
    </dgm:pt>
    <dgm:pt modelId="{E0D6100C-40D4-4CC8-9A57-3700B308F906}" type="sibTrans" cxnId="{D9F0FA58-1D9F-4947-81E2-8FA111EFB930}">
      <dgm:prSet/>
      <dgm:spPr/>
      <dgm:t>
        <a:bodyPr/>
        <a:lstStyle/>
        <a:p>
          <a:endParaRPr lang="es-EC"/>
        </a:p>
      </dgm:t>
    </dgm:pt>
    <dgm:pt modelId="{ED29FB45-23B1-4F63-BA24-B0D4A8E41FB3}">
      <dgm:prSet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s-EC" sz="1400" dirty="0"/>
            <a:t>Parafrasea lo escuchado y solicita confirmación al interlocutor para evitar malentendidos.</a:t>
          </a:r>
        </a:p>
      </dgm:t>
    </dgm:pt>
    <dgm:pt modelId="{BDBE11C7-0E9D-45BA-9D78-38EBB2A92A44}" type="parTrans" cxnId="{75F9DA7E-547D-4FD6-BB6A-530B954E23AB}">
      <dgm:prSet/>
      <dgm:spPr/>
      <dgm:t>
        <a:bodyPr/>
        <a:lstStyle/>
        <a:p>
          <a:endParaRPr lang="es-EC"/>
        </a:p>
      </dgm:t>
    </dgm:pt>
    <dgm:pt modelId="{66FA67A1-4133-4FD5-9A35-44A4E925CAD9}" type="sibTrans" cxnId="{75F9DA7E-547D-4FD6-BB6A-530B954E23AB}">
      <dgm:prSet/>
      <dgm:spPr/>
      <dgm:t>
        <a:bodyPr/>
        <a:lstStyle/>
        <a:p>
          <a:endParaRPr lang="es-EC"/>
        </a:p>
      </dgm:t>
    </dgm:pt>
    <dgm:pt modelId="{1C46C5F0-7610-4D4B-AFFE-4E6F30CF4EDD}" type="pres">
      <dgm:prSet presAssocID="{0D912899-5692-4612-A010-0DA30420A6E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5B064D39-08D8-413B-8DB0-D867BD1AF941}" type="pres">
      <dgm:prSet presAssocID="{B9090E2D-B86E-47E5-9CAF-4F5299C58943}" presName="parentText1" presStyleLbl="node1" presStyleIdx="0" presStyleCnt="5" custScaleX="112868">
        <dgm:presLayoutVars>
          <dgm:chMax/>
          <dgm:chPref val="3"/>
          <dgm:bulletEnabled val="1"/>
        </dgm:presLayoutVars>
      </dgm:prSet>
      <dgm:spPr/>
    </dgm:pt>
    <dgm:pt modelId="{070D437D-DBCC-490C-9F3E-C961972BF5E5}" type="pres">
      <dgm:prSet presAssocID="{B9090E2D-B86E-47E5-9CAF-4F5299C58943}" presName="childText1" presStyleLbl="solidAlignAcc1" presStyleIdx="0" presStyleCnt="5" custScaleY="108398" custLinFactNeighborX="-1285" custLinFactNeighborY="2649">
        <dgm:presLayoutVars>
          <dgm:chMax val="0"/>
          <dgm:chPref val="0"/>
          <dgm:bulletEnabled val="1"/>
        </dgm:presLayoutVars>
      </dgm:prSet>
      <dgm:spPr/>
    </dgm:pt>
    <dgm:pt modelId="{474F1C4A-3647-4EB2-B8D5-6E2E5B404F9D}" type="pres">
      <dgm:prSet presAssocID="{9E093670-48AF-4A87-AF18-56CF38EB500B}" presName="parentText2" presStyleLbl="node1" presStyleIdx="1" presStyleCnt="5" custScaleX="114026">
        <dgm:presLayoutVars>
          <dgm:chMax/>
          <dgm:chPref val="3"/>
          <dgm:bulletEnabled val="1"/>
        </dgm:presLayoutVars>
      </dgm:prSet>
      <dgm:spPr/>
    </dgm:pt>
    <dgm:pt modelId="{931A7E11-F302-4D0A-97C5-31ECD0D08BAD}" type="pres">
      <dgm:prSet presAssocID="{9E093670-48AF-4A87-AF18-56CF38EB500B}" presName="childText2" presStyleLbl="solidAlignAcc1" presStyleIdx="1" presStyleCnt="5" custScaleY="119301" custLinFactNeighborX="-1531" custLinFactNeighborY="5828">
        <dgm:presLayoutVars>
          <dgm:chMax val="0"/>
          <dgm:chPref val="0"/>
          <dgm:bulletEnabled val="1"/>
        </dgm:presLayoutVars>
      </dgm:prSet>
      <dgm:spPr/>
    </dgm:pt>
    <dgm:pt modelId="{9E441E8D-20FB-4F42-AB0D-CEB7C84810EE}" type="pres">
      <dgm:prSet presAssocID="{16610DFB-F283-4BC4-8C0A-3900CAE89E82}" presName="parentText3" presStyleLbl="node1" presStyleIdx="2" presStyleCnt="5" custScaleX="117682">
        <dgm:presLayoutVars>
          <dgm:chMax/>
          <dgm:chPref val="3"/>
          <dgm:bulletEnabled val="1"/>
        </dgm:presLayoutVars>
      </dgm:prSet>
      <dgm:spPr/>
    </dgm:pt>
    <dgm:pt modelId="{9A926B1C-AB9F-4F5E-9885-E603783BD620}" type="pres">
      <dgm:prSet presAssocID="{16610DFB-F283-4BC4-8C0A-3900CAE89E82}" presName="childText3" presStyleLbl="solidAlignAcc1" presStyleIdx="2" presStyleCnt="5" custScaleY="106187">
        <dgm:presLayoutVars>
          <dgm:chMax val="0"/>
          <dgm:chPref val="0"/>
          <dgm:bulletEnabled val="1"/>
        </dgm:presLayoutVars>
      </dgm:prSet>
      <dgm:spPr/>
    </dgm:pt>
    <dgm:pt modelId="{461DD7ED-E954-40FB-9FA2-C3C274A5197D}" type="pres">
      <dgm:prSet presAssocID="{B5982456-F7FF-4CA5-8255-6CBD515216DC}" presName="parentText4" presStyleLbl="node1" presStyleIdx="3" presStyleCnt="5" custScaleX="121802">
        <dgm:presLayoutVars>
          <dgm:chMax/>
          <dgm:chPref val="3"/>
          <dgm:bulletEnabled val="1"/>
        </dgm:presLayoutVars>
      </dgm:prSet>
      <dgm:spPr/>
    </dgm:pt>
    <dgm:pt modelId="{CBA72AFB-DF1A-49D6-A7CD-10FAD97A018B}" type="pres">
      <dgm:prSet presAssocID="{B5982456-F7FF-4CA5-8255-6CBD515216DC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</dgm:pt>
    <dgm:pt modelId="{78BE3CD8-B70B-4BC5-84F0-9B60F01CDF21}" type="pres">
      <dgm:prSet presAssocID="{AAA5131E-785F-468B-BEAA-34E03BAF1A4A}" presName="parentText5" presStyleLbl="node1" presStyleIdx="4" presStyleCnt="5" custScaleX="130654">
        <dgm:presLayoutVars>
          <dgm:chMax/>
          <dgm:chPref val="3"/>
          <dgm:bulletEnabled val="1"/>
        </dgm:presLayoutVars>
      </dgm:prSet>
      <dgm:spPr/>
    </dgm:pt>
    <dgm:pt modelId="{252BDA8E-CB51-462C-9907-CB34743C5F8F}" type="pres">
      <dgm:prSet presAssocID="{AAA5131E-785F-468B-BEAA-34E03BAF1A4A}" presName="childText5" presStyleLbl="solidAlignAcc1" presStyleIdx="4" presStyleCnt="5" custScaleX="114087" custScaleY="91661" custLinFactNeighborX="7654" custLinFactNeighborY="-4768">
        <dgm:presLayoutVars>
          <dgm:chMax val="0"/>
          <dgm:chPref val="0"/>
          <dgm:bulletEnabled val="1"/>
        </dgm:presLayoutVars>
      </dgm:prSet>
      <dgm:spPr/>
    </dgm:pt>
  </dgm:ptLst>
  <dgm:cxnLst>
    <dgm:cxn modelId="{BFF82105-EEE9-4ABD-A6C0-192917EF9FD9}" type="presOf" srcId="{646DDF2D-7E4B-4B05-B108-962AF7315BC3}" destId="{070D437D-DBCC-490C-9F3E-C961972BF5E5}" srcOrd="0" destOrd="1" presId="urn:microsoft.com/office/officeart/2009/3/layout/IncreasingArrowsProcess"/>
    <dgm:cxn modelId="{7703100E-0536-4A9C-ADEA-D67D48F3BDF6}" type="presOf" srcId="{B9090E2D-B86E-47E5-9CAF-4F5299C58943}" destId="{5B064D39-08D8-413B-8DB0-D867BD1AF941}" srcOrd="0" destOrd="0" presId="urn:microsoft.com/office/officeart/2009/3/layout/IncreasingArrowsProcess"/>
    <dgm:cxn modelId="{CED52B13-48BD-4ED4-9DF3-634392C21A76}" srcId="{16610DFB-F283-4BC4-8C0A-3900CAE89E82}" destId="{30943EE6-8AE5-46F5-B46D-4BE9B2073088}" srcOrd="2" destOrd="0" parTransId="{1781D0EC-1BFC-41E0-A443-CC0EC2D46F23}" sibTransId="{BF4BFACF-EA9C-4563-84A1-F871C059239F}"/>
    <dgm:cxn modelId="{59ED6023-40A9-46D3-9487-99707384DCD0}" type="presOf" srcId="{30943EE6-8AE5-46F5-B46D-4BE9B2073088}" destId="{9A926B1C-AB9F-4F5E-9885-E603783BD620}" srcOrd="0" destOrd="2" presId="urn:microsoft.com/office/officeart/2009/3/layout/IncreasingArrowsProcess"/>
    <dgm:cxn modelId="{80F9BF27-8F4B-4D51-BEA1-25001C80C51E}" type="presOf" srcId="{B602B66F-A980-4F51-A292-9FA184E77F14}" destId="{070D437D-DBCC-490C-9F3E-C961972BF5E5}" srcOrd="0" destOrd="0" presId="urn:microsoft.com/office/officeart/2009/3/layout/IncreasingArrowsProcess"/>
    <dgm:cxn modelId="{61331D2B-A67C-4F52-A246-DAC8DFA7D1EC}" srcId="{B9090E2D-B86E-47E5-9CAF-4F5299C58943}" destId="{646DDF2D-7E4B-4B05-B108-962AF7315BC3}" srcOrd="1" destOrd="0" parTransId="{E58B24D5-C3B0-47DA-BFD8-9E6CF77CA062}" sibTransId="{409E9C54-91B2-43E1-87AC-9A4477FE2796}"/>
    <dgm:cxn modelId="{0C2DB02C-16E7-49D7-819C-AC7C8FD5593C}" type="presOf" srcId="{16610DFB-F283-4BC4-8C0A-3900CAE89E82}" destId="{9E441E8D-20FB-4F42-AB0D-CEB7C84810EE}" srcOrd="0" destOrd="0" presId="urn:microsoft.com/office/officeart/2009/3/layout/IncreasingArrowsProcess"/>
    <dgm:cxn modelId="{CC00325D-F3C4-498D-8D3D-631369F6A0C6}" srcId="{0D912899-5692-4612-A010-0DA30420A6EE}" destId="{B5982456-F7FF-4CA5-8255-6CBD515216DC}" srcOrd="3" destOrd="0" parTransId="{E43695B1-5658-4C61-9F6F-8504DC5B4161}" sibTransId="{70FCA6D5-C2DA-47F8-BF0D-542E3C93CEC5}"/>
    <dgm:cxn modelId="{5FDB5243-77CA-45AC-8AD8-BA3DF3B20839}" srcId="{B5982456-F7FF-4CA5-8255-6CBD515216DC}" destId="{41C8E432-4253-45EC-9864-342C90AD1C6A}" srcOrd="1" destOrd="0" parTransId="{F847DC7F-102F-4093-B9EE-8EC65145344B}" sibTransId="{0A15030C-B243-4DDB-B8AE-28075777C1B2}"/>
    <dgm:cxn modelId="{7C03E665-20E5-4AAD-8187-05D54DAB7156}" type="presOf" srcId="{9842EA3F-DB8F-4785-9149-D5B3137A3F62}" destId="{931A7E11-F302-4D0A-97C5-31ECD0D08BAD}" srcOrd="0" destOrd="0" presId="urn:microsoft.com/office/officeart/2009/3/layout/IncreasingArrowsProcess"/>
    <dgm:cxn modelId="{DEDE4C68-AACB-49C5-AC48-C038B87F30DC}" type="presOf" srcId="{B5982456-F7FF-4CA5-8255-6CBD515216DC}" destId="{461DD7ED-E954-40FB-9FA2-C3C274A5197D}" srcOrd="0" destOrd="0" presId="urn:microsoft.com/office/officeart/2009/3/layout/IncreasingArrowsProcess"/>
    <dgm:cxn modelId="{FB23AD4A-9207-4468-94A8-482154C5C4A5}" srcId="{16610DFB-F283-4BC4-8C0A-3900CAE89E82}" destId="{8F677E97-B86F-4F0D-B886-0C4BBC5B2784}" srcOrd="1" destOrd="0" parTransId="{189F2077-9F2F-4551-A2F7-A450C003F3FB}" sibTransId="{AB384475-D63D-4073-8EE2-6AC7397CF312}"/>
    <dgm:cxn modelId="{37B38A6B-4FCD-443B-8CC6-09A2D30C8AE5}" srcId="{0D912899-5692-4612-A010-0DA30420A6EE}" destId="{16610DFB-F283-4BC4-8C0A-3900CAE89E82}" srcOrd="2" destOrd="0" parTransId="{D30E350D-B8C5-4B75-8087-5653C6A835DF}" sibTransId="{CB8D4F94-0F28-4228-84E0-E32FDE4C609A}"/>
    <dgm:cxn modelId="{CADA2B4F-5B32-460D-860C-2697F5ED156A}" type="presOf" srcId="{8F677E97-B86F-4F0D-B886-0C4BBC5B2784}" destId="{9A926B1C-AB9F-4F5E-9885-E603783BD620}" srcOrd="0" destOrd="1" presId="urn:microsoft.com/office/officeart/2009/3/layout/IncreasingArrowsProcess"/>
    <dgm:cxn modelId="{61B43C53-097E-4422-A16B-4EFE5E154E89}" type="presOf" srcId="{9E093670-48AF-4A87-AF18-56CF38EB500B}" destId="{474F1C4A-3647-4EB2-B8D5-6E2E5B404F9D}" srcOrd="0" destOrd="0" presId="urn:microsoft.com/office/officeart/2009/3/layout/IncreasingArrowsProcess"/>
    <dgm:cxn modelId="{D9F0FA58-1D9F-4947-81E2-8FA111EFB930}" srcId="{AAA5131E-785F-468B-BEAA-34E03BAF1A4A}" destId="{B261C7B0-B918-49D0-8FAF-EC13579DBF9B}" srcOrd="0" destOrd="0" parTransId="{63C8BD78-3B56-4184-B575-B50A8D9181CE}" sibTransId="{E0D6100C-40D4-4CC8-9A57-3700B308F906}"/>
    <dgm:cxn modelId="{C732257E-14C0-4A3D-A4CA-719C59B966D4}" type="presOf" srcId="{0D912899-5692-4612-A010-0DA30420A6EE}" destId="{1C46C5F0-7610-4D4B-AFFE-4E6F30CF4EDD}" srcOrd="0" destOrd="0" presId="urn:microsoft.com/office/officeart/2009/3/layout/IncreasingArrowsProcess"/>
    <dgm:cxn modelId="{75F9DA7E-547D-4FD6-BB6A-530B954E23AB}" srcId="{AAA5131E-785F-468B-BEAA-34E03BAF1A4A}" destId="{ED29FB45-23B1-4F63-BA24-B0D4A8E41FB3}" srcOrd="1" destOrd="0" parTransId="{BDBE11C7-0E9D-45BA-9D78-38EBB2A92A44}" sibTransId="{66FA67A1-4133-4FD5-9A35-44A4E925CAD9}"/>
    <dgm:cxn modelId="{ABBDE99A-E0DC-48C4-A374-19A47D4FA24C}" srcId="{9E093670-48AF-4A87-AF18-56CF38EB500B}" destId="{9842EA3F-DB8F-4785-9149-D5B3137A3F62}" srcOrd="0" destOrd="0" parTransId="{1230C28B-4A69-44D1-BDF2-2ECC5F2093C1}" sibTransId="{64F9EE63-E1B6-4991-BE39-36B3BB1015EE}"/>
    <dgm:cxn modelId="{7A58229C-272F-459A-B9C5-5C9C298657FA}" type="presOf" srcId="{B261C7B0-B918-49D0-8FAF-EC13579DBF9B}" destId="{252BDA8E-CB51-462C-9907-CB34743C5F8F}" srcOrd="0" destOrd="0" presId="urn:microsoft.com/office/officeart/2009/3/layout/IncreasingArrowsProcess"/>
    <dgm:cxn modelId="{FDB0DC9E-D660-4AB1-A68C-0A4E4D053EBB}" srcId="{0D912899-5692-4612-A010-0DA30420A6EE}" destId="{AAA5131E-785F-468B-BEAA-34E03BAF1A4A}" srcOrd="4" destOrd="0" parTransId="{5E930A42-C9F2-4EF3-A126-00327A518C6F}" sibTransId="{4A7BA7BF-77E5-4273-AF8A-D1459E785EC9}"/>
    <dgm:cxn modelId="{E5DCFEA1-132E-4912-9C7E-E2245D2332BA}" srcId="{0D912899-5692-4612-A010-0DA30420A6EE}" destId="{E687332F-6D21-47A3-8CE3-D20954F7608B}" srcOrd="5" destOrd="0" parTransId="{8F8FE990-50C3-4856-80ED-BD2C4EA0E07E}" sibTransId="{F74380E9-B705-4C43-A338-B87885477D87}"/>
    <dgm:cxn modelId="{ADF044A7-46A3-4BCC-8E56-2CC02E679FD2}" type="presOf" srcId="{41C8E432-4253-45EC-9864-342C90AD1C6A}" destId="{CBA72AFB-DF1A-49D6-A7CD-10FAD97A018B}" srcOrd="0" destOrd="1" presId="urn:microsoft.com/office/officeart/2009/3/layout/IncreasingArrowsProcess"/>
    <dgm:cxn modelId="{0F9192B1-1761-4619-A16B-A6E767842C18}" srcId="{16610DFB-F283-4BC4-8C0A-3900CAE89E82}" destId="{21399707-5E76-4AC0-AF9C-41665EF903CE}" srcOrd="0" destOrd="0" parTransId="{3012D5A3-0BA9-4A21-ABEA-B34E672BEC80}" sibTransId="{D99D2800-B758-4A0F-BA5B-C0EF8F29E0B3}"/>
    <dgm:cxn modelId="{93775ABA-C88D-4623-958D-C46E4C1EC942}" type="presOf" srcId="{EDBA06FA-BC8B-48C7-BED2-CEA319C69E79}" destId="{CBA72AFB-DF1A-49D6-A7CD-10FAD97A018B}" srcOrd="0" destOrd="0" presId="urn:microsoft.com/office/officeart/2009/3/layout/IncreasingArrowsProcess"/>
    <dgm:cxn modelId="{15261ABE-82FB-4E66-BF35-CB52D2BEB411}" srcId="{0D912899-5692-4612-A010-0DA30420A6EE}" destId="{64BC613A-7843-4216-BC93-8D5E3DCD652C}" srcOrd="6" destOrd="0" parTransId="{D908B604-6001-46F6-91B6-BB7574D05DBF}" sibTransId="{F19BBABB-819E-49E2-931C-602C7100DEAB}"/>
    <dgm:cxn modelId="{3C19CEC2-6963-4FDA-8A4B-4F6F2B39082E}" srcId="{B9090E2D-B86E-47E5-9CAF-4F5299C58943}" destId="{B602B66F-A980-4F51-A292-9FA184E77F14}" srcOrd="0" destOrd="0" parTransId="{38A7F4F8-E5E6-418F-BA1F-ECFE20B77346}" sibTransId="{2CCC0943-B6F6-4EC5-9FCA-B4391E27CDE8}"/>
    <dgm:cxn modelId="{34C35FD4-3A0C-45AD-995D-AFD29371499C}" type="presOf" srcId="{ED29FB45-23B1-4F63-BA24-B0D4A8E41FB3}" destId="{252BDA8E-CB51-462C-9907-CB34743C5F8F}" srcOrd="0" destOrd="1" presId="urn:microsoft.com/office/officeart/2009/3/layout/IncreasingArrowsProcess"/>
    <dgm:cxn modelId="{49582DDD-831F-4EAF-8189-8AFC96338FD3}" type="presOf" srcId="{AAA5131E-785F-468B-BEAA-34E03BAF1A4A}" destId="{78BE3CD8-B70B-4BC5-84F0-9B60F01CDF21}" srcOrd="0" destOrd="0" presId="urn:microsoft.com/office/officeart/2009/3/layout/IncreasingArrowsProcess"/>
    <dgm:cxn modelId="{BC0456DD-5156-4042-B96C-122CB32B74FA}" type="presOf" srcId="{21399707-5E76-4AC0-AF9C-41665EF903CE}" destId="{9A926B1C-AB9F-4F5E-9885-E603783BD620}" srcOrd="0" destOrd="0" presId="urn:microsoft.com/office/officeart/2009/3/layout/IncreasingArrowsProcess"/>
    <dgm:cxn modelId="{0645A5DE-8AD8-426C-8DC0-485835DEA066}" srcId="{B5982456-F7FF-4CA5-8255-6CBD515216DC}" destId="{EDBA06FA-BC8B-48C7-BED2-CEA319C69E79}" srcOrd="0" destOrd="0" parTransId="{05F6F1A5-5D8C-404B-9B77-507C6E089E3E}" sibTransId="{8A843C88-56C0-4EA1-B449-14818EF9E064}"/>
    <dgm:cxn modelId="{BCF43BE2-F9F0-4AE6-B3B9-22E5E076EEA5}" srcId="{0D912899-5692-4612-A010-0DA30420A6EE}" destId="{9E093670-48AF-4A87-AF18-56CF38EB500B}" srcOrd="1" destOrd="0" parTransId="{6E934419-62B5-4397-ADDB-2645CB11A101}" sibTransId="{E9BFBBEC-3F17-4081-9775-FB7D72FE137E}"/>
    <dgm:cxn modelId="{3D3574F2-CF92-4D5C-B774-52E7CA56F65C}" srcId="{0D912899-5692-4612-A010-0DA30420A6EE}" destId="{B9090E2D-B86E-47E5-9CAF-4F5299C58943}" srcOrd="0" destOrd="0" parTransId="{812A2BF6-DE01-4ADF-9F93-3F638D2DBAB2}" sibTransId="{E950CAE1-D79B-444A-8502-545F350ACC9F}"/>
    <dgm:cxn modelId="{B0AE25B2-9999-4633-A686-0FCA77C4A1F3}" type="presParOf" srcId="{1C46C5F0-7610-4D4B-AFFE-4E6F30CF4EDD}" destId="{5B064D39-08D8-413B-8DB0-D867BD1AF941}" srcOrd="0" destOrd="0" presId="urn:microsoft.com/office/officeart/2009/3/layout/IncreasingArrowsProcess"/>
    <dgm:cxn modelId="{B9A0530C-BADC-49F8-9B34-94CE41BE4622}" type="presParOf" srcId="{1C46C5F0-7610-4D4B-AFFE-4E6F30CF4EDD}" destId="{070D437D-DBCC-490C-9F3E-C961972BF5E5}" srcOrd="1" destOrd="0" presId="urn:microsoft.com/office/officeart/2009/3/layout/IncreasingArrowsProcess"/>
    <dgm:cxn modelId="{96C2821D-49E9-489E-8B3B-24D7B51855BE}" type="presParOf" srcId="{1C46C5F0-7610-4D4B-AFFE-4E6F30CF4EDD}" destId="{474F1C4A-3647-4EB2-B8D5-6E2E5B404F9D}" srcOrd="2" destOrd="0" presId="urn:microsoft.com/office/officeart/2009/3/layout/IncreasingArrowsProcess"/>
    <dgm:cxn modelId="{628EB586-C92F-421B-B3CD-867CEBD2D60B}" type="presParOf" srcId="{1C46C5F0-7610-4D4B-AFFE-4E6F30CF4EDD}" destId="{931A7E11-F302-4D0A-97C5-31ECD0D08BAD}" srcOrd="3" destOrd="0" presId="urn:microsoft.com/office/officeart/2009/3/layout/IncreasingArrowsProcess"/>
    <dgm:cxn modelId="{310CABE6-1A1D-48F4-86FE-B9FAFD14A7A0}" type="presParOf" srcId="{1C46C5F0-7610-4D4B-AFFE-4E6F30CF4EDD}" destId="{9E441E8D-20FB-4F42-AB0D-CEB7C84810EE}" srcOrd="4" destOrd="0" presId="urn:microsoft.com/office/officeart/2009/3/layout/IncreasingArrowsProcess"/>
    <dgm:cxn modelId="{4DB3061D-FAB9-4BF8-844F-5C61BBC47126}" type="presParOf" srcId="{1C46C5F0-7610-4D4B-AFFE-4E6F30CF4EDD}" destId="{9A926B1C-AB9F-4F5E-9885-E603783BD620}" srcOrd="5" destOrd="0" presId="urn:microsoft.com/office/officeart/2009/3/layout/IncreasingArrowsProcess"/>
    <dgm:cxn modelId="{B107A8E6-346A-43E6-9C57-79DE0AA7EFF2}" type="presParOf" srcId="{1C46C5F0-7610-4D4B-AFFE-4E6F30CF4EDD}" destId="{461DD7ED-E954-40FB-9FA2-C3C274A5197D}" srcOrd="6" destOrd="0" presId="urn:microsoft.com/office/officeart/2009/3/layout/IncreasingArrowsProcess"/>
    <dgm:cxn modelId="{31F99653-7992-49E5-AB54-D4F624276542}" type="presParOf" srcId="{1C46C5F0-7610-4D4B-AFFE-4E6F30CF4EDD}" destId="{CBA72AFB-DF1A-49D6-A7CD-10FAD97A018B}" srcOrd="7" destOrd="0" presId="urn:microsoft.com/office/officeart/2009/3/layout/IncreasingArrowsProcess"/>
    <dgm:cxn modelId="{1D5C5E2A-0B40-47E6-97A9-AE77894382A5}" type="presParOf" srcId="{1C46C5F0-7610-4D4B-AFFE-4E6F30CF4EDD}" destId="{78BE3CD8-B70B-4BC5-84F0-9B60F01CDF21}" srcOrd="8" destOrd="0" presId="urn:microsoft.com/office/officeart/2009/3/layout/IncreasingArrowsProcess"/>
    <dgm:cxn modelId="{2CD11118-D8A5-4E2F-BA79-FEBD8A2DCE7C}" type="presParOf" srcId="{1C46C5F0-7610-4D4B-AFFE-4E6F30CF4EDD}" destId="{252BDA8E-CB51-462C-9907-CB34743C5F8F}" srcOrd="9" destOrd="0" presId="urn:microsoft.com/office/officeart/2009/3/layout/IncreasingArrowsProcess"/>
  </dgm:cxnLst>
  <dgm:bg/>
  <dgm:whole>
    <a:ln>
      <a:solidFill>
        <a:srgbClr val="FFC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64D39-08D8-413B-8DB0-D867BD1AF941}">
      <dsp:nvSpPr>
        <dsp:cNvPr id="0" name=""/>
        <dsp:cNvSpPr/>
      </dsp:nvSpPr>
      <dsp:spPr>
        <a:xfrm>
          <a:off x="1867428" y="115425"/>
          <a:ext cx="9993667" cy="128766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50000"/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44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Define tu objetivo de escucha</a:t>
          </a:r>
          <a:endParaRPr lang="es-EC" sz="1600" kern="1200" dirty="0"/>
        </a:p>
      </dsp:txBody>
      <dsp:txXfrm>
        <a:off x="1867428" y="437341"/>
        <a:ext cx="9671751" cy="643831"/>
      </dsp:txXfrm>
    </dsp:sp>
    <dsp:sp modelId="{070D437D-DBCC-490C-9F3E-C961972BF5E5}">
      <dsp:nvSpPr>
        <dsp:cNvPr id="0" name=""/>
        <dsp:cNvSpPr/>
      </dsp:nvSpPr>
      <dsp:spPr>
        <a:xfrm>
          <a:off x="2416085" y="1070089"/>
          <a:ext cx="1636451" cy="25629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s-EC" sz="1400" kern="1200" dirty="0"/>
            <a:t>Identifica qué información necesitas obtener (por ejemplo, datos clave, instrucciones, decisiones, etc.).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s-EC" sz="1400" kern="1200" dirty="0"/>
            <a:t>Esto te ayudará a enfocar tu atención en los temas o palabras que sean más relevantes para tus intereses.</a:t>
          </a:r>
        </a:p>
      </dsp:txBody>
      <dsp:txXfrm>
        <a:off x="2416085" y="1070089"/>
        <a:ext cx="1636451" cy="2562914"/>
      </dsp:txXfrm>
    </dsp:sp>
    <dsp:sp modelId="{474F1C4A-3647-4EB2-B8D5-6E2E5B404F9D}">
      <dsp:nvSpPr>
        <dsp:cNvPr id="0" name=""/>
        <dsp:cNvSpPr/>
      </dsp:nvSpPr>
      <dsp:spPr>
        <a:xfrm>
          <a:off x="3567188" y="544811"/>
          <a:ext cx="8230422" cy="128766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50000"/>
                <a:hueOff val="192442"/>
                <a:satOff val="-15897"/>
                <a:lumOff val="1936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50000"/>
                <a:hueOff val="192442"/>
                <a:satOff val="-15897"/>
                <a:lumOff val="1936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50000"/>
                <a:hueOff val="192442"/>
                <a:satOff val="-15897"/>
                <a:lumOff val="1936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44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Filtra la información</a:t>
          </a:r>
          <a:endParaRPr lang="es-EC" sz="1600" kern="1200" dirty="0"/>
        </a:p>
      </dsp:txBody>
      <dsp:txXfrm>
        <a:off x="3567188" y="866727"/>
        <a:ext cx="7908506" cy="643831"/>
      </dsp:txXfrm>
    </dsp:sp>
    <dsp:sp modelId="{931A7E11-F302-4D0A-97C5-31ECD0D08BAD}">
      <dsp:nvSpPr>
        <dsp:cNvPr id="0" name=""/>
        <dsp:cNvSpPr/>
      </dsp:nvSpPr>
      <dsp:spPr>
        <a:xfrm>
          <a:off x="4048334" y="1445745"/>
          <a:ext cx="1636451" cy="28207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Mientras escuchas, discrimina entre lo esencial y lo accesorio. Concéntrate en las ideas principales, datos concretos o argumentos centrales.   Ignora ejemplos, anécdotas o juicios de valor que no aporten al objetivo</a:t>
          </a:r>
        </a:p>
      </dsp:txBody>
      <dsp:txXfrm>
        <a:off x="4048334" y="1445745"/>
        <a:ext cx="1636451" cy="2820700"/>
      </dsp:txXfrm>
    </dsp:sp>
    <dsp:sp modelId="{9E441E8D-20FB-4F42-AB0D-CEB7C84810EE}">
      <dsp:nvSpPr>
        <dsp:cNvPr id="0" name=""/>
        <dsp:cNvSpPr/>
      </dsp:nvSpPr>
      <dsp:spPr>
        <a:xfrm>
          <a:off x="5216179" y="974198"/>
          <a:ext cx="6568713" cy="128766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50000"/>
                <a:hueOff val="384885"/>
                <a:satOff val="-31794"/>
                <a:lumOff val="3872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50000"/>
                <a:hueOff val="384885"/>
                <a:satOff val="-31794"/>
                <a:lumOff val="3872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50000"/>
                <a:hueOff val="384885"/>
                <a:satOff val="-31794"/>
                <a:lumOff val="3872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44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Utiliza la memoria y toma notas</a:t>
          </a:r>
          <a:endParaRPr lang="es-EC" sz="1600" kern="1200" dirty="0"/>
        </a:p>
      </dsp:txBody>
      <dsp:txXfrm>
        <a:off x="5216179" y="1296114"/>
        <a:ext cx="6246797" cy="643831"/>
      </dsp:txXfrm>
    </dsp:sp>
    <dsp:sp modelId="{9A926B1C-AB9F-4F5E-9885-E603783BD620}">
      <dsp:nvSpPr>
        <dsp:cNvPr id="0" name=""/>
        <dsp:cNvSpPr/>
      </dsp:nvSpPr>
      <dsp:spPr>
        <a:xfrm>
          <a:off x="5709662" y="1892368"/>
          <a:ext cx="1636451" cy="25106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300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3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s-EC" sz="1400" kern="1200" dirty="0"/>
            <a:t>Ejercita tu memoria para retener las ideas principales o, si es posible, toma notas breves de los puntos clave que identifiques durante la charla.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300" kern="1200"/>
        </a:p>
      </dsp:txBody>
      <dsp:txXfrm>
        <a:off x="5709662" y="1892368"/>
        <a:ext cx="1636451" cy="2510638"/>
      </dsp:txXfrm>
    </dsp:sp>
    <dsp:sp modelId="{461DD7ED-E954-40FB-9FA2-C3C274A5197D}">
      <dsp:nvSpPr>
        <dsp:cNvPr id="0" name=""/>
        <dsp:cNvSpPr/>
      </dsp:nvSpPr>
      <dsp:spPr>
        <a:xfrm>
          <a:off x="6916822" y="1403584"/>
          <a:ext cx="4804588" cy="128766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50000"/>
                <a:hueOff val="384885"/>
                <a:satOff val="-31794"/>
                <a:lumOff val="38726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50000"/>
                <a:hueOff val="384885"/>
                <a:satOff val="-31794"/>
                <a:lumOff val="38726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50000"/>
                <a:hueOff val="384885"/>
                <a:satOff val="-31794"/>
                <a:lumOff val="38726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44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Observa el lenguaje no verbal</a:t>
          </a:r>
          <a:endParaRPr lang="es-EC" sz="1600" kern="1200" dirty="0"/>
        </a:p>
      </dsp:txBody>
      <dsp:txXfrm>
        <a:off x="6916822" y="1725500"/>
        <a:ext cx="4482672" cy="643831"/>
      </dsp:txXfrm>
    </dsp:sp>
    <dsp:sp modelId="{CBA72AFB-DF1A-49D6-A7CD-10FAD97A018B}">
      <dsp:nvSpPr>
        <dsp:cNvPr id="0" name=""/>
        <dsp:cNvSpPr/>
      </dsp:nvSpPr>
      <dsp:spPr>
        <a:xfrm>
          <a:off x="7346821" y="2394896"/>
          <a:ext cx="1636451" cy="23643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s-EC" sz="1400" kern="1200" dirty="0"/>
            <a:t>Presta atención a gestos, tono de voz y énfasis del interlocutor, ya que suelen indicar qué partes del mensaje consideran más importantes.</a:t>
          </a:r>
        </a:p>
      </dsp:txBody>
      <dsp:txXfrm>
        <a:off x="7346821" y="2394896"/>
        <a:ext cx="1636451" cy="2364355"/>
      </dsp:txXfrm>
    </dsp:sp>
    <dsp:sp modelId="{78BE3CD8-B70B-4BC5-84F0-9B60F01CDF21}">
      <dsp:nvSpPr>
        <dsp:cNvPr id="0" name=""/>
        <dsp:cNvSpPr/>
      </dsp:nvSpPr>
      <dsp:spPr>
        <a:xfrm>
          <a:off x="8629300" y="1832971"/>
          <a:ext cx="3015906" cy="128766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1">
                <a:shade val="50000"/>
                <a:hueOff val="192442"/>
                <a:satOff val="-15897"/>
                <a:lumOff val="19363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1">
                <a:shade val="50000"/>
                <a:hueOff val="192442"/>
                <a:satOff val="-15897"/>
                <a:lumOff val="19363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1">
                <a:shade val="50000"/>
                <a:hueOff val="192442"/>
                <a:satOff val="-15897"/>
                <a:lumOff val="19363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20441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b="1" kern="1200" dirty="0"/>
            <a:t>Resume y confirma</a:t>
          </a:r>
          <a:endParaRPr lang="es-EC" sz="1600" kern="1200" dirty="0"/>
        </a:p>
      </dsp:txBody>
      <dsp:txXfrm>
        <a:off x="8629300" y="2154887"/>
        <a:ext cx="2693990" cy="643831"/>
      </dsp:txXfrm>
    </dsp:sp>
    <dsp:sp modelId="{252BDA8E-CB51-462C-9907-CB34743C5F8F}">
      <dsp:nvSpPr>
        <dsp:cNvPr id="0" name=""/>
        <dsp:cNvSpPr/>
      </dsp:nvSpPr>
      <dsp:spPr>
        <a:xfrm>
          <a:off x="8993086" y="2810132"/>
          <a:ext cx="1866977" cy="216719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Al final de la charla, intenta resumir las ideas principales en pocas frases para asegurarte de que has captado lo esencial.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s-EC" sz="1400" kern="1200" dirty="0"/>
            <a:t>Parafrasea lo escuchado y solicita confirmación al interlocutor para evitar malentendidos.</a:t>
          </a:r>
        </a:p>
      </dsp:txBody>
      <dsp:txXfrm>
        <a:off x="8993086" y="2810132"/>
        <a:ext cx="1866977" cy="2167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AF46-9351-4DB0-BF67-1612B79FDD02}" type="datetimeFigureOut">
              <a:rPr lang="es-EC" smtClean="0"/>
              <a:t>17/6/2025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73A01DB-3B89-4F56-9998-E25A4E059F4E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25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AF46-9351-4DB0-BF67-1612B79FDD02}" type="datetimeFigureOut">
              <a:rPr lang="es-EC" smtClean="0"/>
              <a:t>17/6/2025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01DB-3B89-4F56-9998-E25A4E059F4E}" type="slidenum">
              <a:rPr lang="es-EC" smtClean="0"/>
              <a:t>‹Nº›</a:t>
            </a:fld>
            <a:endParaRPr lang="es-EC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02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AF46-9351-4DB0-BF67-1612B79FDD02}" type="datetimeFigureOut">
              <a:rPr lang="es-EC" smtClean="0"/>
              <a:t>17/6/2025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01DB-3B89-4F56-9998-E25A4E059F4E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72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AF46-9351-4DB0-BF67-1612B79FDD02}" type="datetimeFigureOut">
              <a:rPr lang="es-EC" smtClean="0"/>
              <a:t>17/6/2025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01DB-3B89-4F56-9998-E25A4E059F4E}" type="slidenum">
              <a:rPr lang="es-EC" smtClean="0"/>
              <a:t>‹Nº›</a:t>
            </a:fld>
            <a:endParaRPr lang="es-EC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42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AF46-9351-4DB0-BF67-1612B79FDD02}" type="datetimeFigureOut">
              <a:rPr lang="es-EC" smtClean="0"/>
              <a:t>17/6/2025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01DB-3B89-4F56-9998-E25A4E059F4E}" type="slidenum">
              <a:rPr lang="es-EC" smtClean="0"/>
              <a:t>‹Nº›</a:t>
            </a:fld>
            <a:endParaRPr lang="es-EC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10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AF46-9351-4DB0-BF67-1612B79FDD02}" type="datetimeFigureOut">
              <a:rPr lang="es-EC" smtClean="0"/>
              <a:t>17/6/2025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01DB-3B89-4F56-9998-E25A4E059F4E}" type="slidenum">
              <a:rPr lang="es-EC" smtClean="0"/>
              <a:t>‹Nº›</a:t>
            </a:fld>
            <a:endParaRPr lang="es-EC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AF46-9351-4DB0-BF67-1612B79FDD02}" type="datetimeFigureOut">
              <a:rPr lang="es-EC" smtClean="0"/>
              <a:t>17/6/2025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01DB-3B89-4F56-9998-E25A4E059F4E}" type="slidenum">
              <a:rPr lang="es-EC" smtClean="0"/>
              <a:t>‹Nº›</a:t>
            </a:fld>
            <a:endParaRPr lang="es-EC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7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AF46-9351-4DB0-BF67-1612B79FDD02}" type="datetimeFigureOut">
              <a:rPr lang="es-EC" smtClean="0"/>
              <a:t>17/6/2025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01DB-3B89-4F56-9998-E25A4E059F4E}" type="slidenum">
              <a:rPr lang="es-EC" smtClean="0"/>
              <a:t>‹Nº›</a:t>
            </a:fld>
            <a:endParaRPr lang="es-EC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51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AF46-9351-4DB0-BF67-1612B79FDD02}" type="datetimeFigureOut">
              <a:rPr lang="es-EC" smtClean="0"/>
              <a:t>17/6/2025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01DB-3B89-4F56-9998-E25A4E059F4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5865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4AF46-9351-4DB0-BF67-1612B79FDD02}" type="datetimeFigureOut">
              <a:rPr lang="es-EC" smtClean="0"/>
              <a:t>17/6/2025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01DB-3B89-4F56-9998-E25A4E059F4E}" type="slidenum">
              <a:rPr lang="es-EC" smtClean="0"/>
              <a:t>‹Nº›</a:t>
            </a:fld>
            <a:endParaRPr lang="es-EC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527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844AF46-9351-4DB0-BF67-1612B79FDD02}" type="datetimeFigureOut">
              <a:rPr lang="es-EC" smtClean="0"/>
              <a:t>17/6/2025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A01DB-3B89-4F56-9998-E25A4E059F4E}" type="slidenum">
              <a:rPr lang="es-EC" smtClean="0"/>
              <a:t>‹Nº›</a:t>
            </a:fld>
            <a:endParaRPr lang="es-EC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32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4AF46-9351-4DB0-BF67-1612B79FDD02}" type="datetimeFigureOut">
              <a:rPr lang="es-EC" smtClean="0"/>
              <a:t>17/6/2025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73A01DB-3B89-4F56-9998-E25A4E059F4E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74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es-es/foto/relacion-ventana-cerca-feliz-3865555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anoramosmejia.com.ar/que-es-la-escucha-activa-y-como-se-puede-aprender-la-escucha-activa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-nd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anoramosmejia.com.ar/como-se-desarrolla-la-empatia-decalogo-para-empresas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ianoramosmejia.com.ar/como-construir-o-entrenar-el-autoliderazgo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es-es/foto/foto-de-personas-conversando-3184285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nistraciondeliberativa.blogspot.com/2011/06/una-administracion-que-escucha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E547B-A6D6-167A-D4DD-22AFAD0FF0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dirty="0"/>
              <a:t>ESCUCHA ACTIVA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D76E4C-A09E-21CA-9777-24EB0743E6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/>
            <a:r>
              <a:rPr lang="es-EC" sz="7400" dirty="0"/>
              <a:t>Características, beneficios, técnicas</a:t>
            </a:r>
          </a:p>
          <a:p>
            <a:pPr algn="r"/>
            <a:endParaRPr lang="es-EC" dirty="0"/>
          </a:p>
          <a:p>
            <a:pPr algn="r"/>
            <a:endParaRPr lang="es-EC" dirty="0"/>
          </a:p>
          <a:p>
            <a:pPr algn="r"/>
            <a:r>
              <a:rPr lang="es-EC" sz="6400" dirty="0"/>
              <a:t>Tania Guffante Naranjo.</a:t>
            </a:r>
          </a:p>
        </p:txBody>
      </p:sp>
    </p:spTree>
    <p:extLst>
      <p:ext uri="{BB962C8B-B14F-4D97-AF65-F5344CB8AC3E}">
        <p14:creationId xmlns:p14="http://schemas.microsoft.com/office/powerpoint/2010/main" val="4245670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1CA4438-667D-9C77-F36D-99C468F2C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4239" y="1012462"/>
            <a:ext cx="8985152" cy="166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Ejercicio práctico: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Realizar un ejercicio en parejas para practicar la escucha activa.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Reflexión: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Reflexionar sobre la propia experiencia y los desafíos encontrados.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Compromiso: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Comprometerse a practicar la escucha activa en la vida diaria.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90081A-D2ED-6919-A91F-C145B0F97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sz="3200" dirty="0"/>
              <a:t>Practica la Escucha Activa</a:t>
            </a:r>
          </a:p>
        </p:txBody>
      </p:sp>
    </p:spTree>
    <p:extLst>
      <p:ext uri="{BB962C8B-B14F-4D97-AF65-F5344CB8AC3E}">
        <p14:creationId xmlns:p14="http://schemas.microsoft.com/office/powerpoint/2010/main" val="132176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9B119C-A438-C6E1-7CA4-998F06CA46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2157984"/>
            <a:ext cx="8637073" cy="1185745"/>
          </a:xfrm>
        </p:spPr>
        <p:txBody>
          <a:bodyPr/>
          <a:lstStyle/>
          <a:p>
            <a:r>
              <a:rPr lang="es-EC" dirty="0"/>
              <a:t>ESCUCHA SELECTIVA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75635D2-F2AB-A904-71EB-7BCE9C61E633}"/>
              </a:ext>
            </a:extLst>
          </p:cNvPr>
          <p:cNvSpPr txBox="1"/>
          <p:nvPr/>
        </p:nvSpPr>
        <p:spPr>
          <a:xfrm>
            <a:off x="2893266" y="4224314"/>
            <a:ext cx="8445293" cy="1394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escucha selectiva consiste en filtrar y centrarse en los fragmentos de información más relevantes de una conversación, dejando de lado los detalles secundarios o menos importantes. Para aplicarla de manera efectiva y comprender mejor los puntos clave, siga los siguientes pasos:</a:t>
            </a:r>
          </a:p>
        </p:txBody>
      </p:sp>
    </p:spTree>
    <p:extLst>
      <p:ext uri="{BB962C8B-B14F-4D97-AF65-F5344CB8AC3E}">
        <p14:creationId xmlns:p14="http://schemas.microsoft.com/office/powerpoint/2010/main" val="1097341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EE174-611B-7E61-B7E3-BE6FC8C81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B6894A9-D3CC-1DFD-2FF5-2D601F35BE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7239" y="1545862"/>
            <a:ext cx="9112161" cy="1668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 en una reunión laboral te interesa saber las fechas clave de un proyecto, enfoca tu escucha en los momentos en que se mencionan plazos, responsables y entregables, dejando en segundo plano los comentarios generales o discusiones menos relevantes.</a:t>
            </a: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1D8CFB-EEFD-7614-E0EB-3810F5FC5F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sz="3200" dirty="0"/>
              <a:t>Ejemplo:</a:t>
            </a:r>
          </a:p>
        </p:txBody>
      </p:sp>
    </p:spTree>
    <p:extLst>
      <p:ext uri="{BB962C8B-B14F-4D97-AF65-F5344CB8AC3E}">
        <p14:creationId xmlns:p14="http://schemas.microsoft.com/office/powerpoint/2010/main" val="521445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9CFA0-9B2B-2541-3F27-23E810159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20179"/>
            <a:ext cx="9603275" cy="1049235"/>
          </a:xfrm>
        </p:spPr>
        <p:txBody>
          <a:bodyPr/>
          <a:lstStyle/>
          <a:p>
            <a:r>
              <a:rPr lang="es-EC" dirty="0"/>
              <a:t>Pasos de la escucha selectiva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F0E0460-CB47-A32E-9079-FC0D21A7E4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570279"/>
              </p:ext>
            </p:extLst>
          </p:nvPr>
        </p:nvGraphicFramePr>
        <p:xfrm>
          <a:off x="-418403" y="826259"/>
          <a:ext cx="13728525" cy="5205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1925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C46C3-86FA-2E76-F304-B1C46BC6D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6D40BE3-E957-5D39-CB63-65C3D5F83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27239" y="1268863"/>
            <a:ext cx="8858161" cy="222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ES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escucha selectiva puede llevar a interpretaciones sesgadas si solo atiendes a lo que te interesa y descartas información relevante para el contexto general. Por eso, es recomendable combinarla con técnicas de escucha activa y, cuando sea necesario, validar lo escuchado con preguntas o resúmenes.</a:t>
            </a: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82BDCE-55B6-BDF8-1FDC-34F969317A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C" sz="3200" dirty="0"/>
              <a:t>Precaución:</a:t>
            </a:r>
          </a:p>
        </p:txBody>
      </p:sp>
    </p:spTree>
    <p:extLst>
      <p:ext uri="{BB962C8B-B14F-4D97-AF65-F5344CB8AC3E}">
        <p14:creationId xmlns:p14="http://schemas.microsoft.com/office/powerpoint/2010/main" val="328135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4567F-4E27-4CDA-65EC-BBE7E797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PREGUNTAS PARA RESOLVER</a:t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8B5A0F-B2B4-7998-6843-6A5A91817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dirty="0"/>
              <a:t>¿Qué señales no verbales debo observar para filtrar mejor los aspectos relevantes del mensaje?</a:t>
            </a:r>
          </a:p>
          <a:p>
            <a:r>
              <a:rPr lang="es-EC" dirty="0"/>
              <a:t>¿Cómo puedo distinguir entre gestos conscientes e inconscientes en otros?</a:t>
            </a:r>
          </a:p>
          <a:p>
            <a:r>
              <a:rPr lang="es-EC" dirty="0"/>
              <a:t>¿Qué cambios en la postura indican que alguien está ocultando su verdadera opinión?</a:t>
            </a:r>
          </a:p>
          <a:p>
            <a:r>
              <a:rPr lang="es-EC" dirty="0"/>
              <a:t>¿Cómo interpretar el contacto visual según diferentes culturas y contextos?</a:t>
            </a:r>
          </a:p>
          <a:p>
            <a:r>
              <a:rPr lang="es-EC" dirty="0"/>
              <a:t>¿Qué discrepancias entre palabras y lenguaje corporal me alertan sobre la sinceridad?</a:t>
            </a:r>
          </a:p>
          <a:p>
            <a:r>
              <a:rPr lang="es-EC" dirty="0"/>
              <a:t>¿De qué manera el tono de voz revela emociones que no se expresan verbalmente?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8698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1576B-2DF4-09B8-0CB9-DDCD90BE0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Importancia de Escuchar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4E41CA-796C-9E38-0F1B-82BC97DA59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75985" y="2771614"/>
            <a:ext cx="9240030" cy="212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 escucha activa es una habilidad esencial en la comunicación interpersonal.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Nos permite construir relaciones más sólidas y empáticas.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Mejora nuestra capacidad para resolver conflictos y tomar decisiones.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DEA8966-B042-81F1-499F-C7F63E334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98080" y="375666"/>
            <a:ext cx="3979672" cy="26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93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C00370F-A5EA-E990-699C-D4F5CF8AE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46176" y="228434"/>
            <a:ext cx="7044975" cy="335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 un proceso consciente y atento de recibir y comprender un mensaje.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 más allá de oír las palabras; implica prestar atención a los sentimientos y el contexto.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Busca construir un entendimiento mutuo y significativo.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FBABE0-DD57-4981-335B-EB49155A39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3200" dirty="0"/>
              <a:t>¿Qué es la Escucha Activa?</a:t>
            </a:r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73B6B17-BB96-000F-1E32-3C44990C4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91151" y="611444"/>
            <a:ext cx="4214884" cy="28239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05C520-1FA9-32A9-79AF-2253B257D837}"/>
              </a:ext>
            </a:extLst>
          </p:cNvPr>
          <p:cNvSpPr txBox="1"/>
          <p:nvPr/>
        </p:nvSpPr>
        <p:spPr>
          <a:xfrm>
            <a:off x="6998208" y="4011854"/>
            <a:ext cx="50048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>
                <a:hlinkClick r:id="rId3" tooltip="http://www.marianoramosmejia.com.ar/que-es-la-escucha-activa-y-como-se-puede-aprender-la-escucha-activa/"/>
              </a:rPr>
              <a:t>Esta foto</a:t>
            </a:r>
            <a:r>
              <a:rPr lang="es-EC" sz="900"/>
              <a:t> de Autor desconocido está bajo licencia </a:t>
            </a:r>
            <a:r>
              <a:rPr lang="es-EC" sz="900">
                <a:hlinkClick r:id="rId4" tooltip="https://creativecommons.org/licenses/by-nc-nd/3.0/"/>
              </a:rPr>
              <a:t>CC BY-NC-ND</a:t>
            </a:r>
            <a:endParaRPr lang="es-EC" sz="900"/>
          </a:p>
        </p:txBody>
      </p:sp>
    </p:spTree>
    <p:extLst>
      <p:ext uri="{BB962C8B-B14F-4D97-AF65-F5344CB8AC3E}">
        <p14:creationId xmlns:p14="http://schemas.microsoft.com/office/powerpoint/2010/main" val="165534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863C8-C018-D75E-95B6-B6E70653C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Características de la Escucha Activa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6A1BA95-5104-F4E5-5735-557AC28BEE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64607" y="1973518"/>
            <a:ext cx="7046977" cy="337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Atención plena: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Concentrarse en el momento presente y en lo que el otro está diciendo.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Empatía: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Ponerse en el lugar del otro y comprender sus sentimientos.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Respeto: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Valorar las opiniones y perspectivas de los demás, aunque no estemos de acuerdo.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Clarificación: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Pedir aclaraciones cuando sea necesario para asegurar la comprensión.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Parafraseo: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Repetir con tus propias palabras lo que has entendido para confirmar.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B21F589-FAD6-D4EE-D76C-52A988ACB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1959" y="2177796"/>
            <a:ext cx="4003853" cy="250240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068C89C-EC16-57DC-553C-2E26477037A7}"/>
              </a:ext>
            </a:extLst>
          </p:cNvPr>
          <p:cNvSpPr txBox="1"/>
          <p:nvPr/>
        </p:nvSpPr>
        <p:spPr>
          <a:xfrm>
            <a:off x="829055" y="4847666"/>
            <a:ext cx="38467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>
                <a:hlinkClick r:id="rId3" tooltip="http://www.marianoramosmejia.com.ar/como-se-desarrolla-la-empatia-decalogo-para-empresas/"/>
              </a:rPr>
              <a:t>Esta foto</a:t>
            </a:r>
            <a:r>
              <a:rPr lang="es-EC" sz="900"/>
              <a:t> de Autor desconocido está bajo licencia </a:t>
            </a:r>
            <a:r>
              <a:rPr lang="es-EC" sz="900">
                <a:hlinkClick r:id="rId4" tooltip="https://creativecommons.org/licenses/by-nc-nd/3.0/"/>
              </a:rPr>
              <a:t>CC BY-NC-ND</a:t>
            </a:r>
            <a:endParaRPr lang="es-EC" sz="900"/>
          </a:p>
        </p:txBody>
      </p:sp>
    </p:spTree>
    <p:extLst>
      <p:ext uri="{BB962C8B-B14F-4D97-AF65-F5344CB8AC3E}">
        <p14:creationId xmlns:p14="http://schemas.microsoft.com/office/powerpoint/2010/main" val="181683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7F5ECC9-3ABE-BFF3-A99B-DED592A8F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54238" y="604340"/>
            <a:ext cx="7848257" cy="27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Mejora las relaciones personales y profesionales.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Fomenta la resolución de conflictos.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Aumenta la confianza y el respeto mutuo.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Contribuye a un ambiente de trabajo más positivo.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Potencia el aprendizaje y el desarrollo personal.</a:t>
            </a:r>
            <a:r>
              <a:rPr kumimoji="0" lang="es-EC" altLang="es-EC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4729A-FDFC-E63A-C1AF-E2230511CB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Beneficios de la Escucha Activa</a:t>
            </a:r>
            <a:endParaRPr lang="es-EC" sz="32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53BBE56-8795-5D56-5D8F-20DBC23FD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33730" y="896112"/>
            <a:ext cx="4195390" cy="258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9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44C5E-090E-4640-E869-0A911D4FB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Técnicas para Mejorar la Escucha Activa (1)</a:t>
            </a:r>
            <a:endParaRPr lang="es-EC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E9DB072-D504-03C6-C777-E5D84ABD427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91712" y="2314021"/>
            <a:ext cx="7848041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Concentrarse en el hablante: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Mantener contacto visual y evitar distracciones.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Hacer preguntas abiertas: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Fomentar la conversación y obtener más información.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Parafrasear y resumir: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Demostrar que estás comprendiendo.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Evitar interrumpir: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Permitir que el hablante termine de expresar sus ideas.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Mostrar empatía: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Utilizar afirmaciones como "Entiendo lo que sientes" o "Eso debe ser difícil".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EB493A6-25EC-AEE4-E722-94BB3F62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8551" y="2201158"/>
            <a:ext cx="2946857" cy="28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8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EA652-A3E0-4C77-9579-DD4E59E31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6BC969-97B9-9571-A1A8-3919613A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Técnicas para Mejorar la Escucha Activa (2)</a:t>
            </a:r>
            <a:endParaRPr lang="es-EC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F92FE5-F732-6055-D4C9-55D0E952A1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33984" y="1259629"/>
            <a:ext cx="11005769" cy="543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Establecimiento de Normas de Escucha: </a:t>
            </a:r>
            <a:r>
              <a:rPr kumimoji="0" lang="es-ES" altLang="es-EC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Crear un conjunto de reglas que promuevan un ambiente propicio para la escucha activa.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Elimina el Ruido Externo: </a:t>
            </a:r>
            <a:r>
              <a:rPr kumimoji="0" lang="es-ES" altLang="es-EC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Asegúrate de que el entorno sea propicio para la conversación, minimizando distracciones como ruidos o interrupciones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Establece Contacto Visual: </a:t>
            </a:r>
            <a:r>
              <a:rPr kumimoji="0" lang="es-ES" altLang="es-EC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Mantener el contacto visual con el hablante demuestra interés y atención, lo que fomenta una mejor conexión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Escucha con Curiosidad: </a:t>
            </a:r>
            <a:r>
              <a:rPr kumimoji="0" lang="es-ES" altLang="es-EC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Practica escuchar con un interés genuino. Esto implica hacer preguntas que inviten al hablante a profundizar en sus pensamientos y sentimientos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C" sz="1600" b="1" dirty="0">
                <a:latin typeface="Arial" panose="020B0604020202020204" pitchFamily="34" charset="0"/>
              </a:rPr>
              <a:t>Silencio consciente: </a:t>
            </a:r>
            <a:r>
              <a:rPr lang="es-EC" sz="1600" dirty="0">
                <a:latin typeface="Arial" panose="020B0604020202020204" pitchFamily="34" charset="0"/>
              </a:rPr>
              <a:t>Permite pausas después de que la otra persona hable, evitando interrumpir y dando espacio para que amplíe su mensaje.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ES" altLang="es-EC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8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A6EBC2-128B-0298-EFA5-E4D235941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15731"/>
            <a:ext cx="10789919" cy="403740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Mantén una Buena Actitud: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Adopta una postura abierta y receptiva, evitando actitudes defensivas o críticas. Esto incluye sonreír y asentir durante la conversación.</a:t>
            </a:r>
          </a:p>
          <a:p>
            <a:pPr algn="just"/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Secciona la Información: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Organiza mentalmente lo que escuchas en partes manejables, lo que facilita la comprensión y retención del mensaje</a:t>
            </a:r>
          </a:p>
          <a:p>
            <a:pPr algn="just"/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Toma Notas: 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Anotar puntos clave puede ayudar a recordar detalles importantes y demostrar al hablante que valoras su mensaje</a:t>
            </a:r>
          </a:p>
          <a:p>
            <a:pPr algn="just"/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Aprovecha las Tecnologías Disponibles: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Utiliza herramientas tecnológicas, como grabaciones (con permiso), para revisar conversaciones importantes y mejorar tu comprensión</a:t>
            </a:r>
          </a:p>
          <a:p>
            <a:pPr algn="just"/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Refuerzo Positivo: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Anima al orador a continuar hablando utilizando palabras de apoyo como "claro" o "sí" para mostrar tu interés en lo que dice</a:t>
            </a:r>
          </a:p>
          <a:p>
            <a:pPr algn="just"/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Observa el Lenguaje Corporal:</a:t>
            </a:r>
            <a:r>
              <a:rPr lang="es-ES" sz="1700" dirty="0">
                <a:latin typeface="Arial" panose="020B0604020202020204" pitchFamily="34" charset="0"/>
                <a:cs typeface="Arial" panose="020B0604020202020204" pitchFamily="34" charset="0"/>
              </a:rPr>
              <a:t> Presta atención a las señales no verbales del hablante, ya que estas pueden ofrecer información adicional sobre sus emociones y sentimientos, “observa lo que se dice y cómo se dice”.</a:t>
            </a:r>
          </a:p>
          <a:p>
            <a:endParaRPr lang="es-ES" dirty="0"/>
          </a:p>
          <a:p>
            <a:endParaRPr lang="es-EC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E644F8E-5944-5832-CAC8-A7EC1FB8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804863"/>
            <a:ext cx="9604375" cy="1049337"/>
          </a:xfrm>
        </p:spPr>
        <p:txBody>
          <a:bodyPr/>
          <a:lstStyle/>
          <a:p>
            <a:r>
              <a:rPr lang="es-ES" dirty="0"/>
              <a:t>Técnicas para Mejorar la Escucha Activa (3)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3523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CCD05FC-0140-F338-61F6-A1F8373C3B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24257" y="74909"/>
            <a:ext cx="6803136" cy="346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Juicios de valor: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Evitar juzgar las opiniones o sentimientos de los demás.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Interrupciones: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Permitir que el hablante termine de expresar su idea.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Distracciones: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Minimizar las interrupciones y concentrarse en la conversación.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altLang="es-EC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Pensar en lo que vas a decir:</a:t>
            </a:r>
            <a:r>
              <a:rPr kumimoji="0" lang="es-EC" altLang="es-EC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Enfocarse en escuchar antes de responder.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57E334-A1AE-A7A6-D272-1181AD83D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32319" y="4004398"/>
            <a:ext cx="8630446" cy="1012929"/>
          </a:xfrm>
        </p:spPr>
        <p:txBody>
          <a:bodyPr>
            <a:normAutofit/>
          </a:bodyPr>
          <a:lstStyle/>
          <a:p>
            <a:r>
              <a:rPr lang="es-ES" sz="3200" dirty="0"/>
              <a:t>Obstáculos a la Escucha Activa</a:t>
            </a:r>
            <a:endParaRPr lang="es-EC" sz="3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51D401C-740C-D113-0CE5-A21BB0A56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24850" y="453302"/>
            <a:ext cx="3542498" cy="29756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27F4AED-68D8-6537-33E0-C874D2FD10EA}"/>
              </a:ext>
            </a:extLst>
          </p:cNvPr>
          <p:cNvSpPr txBox="1"/>
          <p:nvPr/>
        </p:nvSpPr>
        <p:spPr>
          <a:xfrm>
            <a:off x="8667349" y="3401821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>
                <a:hlinkClick r:id="rId3" tooltip="https://administraciondeliberativa.blogspot.com/2011/06/una-administracion-que-escucha.html"/>
              </a:rPr>
              <a:t>Esta foto</a:t>
            </a:r>
            <a:r>
              <a:rPr lang="es-EC" sz="900" dirty="0"/>
              <a:t> de Autor desconocido está bajo licencia </a:t>
            </a:r>
            <a:r>
              <a:rPr lang="es-EC" sz="900" dirty="0">
                <a:hlinkClick r:id="rId4" tooltip="https://creativecommons.org/licenses/by-sa/3.0/"/>
              </a:rPr>
              <a:t>CC BY-SA</a:t>
            </a:r>
            <a:endParaRPr lang="es-EC" sz="900" dirty="0"/>
          </a:p>
        </p:txBody>
      </p:sp>
    </p:spTree>
    <p:extLst>
      <p:ext uri="{BB962C8B-B14F-4D97-AF65-F5344CB8AC3E}">
        <p14:creationId xmlns:p14="http://schemas.microsoft.com/office/powerpoint/2010/main" val="83069914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FBD5139-0725-4E97-BFD7-3B5E76F5C4C7}">
  <we:reference id="wa200005566" version="3.0.0.2" store="es-ES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78</TotalTime>
  <Words>1131</Words>
  <Application>Microsoft Office PowerPoint</Application>
  <PresentationFormat>Panorámica</PresentationFormat>
  <Paragraphs>85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Symbol</vt:lpstr>
      <vt:lpstr>Galería</vt:lpstr>
      <vt:lpstr>ESCUCHA ACTIVA</vt:lpstr>
      <vt:lpstr>Importancia de Escuchar</vt:lpstr>
      <vt:lpstr> Es un proceso consciente y atento de recibir y comprender un mensaje.  Va más allá de oír las palabras; implica prestar atención a los sentimientos y el contexto.  Busca construir un entendimiento mutuo y significativo. </vt:lpstr>
      <vt:lpstr>Características de la Escucha Activa</vt:lpstr>
      <vt:lpstr>Mejora las relaciones personales y profesionales.  Fomenta la resolución de conflictos.  Aumenta la confianza y el respeto mutuo.  Contribuye a un ambiente de trabajo más positivo.  Potencia el aprendizaje y el desarrollo personal. </vt:lpstr>
      <vt:lpstr>Técnicas para Mejorar la Escucha Activa (1)</vt:lpstr>
      <vt:lpstr>Técnicas para Mejorar la Escucha Activa (2)</vt:lpstr>
      <vt:lpstr>Técnicas para Mejorar la Escucha Activa (3)</vt:lpstr>
      <vt:lpstr>Juicios de valor: Evitar juzgar las opiniones o sentimientos de los demás.  Interrupciones: Permitir que el hablante termine de expresar su idea.  Distracciones: Minimizar las interrupciones y concentrarse en la conversación.  Pensar en lo que vas a decir: Enfocarse en escuchar antes de responder. </vt:lpstr>
      <vt:lpstr>Ejercicio práctico: Realizar un ejercicio en parejas para practicar la escucha activa.  Reflexión: Reflexionar sobre la propia experiencia y los desafíos encontrados.  Compromiso: Comprometerse a practicar la escucha activa en la vida diaria. </vt:lpstr>
      <vt:lpstr>ESCUCHA SELECTIVA</vt:lpstr>
      <vt:lpstr>Si en una reunión laboral te interesa saber las fechas clave de un proyecto, enfoca tu escucha en los momentos en que se mencionan plazos, responsables y entregables, dejando en segundo plano los comentarios generales o discusiones menos relevantes.</vt:lpstr>
      <vt:lpstr>Pasos de la escucha selectiva</vt:lpstr>
      <vt:lpstr>La escucha selectiva puede llevar a interpretaciones sesgadas si solo atiendes a lo que te interesa y descartas información relevante para el contexto general. Por eso, es recomendable combinarla con técnicas de escucha activa y, cuando sea necesario, validar lo escuchado con preguntas o resúmenes.</vt:lpstr>
      <vt:lpstr>PREGUNTAS PARA RESOLVER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Anónimo</dc:creator>
  <cp:lastModifiedBy>Anónimo</cp:lastModifiedBy>
  <cp:revision>6</cp:revision>
  <dcterms:created xsi:type="dcterms:W3CDTF">2024-12-09T17:16:33Z</dcterms:created>
  <dcterms:modified xsi:type="dcterms:W3CDTF">2025-06-17T16:56:04Z</dcterms:modified>
</cp:coreProperties>
</file>