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2"/>
  </p:notesMasterIdLst>
  <p:sldIdLst>
    <p:sldId id="313" r:id="rId3"/>
    <p:sldId id="3490" r:id="rId4"/>
    <p:sldId id="3491" r:id="rId5"/>
    <p:sldId id="3492" r:id="rId6"/>
    <p:sldId id="3493" r:id="rId7"/>
    <p:sldId id="3494" r:id="rId8"/>
    <p:sldId id="3495" r:id="rId9"/>
    <p:sldId id="3496" r:id="rId10"/>
    <p:sldId id="280" r:id="rId11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Nixie One" panose="020B0604020202020204" charset="0"/>
      <p:regular r:id="rId22"/>
    </p:embeddedFont>
    <p:embeddedFont>
      <p:font typeface="Open Sans Light" panose="020B0306030504020204" pitchFamily="34" charset="0"/>
      <p:regular r:id="rId23"/>
      <p:italic r:id="rId24"/>
    </p:embeddedFont>
    <p:embeddedFont>
      <p:font typeface="Roboto Slab" panose="020B0604020202020204" charset="0"/>
      <p:regular r:id="rId25"/>
      <p:bold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F2"/>
    <a:srgbClr val="1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288822-8F34-46F1-93C9-751A28C41D54}">
  <a:tblStyle styleId="{C3288822-8F34-46F1-93C9-751A28C41D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440DB-566B-4E16-9C0C-50E8EDD17415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D4945EB-5013-4D79-A6EC-9E16A6220BBD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sz="1200" dirty="0">
              <a:latin typeface="Arial" charset="0"/>
            </a:rPr>
            <a:t>Viabilizar, armonizar e integrar las necesidades y objetivos de la empresa y de quienes forman la empresa.</a:t>
          </a:r>
          <a:endParaRPr lang="es-EC" sz="1200" dirty="0">
            <a:latin typeface="Comic Sans MS" panose="030F0702030302020204" pitchFamily="66" charset="0"/>
          </a:endParaRPr>
        </a:p>
      </dgm:t>
    </dgm:pt>
    <dgm:pt modelId="{F8A46EC2-7496-4548-94BA-A8AFD90DE704}" type="parTrans" cxnId="{6FFD700C-7EE2-4789-BDB3-1B0E857E14F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D7A7F50-2782-49DE-BCB8-F91BE20DE2DA}" type="sibTrans" cxnId="{6FFD700C-7EE2-4789-BDB3-1B0E857E14F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7BF4613-8F5A-4E00-AACA-0962B008DA1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200" dirty="0">
              <a:latin typeface="Arial" charset="0"/>
            </a:rPr>
            <a:t>Siempre que el riesgo lo permita, poner los conflictos, fricciones y tensiones "sobre la mesa" y tratarlos de modo directo, racional y constructivo.</a:t>
          </a:r>
          <a:endParaRPr lang="es-EC" sz="1200" dirty="0">
            <a:latin typeface="Comic Sans MS" panose="030F0702030302020204" pitchFamily="66" charset="0"/>
          </a:endParaRPr>
        </a:p>
      </dgm:t>
    </dgm:pt>
    <dgm:pt modelId="{C27B9BCF-DAAF-4C36-B683-FBF8B97358DF}" type="parTrans" cxnId="{39002FC3-96EF-47AC-96E4-0C76B9B4E67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7DA4B325-D6CE-4E52-B75F-626837D0BC78}" type="sibTrans" cxnId="{39002FC3-96EF-47AC-96E4-0C76B9B4E67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FE1909CC-8D3C-418C-9781-88C2EDBB81A9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sz="1200" dirty="0">
              <a:latin typeface="Arial" charset="0"/>
            </a:rPr>
            <a:t>Despertar o estimular la necesidad de establecer objetivos, metas y fines que, siempre que sea posible, estén cuantificados y bien calificados que orienten la programación de actividades y evaluación de los desempeños de sectores, grupos e individuos.</a:t>
          </a:r>
          <a:endParaRPr lang="es-EC" sz="1200" dirty="0">
            <a:latin typeface="Comic Sans MS" panose="030F0702030302020204" pitchFamily="66" charset="0"/>
          </a:endParaRPr>
        </a:p>
      </dgm:t>
    </dgm:pt>
    <dgm:pt modelId="{F113916D-FBAE-4063-9301-E22347016FCD}" type="parTrans" cxnId="{1EBB87DD-1409-418B-A028-680FFA6DF987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667FBCC3-29B7-4348-BF9D-2F38CFD39217}" type="sibTrans" cxnId="{1EBB87DD-1409-418B-A028-680FFA6DF987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584645BC-C4EE-4FCF-8932-C85127EAAEC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200" dirty="0">
              <a:latin typeface="Arial" charset="0"/>
            </a:rPr>
            <a:t>Desarrollar la organización a través del desarrollo de los individuos.</a:t>
          </a:r>
          <a:endParaRPr lang="es-EC" sz="1200" dirty="0">
            <a:latin typeface="Comic Sans MS" panose="030F0702030302020204" pitchFamily="66" charset="0"/>
          </a:endParaRPr>
        </a:p>
      </dgm:t>
    </dgm:pt>
    <dgm:pt modelId="{42EE6B4F-D0E4-4A87-9244-AEEFAB166F36}" type="parTrans" cxnId="{1C332A9D-05B6-47ED-B0A6-29706D8CC76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E35B8EA-68C3-401F-84A1-D621A3B3DB14}" type="sibTrans" cxnId="{1C332A9D-05B6-47ED-B0A6-29706D8CC76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F4F00032-0ECD-4A12-A651-F9BD16FE4411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dirty="0">
              <a:latin typeface="Arial" charset="0"/>
            </a:rPr>
            <a:t>Compatibilizar y optimizar metas, recursos, estructuras, procedimientos y comportamientos..</a:t>
          </a:r>
          <a:endParaRPr lang="es-EC" dirty="0">
            <a:latin typeface="Comic Sans MS" panose="030F0702030302020204" pitchFamily="66" charset="0"/>
          </a:endParaRPr>
        </a:p>
      </dgm:t>
    </dgm:pt>
    <dgm:pt modelId="{8B27945C-5CA5-4C45-A4C6-DC531209145B}" type="parTrans" cxnId="{DC8F6A0F-74CF-4580-9C89-9FF8C4CB3811}">
      <dgm:prSet/>
      <dgm:spPr/>
      <dgm:t>
        <a:bodyPr/>
        <a:lstStyle/>
        <a:p>
          <a:endParaRPr lang="es-EC"/>
        </a:p>
      </dgm:t>
    </dgm:pt>
    <dgm:pt modelId="{2F755193-CF16-4400-8E9F-B15BB9CBEE3D}" type="sibTrans" cxnId="{DC8F6A0F-74CF-4580-9C89-9FF8C4CB3811}">
      <dgm:prSet/>
      <dgm:spPr/>
      <dgm:t>
        <a:bodyPr/>
        <a:lstStyle/>
        <a:p>
          <a:endParaRPr lang="es-EC"/>
        </a:p>
      </dgm:t>
    </dgm:pt>
    <dgm:pt modelId="{94A17090-FCAB-426B-B63F-A88ACCA37FE9}">
      <dgm:prSet phldrT="[Texto]"/>
      <dgm:spPr/>
      <dgm:t>
        <a:bodyPr/>
        <a:lstStyle/>
        <a:p>
          <a:r>
            <a:rPr lang="es-ES" dirty="0">
              <a:latin typeface="Arial" charset="0"/>
            </a:rPr>
            <a:t>Perfeccionar el sistema y los procesos de información y comunicación..</a:t>
          </a:r>
          <a:endParaRPr lang="es-EC" dirty="0">
            <a:latin typeface="Comic Sans MS" panose="030F0702030302020204" pitchFamily="66" charset="0"/>
          </a:endParaRPr>
        </a:p>
      </dgm:t>
    </dgm:pt>
    <dgm:pt modelId="{C541955F-70E1-4263-AAB3-265F8DBAA96D}" type="parTrans" cxnId="{12619FE7-CA15-422A-8412-09108D2BA7E7}">
      <dgm:prSet/>
      <dgm:spPr/>
      <dgm:t>
        <a:bodyPr/>
        <a:lstStyle/>
        <a:p>
          <a:endParaRPr lang="es-EC"/>
        </a:p>
      </dgm:t>
    </dgm:pt>
    <dgm:pt modelId="{E0B9A9ED-80AC-4DC6-8F93-512116312153}" type="sibTrans" cxnId="{12619FE7-CA15-422A-8412-09108D2BA7E7}">
      <dgm:prSet/>
      <dgm:spPr/>
      <dgm:t>
        <a:bodyPr/>
        <a:lstStyle/>
        <a:p>
          <a:endParaRPr lang="es-EC"/>
        </a:p>
      </dgm:t>
    </dgm:pt>
    <dgm:pt modelId="{626B61A7-16B6-41D4-BD68-A44F1DA200B6}" type="pres">
      <dgm:prSet presAssocID="{1D5440DB-566B-4E16-9C0C-50E8EDD17415}" presName="linear" presStyleCnt="0">
        <dgm:presLayoutVars>
          <dgm:dir/>
          <dgm:animLvl val="lvl"/>
          <dgm:resizeHandles val="exact"/>
        </dgm:presLayoutVars>
      </dgm:prSet>
      <dgm:spPr/>
    </dgm:pt>
    <dgm:pt modelId="{CD1900E6-A978-4780-B1F7-D329D7015241}" type="pres">
      <dgm:prSet presAssocID="{CD4945EB-5013-4D79-A6EC-9E16A6220BBD}" presName="parentLin" presStyleCnt="0"/>
      <dgm:spPr/>
    </dgm:pt>
    <dgm:pt modelId="{8F97F779-DA98-4316-85BB-1385D1E47465}" type="pres">
      <dgm:prSet presAssocID="{CD4945EB-5013-4D79-A6EC-9E16A6220BBD}" presName="parentLeftMargin" presStyleLbl="node1" presStyleIdx="0" presStyleCnt="6"/>
      <dgm:spPr/>
    </dgm:pt>
    <dgm:pt modelId="{710D165B-83EC-4F60-BF23-F1064C0DC569}" type="pres">
      <dgm:prSet presAssocID="{CD4945EB-5013-4D79-A6EC-9E16A6220BBD}" presName="parentText" presStyleLbl="node1" presStyleIdx="0" presStyleCnt="6" custScaleX="137893" custScaleY="203634" custLinFactNeighborX="8885">
        <dgm:presLayoutVars>
          <dgm:chMax val="0"/>
          <dgm:bulletEnabled val="1"/>
        </dgm:presLayoutVars>
      </dgm:prSet>
      <dgm:spPr/>
    </dgm:pt>
    <dgm:pt modelId="{11A9DC8D-0B78-46ED-ADFC-097DA1736D24}" type="pres">
      <dgm:prSet presAssocID="{CD4945EB-5013-4D79-A6EC-9E16A6220BBD}" presName="negativeSpace" presStyleCnt="0"/>
      <dgm:spPr/>
    </dgm:pt>
    <dgm:pt modelId="{45938247-6150-4227-BE10-970D60ED11CA}" type="pres">
      <dgm:prSet presAssocID="{CD4945EB-5013-4D79-A6EC-9E16A6220BBD}" presName="childText" presStyleLbl="conFgAcc1" presStyleIdx="0" presStyleCnt="6">
        <dgm:presLayoutVars>
          <dgm:bulletEnabled val="1"/>
        </dgm:presLayoutVars>
      </dgm:prSet>
      <dgm:spPr/>
    </dgm:pt>
    <dgm:pt modelId="{303D8EB6-7551-465F-AC7D-2DD1FF5A5111}" type="pres">
      <dgm:prSet presAssocID="{2D7A7F50-2782-49DE-BCB8-F91BE20DE2DA}" presName="spaceBetweenRectangles" presStyleCnt="0"/>
      <dgm:spPr/>
    </dgm:pt>
    <dgm:pt modelId="{B7995066-D23C-4C91-ABAD-E6EB9E1198CE}" type="pres">
      <dgm:prSet presAssocID="{A7BF4613-8F5A-4E00-AACA-0962B008DA15}" presName="parentLin" presStyleCnt="0"/>
      <dgm:spPr/>
    </dgm:pt>
    <dgm:pt modelId="{48DEB55D-5B12-4112-9E74-9C00441165AF}" type="pres">
      <dgm:prSet presAssocID="{A7BF4613-8F5A-4E00-AACA-0962B008DA15}" presName="parentLeftMargin" presStyleLbl="node1" presStyleIdx="0" presStyleCnt="6"/>
      <dgm:spPr/>
    </dgm:pt>
    <dgm:pt modelId="{9606ECC5-B7F3-420C-A3F4-7F3CB2A18C23}" type="pres">
      <dgm:prSet presAssocID="{A7BF4613-8F5A-4E00-AACA-0962B008DA15}" presName="parentText" presStyleLbl="node1" presStyleIdx="1" presStyleCnt="6" custScaleX="139474" custScaleY="176699">
        <dgm:presLayoutVars>
          <dgm:chMax val="0"/>
          <dgm:bulletEnabled val="1"/>
        </dgm:presLayoutVars>
      </dgm:prSet>
      <dgm:spPr/>
    </dgm:pt>
    <dgm:pt modelId="{DED14E86-2A54-4480-AE71-5EDFEEC114F3}" type="pres">
      <dgm:prSet presAssocID="{A7BF4613-8F5A-4E00-AACA-0962B008DA15}" presName="negativeSpace" presStyleCnt="0"/>
      <dgm:spPr/>
    </dgm:pt>
    <dgm:pt modelId="{C88AB682-8429-4FE3-9A0E-3AAF98F7F7F2}" type="pres">
      <dgm:prSet presAssocID="{A7BF4613-8F5A-4E00-AACA-0962B008DA15}" presName="childText" presStyleLbl="conFgAcc1" presStyleIdx="1" presStyleCnt="6">
        <dgm:presLayoutVars>
          <dgm:bulletEnabled val="1"/>
        </dgm:presLayoutVars>
      </dgm:prSet>
      <dgm:spPr/>
    </dgm:pt>
    <dgm:pt modelId="{59C164E7-C6B1-4516-B65C-1E0532B7D220}" type="pres">
      <dgm:prSet presAssocID="{7DA4B325-D6CE-4E52-B75F-626837D0BC78}" presName="spaceBetweenRectangles" presStyleCnt="0"/>
      <dgm:spPr/>
    </dgm:pt>
    <dgm:pt modelId="{220EE877-C244-44C8-B358-3ECFBD7F3A6C}" type="pres">
      <dgm:prSet presAssocID="{FE1909CC-8D3C-418C-9781-88C2EDBB81A9}" presName="parentLin" presStyleCnt="0"/>
      <dgm:spPr/>
    </dgm:pt>
    <dgm:pt modelId="{503A7C7B-C91F-4575-A9C5-9E39667A1875}" type="pres">
      <dgm:prSet presAssocID="{FE1909CC-8D3C-418C-9781-88C2EDBB81A9}" presName="parentLeftMargin" presStyleLbl="node1" presStyleIdx="1" presStyleCnt="6"/>
      <dgm:spPr/>
    </dgm:pt>
    <dgm:pt modelId="{AAE925D3-C426-4E1F-BEAD-546A1D3B609A}" type="pres">
      <dgm:prSet presAssocID="{FE1909CC-8D3C-418C-9781-88C2EDBB81A9}" presName="parentText" presStyleLbl="node1" presStyleIdx="2" presStyleCnt="6" custScaleX="139026" custScaleY="315452" custLinFactNeighborX="-9461" custLinFactNeighborY="4477">
        <dgm:presLayoutVars>
          <dgm:chMax val="0"/>
          <dgm:bulletEnabled val="1"/>
        </dgm:presLayoutVars>
      </dgm:prSet>
      <dgm:spPr/>
    </dgm:pt>
    <dgm:pt modelId="{FED2B330-5173-44B0-A2C3-1300266E34E2}" type="pres">
      <dgm:prSet presAssocID="{FE1909CC-8D3C-418C-9781-88C2EDBB81A9}" presName="negativeSpace" presStyleCnt="0"/>
      <dgm:spPr/>
    </dgm:pt>
    <dgm:pt modelId="{3F440145-8207-4047-A46F-6BD49CCB5E14}" type="pres">
      <dgm:prSet presAssocID="{FE1909CC-8D3C-418C-9781-88C2EDBB81A9}" presName="childText" presStyleLbl="conFgAcc1" presStyleIdx="2" presStyleCnt="6">
        <dgm:presLayoutVars>
          <dgm:bulletEnabled val="1"/>
        </dgm:presLayoutVars>
      </dgm:prSet>
      <dgm:spPr/>
    </dgm:pt>
    <dgm:pt modelId="{B3B38A2E-0257-43F7-8AB4-9BDE6149F1B2}" type="pres">
      <dgm:prSet presAssocID="{667FBCC3-29B7-4348-BF9D-2F38CFD39217}" presName="spaceBetweenRectangles" presStyleCnt="0"/>
      <dgm:spPr/>
    </dgm:pt>
    <dgm:pt modelId="{2DE8DA38-B2A9-4355-A228-92F0964F7700}" type="pres">
      <dgm:prSet presAssocID="{584645BC-C4EE-4FCF-8932-C85127EAAECE}" presName="parentLin" presStyleCnt="0"/>
      <dgm:spPr/>
    </dgm:pt>
    <dgm:pt modelId="{23428487-7F77-4E84-B550-E4D5A8FC6B4F}" type="pres">
      <dgm:prSet presAssocID="{584645BC-C4EE-4FCF-8932-C85127EAAECE}" presName="parentLeftMargin" presStyleLbl="node1" presStyleIdx="2" presStyleCnt="6" custScaleX="135461"/>
      <dgm:spPr/>
    </dgm:pt>
    <dgm:pt modelId="{210E2B3D-4B9B-4FCF-8C30-FE1E57BD4C53}" type="pres">
      <dgm:prSet presAssocID="{584645BC-C4EE-4FCF-8932-C85127EAAECE}" presName="parentText" presStyleLbl="node1" presStyleIdx="3" presStyleCnt="6" custScaleX="158928" custScaleY="133733" custLinFactNeighborX="866" custLinFactNeighborY="12223">
        <dgm:presLayoutVars>
          <dgm:chMax val="0"/>
          <dgm:bulletEnabled val="1"/>
        </dgm:presLayoutVars>
      </dgm:prSet>
      <dgm:spPr/>
    </dgm:pt>
    <dgm:pt modelId="{87608587-15ED-4A80-BC9C-B68793EC27D1}" type="pres">
      <dgm:prSet presAssocID="{584645BC-C4EE-4FCF-8932-C85127EAAECE}" presName="negativeSpace" presStyleCnt="0"/>
      <dgm:spPr/>
    </dgm:pt>
    <dgm:pt modelId="{7C54F1BA-E2D0-4103-8DD3-9B9016DF4DFE}" type="pres">
      <dgm:prSet presAssocID="{584645BC-C4EE-4FCF-8932-C85127EAAECE}" presName="childText" presStyleLbl="conFgAcc1" presStyleIdx="3" presStyleCnt="6" custLinFactY="32455" custLinFactNeighborY="100000">
        <dgm:presLayoutVars>
          <dgm:bulletEnabled val="1"/>
        </dgm:presLayoutVars>
      </dgm:prSet>
      <dgm:spPr/>
    </dgm:pt>
    <dgm:pt modelId="{5421EE11-8B9A-4B39-9AED-9EDB4FE5E825}" type="pres">
      <dgm:prSet presAssocID="{2E35B8EA-68C3-401F-84A1-D621A3B3DB14}" presName="spaceBetweenRectangles" presStyleCnt="0"/>
      <dgm:spPr/>
    </dgm:pt>
    <dgm:pt modelId="{630428DD-0E99-4DDE-98E2-798C4466FEDD}" type="pres">
      <dgm:prSet presAssocID="{F4F00032-0ECD-4A12-A651-F9BD16FE4411}" presName="parentLin" presStyleCnt="0"/>
      <dgm:spPr/>
    </dgm:pt>
    <dgm:pt modelId="{D64D19F2-8AB0-4113-91F2-8496CA65A88D}" type="pres">
      <dgm:prSet presAssocID="{F4F00032-0ECD-4A12-A651-F9BD16FE4411}" presName="parentLeftMargin" presStyleLbl="node1" presStyleIdx="3" presStyleCnt="6" custScaleX="133333" custScaleY="249138" custLinFactNeighborX="-44834" custLinFactNeighborY="19705"/>
      <dgm:spPr/>
    </dgm:pt>
    <dgm:pt modelId="{8734443A-9E98-4095-AEC4-57A2D769C702}" type="pres">
      <dgm:prSet presAssocID="{F4F00032-0ECD-4A12-A651-F9BD16FE4411}" presName="parentText" presStyleLbl="node1" presStyleIdx="4" presStyleCnt="6" custScaleX="142857" custScaleY="128459" custLinFactNeighborX="-5489" custLinFactNeighborY="799">
        <dgm:presLayoutVars>
          <dgm:chMax val="0"/>
          <dgm:bulletEnabled val="1"/>
        </dgm:presLayoutVars>
      </dgm:prSet>
      <dgm:spPr/>
    </dgm:pt>
    <dgm:pt modelId="{C4CD992F-724B-42F1-AED9-AD230EC08AB4}" type="pres">
      <dgm:prSet presAssocID="{F4F00032-0ECD-4A12-A651-F9BD16FE4411}" presName="negativeSpace" presStyleCnt="0"/>
      <dgm:spPr/>
    </dgm:pt>
    <dgm:pt modelId="{A4D2EEE2-3FD8-44C4-AEA5-2974D3CE88F7}" type="pres">
      <dgm:prSet presAssocID="{F4F00032-0ECD-4A12-A651-F9BD16FE4411}" presName="childText" presStyleLbl="conFgAcc1" presStyleIdx="4" presStyleCnt="6">
        <dgm:presLayoutVars>
          <dgm:bulletEnabled val="1"/>
        </dgm:presLayoutVars>
      </dgm:prSet>
      <dgm:spPr/>
    </dgm:pt>
    <dgm:pt modelId="{573DCA44-207A-4129-9D23-81BE1734AEA4}" type="pres">
      <dgm:prSet presAssocID="{2F755193-CF16-4400-8E9F-B15BB9CBEE3D}" presName="spaceBetweenRectangles" presStyleCnt="0"/>
      <dgm:spPr/>
    </dgm:pt>
    <dgm:pt modelId="{5D905806-C2A6-4E75-A1EB-C4AC7AA8E8B5}" type="pres">
      <dgm:prSet presAssocID="{94A17090-FCAB-426B-B63F-A88ACCA37FE9}" presName="parentLin" presStyleCnt="0"/>
      <dgm:spPr/>
    </dgm:pt>
    <dgm:pt modelId="{6F34A2FA-3FD6-4CE4-BA14-FEF51B0B07F0}" type="pres">
      <dgm:prSet presAssocID="{94A17090-FCAB-426B-B63F-A88ACCA37FE9}" presName="parentLeftMargin" presStyleLbl="node1" presStyleIdx="4" presStyleCnt="6" custScaleX="133333" custScaleY="249138" custLinFactNeighborX="-44834" custLinFactNeighborY="19705"/>
      <dgm:spPr/>
    </dgm:pt>
    <dgm:pt modelId="{E2401B45-B491-43BA-9674-7B8B178E9491}" type="pres">
      <dgm:prSet presAssocID="{94A17090-FCAB-426B-B63F-A88ACCA37FE9}" presName="parentText" presStyleLbl="node1" presStyleIdx="5" presStyleCnt="6" custScaleX="142857">
        <dgm:presLayoutVars>
          <dgm:chMax val="0"/>
          <dgm:bulletEnabled val="1"/>
        </dgm:presLayoutVars>
      </dgm:prSet>
      <dgm:spPr/>
    </dgm:pt>
    <dgm:pt modelId="{2CE60B8C-6A1C-49A9-90C2-5A80C9142726}" type="pres">
      <dgm:prSet presAssocID="{94A17090-FCAB-426B-B63F-A88ACCA37FE9}" presName="negativeSpace" presStyleCnt="0"/>
      <dgm:spPr/>
    </dgm:pt>
    <dgm:pt modelId="{C253B12F-C63E-40C5-A7A2-DCE18A7D81D4}" type="pres">
      <dgm:prSet presAssocID="{94A17090-FCAB-426B-B63F-A88ACCA37FE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FFD700C-7EE2-4789-BDB3-1B0E857E14FE}" srcId="{1D5440DB-566B-4E16-9C0C-50E8EDD17415}" destId="{CD4945EB-5013-4D79-A6EC-9E16A6220BBD}" srcOrd="0" destOrd="0" parTransId="{F8A46EC2-7496-4548-94BA-A8AFD90DE704}" sibTransId="{2D7A7F50-2782-49DE-BCB8-F91BE20DE2DA}"/>
    <dgm:cxn modelId="{DC8F6A0F-74CF-4580-9C89-9FF8C4CB3811}" srcId="{1D5440DB-566B-4E16-9C0C-50E8EDD17415}" destId="{F4F00032-0ECD-4A12-A651-F9BD16FE4411}" srcOrd="4" destOrd="0" parTransId="{8B27945C-5CA5-4C45-A4C6-DC531209145B}" sibTransId="{2F755193-CF16-4400-8E9F-B15BB9CBEE3D}"/>
    <dgm:cxn modelId="{22569822-AA3E-49D3-A879-CD179E5135AA}" type="presOf" srcId="{1D5440DB-566B-4E16-9C0C-50E8EDD17415}" destId="{626B61A7-16B6-41D4-BD68-A44F1DA200B6}" srcOrd="0" destOrd="0" presId="urn:microsoft.com/office/officeart/2005/8/layout/list1"/>
    <dgm:cxn modelId="{76757E4A-1F8B-4F27-90FA-51E0647A3D6F}" type="presOf" srcId="{FE1909CC-8D3C-418C-9781-88C2EDBB81A9}" destId="{AAE925D3-C426-4E1F-BEAD-546A1D3B609A}" srcOrd="1" destOrd="0" presId="urn:microsoft.com/office/officeart/2005/8/layout/list1"/>
    <dgm:cxn modelId="{55F8986A-EA9C-4BBC-B7AE-8AA704343580}" type="presOf" srcId="{A7BF4613-8F5A-4E00-AACA-0962B008DA15}" destId="{48DEB55D-5B12-4112-9E74-9C00441165AF}" srcOrd="0" destOrd="0" presId="urn:microsoft.com/office/officeart/2005/8/layout/list1"/>
    <dgm:cxn modelId="{EE58CC58-7C41-44C0-9459-6EF8212555EF}" type="presOf" srcId="{94A17090-FCAB-426B-B63F-A88ACCA37FE9}" destId="{6F34A2FA-3FD6-4CE4-BA14-FEF51B0B07F0}" srcOrd="0" destOrd="0" presId="urn:microsoft.com/office/officeart/2005/8/layout/list1"/>
    <dgm:cxn modelId="{1077E091-8D7E-4B90-BC51-6ADD609AB837}" type="presOf" srcId="{F4F00032-0ECD-4A12-A651-F9BD16FE4411}" destId="{D64D19F2-8AB0-4113-91F2-8496CA65A88D}" srcOrd="0" destOrd="0" presId="urn:microsoft.com/office/officeart/2005/8/layout/list1"/>
    <dgm:cxn modelId="{1C332A9D-05B6-47ED-B0A6-29706D8CC76A}" srcId="{1D5440DB-566B-4E16-9C0C-50E8EDD17415}" destId="{584645BC-C4EE-4FCF-8932-C85127EAAECE}" srcOrd="3" destOrd="0" parTransId="{42EE6B4F-D0E4-4A87-9244-AEEFAB166F36}" sibTransId="{2E35B8EA-68C3-401F-84A1-D621A3B3DB14}"/>
    <dgm:cxn modelId="{701083A9-C5EF-42D8-A3B0-D0DBB6768281}" type="presOf" srcId="{A7BF4613-8F5A-4E00-AACA-0962B008DA15}" destId="{9606ECC5-B7F3-420C-A3F4-7F3CB2A18C23}" srcOrd="1" destOrd="0" presId="urn:microsoft.com/office/officeart/2005/8/layout/list1"/>
    <dgm:cxn modelId="{B09065B2-460D-4D34-82DB-90A7EB550DEC}" type="presOf" srcId="{CD4945EB-5013-4D79-A6EC-9E16A6220BBD}" destId="{8F97F779-DA98-4316-85BB-1385D1E47465}" srcOrd="0" destOrd="0" presId="urn:microsoft.com/office/officeart/2005/8/layout/list1"/>
    <dgm:cxn modelId="{39002FC3-96EF-47AC-96E4-0C76B9B4E67E}" srcId="{1D5440DB-566B-4E16-9C0C-50E8EDD17415}" destId="{A7BF4613-8F5A-4E00-AACA-0962B008DA15}" srcOrd="1" destOrd="0" parTransId="{C27B9BCF-DAAF-4C36-B683-FBF8B97358DF}" sibTransId="{7DA4B325-D6CE-4E52-B75F-626837D0BC78}"/>
    <dgm:cxn modelId="{53BF34CF-3528-41E9-A54B-1FBD2566B794}" type="presOf" srcId="{F4F00032-0ECD-4A12-A651-F9BD16FE4411}" destId="{8734443A-9E98-4095-AEC4-57A2D769C702}" srcOrd="1" destOrd="0" presId="urn:microsoft.com/office/officeart/2005/8/layout/list1"/>
    <dgm:cxn modelId="{3F30B3DB-310C-44D0-9508-60E3186A38D1}" type="presOf" srcId="{94A17090-FCAB-426B-B63F-A88ACCA37FE9}" destId="{E2401B45-B491-43BA-9674-7B8B178E9491}" srcOrd="1" destOrd="0" presId="urn:microsoft.com/office/officeart/2005/8/layout/list1"/>
    <dgm:cxn modelId="{1EBB87DD-1409-418B-A028-680FFA6DF987}" srcId="{1D5440DB-566B-4E16-9C0C-50E8EDD17415}" destId="{FE1909CC-8D3C-418C-9781-88C2EDBB81A9}" srcOrd="2" destOrd="0" parTransId="{F113916D-FBAE-4063-9301-E22347016FCD}" sibTransId="{667FBCC3-29B7-4348-BF9D-2F38CFD39217}"/>
    <dgm:cxn modelId="{98409AE4-5D6F-46C6-B21E-9D4C28F68A87}" type="presOf" srcId="{CD4945EB-5013-4D79-A6EC-9E16A6220BBD}" destId="{710D165B-83EC-4F60-BF23-F1064C0DC569}" srcOrd="1" destOrd="0" presId="urn:microsoft.com/office/officeart/2005/8/layout/list1"/>
    <dgm:cxn modelId="{12619FE7-CA15-422A-8412-09108D2BA7E7}" srcId="{1D5440DB-566B-4E16-9C0C-50E8EDD17415}" destId="{94A17090-FCAB-426B-B63F-A88ACCA37FE9}" srcOrd="5" destOrd="0" parTransId="{C541955F-70E1-4263-AAB3-265F8DBAA96D}" sibTransId="{E0B9A9ED-80AC-4DC6-8F93-512116312153}"/>
    <dgm:cxn modelId="{1FF399F9-BCC6-4708-B5F8-C3E4C443935A}" type="presOf" srcId="{584645BC-C4EE-4FCF-8932-C85127EAAECE}" destId="{23428487-7F77-4E84-B550-E4D5A8FC6B4F}" srcOrd="0" destOrd="0" presId="urn:microsoft.com/office/officeart/2005/8/layout/list1"/>
    <dgm:cxn modelId="{12D2C6F9-20E6-45BA-8EEB-605EA8EFD76E}" type="presOf" srcId="{FE1909CC-8D3C-418C-9781-88C2EDBB81A9}" destId="{503A7C7B-C91F-4575-A9C5-9E39667A1875}" srcOrd="0" destOrd="0" presId="urn:microsoft.com/office/officeart/2005/8/layout/list1"/>
    <dgm:cxn modelId="{765AF3FF-9C9B-4BEF-BACE-2BF4904FE6C0}" type="presOf" srcId="{584645BC-C4EE-4FCF-8932-C85127EAAECE}" destId="{210E2B3D-4B9B-4FCF-8C30-FE1E57BD4C53}" srcOrd="1" destOrd="0" presId="urn:microsoft.com/office/officeart/2005/8/layout/list1"/>
    <dgm:cxn modelId="{200A1D67-8FB4-4B91-9B2C-8088C9F458F6}" type="presParOf" srcId="{626B61A7-16B6-41D4-BD68-A44F1DA200B6}" destId="{CD1900E6-A978-4780-B1F7-D329D7015241}" srcOrd="0" destOrd="0" presId="urn:microsoft.com/office/officeart/2005/8/layout/list1"/>
    <dgm:cxn modelId="{2C0FC744-F782-44D9-ACFE-8740857B0E31}" type="presParOf" srcId="{CD1900E6-A978-4780-B1F7-D329D7015241}" destId="{8F97F779-DA98-4316-85BB-1385D1E47465}" srcOrd="0" destOrd="0" presId="urn:microsoft.com/office/officeart/2005/8/layout/list1"/>
    <dgm:cxn modelId="{30CD6D9F-FF01-4246-9E6E-CDEB9BA60D90}" type="presParOf" srcId="{CD1900E6-A978-4780-B1F7-D329D7015241}" destId="{710D165B-83EC-4F60-BF23-F1064C0DC569}" srcOrd="1" destOrd="0" presId="urn:microsoft.com/office/officeart/2005/8/layout/list1"/>
    <dgm:cxn modelId="{46EED6E4-CDA1-4ADF-ACC7-D8E7D26D4376}" type="presParOf" srcId="{626B61A7-16B6-41D4-BD68-A44F1DA200B6}" destId="{11A9DC8D-0B78-46ED-ADFC-097DA1736D24}" srcOrd="1" destOrd="0" presId="urn:microsoft.com/office/officeart/2005/8/layout/list1"/>
    <dgm:cxn modelId="{B3D2D33E-FA3A-4736-B71B-111C9C8BA819}" type="presParOf" srcId="{626B61A7-16B6-41D4-BD68-A44F1DA200B6}" destId="{45938247-6150-4227-BE10-970D60ED11CA}" srcOrd="2" destOrd="0" presId="urn:microsoft.com/office/officeart/2005/8/layout/list1"/>
    <dgm:cxn modelId="{586661AD-63F3-47AD-9F02-82BADB2D2734}" type="presParOf" srcId="{626B61A7-16B6-41D4-BD68-A44F1DA200B6}" destId="{303D8EB6-7551-465F-AC7D-2DD1FF5A5111}" srcOrd="3" destOrd="0" presId="urn:microsoft.com/office/officeart/2005/8/layout/list1"/>
    <dgm:cxn modelId="{1E8C4B29-D556-48C0-9F38-5D2B566C6FA8}" type="presParOf" srcId="{626B61A7-16B6-41D4-BD68-A44F1DA200B6}" destId="{B7995066-D23C-4C91-ABAD-E6EB9E1198CE}" srcOrd="4" destOrd="0" presId="urn:microsoft.com/office/officeart/2005/8/layout/list1"/>
    <dgm:cxn modelId="{E86BBB25-A8BF-4571-83BF-8927E0E2383F}" type="presParOf" srcId="{B7995066-D23C-4C91-ABAD-E6EB9E1198CE}" destId="{48DEB55D-5B12-4112-9E74-9C00441165AF}" srcOrd="0" destOrd="0" presId="urn:microsoft.com/office/officeart/2005/8/layout/list1"/>
    <dgm:cxn modelId="{F0DB5D7E-85B5-4F5E-964D-7D57B67EF63E}" type="presParOf" srcId="{B7995066-D23C-4C91-ABAD-E6EB9E1198CE}" destId="{9606ECC5-B7F3-420C-A3F4-7F3CB2A18C23}" srcOrd="1" destOrd="0" presId="urn:microsoft.com/office/officeart/2005/8/layout/list1"/>
    <dgm:cxn modelId="{44FE938C-7A5B-42B4-B5D9-E57E9F30B025}" type="presParOf" srcId="{626B61A7-16B6-41D4-BD68-A44F1DA200B6}" destId="{DED14E86-2A54-4480-AE71-5EDFEEC114F3}" srcOrd="5" destOrd="0" presId="urn:microsoft.com/office/officeart/2005/8/layout/list1"/>
    <dgm:cxn modelId="{3DAD11B6-FF92-44AD-9504-E268A31E40AA}" type="presParOf" srcId="{626B61A7-16B6-41D4-BD68-A44F1DA200B6}" destId="{C88AB682-8429-4FE3-9A0E-3AAF98F7F7F2}" srcOrd="6" destOrd="0" presId="urn:microsoft.com/office/officeart/2005/8/layout/list1"/>
    <dgm:cxn modelId="{E263A157-6DDC-47F2-9D9F-23DD6935A1B2}" type="presParOf" srcId="{626B61A7-16B6-41D4-BD68-A44F1DA200B6}" destId="{59C164E7-C6B1-4516-B65C-1E0532B7D220}" srcOrd="7" destOrd="0" presId="urn:microsoft.com/office/officeart/2005/8/layout/list1"/>
    <dgm:cxn modelId="{6CCAA232-C9EF-4984-8A22-D8A9D618D2BA}" type="presParOf" srcId="{626B61A7-16B6-41D4-BD68-A44F1DA200B6}" destId="{220EE877-C244-44C8-B358-3ECFBD7F3A6C}" srcOrd="8" destOrd="0" presId="urn:microsoft.com/office/officeart/2005/8/layout/list1"/>
    <dgm:cxn modelId="{87D8DE32-1031-4CD4-9DEA-C85559181189}" type="presParOf" srcId="{220EE877-C244-44C8-B358-3ECFBD7F3A6C}" destId="{503A7C7B-C91F-4575-A9C5-9E39667A1875}" srcOrd="0" destOrd="0" presId="urn:microsoft.com/office/officeart/2005/8/layout/list1"/>
    <dgm:cxn modelId="{C756267C-CBF1-45CE-A8FF-5C140993D30F}" type="presParOf" srcId="{220EE877-C244-44C8-B358-3ECFBD7F3A6C}" destId="{AAE925D3-C426-4E1F-BEAD-546A1D3B609A}" srcOrd="1" destOrd="0" presId="urn:microsoft.com/office/officeart/2005/8/layout/list1"/>
    <dgm:cxn modelId="{C94B9EF0-BAAE-4E1F-9F89-9E47BD06A0B3}" type="presParOf" srcId="{626B61A7-16B6-41D4-BD68-A44F1DA200B6}" destId="{FED2B330-5173-44B0-A2C3-1300266E34E2}" srcOrd="9" destOrd="0" presId="urn:microsoft.com/office/officeart/2005/8/layout/list1"/>
    <dgm:cxn modelId="{A8929F91-BB8D-4BC4-A746-6C9D2E610913}" type="presParOf" srcId="{626B61A7-16B6-41D4-BD68-A44F1DA200B6}" destId="{3F440145-8207-4047-A46F-6BD49CCB5E14}" srcOrd="10" destOrd="0" presId="urn:microsoft.com/office/officeart/2005/8/layout/list1"/>
    <dgm:cxn modelId="{3BE85748-8D5D-4E5D-9D58-20B37C5F1C52}" type="presParOf" srcId="{626B61A7-16B6-41D4-BD68-A44F1DA200B6}" destId="{B3B38A2E-0257-43F7-8AB4-9BDE6149F1B2}" srcOrd="11" destOrd="0" presId="urn:microsoft.com/office/officeart/2005/8/layout/list1"/>
    <dgm:cxn modelId="{C413A8D4-0EAD-40F7-B664-6B459AD136DC}" type="presParOf" srcId="{626B61A7-16B6-41D4-BD68-A44F1DA200B6}" destId="{2DE8DA38-B2A9-4355-A228-92F0964F7700}" srcOrd="12" destOrd="0" presId="urn:microsoft.com/office/officeart/2005/8/layout/list1"/>
    <dgm:cxn modelId="{09439505-FED0-4F10-8A3F-35C29E07C322}" type="presParOf" srcId="{2DE8DA38-B2A9-4355-A228-92F0964F7700}" destId="{23428487-7F77-4E84-B550-E4D5A8FC6B4F}" srcOrd="0" destOrd="0" presId="urn:microsoft.com/office/officeart/2005/8/layout/list1"/>
    <dgm:cxn modelId="{D8110508-59F7-4DD0-8E11-A9FB6C95AE6F}" type="presParOf" srcId="{2DE8DA38-B2A9-4355-A228-92F0964F7700}" destId="{210E2B3D-4B9B-4FCF-8C30-FE1E57BD4C53}" srcOrd="1" destOrd="0" presId="urn:microsoft.com/office/officeart/2005/8/layout/list1"/>
    <dgm:cxn modelId="{3BA9E169-680A-4FAA-8E7A-B0D6FE2F61C2}" type="presParOf" srcId="{626B61A7-16B6-41D4-BD68-A44F1DA200B6}" destId="{87608587-15ED-4A80-BC9C-B68793EC27D1}" srcOrd="13" destOrd="0" presId="urn:microsoft.com/office/officeart/2005/8/layout/list1"/>
    <dgm:cxn modelId="{89C62267-83C0-4831-B526-C319E134C73B}" type="presParOf" srcId="{626B61A7-16B6-41D4-BD68-A44F1DA200B6}" destId="{7C54F1BA-E2D0-4103-8DD3-9B9016DF4DFE}" srcOrd="14" destOrd="0" presId="urn:microsoft.com/office/officeart/2005/8/layout/list1"/>
    <dgm:cxn modelId="{744525D6-5EAD-470B-B0D7-E35181C66A0D}" type="presParOf" srcId="{626B61A7-16B6-41D4-BD68-A44F1DA200B6}" destId="{5421EE11-8B9A-4B39-9AED-9EDB4FE5E825}" srcOrd="15" destOrd="0" presId="urn:microsoft.com/office/officeart/2005/8/layout/list1"/>
    <dgm:cxn modelId="{9B6C85A9-F093-4312-B90D-C3AB555AE0AE}" type="presParOf" srcId="{626B61A7-16B6-41D4-BD68-A44F1DA200B6}" destId="{630428DD-0E99-4DDE-98E2-798C4466FEDD}" srcOrd="16" destOrd="0" presId="urn:microsoft.com/office/officeart/2005/8/layout/list1"/>
    <dgm:cxn modelId="{A4D19106-E49F-4CC0-BE2A-35B35A163B1E}" type="presParOf" srcId="{630428DD-0E99-4DDE-98E2-798C4466FEDD}" destId="{D64D19F2-8AB0-4113-91F2-8496CA65A88D}" srcOrd="0" destOrd="0" presId="urn:microsoft.com/office/officeart/2005/8/layout/list1"/>
    <dgm:cxn modelId="{8D31A9BD-36E9-4046-8C04-032F4CC727C1}" type="presParOf" srcId="{630428DD-0E99-4DDE-98E2-798C4466FEDD}" destId="{8734443A-9E98-4095-AEC4-57A2D769C702}" srcOrd="1" destOrd="0" presId="urn:microsoft.com/office/officeart/2005/8/layout/list1"/>
    <dgm:cxn modelId="{9C7774ED-BA66-469B-BB53-153909ECDA46}" type="presParOf" srcId="{626B61A7-16B6-41D4-BD68-A44F1DA200B6}" destId="{C4CD992F-724B-42F1-AED9-AD230EC08AB4}" srcOrd="17" destOrd="0" presId="urn:microsoft.com/office/officeart/2005/8/layout/list1"/>
    <dgm:cxn modelId="{FBCEB180-F029-4667-9FF9-30DE720E8B61}" type="presParOf" srcId="{626B61A7-16B6-41D4-BD68-A44F1DA200B6}" destId="{A4D2EEE2-3FD8-44C4-AEA5-2974D3CE88F7}" srcOrd="18" destOrd="0" presId="urn:microsoft.com/office/officeart/2005/8/layout/list1"/>
    <dgm:cxn modelId="{72135F07-C328-4758-90AA-DE82268EE565}" type="presParOf" srcId="{626B61A7-16B6-41D4-BD68-A44F1DA200B6}" destId="{573DCA44-207A-4129-9D23-81BE1734AEA4}" srcOrd="19" destOrd="0" presId="urn:microsoft.com/office/officeart/2005/8/layout/list1"/>
    <dgm:cxn modelId="{866BDD86-854A-48E3-A455-559DD1B8DD0D}" type="presParOf" srcId="{626B61A7-16B6-41D4-BD68-A44F1DA200B6}" destId="{5D905806-C2A6-4E75-A1EB-C4AC7AA8E8B5}" srcOrd="20" destOrd="0" presId="urn:microsoft.com/office/officeart/2005/8/layout/list1"/>
    <dgm:cxn modelId="{4F97B85C-A972-493C-B4E1-F7E309C73250}" type="presParOf" srcId="{5D905806-C2A6-4E75-A1EB-C4AC7AA8E8B5}" destId="{6F34A2FA-3FD6-4CE4-BA14-FEF51B0B07F0}" srcOrd="0" destOrd="0" presId="urn:microsoft.com/office/officeart/2005/8/layout/list1"/>
    <dgm:cxn modelId="{421AAA65-7E04-4880-9A7E-C1E600FCF13D}" type="presParOf" srcId="{5D905806-C2A6-4E75-A1EB-C4AC7AA8E8B5}" destId="{E2401B45-B491-43BA-9674-7B8B178E9491}" srcOrd="1" destOrd="0" presId="urn:microsoft.com/office/officeart/2005/8/layout/list1"/>
    <dgm:cxn modelId="{EF4582EB-3FEE-4C9D-AD6F-50B142EF7C5E}" type="presParOf" srcId="{626B61A7-16B6-41D4-BD68-A44F1DA200B6}" destId="{2CE60B8C-6A1C-49A9-90C2-5A80C9142726}" srcOrd="21" destOrd="0" presId="urn:microsoft.com/office/officeart/2005/8/layout/list1"/>
    <dgm:cxn modelId="{A6F20460-8332-48C7-B2BE-0ACD9BC1F50B}" type="presParOf" srcId="{626B61A7-16B6-41D4-BD68-A44F1DA200B6}" destId="{C253B12F-C63E-40C5-A7A2-DCE18A7D81D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FB1141-80BE-4841-9C91-6F119CD1FA6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3A33A56-F827-4452-98A1-05327CF8F375}">
      <dgm:prSet phldrT="[Texto]" custT="1"/>
      <dgm:spPr/>
      <dgm:t>
        <a:bodyPr/>
        <a:lstStyle/>
        <a:p>
          <a:pPr algn="just"/>
          <a:r>
            <a:rPr lang="es-ES" sz="1100" dirty="0"/>
            <a:t>Los practicantes del D.O. son facilitadores, colaboradores y </a:t>
          </a:r>
          <a:r>
            <a:rPr lang="es-ES" sz="1100" dirty="0" err="1"/>
            <a:t>coaprendices</a:t>
          </a:r>
          <a:r>
            <a:rPr lang="es-ES" sz="1100" dirty="0"/>
            <a:t> con el sistema clientes. </a:t>
          </a:r>
        </a:p>
        <a:p>
          <a:pPr algn="just"/>
          <a:endParaRPr lang="es-EC" sz="1100" dirty="0"/>
        </a:p>
      </dgm:t>
    </dgm:pt>
    <dgm:pt modelId="{45BC316B-4FF3-4DCE-89A5-0F9C668902F7}" type="parTrans" cxnId="{CC8D23ED-A124-4ECC-A6B3-DACEF3E1D258}">
      <dgm:prSet/>
      <dgm:spPr/>
      <dgm:t>
        <a:bodyPr/>
        <a:lstStyle/>
        <a:p>
          <a:endParaRPr lang="es-EC" sz="1100"/>
        </a:p>
      </dgm:t>
    </dgm:pt>
    <dgm:pt modelId="{0492DF4A-7874-41A6-BA7B-72923B29DF8C}" type="sibTrans" cxnId="{CC8D23ED-A124-4ECC-A6B3-DACEF3E1D258}">
      <dgm:prSet/>
      <dgm:spPr/>
      <dgm:t>
        <a:bodyPr/>
        <a:lstStyle/>
        <a:p>
          <a:endParaRPr lang="es-EC" sz="1100"/>
        </a:p>
      </dgm:t>
    </dgm:pt>
    <dgm:pt modelId="{D7CB151C-7CCB-4220-9B17-8854964E9505}">
      <dgm:prSet phldrT="[Texto]" custT="1"/>
      <dgm:spPr/>
      <dgm:t>
        <a:bodyPr/>
        <a:lstStyle/>
        <a:p>
          <a:pPr algn="just"/>
          <a:r>
            <a:rPr lang="es-ES" sz="1100" dirty="0"/>
            <a:t>El sistema cliente debe ser capaz de resolver por si mismo sus problemas, por la enseñanza de las habilidades y el conocimiento del aprendizaje continuo por medio de métodos </a:t>
          </a:r>
          <a:r>
            <a:rPr lang="es-ES" sz="1100" dirty="0" err="1"/>
            <a:t>autoanalíticos</a:t>
          </a:r>
          <a:r>
            <a:rPr lang="es-ES" sz="1100" dirty="0"/>
            <a:t>.</a:t>
          </a:r>
        </a:p>
        <a:p>
          <a:pPr algn="just"/>
          <a:endParaRPr lang="es-EC" sz="1100" dirty="0">
            <a:latin typeface="Open Sans Light" panose="020B0604020202020204" charset="0"/>
            <a:cs typeface="Open Sans Light" panose="020B0604020202020204" charset="0"/>
          </a:endParaRPr>
        </a:p>
      </dgm:t>
    </dgm:pt>
    <dgm:pt modelId="{185FA83D-62F9-4B07-9528-5A121590B364}" type="parTrans" cxnId="{7B72B43F-1CA7-47CC-8247-3FF44BC3C265}">
      <dgm:prSet/>
      <dgm:spPr/>
      <dgm:t>
        <a:bodyPr/>
        <a:lstStyle/>
        <a:p>
          <a:endParaRPr lang="es-EC" sz="1100"/>
        </a:p>
      </dgm:t>
    </dgm:pt>
    <dgm:pt modelId="{EBC87772-A5CC-4F52-857C-738DC1497A1F}" type="sibTrans" cxnId="{7B72B43F-1CA7-47CC-8247-3FF44BC3C265}">
      <dgm:prSet/>
      <dgm:spPr/>
      <dgm:t>
        <a:bodyPr/>
        <a:lstStyle/>
        <a:p>
          <a:endParaRPr lang="es-EC" sz="1100"/>
        </a:p>
      </dgm:t>
    </dgm:pt>
    <dgm:pt modelId="{28C66BE9-C9E2-41FA-99D7-E8D1F607264A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endParaRPr lang="es-EC" sz="1100" dirty="0">
            <a:latin typeface="Open Sans Light" panose="020B0604020202020204" charset="0"/>
            <a:cs typeface="Open Sans Light" panose="020B0604020202020204" charset="0"/>
          </a:endParaRPr>
        </a:p>
      </dgm:t>
    </dgm:pt>
    <dgm:pt modelId="{330911DC-4328-4951-8A17-CC7C6B5F90FE}" type="parTrans" cxnId="{BD34FAC0-58CE-43DF-953E-C2A698B49975}">
      <dgm:prSet/>
      <dgm:spPr/>
      <dgm:t>
        <a:bodyPr/>
        <a:lstStyle/>
        <a:p>
          <a:endParaRPr lang="es-EC" sz="1100"/>
        </a:p>
      </dgm:t>
    </dgm:pt>
    <dgm:pt modelId="{43C4891C-1DA3-4A4C-8A24-47F599D0A31E}" type="sibTrans" cxnId="{BD34FAC0-58CE-43DF-953E-C2A698B49975}">
      <dgm:prSet/>
      <dgm:spPr/>
      <dgm:t>
        <a:bodyPr/>
        <a:lstStyle/>
        <a:p>
          <a:endParaRPr lang="es-EC" sz="1100"/>
        </a:p>
      </dgm:t>
    </dgm:pt>
    <dgm:pt modelId="{6A3142A6-A816-4A47-ACA3-D032551B82C1}">
      <dgm:prSet phldrT="[Texto]" custT="1"/>
      <dgm:spPr/>
      <dgm:t>
        <a:bodyPr/>
        <a:lstStyle/>
        <a:p>
          <a:pPr algn="just"/>
          <a:r>
            <a:rPr lang="es-ES" sz="1100" dirty="0"/>
            <a:t>Se concentra en el cambio del sistema total y consideras las organizaciones como sistemas sociales complejos.</a:t>
          </a:r>
          <a:endParaRPr lang="es-EC" sz="1100" dirty="0"/>
        </a:p>
      </dgm:t>
    </dgm:pt>
    <dgm:pt modelId="{F19356AD-EB7F-4BD1-8BE7-1A00B53E0DD2}" type="sibTrans" cxnId="{E1C9F7B3-6E14-491C-AB97-3CE1C237A7F3}">
      <dgm:prSet/>
      <dgm:spPr/>
      <dgm:t>
        <a:bodyPr/>
        <a:lstStyle/>
        <a:p>
          <a:endParaRPr lang="es-EC" sz="1100"/>
        </a:p>
      </dgm:t>
    </dgm:pt>
    <dgm:pt modelId="{4E2A7B0D-593A-4007-83B0-571969CA80E6}" type="parTrans" cxnId="{E1C9F7B3-6E14-491C-AB97-3CE1C237A7F3}">
      <dgm:prSet/>
      <dgm:spPr/>
      <dgm:t>
        <a:bodyPr/>
        <a:lstStyle/>
        <a:p>
          <a:endParaRPr lang="es-EC" sz="1100"/>
        </a:p>
      </dgm:t>
    </dgm:pt>
    <dgm:pt modelId="{8A13E302-4AF5-433F-A9AC-4897028C2B30}">
      <dgm:prSet phldrT="[Texto]" custT="1"/>
      <dgm:spPr/>
      <dgm:t>
        <a:bodyPr/>
        <a:lstStyle/>
        <a:p>
          <a:r>
            <a:rPr lang="es-ES" sz="1100" dirty="0"/>
            <a:t>Se basa en un modelo de investigación-acción con una extensa participación con los miembros del sistema clientes.</a:t>
          </a:r>
          <a:endParaRPr lang="es-EC" sz="1100" dirty="0">
            <a:latin typeface="Open Sans Light" panose="020B0604020202020204" charset="0"/>
            <a:cs typeface="Open Sans Light" panose="020B0604020202020204" charset="0"/>
          </a:endParaRPr>
        </a:p>
      </dgm:t>
    </dgm:pt>
    <dgm:pt modelId="{FEF3AF67-BC1B-4598-AD9F-98047328363A}" type="parTrans" cxnId="{EAE2B63E-386C-4615-8219-91FFA8E4DF85}">
      <dgm:prSet/>
      <dgm:spPr/>
      <dgm:t>
        <a:bodyPr/>
        <a:lstStyle/>
        <a:p>
          <a:endParaRPr lang="es-EC" sz="1100"/>
        </a:p>
      </dgm:t>
    </dgm:pt>
    <dgm:pt modelId="{F1316C57-3E05-468D-B119-39891866B098}" type="sibTrans" cxnId="{EAE2B63E-386C-4615-8219-91FFA8E4DF85}">
      <dgm:prSet/>
      <dgm:spPr/>
      <dgm:t>
        <a:bodyPr/>
        <a:lstStyle/>
        <a:p>
          <a:endParaRPr lang="es-EC" sz="1100"/>
        </a:p>
      </dgm:t>
    </dgm:pt>
    <dgm:pt modelId="{3615E3E8-6356-40BC-AC42-9407B6C70CA0}" type="pres">
      <dgm:prSet presAssocID="{00FB1141-80BE-4841-9C91-6F119CD1FA6B}" presName="rootnode" presStyleCnt="0">
        <dgm:presLayoutVars>
          <dgm:chMax/>
          <dgm:chPref/>
          <dgm:dir/>
          <dgm:animLvl val="lvl"/>
        </dgm:presLayoutVars>
      </dgm:prSet>
      <dgm:spPr/>
    </dgm:pt>
    <dgm:pt modelId="{030DCE59-2DAA-4CA4-967A-B285A115156B}" type="pres">
      <dgm:prSet presAssocID="{6A3142A6-A816-4A47-ACA3-D032551B82C1}" presName="composite" presStyleCnt="0"/>
      <dgm:spPr/>
    </dgm:pt>
    <dgm:pt modelId="{E4BF88C9-346F-4B18-B1C7-D6B51DCE3515}" type="pres">
      <dgm:prSet presAssocID="{6A3142A6-A816-4A47-ACA3-D032551B82C1}" presName="LShape" presStyleLbl="alignNode1" presStyleIdx="0" presStyleCnt="9"/>
      <dgm:spPr/>
    </dgm:pt>
    <dgm:pt modelId="{BFDF7C28-E409-40FE-9397-718EA07B226E}" type="pres">
      <dgm:prSet presAssocID="{6A3142A6-A816-4A47-ACA3-D032551B82C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78542F5-7BA4-43ED-B00B-74FA40ADB85D}" type="pres">
      <dgm:prSet presAssocID="{6A3142A6-A816-4A47-ACA3-D032551B82C1}" presName="Triangle" presStyleLbl="alignNode1" presStyleIdx="1" presStyleCnt="9"/>
      <dgm:spPr/>
    </dgm:pt>
    <dgm:pt modelId="{087E2454-7291-4529-85F8-2F9541570A4F}" type="pres">
      <dgm:prSet presAssocID="{F19356AD-EB7F-4BD1-8BE7-1A00B53E0DD2}" presName="sibTrans" presStyleCnt="0"/>
      <dgm:spPr/>
    </dgm:pt>
    <dgm:pt modelId="{A8AAD665-D2B9-4E30-A272-FB484E996889}" type="pres">
      <dgm:prSet presAssocID="{F19356AD-EB7F-4BD1-8BE7-1A00B53E0DD2}" presName="space" presStyleCnt="0"/>
      <dgm:spPr/>
    </dgm:pt>
    <dgm:pt modelId="{B968B70E-70FC-4014-9CF9-5444D8DF0BD5}" type="pres">
      <dgm:prSet presAssocID="{A3A33A56-F827-4452-98A1-05327CF8F375}" presName="composite" presStyleCnt="0"/>
      <dgm:spPr/>
    </dgm:pt>
    <dgm:pt modelId="{89C3D886-B0B6-4F1D-B5B3-5EDD6EA0DAAA}" type="pres">
      <dgm:prSet presAssocID="{A3A33A56-F827-4452-98A1-05327CF8F375}" presName="LShape" presStyleLbl="alignNode1" presStyleIdx="2" presStyleCnt="9"/>
      <dgm:spPr/>
    </dgm:pt>
    <dgm:pt modelId="{894888B7-C02F-4741-B35A-402434EE8FD4}" type="pres">
      <dgm:prSet presAssocID="{A3A33A56-F827-4452-98A1-05327CF8F375}" presName="ParentText" presStyleLbl="revTx" presStyleIdx="1" presStyleCnt="5" custLinFactNeighborX="1358" custLinFactNeighborY="4712">
        <dgm:presLayoutVars>
          <dgm:chMax val="0"/>
          <dgm:chPref val="0"/>
          <dgm:bulletEnabled val="1"/>
        </dgm:presLayoutVars>
      </dgm:prSet>
      <dgm:spPr/>
    </dgm:pt>
    <dgm:pt modelId="{1481FDEF-AF67-485A-9EC0-719E8786F5BA}" type="pres">
      <dgm:prSet presAssocID="{A3A33A56-F827-4452-98A1-05327CF8F375}" presName="Triangle" presStyleLbl="alignNode1" presStyleIdx="3" presStyleCnt="9"/>
      <dgm:spPr/>
    </dgm:pt>
    <dgm:pt modelId="{9B891E2F-913B-4901-A7FE-3885E404C257}" type="pres">
      <dgm:prSet presAssocID="{0492DF4A-7874-41A6-BA7B-72923B29DF8C}" presName="sibTrans" presStyleCnt="0"/>
      <dgm:spPr/>
    </dgm:pt>
    <dgm:pt modelId="{B082E564-FB6B-48BE-8311-F81E852AF009}" type="pres">
      <dgm:prSet presAssocID="{0492DF4A-7874-41A6-BA7B-72923B29DF8C}" presName="space" presStyleCnt="0"/>
      <dgm:spPr/>
    </dgm:pt>
    <dgm:pt modelId="{13FC2A15-C122-4CBA-A3A6-630880D39668}" type="pres">
      <dgm:prSet presAssocID="{D7CB151C-7CCB-4220-9B17-8854964E9505}" presName="composite" presStyleCnt="0"/>
      <dgm:spPr/>
    </dgm:pt>
    <dgm:pt modelId="{7374611E-CDB5-48D3-811C-A72C5AEBCECB}" type="pres">
      <dgm:prSet presAssocID="{D7CB151C-7CCB-4220-9B17-8854964E9505}" presName="LShape" presStyleLbl="alignNode1" presStyleIdx="4" presStyleCnt="9"/>
      <dgm:spPr/>
    </dgm:pt>
    <dgm:pt modelId="{62B65F4E-5C45-4266-B034-800D61F46A0A}" type="pres">
      <dgm:prSet presAssocID="{D7CB151C-7CCB-4220-9B17-8854964E9505}" presName="ParentText" presStyleLbl="revTx" presStyleIdx="2" presStyleCnt="5" custLinFactNeighborX="57" custLinFactNeighborY="5819">
        <dgm:presLayoutVars>
          <dgm:chMax val="0"/>
          <dgm:chPref val="0"/>
          <dgm:bulletEnabled val="1"/>
        </dgm:presLayoutVars>
      </dgm:prSet>
      <dgm:spPr/>
    </dgm:pt>
    <dgm:pt modelId="{4DAC6D57-DD10-4AFB-B650-BE17EE9A403D}" type="pres">
      <dgm:prSet presAssocID="{D7CB151C-7CCB-4220-9B17-8854964E9505}" presName="Triangle" presStyleLbl="alignNode1" presStyleIdx="5" presStyleCnt="9"/>
      <dgm:spPr/>
    </dgm:pt>
    <dgm:pt modelId="{50A8C00F-4528-4331-84BA-B5714FCB6EE6}" type="pres">
      <dgm:prSet presAssocID="{EBC87772-A5CC-4F52-857C-738DC1497A1F}" presName="sibTrans" presStyleCnt="0"/>
      <dgm:spPr/>
    </dgm:pt>
    <dgm:pt modelId="{D04B9ACA-06B9-4D92-BA5E-C17865F8DB52}" type="pres">
      <dgm:prSet presAssocID="{EBC87772-A5CC-4F52-857C-738DC1497A1F}" presName="space" presStyleCnt="0"/>
      <dgm:spPr/>
    </dgm:pt>
    <dgm:pt modelId="{2DA71DBF-1F4D-4CAD-9F29-2FC866AB70A4}" type="pres">
      <dgm:prSet presAssocID="{28C66BE9-C9E2-41FA-99D7-E8D1F607264A}" presName="composite" presStyleCnt="0"/>
      <dgm:spPr/>
    </dgm:pt>
    <dgm:pt modelId="{625ECA1A-FF86-4918-ADDE-EDA78DCEA9D6}" type="pres">
      <dgm:prSet presAssocID="{28C66BE9-C9E2-41FA-99D7-E8D1F607264A}" presName="LShape" presStyleLbl="alignNode1" presStyleIdx="6" presStyleCnt="9"/>
      <dgm:spPr/>
    </dgm:pt>
    <dgm:pt modelId="{1D74450F-D9A6-4EBB-B8B2-F4F5C715A555}" type="pres">
      <dgm:prSet presAssocID="{28C66BE9-C9E2-41FA-99D7-E8D1F607264A}" presName="ParentText" presStyleLbl="revTx" presStyleIdx="3" presStyleCnt="5" custLinFactNeighborX="5049" custLinFactNeighborY="-9063">
        <dgm:presLayoutVars>
          <dgm:chMax val="0"/>
          <dgm:chPref val="0"/>
          <dgm:bulletEnabled val="1"/>
        </dgm:presLayoutVars>
      </dgm:prSet>
      <dgm:spPr/>
    </dgm:pt>
    <dgm:pt modelId="{2061A06B-8B62-476A-835A-2DAB5760A54B}" type="pres">
      <dgm:prSet presAssocID="{28C66BE9-C9E2-41FA-99D7-E8D1F607264A}" presName="Triangle" presStyleLbl="alignNode1" presStyleIdx="7" presStyleCnt="9"/>
      <dgm:spPr/>
    </dgm:pt>
    <dgm:pt modelId="{490D7F15-4BDF-454E-B5B3-4C87DA769FB6}" type="pres">
      <dgm:prSet presAssocID="{43C4891C-1DA3-4A4C-8A24-47F599D0A31E}" presName="sibTrans" presStyleCnt="0"/>
      <dgm:spPr/>
    </dgm:pt>
    <dgm:pt modelId="{CDCDC46C-0DEF-4B33-8AE0-97149C1F466E}" type="pres">
      <dgm:prSet presAssocID="{43C4891C-1DA3-4A4C-8A24-47F599D0A31E}" presName="space" presStyleCnt="0"/>
      <dgm:spPr/>
    </dgm:pt>
    <dgm:pt modelId="{95EB6C72-2163-4B9B-A5D4-0A3BD6C97355}" type="pres">
      <dgm:prSet presAssocID="{8A13E302-4AF5-433F-A9AC-4897028C2B30}" presName="composite" presStyleCnt="0"/>
      <dgm:spPr/>
    </dgm:pt>
    <dgm:pt modelId="{F1EACAB0-43C5-4B82-AEC7-57430A3F7147}" type="pres">
      <dgm:prSet presAssocID="{8A13E302-4AF5-433F-A9AC-4897028C2B30}" presName="LShape" presStyleLbl="alignNode1" presStyleIdx="8" presStyleCnt="9"/>
      <dgm:spPr/>
    </dgm:pt>
    <dgm:pt modelId="{988EE913-F7C1-459B-85C0-6954E627999A}" type="pres">
      <dgm:prSet presAssocID="{8A13E302-4AF5-433F-A9AC-4897028C2B30}" presName="ParentText" presStyleLbl="revTx" presStyleIdx="4" presStyleCnt="5" custLinFactX="-14566" custLinFactNeighborX="-100000" custLinFactNeighborY="43880">
        <dgm:presLayoutVars>
          <dgm:chMax val="0"/>
          <dgm:chPref val="0"/>
          <dgm:bulletEnabled val="1"/>
        </dgm:presLayoutVars>
      </dgm:prSet>
      <dgm:spPr/>
    </dgm:pt>
  </dgm:ptLst>
  <dgm:cxnLst>
    <dgm:cxn modelId="{E0079906-AA96-499F-87D0-9AAF557922E2}" type="presOf" srcId="{6A3142A6-A816-4A47-ACA3-D032551B82C1}" destId="{BFDF7C28-E409-40FE-9397-718EA07B226E}" srcOrd="0" destOrd="0" presId="urn:microsoft.com/office/officeart/2009/3/layout/StepUpProcess"/>
    <dgm:cxn modelId="{04072E29-387C-4BAF-8F3A-917C3D30E8D8}" type="presOf" srcId="{A3A33A56-F827-4452-98A1-05327CF8F375}" destId="{894888B7-C02F-4741-B35A-402434EE8FD4}" srcOrd="0" destOrd="0" presId="urn:microsoft.com/office/officeart/2009/3/layout/StepUpProcess"/>
    <dgm:cxn modelId="{EAE2B63E-386C-4615-8219-91FFA8E4DF85}" srcId="{00FB1141-80BE-4841-9C91-6F119CD1FA6B}" destId="{8A13E302-4AF5-433F-A9AC-4897028C2B30}" srcOrd="4" destOrd="0" parTransId="{FEF3AF67-BC1B-4598-AD9F-98047328363A}" sibTransId="{F1316C57-3E05-468D-B119-39891866B098}"/>
    <dgm:cxn modelId="{7B72B43F-1CA7-47CC-8247-3FF44BC3C265}" srcId="{00FB1141-80BE-4841-9C91-6F119CD1FA6B}" destId="{D7CB151C-7CCB-4220-9B17-8854964E9505}" srcOrd="2" destOrd="0" parTransId="{185FA83D-62F9-4B07-9528-5A121590B364}" sibTransId="{EBC87772-A5CC-4F52-857C-738DC1497A1F}"/>
    <dgm:cxn modelId="{132E91A8-10E0-4174-AC76-A82364757AE9}" type="presOf" srcId="{28C66BE9-C9E2-41FA-99D7-E8D1F607264A}" destId="{1D74450F-D9A6-4EBB-B8B2-F4F5C715A555}" srcOrd="0" destOrd="0" presId="urn:microsoft.com/office/officeart/2009/3/layout/StepUpProcess"/>
    <dgm:cxn modelId="{E1C9F7B3-6E14-491C-AB97-3CE1C237A7F3}" srcId="{00FB1141-80BE-4841-9C91-6F119CD1FA6B}" destId="{6A3142A6-A816-4A47-ACA3-D032551B82C1}" srcOrd="0" destOrd="0" parTransId="{4E2A7B0D-593A-4007-83B0-571969CA80E6}" sibTransId="{F19356AD-EB7F-4BD1-8BE7-1A00B53E0DD2}"/>
    <dgm:cxn modelId="{BD34FAC0-58CE-43DF-953E-C2A698B49975}" srcId="{00FB1141-80BE-4841-9C91-6F119CD1FA6B}" destId="{28C66BE9-C9E2-41FA-99D7-E8D1F607264A}" srcOrd="3" destOrd="0" parTransId="{330911DC-4328-4951-8A17-CC7C6B5F90FE}" sibTransId="{43C4891C-1DA3-4A4C-8A24-47F599D0A31E}"/>
    <dgm:cxn modelId="{390509C7-513E-4399-B8CE-D46E9F1930AD}" type="presOf" srcId="{00FB1141-80BE-4841-9C91-6F119CD1FA6B}" destId="{3615E3E8-6356-40BC-AC42-9407B6C70CA0}" srcOrd="0" destOrd="0" presId="urn:microsoft.com/office/officeart/2009/3/layout/StepUpProcess"/>
    <dgm:cxn modelId="{7B1DB4D5-679C-4D6B-A16F-3C3430EE3F2E}" type="presOf" srcId="{D7CB151C-7CCB-4220-9B17-8854964E9505}" destId="{62B65F4E-5C45-4266-B034-800D61F46A0A}" srcOrd="0" destOrd="0" presId="urn:microsoft.com/office/officeart/2009/3/layout/StepUpProcess"/>
    <dgm:cxn modelId="{5ECD81DF-9CCA-4C15-9838-A752E9145382}" type="presOf" srcId="{8A13E302-4AF5-433F-A9AC-4897028C2B30}" destId="{988EE913-F7C1-459B-85C0-6954E627999A}" srcOrd="0" destOrd="0" presId="urn:microsoft.com/office/officeart/2009/3/layout/StepUpProcess"/>
    <dgm:cxn modelId="{CC8D23ED-A124-4ECC-A6B3-DACEF3E1D258}" srcId="{00FB1141-80BE-4841-9C91-6F119CD1FA6B}" destId="{A3A33A56-F827-4452-98A1-05327CF8F375}" srcOrd="1" destOrd="0" parTransId="{45BC316B-4FF3-4DCE-89A5-0F9C668902F7}" sibTransId="{0492DF4A-7874-41A6-BA7B-72923B29DF8C}"/>
    <dgm:cxn modelId="{3EAB2689-4CC3-4195-9451-CF68A4156F95}" type="presParOf" srcId="{3615E3E8-6356-40BC-AC42-9407B6C70CA0}" destId="{030DCE59-2DAA-4CA4-967A-B285A115156B}" srcOrd="0" destOrd="0" presId="urn:microsoft.com/office/officeart/2009/3/layout/StepUpProcess"/>
    <dgm:cxn modelId="{5505C557-A0BF-40DC-856C-EA33055583E4}" type="presParOf" srcId="{030DCE59-2DAA-4CA4-967A-B285A115156B}" destId="{E4BF88C9-346F-4B18-B1C7-D6B51DCE3515}" srcOrd="0" destOrd="0" presId="urn:microsoft.com/office/officeart/2009/3/layout/StepUpProcess"/>
    <dgm:cxn modelId="{957F25FF-EE54-433B-A0BF-593FAC20241A}" type="presParOf" srcId="{030DCE59-2DAA-4CA4-967A-B285A115156B}" destId="{BFDF7C28-E409-40FE-9397-718EA07B226E}" srcOrd="1" destOrd="0" presId="urn:microsoft.com/office/officeart/2009/3/layout/StepUpProcess"/>
    <dgm:cxn modelId="{41860A1F-7F91-4CD5-8DF4-8D50099CF32C}" type="presParOf" srcId="{030DCE59-2DAA-4CA4-967A-B285A115156B}" destId="{D78542F5-7BA4-43ED-B00B-74FA40ADB85D}" srcOrd="2" destOrd="0" presId="urn:microsoft.com/office/officeart/2009/3/layout/StepUpProcess"/>
    <dgm:cxn modelId="{2564C16B-050F-49B1-857A-25E39CE3B931}" type="presParOf" srcId="{3615E3E8-6356-40BC-AC42-9407B6C70CA0}" destId="{087E2454-7291-4529-85F8-2F9541570A4F}" srcOrd="1" destOrd="0" presId="urn:microsoft.com/office/officeart/2009/3/layout/StepUpProcess"/>
    <dgm:cxn modelId="{2EE37C53-4623-4802-B53D-E7FA880D1F8A}" type="presParOf" srcId="{087E2454-7291-4529-85F8-2F9541570A4F}" destId="{A8AAD665-D2B9-4E30-A272-FB484E996889}" srcOrd="0" destOrd="0" presId="urn:microsoft.com/office/officeart/2009/3/layout/StepUpProcess"/>
    <dgm:cxn modelId="{5061FCCB-4AFA-41BE-A4C3-096957D9AABB}" type="presParOf" srcId="{3615E3E8-6356-40BC-AC42-9407B6C70CA0}" destId="{B968B70E-70FC-4014-9CF9-5444D8DF0BD5}" srcOrd="2" destOrd="0" presId="urn:microsoft.com/office/officeart/2009/3/layout/StepUpProcess"/>
    <dgm:cxn modelId="{C5A05643-2AC3-4C44-9F60-0E0FB90E2407}" type="presParOf" srcId="{B968B70E-70FC-4014-9CF9-5444D8DF0BD5}" destId="{89C3D886-B0B6-4F1D-B5B3-5EDD6EA0DAAA}" srcOrd="0" destOrd="0" presId="urn:microsoft.com/office/officeart/2009/3/layout/StepUpProcess"/>
    <dgm:cxn modelId="{191156A4-BD3E-420A-9FF6-C90AE0A0C34B}" type="presParOf" srcId="{B968B70E-70FC-4014-9CF9-5444D8DF0BD5}" destId="{894888B7-C02F-4741-B35A-402434EE8FD4}" srcOrd="1" destOrd="0" presId="urn:microsoft.com/office/officeart/2009/3/layout/StepUpProcess"/>
    <dgm:cxn modelId="{6ABABBE3-3DE5-40A3-B1E6-6E4DA506716F}" type="presParOf" srcId="{B968B70E-70FC-4014-9CF9-5444D8DF0BD5}" destId="{1481FDEF-AF67-485A-9EC0-719E8786F5BA}" srcOrd="2" destOrd="0" presId="urn:microsoft.com/office/officeart/2009/3/layout/StepUpProcess"/>
    <dgm:cxn modelId="{C037946C-ABE7-4017-B2A9-94BB9647ED19}" type="presParOf" srcId="{3615E3E8-6356-40BC-AC42-9407B6C70CA0}" destId="{9B891E2F-913B-4901-A7FE-3885E404C257}" srcOrd="3" destOrd="0" presId="urn:microsoft.com/office/officeart/2009/3/layout/StepUpProcess"/>
    <dgm:cxn modelId="{70CA39FF-3789-495E-9670-674CEEF2FD32}" type="presParOf" srcId="{9B891E2F-913B-4901-A7FE-3885E404C257}" destId="{B082E564-FB6B-48BE-8311-F81E852AF009}" srcOrd="0" destOrd="0" presId="urn:microsoft.com/office/officeart/2009/3/layout/StepUpProcess"/>
    <dgm:cxn modelId="{D38CB99F-F51F-4BF6-8E01-ACF7533C3185}" type="presParOf" srcId="{3615E3E8-6356-40BC-AC42-9407B6C70CA0}" destId="{13FC2A15-C122-4CBA-A3A6-630880D39668}" srcOrd="4" destOrd="0" presId="urn:microsoft.com/office/officeart/2009/3/layout/StepUpProcess"/>
    <dgm:cxn modelId="{DD3027BD-7377-4EFC-A5D0-904E26B245E1}" type="presParOf" srcId="{13FC2A15-C122-4CBA-A3A6-630880D39668}" destId="{7374611E-CDB5-48D3-811C-A72C5AEBCECB}" srcOrd="0" destOrd="0" presId="urn:microsoft.com/office/officeart/2009/3/layout/StepUpProcess"/>
    <dgm:cxn modelId="{BFDFF0D9-D8B3-48C5-ABD8-49289BC01688}" type="presParOf" srcId="{13FC2A15-C122-4CBA-A3A6-630880D39668}" destId="{62B65F4E-5C45-4266-B034-800D61F46A0A}" srcOrd="1" destOrd="0" presId="urn:microsoft.com/office/officeart/2009/3/layout/StepUpProcess"/>
    <dgm:cxn modelId="{AC4AFDBF-068B-4810-9AD1-B3344B82314F}" type="presParOf" srcId="{13FC2A15-C122-4CBA-A3A6-630880D39668}" destId="{4DAC6D57-DD10-4AFB-B650-BE17EE9A403D}" srcOrd="2" destOrd="0" presId="urn:microsoft.com/office/officeart/2009/3/layout/StepUpProcess"/>
    <dgm:cxn modelId="{43A099F9-6F53-4956-BA8C-814A4F43EA70}" type="presParOf" srcId="{3615E3E8-6356-40BC-AC42-9407B6C70CA0}" destId="{50A8C00F-4528-4331-84BA-B5714FCB6EE6}" srcOrd="5" destOrd="0" presId="urn:microsoft.com/office/officeart/2009/3/layout/StepUpProcess"/>
    <dgm:cxn modelId="{84FE7436-323F-4918-9CF8-673098808EC5}" type="presParOf" srcId="{50A8C00F-4528-4331-84BA-B5714FCB6EE6}" destId="{D04B9ACA-06B9-4D92-BA5E-C17865F8DB52}" srcOrd="0" destOrd="0" presId="urn:microsoft.com/office/officeart/2009/3/layout/StepUpProcess"/>
    <dgm:cxn modelId="{3FDE973E-05D8-45BD-9E2B-2EA449D0A525}" type="presParOf" srcId="{3615E3E8-6356-40BC-AC42-9407B6C70CA0}" destId="{2DA71DBF-1F4D-4CAD-9F29-2FC866AB70A4}" srcOrd="6" destOrd="0" presId="urn:microsoft.com/office/officeart/2009/3/layout/StepUpProcess"/>
    <dgm:cxn modelId="{9EBAE489-96A9-4857-B2BF-C0392D03FF2C}" type="presParOf" srcId="{2DA71DBF-1F4D-4CAD-9F29-2FC866AB70A4}" destId="{625ECA1A-FF86-4918-ADDE-EDA78DCEA9D6}" srcOrd="0" destOrd="0" presId="urn:microsoft.com/office/officeart/2009/3/layout/StepUpProcess"/>
    <dgm:cxn modelId="{F7DF7766-0665-42CB-AF6B-89B1E512BF2B}" type="presParOf" srcId="{2DA71DBF-1F4D-4CAD-9F29-2FC866AB70A4}" destId="{1D74450F-D9A6-4EBB-B8B2-F4F5C715A555}" srcOrd="1" destOrd="0" presId="urn:microsoft.com/office/officeart/2009/3/layout/StepUpProcess"/>
    <dgm:cxn modelId="{7782F631-758F-4D50-BB22-78947EAC3396}" type="presParOf" srcId="{2DA71DBF-1F4D-4CAD-9F29-2FC866AB70A4}" destId="{2061A06B-8B62-476A-835A-2DAB5760A54B}" srcOrd="2" destOrd="0" presId="urn:microsoft.com/office/officeart/2009/3/layout/StepUpProcess"/>
    <dgm:cxn modelId="{19A99EFE-BE5C-4D59-975B-0454253CECCA}" type="presParOf" srcId="{3615E3E8-6356-40BC-AC42-9407B6C70CA0}" destId="{490D7F15-4BDF-454E-B5B3-4C87DA769FB6}" srcOrd="7" destOrd="0" presId="urn:microsoft.com/office/officeart/2009/3/layout/StepUpProcess"/>
    <dgm:cxn modelId="{B908B99B-84EC-469C-A247-3A18CA570CD0}" type="presParOf" srcId="{490D7F15-4BDF-454E-B5B3-4C87DA769FB6}" destId="{CDCDC46C-0DEF-4B33-8AE0-97149C1F466E}" srcOrd="0" destOrd="0" presId="urn:microsoft.com/office/officeart/2009/3/layout/StepUpProcess"/>
    <dgm:cxn modelId="{3A314228-C930-4CFB-9280-FF3AFDDFC734}" type="presParOf" srcId="{3615E3E8-6356-40BC-AC42-9407B6C70CA0}" destId="{95EB6C72-2163-4B9B-A5D4-0A3BD6C97355}" srcOrd="8" destOrd="0" presId="urn:microsoft.com/office/officeart/2009/3/layout/StepUpProcess"/>
    <dgm:cxn modelId="{168FAA18-AFAB-4C9D-8D05-11F8A4F71D62}" type="presParOf" srcId="{95EB6C72-2163-4B9B-A5D4-0A3BD6C97355}" destId="{F1EACAB0-43C5-4B82-AEC7-57430A3F7147}" srcOrd="0" destOrd="0" presId="urn:microsoft.com/office/officeart/2009/3/layout/StepUpProcess"/>
    <dgm:cxn modelId="{8110F0C6-91FE-4090-AC5E-4AAFD31905E4}" type="presParOf" srcId="{95EB6C72-2163-4B9B-A5D4-0A3BD6C97355}" destId="{988EE913-F7C1-459B-85C0-6954E627999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DF6CA-B91F-4058-B428-45E4EF44AC3A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8D24BF8-1A09-4525-A663-5880D063A09C}">
      <dgm:prSet phldrT="[Texto]"/>
      <dgm:spPr/>
      <dgm:t>
        <a:bodyPr/>
        <a:lstStyle/>
        <a:p>
          <a:pPr algn="just"/>
          <a:endParaRPr lang="es-EC" b="0" dirty="0">
            <a:latin typeface="Comic Sans MS" panose="030F0702030302020204" pitchFamily="66" charset="0"/>
          </a:endParaRPr>
        </a:p>
      </dgm:t>
    </dgm:pt>
    <dgm:pt modelId="{E9CCDE1B-D5CB-44CE-9F80-192B039A4A64}" type="parTrans" cxnId="{051E940A-2FC3-4BD9-9744-F298DEB08B81}">
      <dgm:prSet/>
      <dgm:spPr/>
      <dgm:t>
        <a:bodyPr/>
        <a:lstStyle/>
        <a:p>
          <a:endParaRPr lang="es-EC"/>
        </a:p>
      </dgm:t>
    </dgm:pt>
    <dgm:pt modelId="{C364AEA0-42EE-44C6-8D69-1856158B559C}" type="sibTrans" cxnId="{051E940A-2FC3-4BD9-9744-F298DEB08B81}">
      <dgm:prSet/>
      <dgm:spPr/>
      <dgm:t>
        <a:bodyPr/>
        <a:lstStyle/>
        <a:p>
          <a:endParaRPr lang="es-EC"/>
        </a:p>
      </dgm:t>
    </dgm:pt>
    <dgm:pt modelId="{47B48EFA-577C-4BA4-8B16-7CDCB222681F}">
      <dgm:prSet custT="1"/>
      <dgm:spPr/>
      <dgm:t>
        <a:bodyPr/>
        <a:lstStyle/>
        <a:p>
          <a:pPr algn="just"/>
          <a:r>
            <a:rPr lang="es-ES_tradnl" sz="1200" b="1" dirty="0">
              <a:latin typeface="+mj-lt"/>
            </a:rPr>
            <a:t>a) </a:t>
          </a:r>
          <a:r>
            <a:rPr lang="es-ES_tradnl" sz="1200" dirty="0">
              <a:latin typeface="+mj-lt"/>
            </a:rPr>
            <a:t>Perplejidad y frustración de imaginar, diseñar y planear una organización en el papel y no conseguir realizarla en la práctica cotidiana.</a:t>
          </a:r>
          <a:endParaRPr lang="es-EC" sz="1200" dirty="0">
            <a:latin typeface="+mj-lt"/>
          </a:endParaRPr>
        </a:p>
      </dgm:t>
    </dgm:pt>
    <dgm:pt modelId="{90F371EF-0D4F-4D31-9753-C526BCDF7789}" type="parTrans" cxnId="{591ED01E-6ADD-4D07-9C58-6056704FEA6C}">
      <dgm:prSet/>
      <dgm:spPr/>
      <dgm:t>
        <a:bodyPr/>
        <a:lstStyle/>
        <a:p>
          <a:endParaRPr lang="es-EC"/>
        </a:p>
      </dgm:t>
    </dgm:pt>
    <dgm:pt modelId="{A61EBF2A-BF8B-4803-BA02-6179188F5804}" type="sibTrans" cxnId="{591ED01E-6ADD-4D07-9C58-6056704FEA6C}">
      <dgm:prSet/>
      <dgm:spPr/>
      <dgm:t>
        <a:bodyPr/>
        <a:lstStyle/>
        <a:p>
          <a:endParaRPr lang="es-EC"/>
        </a:p>
      </dgm:t>
    </dgm:pt>
    <dgm:pt modelId="{657E89F1-9655-4F5C-9B85-3ABA7747DC46}" type="pres">
      <dgm:prSet presAssocID="{03EDF6CA-B91F-4058-B428-45E4EF44AC3A}" presName="Name0" presStyleCnt="0">
        <dgm:presLayoutVars>
          <dgm:chMax/>
          <dgm:chPref/>
          <dgm:dir/>
        </dgm:presLayoutVars>
      </dgm:prSet>
      <dgm:spPr/>
    </dgm:pt>
    <dgm:pt modelId="{C85C099C-CC43-47C9-ABB3-50E0FE60DA4C}" type="pres">
      <dgm:prSet presAssocID="{D8D24BF8-1A09-4525-A663-5880D063A09C}" presName="parenttextcomposite" presStyleCnt="0"/>
      <dgm:spPr/>
    </dgm:pt>
    <dgm:pt modelId="{21FBD65F-B1F8-4D7E-8876-82EB1FC4615C}" type="pres">
      <dgm:prSet presAssocID="{D8D24BF8-1A09-4525-A663-5880D063A09C}" presName="parenttext" presStyleLbl="revTx" presStyleIdx="0" presStyleCnt="2" custLinFactNeighborX="1196" custLinFactNeighborY="-78996">
        <dgm:presLayoutVars>
          <dgm:chMax/>
          <dgm:chPref val="2"/>
          <dgm:bulletEnabled val="1"/>
        </dgm:presLayoutVars>
      </dgm:prSet>
      <dgm:spPr/>
    </dgm:pt>
    <dgm:pt modelId="{E08AB820-AA78-4E1B-8C43-8DC6C64E568D}" type="pres">
      <dgm:prSet presAssocID="{D8D24BF8-1A09-4525-A663-5880D063A09C}" presName="parallelogramComposite" presStyleCnt="0"/>
      <dgm:spPr/>
    </dgm:pt>
    <dgm:pt modelId="{2FA7E5D3-CA19-460E-AA46-50B6DA297072}" type="pres">
      <dgm:prSet presAssocID="{D8D24BF8-1A09-4525-A663-5880D063A09C}" presName="parallelogram1" presStyleLbl="alignNode1" presStyleIdx="0" presStyleCnt="14" custLinFactNeighborX="-1699" custLinFactNeighborY="-243"/>
      <dgm:spPr>
        <a:solidFill>
          <a:schemeClr val="bg2">
            <a:lumMod val="40000"/>
            <a:lumOff val="60000"/>
          </a:schemeClr>
        </a:solidFill>
      </dgm:spPr>
    </dgm:pt>
    <dgm:pt modelId="{F5DB9B71-D41C-4EEF-A2A6-C500C8469674}" type="pres">
      <dgm:prSet presAssocID="{D8D24BF8-1A09-4525-A663-5880D063A09C}" presName="parallelogram2" presStyleLbl="alignNode1" presStyleIdx="1" presStyleCnt="14" custLinFactNeighborX="-1699" custLinFactNeighborY="-243"/>
      <dgm:spPr>
        <a:solidFill>
          <a:schemeClr val="bg2">
            <a:lumMod val="40000"/>
            <a:lumOff val="60000"/>
          </a:schemeClr>
        </a:solidFill>
      </dgm:spPr>
    </dgm:pt>
    <dgm:pt modelId="{F2F73785-B8C8-4F45-AFED-BB8C8C23F3B2}" type="pres">
      <dgm:prSet presAssocID="{D8D24BF8-1A09-4525-A663-5880D063A09C}" presName="parallelogram3" presStyleLbl="alignNode1" presStyleIdx="2" presStyleCnt="14" custLinFactNeighborX="-1699" custLinFactNeighborY="-243"/>
      <dgm:spPr>
        <a:solidFill>
          <a:schemeClr val="bg2">
            <a:lumMod val="40000"/>
            <a:lumOff val="60000"/>
          </a:schemeClr>
        </a:solidFill>
      </dgm:spPr>
    </dgm:pt>
    <dgm:pt modelId="{15B75D24-0281-4FD1-B8AE-09F031D9B72D}" type="pres">
      <dgm:prSet presAssocID="{D8D24BF8-1A09-4525-A663-5880D063A09C}" presName="parallelogram4" presStyleLbl="alignNode1" presStyleIdx="3" presStyleCnt="14"/>
      <dgm:spPr>
        <a:solidFill>
          <a:schemeClr val="bg2">
            <a:lumMod val="40000"/>
            <a:lumOff val="60000"/>
          </a:schemeClr>
        </a:solidFill>
      </dgm:spPr>
    </dgm:pt>
    <dgm:pt modelId="{44AEBF6C-1144-4B80-88BA-4B5D9DF10717}" type="pres">
      <dgm:prSet presAssocID="{D8D24BF8-1A09-4525-A663-5880D063A09C}" presName="parallelogram5" presStyleLbl="alignNode1" presStyleIdx="4" presStyleCnt="14"/>
      <dgm:spPr>
        <a:solidFill>
          <a:schemeClr val="bg2">
            <a:lumMod val="40000"/>
            <a:lumOff val="60000"/>
          </a:schemeClr>
        </a:solidFill>
      </dgm:spPr>
    </dgm:pt>
    <dgm:pt modelId="{442F8E10-BCA5-4D01-8183-02EE87869B4B}" type="pres">
      <dgm:prSet presAssocID="{D8D24BF8-1A09-4525-A663-5880D063A09C}" presName="parallelogram6" presStyleLbl="alignNode1" presStyleIdx="5" presStyleCnt="14" custLinFactNeighborX="-1392" custLinFactNeighborY="5076"/>
      <dgm:spPr>
        <a:solidFill>
          <a:schemeClr val="bg2">
            <a:lumMod val="40000"/>
            <a:lumOff val="60000"/>
          </a:schemeClr>
        </a:solidFill>
      </dgm:spPr>
    </dgm:pt>
    <dgm:pt modelId="{09D13786-251F-4AA4-A9B2-44B931755A97}" type="pres">
      <dgm:prSet presAssocID="{D8D24BF8-1A09-4525-A663-5880D063A09C}" presName="parallelogram7" presStyleLbl="alignNode1" presStyleIdx="6" presStyleCnt="14"/>
      <dgm:spPr>
        <a:solidFill>
          <a:schemeClr val="bg2">
            <a:lumMod val="40000"/>
            <a:lumOff val="60000"/>
          </a:schemeClr>
        </a:solidFill>
      </dgm:spPr>
    </dgm:pt>
    <dgm:pt modelId="{F60AAD9A-B0D3-4EE7-BA7B-A9C18CC658AF}" type="pres">
      <dgm:prSet presAssocID="{C364AEA0-42EE-44C6-8D69-1856158B559C}" presName="sibTrans" presStyleCnt="0"/>
      <dgm:spPr/>
    </dgm:pt>
    <dgm:pt modelId="{1EA439B5-6FF1-4D62-BCAF-1823308EB24C}" type="pres">
      <dgm:prSet presAssocID="{47B48EFA-577C-4BA4-8B16-7CDCB222681F}" presName="parenttextcomposite" presStyleCnt="0"/>
      <dgm:spPr/>
    </dgm:pt>
    <dgm:pt modelId="{10CDEB38-E7C3-4F28-99C7-B74488B5A289}" type="pres">
      <dgm:prSet presAssocID="{47B48EFA-577C-4BA4-8B16-7CDCB222681F}" presName="parenttext" presStyleLbl="revTx" presStyleIdx="1" presStyleCnt="2" custScaleY="328499" custLinFactNeighborX="851" custLinFactNeighborY="-68895">
        <dgm:presLayoutVars>
          <dgm:chMax/>
          <dgm:chPref val="2"/>
          <dgm:bulletEnabled val="1"/>
        </dgm:presLayoutVars>
      </dgm:prSet>
      <dgm:spPr/>
    </dgm:pt>
    <dgm:pt modelId="{41D22BEF-5157-44CF-A39C-F92CF1E2127E}" type="pres">
      <dgm:prSet presAssocID="{47B48EFA-577C-4BA4-8B16-7CDCB222681F}" presName="parallelogramComposite" presStyleCnt="0"/>
      <dgm:spPr/>
    </dgm:pt>
    <dgm:pt modelId="{F40649F5-F5FA-4B40-8FE3-86AB4C584000}" type="pres">
      <dgm:prSet presAssocID="{47B48EFA-577C-4BA4-8B16-7CDCB222681F}" presName="parallelogram1" presStyleLbl="alignNode1" presStyleIdx="7" presStyleCnt="14"/>
      <dgm:spPr/>
    </dgm:pt>
    <dgm:pt modelId="{B8DC8E7C-6BB1-44B3-B4CD-5860BEF7A2FD}" type="pres">
      <dgm:prSet presAssocID="{47B48EFA-577C-4BA4-8B16-7CDCB222681F}" presName="parallelogram2" presStyleLbl="alignNode1" presStyleIdx="8" presStyleCnt="14"/>
      <dgm:spPr/>
    </dgm:pt>
    <dgm:pt modelId="{C3F3641D-A8D6-4D72-A0FC-6037D7FA3304}" type="pres">
      <dgm:prSet presAssocID="{47B48EFA-577C-4BA4-8B16-7CDCB222681F}" presName="parallelogram3" presStyleLbl="alignNode1" presStyleIdx="9" presStyleCnt="14"/>
      <dgm:spPr/>
    </dgm:pt>
    <dgm:pt modelId="{FB716FC3-76B8-4B10-AD08-52328AC652A4}" type="pres">
      <dgm:prSet presAssocID="{47B48EFA-577C-4BA4-8B16-7CDCB222681F}" presName="parallelogram4" presStyleLbl="alignNode1" presStyleIdx="10" presStyleCnt="14"/>
      <dgm:spPr/>
    </dgm:pt>
    <dgm:pt modelId="{3D6C48F8-6B9B-4B53-BA50-2D1816992317}" type="pres">
      <dgm:prSet presAssocID="{47B48EFA-577C-4BA4-8B16-7CDCB222681F}" presName="parallelogram5" presStyleLbl="alignNode1" presStyleIdx="11" presStyleCnt="14"/>
      <dgm:spPr/>
    </dgm:pt>
    <dgm:pt modelId="{748A2311-8EDB-42C4-A6D3-2E4A837B707A}" type="pres">
      <dgm:prSet presAssocID="{47B48EFA-577C-4BA4-8B16-7CDCB222681F}" presName="parallelogram6" presStyleLbl="alignNode1" presStyleIdx="12" presStyleCnt="14"/>
      <dgm:spPr/>
    </dgm:pt>
    <dgm:pt modelId="{3B51F635-BFB2-4FA8-8C76-AFCFA7FD5B63}" type="pres">
      <dgm:prSet presAssocID="{47B48EFA-577C-4BA4-8B16-7CDCB222681F}" presName="parallelogram7" presStyleLbl="alignNode1" presStyleIdx="13" presStyleCnt="14"/>
      <dgm:spPr/>
    </dgm:pt>
  </dgm:ptLst>
  <dgm:cxnLst>
    <dgm:cxn modelId="{051E940A-2FC3-4BD9-9744-F298DEB08B81}" srcId="{03EDF6CA-B91F-4058-B428-45E4EF44AC3A}" destId="{D8D24BF8-1A09-4525-A663-5880D063A09C}" srcOrd="0" destOrd="0" parTransId="{E9CCDE1B-D5CB-44CE-9F80-192B039A4A64}" sibTransId="{C364AEA0-42EE-44C6-8D69-1856158B559C}"/>
    <dgm:cxn modelId="{DB12881C-43DE-4D44-BCB1-E2119A405660}" type="presOf" srcId="{47B48EFA-577C-4BA4-8B16-7CDCB222681F}" destId="{10CDEB38-E7C3-4F28-99C7-B74488B5A289}" srcOrd="0" destOrd="0" presId="urn:microsoft.com/office/officeart/2008/layout/VerticalAccentList"/>
    <dgm:cxn modelId="{591ED01E-6ADD-4D07-9C58-6056704FEA6C}" srcId="{03EDF6CA-B91F-4058-B428-45E4EF44AC3A}" destId="{47B48EFA-577C-4BA4-8B16-7CDCB222681F}" srcOrd="1" destOrd="0" parTransId="{90F371EF-0D4F-4D31-9753-C526BCDF7789}" sibTransId="{A61EBF2A-BF8B-4803-BA02-6179188F5804}"/>
    <dgm:cxn modelId="{A164A27E-0BFF-43E4-9A98-A158472E91ED}" type="presOf" srcId="{03EDF6CA-B91F-4058-B428-45E4EF44AC3A}" destId="{657E89F1-9655-4F5C-9B85-3ABA7747DC46}" srcOrd="0" destOrd="0" presId="urn:microsoft.com/office/officeart/2008/layout/VerticalAccentList"/>
    <dgm:cxn modelId="{7EA6A4B0-2965-4E92-8CD1-AFDC2F3D1E85}" type="presOf" srcId="{D8D24BF8-1A09-4525-A663-5880D063A09C}" destId="{21FBD65F-B1F8-4D7E-8876-82EB1FC4615C}" srcOrd="0" destOrd="0" presId="urn:microsoft.com/office/officeart/2008/layout/VerticalAccentList"/>
    <dgm:cxn modelId="{194A22C6-6E1B-4A89-A858-DB82483AA81D}" type="presParOf" srcId="{657E89F1-9655-4F5C-9B85-3ABA7747DC46}" destId="{C85C099C-CC43-47C9-ABB3-50E0FE60DA4C}" srcOrd="0" destOrd="0" presId="urn:microsoft.com/office/officeart/2008/layout/VerticalAccentList"/>
    <dgm:cxn modelId="{A5FCF6B2-2C73-4DDA-9AB6-D06A85D23A92}" type="presParOf" srcId="{C85C099C-CC43-47C9-ABB3-50E0FE60DA4C}" destId="{21FBD65F-B1F8-4D7E-8876-82EB1FC4615C}" srcOrd="0" destOrd="0" presId="urn:microsoft.com/office/officeart/2008/layout/VerticalAccentList"/>
    <dgm:cxn modelId="{80E57B79-8D6B-468D-9AD4-1CA6A829CC18}" type="presParOf" srcId="{657E89F1-9655-4F5C-9B85-3ABA7747DC46}" destId="{E08AB820-AA78-4E1B-8C43-8DC6C64E568D}" srcOrd="1" destOrd="0" presId="urn:microsoft.com/office/officeart/2008/layout/VerticalAccentList"/>
    <dgm:cxn modelId="{28E4C782-4EB8-49F8-B1A8-BB6D9DF904B5}" type="presParOf" srcId="{E08AB820-AA78-4E1B-8C43-8DC6C64E568D}" destId="{2FA7E5D3-CA19-460E-AA46-50B6DA297072}" srcOrd="0" destOrd="0" presId="urn:microsoft.com/office/officeart/2008/layout/VerticalAccentList"/>
    <dgm:cxn modelId="{B0661340-75CC-41D4-B0F3-C6D22844C3A4}" type="presParOf" srcId="{E08AB820-AA78-4E1B-8C43-8DC6C64E568D}" destId="{F5DB9B71-D41C-4EEF-A2A6-C500C8469674}" srcOrd="1" destOrd="0" presId="urn:microsoft.com/office/officeart/2008/layout/VerticalAccentList"/>
    <dgm:cxn modelId="{56F5B0FC-2737-4F65-AF63-8C168AA59688}" type="presParOf" srcId="{E08AB820-AA78-4E1B-8C43-8DC6C64E568D}" destId="{F2F73785-B8C8-4F45-AFED-BB8C8C23F3B2}" srcOrd="2" destOrd="0" presId="urn:microsoft.com/office/officeart/2008/layout/VerticalAccentList"/>
    <dgm:cxn modelId="{F07A2E04-6CE7-48A9-B210-082AE63DD1D0}" type="presParOf" srcId="{E08AB820-AA78-4E1B-8C43-8DC6C64E568D}" destId="{15B75D24-0281-4FD1-B8AE-09F031D9B72D}" srcOrd="3" destOrd="0" presId="urn:microsoft.com/office/officeart/2008/layout/VerticalAccentList"/>
    <dgm:cxn modelId="{928F4670-F338-498A-AC84-6ECA3ABD863B}" type="presParOf" srcId="{E08AB820-AA78-4E1B-8C43-8DC6C64E568D}" destId="{44AEBF6C-1144-4B80-88BA-4B5D9DF10717}" srcOrd="4" destOrd="0" presId="urn:microsoft.com/office/officeart/2008/layout/VerticalAccentList"/>
    <dgm:cxn modelId="{AC9F27F7-7EE4-4B12-82AF-0B00BCFABC1A}" type="presParOf" srcId="{E08AB820-AA78-4E1B-8C43-8DC6C64E568D}" destId="{442F8E10-BCA5-4D01-8183-02EE87869B4B}" srcOrd="5" destOrd="0" presId="urn:microsoft.com/office/officeart/2008/layout/VerticalAccentList"/>
    <dgm:cxn modelId="{D26D2E12-CEA5-40B1-84A2-B5125FD9B35F}" type="presParOf" srcId="{E08AB820-AA78-4E1B-8C43-8DC6C64E568D}" destId="{09D13786-251F-4AA4-A9B2-44B931755A97}" srcOrd="6" destOrd="0" presId="urn:microsoft.com/office/officeart/2008/layout/VerticalAccentList"/>
    <dgm:cxn modelId="{0907937C-1FEA-4658-B51C-8A76817651BD}" type="presParOf" srcId="{657E89F1-9655-4F5C-9B85-3ABA7747DC46}" destId="{F60AAD9A-B0D3-4EE7-BA7B-A9C18CC658AF}" srcOrd="2" destOrd="0" presId="urn:microsoft.com/office/officeart/2008/layout/VerticalAccentList"/>
    <dgm:cxn modelId="{9E771D26-9336-4AEB-8911-B3AF80FECCDB}" type="presParOf" srcId="{657E89F1-9655-4F5C-9B85-3ABA7747DC46}" destId="{1EA439B5-6FF1-4D62-BCAF-1823308EB24C}" srcOrd="3" destOrd="0" presId="urn:microsoft.com/office/officeart/2008/layout/VerticalAccentList"/>
    <dgm:cxn modelId="{0B6A11F2-F2F1-492B-95D7-D002D156ECF4}" type="presParOf" srcId="{1EA439B5-6FF1-4D62-BCAF-1823308EB24C}" destId="{10CDEB38-E7C3-4F28-99C7-B74488B5A289}" srcOrd="0" destOrd="0" presId="urn:microsoft.com/office/officeart/2008/layout/VerticalAccentList"/>
    <dgm:cxn modelId="{C7DEFAC1-6311-4962-80FC-F5D086DDA00B}" type="presParOf" srcId="{657E89F1-9655-4F5C-9B85-3ABA7747DC46}" destId="{41D22BEF-5157-44CF-A39C-F92CF1E2127E}" srcOrd="4" destOrd="0" presId="urn:microsoft.com/office/officeart/2008/layout/VerticalAccentList"/>
    <dgm:cxn modelId="{5CC8B37C-325E-42D2-8A48-050AD3416AB4}" type="presParOf" srcId="{41D22BEF-5157-44CF-A39C-F92CF1E2127E}" destId="{F40649F5-F5FA-4B40-8FE3-86AB4C584000}" srcOrd="0" destOrd="0" presId="urn:microsoft.com/office/officeart/2008/layout/VerticalAccentList"/>
    <dgm:cxn modelId="{84A89A1B-5B7D-4926-8C34-972C2C7DD703}" type="presParOf" srcId="{41D22BEF-5157-44CF-A39C-F92CF1E2127E}" destId="{B8DC8E7C-6BB1-44B3-B4CD-5860BEF7A2FD}" srcOrd="1" destOrd="0" presId="urn:microsoft.com/office/officeart/2008/layout/VerticalAccentList"/>
    <dgm:cxn modelId="{7155D7E5-B79B-4E49-89A6-D5346B19117A}" type="presParOf" srcId="{41D22BEF-5157-44CF-A39C-F92CF1E2127E}" destId="{C3F3641D-A8D6-4D72-A0FC-6037D7FA3304}" srcOrd="2" destOrd="0" presId="urn:microsoft.com/office/officeart/2008/layout/VerticalAccentList"/>
    <dgm:cxn modelId="{BADDF159-3FFF-45DA-9FE7-794365BD4167}" type="presParOf" srcId="{41D22BEF-5157-44CF-A39C-F92CF1E2127E}" destId="{FB716FC3-76B8-4B10-AD08-52328AC652A4}" srcOrd="3" destOrd="0" presId="urn:microsoft.com/office/officeart/2008/layout/VerticalAccentList"/>
    <dgm:cxn modelId="{7870FE27-0643-481B-A8D2-84AC9DBDEC57}" type="presParOf" srcId="{41D22BEF-5157-44CF-A39C-F92CF1E2127E}" destId="{3D6C48F8-6B9B-4B53-BA50-2D1816992317}" srcOrd="4" destOrd="0" presId="urn:microsoft.com/office/officeart/2008/layout/VerticalAccentList"/>
    <dgm:cxn modelId="{8DF42592-1455-4DA8-BE6E-2C5C37E83DCD}" type="presParOf" srcId="{41D22BEF-5157-44CF-A39C-F92CF1E2127E}" destId="{748A2311-8EDB-42C4-A6D3-2E4A837B707A}" srcOrd="5" destOrd="0" presId="urn:microsoft.com/office/officeart/2008/layout/VerticalAccentList"/>
    <dgm:cxn modelId="{FDBDB52D-9C90-46FD-919D-9DAB766A3E5D}" type="presParOf" srcId="{41D22BEF-5157-44CF-A39C-F92CF1E2127E}" destId="{3B51F635-BFB2-4FA8-8C76-AFCFA7FD5B6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EDF6CA-B91F-4058-B428-45E4EF44AC3A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8D24BF8-1A09-4525-A663-5880D063A09C}">
      <dgm:prSet phldrT="[Texto]"/>
      <dgm:spPr/>
      <dgm:t>
        <a:bodyPr/>
        <a:lstStyle/>
        <a:p>
          <a:pPr algn="just"/>
          <a:endParaRPr lang="es-EC" b="0" dirty="0">
            <a:latin typeface="Comic Sans MS" panose="030F0702030302020204" pitchFamily="66" charset="0"/>
          </a:endParaRPr>
        </a:p>
      </dgm:t>
    </dgm:pt>
    <dgm:pt modelId="{E9CCDE1B-D5CB-44CE-9F80-192B039A4A64}" type="parTrans" cxnId="{051E940A-2FC3-4BD9-9744-F298DEB08B81}">
      <dgm:prSet/>
      <dgm:spPr/>
      <dgm:t>
        <a:bodyPr/>
        <a:lstStyle/>
        <a:p>
          <a:endParaRPr lang="es-EC"/>
        </a:p>
      </dgm:t>
    </dgm:pt>
    <dgm:pt modelId="{C364AEA0-42EE-44C6-8D69-1856158B559C}" type="sibTrans" cxnId="{051E940A-2FC3-4BD9-9744-F298DEB08B81}">
      <dgm:prSet/>
      <dgm:spPr/>
      <dgm:t>
        <a:bodyPr/>
        <a:lstStyle/>
        <a:p>
          <a:endParaRPr lang="es-EC"/>
        </a:p>
      </dgm:t>
    </dgm:pt>
    <dgm:pt modelId="{47B48EFA-577C-4BA4-8B16-7CDCB222681F}">
      <dgm:prSet custT="1"/>
      <dgm:spPr/>
      <dgm:t>
        <a:bodyPr/>
        <a:lstStyle/>
        <a:p>
          <a:pPr algn="just"/>
          <a:r>
            <a:rPr lang="es-ES_tradnl" sz="1200" b="1" dirty="0"/>
            <a:t>b) </a:t>
          </a:r>
          <a:r>
            <a:rPr lang="es-ES_tradnl" sz="1200" dirty="0"/>
            <a:t>Fracaso e insuficiencia de elevar el nivel de eficacia, eficiencia y salud de la organización utilizando aisladamente medidas de perfeccionamiento.</a:t>
          </a:r>
          <a:endParaRPr lang="es-EC" sz="1200" dirty="0">
            <a:latin typeface="+mj-lt"/>
          </a:endParaRPr>
        </a:p>
      </dgm:t>
    </dgm:pt>
    <dgm:pt modelId="{90F371EF-0D4F-4D31-9753-C526BCDF7789}" type="parTrans" cxnId="{591ED01E-6ADD-4D07-9C58-6056704FEA6C}">
      <dgm:prSet/>
      <dgm:spPr/>
      <dgm:t>
        <a:bodyPr/>
        <a:lstStyle/>
        <a:p>
          <a:endParaRPr lang="es-EC"/>
        </a:p>
      </dgm:t>
    </dgm:pt>
    <dgm:pt modelId="{A61EBF2A-BF8B-4803-BA02-6179188F5804}" type="sibTrans" cxnId="{591ED01E-6ADD-4D07-9C58-6056704FEA6C}">
      <dgm:prSet/>
      <dgm:spPr/>
      <dgm:t>
        <a:bodyPr/>
        <a:lstStyle/>
        <a:p>
          <a:endParaRPr lang="es-EC"/>
        </a:p>
      </dgm:t>
    </dgm:pt>
    <dgm:pt modelId="{657E89F1-9655-4F5C-9B85-3ABA7747DC46}" type="pres">
      <dgm:prSet presAssocID="{03EDF6CA-B91F-4058-B428-45E4EF44AC3A}" presName="Name0" presStyleCnt="0">
        <dgm:presLayoutVars>
          <dgm:chMax/>
          <dgm:chPref/>
          <dgm:dir/>
        </dgm:presLayoutVars>
      </dgm:prSet>
      <dgm:spPr/>
    </dgm:pt>
    <dgm:pt modelId="{C85C099C-CC43-47C9-ABB3-50E0FE60DA4C}" type="pres">
      <dgm:prSet presAssocID="{D8D24BF8-1A09-4525-A663-5880D063A09C}" presName="parenttextcomposite" presStyleCnt="0"/>
      <dgm:spPr/>
    </dgm:pt>
    <dgm:pt modelId="{21FBD65F-B1F8-4D7E-8876-82EB1FC4615C}" type="pres">
      <dgm:prSet presAssocID="{D8D24BF8-1A09-4525-A663-5880D063A09C}" presName="parenttext" presStyleLbl="revTx" presStyleIdx="0" presStyleCnt="2" custLinFactNeighborX="1196" custLinFactNeighborY="-78996">
        <dgm:presLayoutVars>
          <dgm:chMax/>
          <dgm:chPref val="2"/>
          <dgm:bulletEnabled val="1"/>
        </dgm:presLayoutVars>
      </dgm:prSet>
      <dgm:spPr/>
    </dgm:pt>
    <dgm:pt modelId="{E08AB820-AA78-4E1B-8C43-8DC6C64E568D}" type="pres">
      <dgm:prSet presAssocID="{D8D24BF8-1A09-4525-A663-5880D063A09C}" presName="parallelogramComposite" presStyleCnt="0"/>
      <dgm:spPr/>
    </dgm:pt>
    <dgm:pt modelId="{2FA7E5D3-CA19-460E-AA46-50B6DA297072}" type="pres">
      <dgm:prSet presAssocID="{D8D24BF8-1A09-4525-A663-5880D063A09C}" presName="parallelogram1" presStyleLbl="alignNode1" presStyleIdx="0" presStyleCnt="14"/>
      <dgm:spPr/>
    </dgm:pt>
    <dgm:pt modelId="{F5DB9B71-D41C-4EEF-A2A6-C500C8469674}" type="pres">
      <dgm:prSet presAssocID="{D8D24BF8-1A09-4525-A663-5880D063A09C}" presName="parallelogram2" presStyleLbl="alignNode1" presStyleIdx="1" presStyleCnt="14"/>
      <dgm:spPr/>
    </dgm:pt>
    <dgm:pt modelId="{F2F73785-B8C8-4F45-AFED-BB8C8C23F3B2}" type="pres">
      <dgm:prSet presAssocID="{D8D24BF8-1A09-4525-A663-5880D063A09C}" presName="parallelogram3" presStyleLbl="alignNode1" presStyleIdx="2" presStyleCnt="14"/>
      <dgm:spPr/>
    </dgm:pt>
    <dgm:pt modelId="{15B75D24-0281-4FD1-B8AE-09F031D9B72D}" type="pres">
      <dgm:prSet presAssocID="{D8D24BF8-1A09-4525-A663-5880D063A09C}" presName="parallelogram4" presStyleLbl="alignNode1" presStyleIdx="3" presStyleCnt="14"/>
      <dgm:spPr/>
    </dgm:pt>
    <dgm:pt modelId="{44AEBF6C-1144-4B80-88BA-4B5D9DF10717}" type="pres">
      <dgm:prSet presAssocID="{D8D24BF8-1A09-4525-A663-5880D063A09C}" presName="parallelogram5" presStyleLbl="alignNode1" presStyleIdx="4" presStyleCnt="14"/>
      <dgm:spPr/>
    </dgm:pt>
    <dgm:pt modelId="{442F8E10-BCA5-4D01-8183-02EE87869B4B}" type="pres">
      <dgm:prSet presAssocID="{D8D24BF8-1A09-4525-A663-5880D063A09C}" presName="parallelogram6" presStyleLbl="alignNode1" presStyleIdx="5" presStyleCnt="14"/>
      <dgm:spPr/>
    </dgm:pt>
    <dgm:pt modelId="{09D13786-251F-4AA4-A9B2-44B931755A97}" type="pres">
      <dgm:prSet presAssocID="{D8D24BF8-1A09-4525-A663-5880D063A09C}" presName="parallelogram7" presStyleLbl="alignNode1" presStyleIdx="6" presStyleCnt="14"/>
      <dgm:spPr>
        <a:solidFill>
          <a:schemeClr val="bg2">
            <a:lumMod val="40000"/>
            <a:lumOff val="60000"/>
          </a:schemeClr>
        </a:solidFill>
      </dgm:spPr>
    </dgm:pt>
    <dgm:pt modelId="{F60AAD9A-B0D3-4EE7-BA7B-A9C18CC658AF}" type="pres">
      <dgm:prSet presAssocID="{C364AEA0-42EE-44C6-8D69-1856158B559C}" presName="sibTrans" presStyleCnt="0"/>
      <dgm:spPr/>
    </dgm:pt>
    <dgm:pt modelId="{1EA439B5-6FF1-4D62-BCAF-1823308EB24C}" type="pres">
      <dgm:prSet presAssocID="{47B48EFA-577C-4BA4-8B16-7CDCB222681F}" presName="parenttextcomposite" presStyleCnt="0"/>
      <dgm:spPr/>
    </dgm:pt>
    <dgm:pt modelId="{10CDEB38-E7C3-4F28-99C7-B74488B5A289}" type="pres">
      <dgm:prSet presAssocID="{47B48EFA-577C-4BA4-8B16-7CDCB222681F}" presName="parenttext" presStyleLbl="revTx" presStyleIdx="1" presStyleCnt="2" custScaleY="328499" custLinFactNeighborX="5782" custLinFactNeighborY="-30489">
        <dgm:presLayoutVars>
          <dgm:chMax/>
          <dgm:chPref val="2"/>
          <dgm:bulletEnabled val="1"/>
        </dgm:presLayoutVars>
      </dgm:prSet>
      <dgm:spPr/>
    </dgm:pt>
    <dgm:pt modelId="{41D22BEF-5157-44CF-A39C-F92CF1E2127E}" type="pres">
      <dgm:prSet presAssocID="{47B48EFA-577C-4BA4-8B16-7CDCB222681F}" presName="parallelogramComposite" presStyleCnt="0"/>
      <dgm:spPr/>
    </dgm:pt>
    <dgm:pt modelId="{F40649F5-F5FA-4B40-8FE3-86AB4C584000}" type="pres">
      <dgm:prSet presAssocID="{47B48EFA-577C-4BA4-8B16-7CDCB222681F}" presName="parallelogram1" presStyleLbl="alignNode1" presStyleIdx="7" presStyleCnt="14" custLinFactNeighborX="1078" custLinFactNeighborY="770"/>
      <dgm:spPr/>
    </dgm:pt>
    <dgm:pt modelId="{B8DC8E7C-6BB1-44B3-B4CD-5860BEF7A2FD}" type="pres">
      <dgm:prSet presAssocID="{47B48EFA-577C-4BA4-8B16-7CDCB222681F}" presName="parallelogram2" presStyleLbl="alignNode1" presStyleIdx="8" presStyleCnt="14" custLinFactNeighborX="1078" custLinFactNeighborY="770"/>
      <dgm:spPr>
        <a:solidFill>
          <a:schemeClr val="bg2">
            <a:lumMod val="40000"/>
            <a:lumOff val="60000"/>
          </a:schemeClr>
        </a:solidFill>
      </dgm:spPr>
    </dgm:pt>
    <dgm:pt modelId="{C3F3641D-A8D6-4D72-A0FC-6037D7FA3304}" type="pres">
      <dgm:prSet presAssocID="{47B48EFA-577C-4BA4-8B16-7CDCB222681F}" presName="parallelogram3" presStyleLbl="alignNode1" presStyleIdx="9" presStyleCnt="14"/>
      <dgm:spPr/>
    </dgm:pt>
    <dgm:pt modelId="{FB716FC3-76B8-4B10-AD08-52328AC652A4}" type="pres">
      <dgm:prSet presAssocID="{47B48EFA-577C-4BA4-8B16-7CDCB222681F}" presName="parallelogram4" presStyleLbl="alignNode1" presStyleIdx="10" presStyleCnt="14"/>
      <dgm:spPr/>
    </dgm:pt>
    <dgm:pt modelId="{3D6C48F8-6B9B-4B53-BA50-2D1816992317}" type="pres">
      <dgm:prSet presAssocID="{47B48EFA-577C-4BA4-8B16-7CDCB222681F}" presName="parallelogram5" presStyleLbl="alignNode1" presStyleIdx="11" presStyleCnt="14"/>
      <dgm:spPr/>
    </dgm:pt>
    <dgm:pt modelId="{748A2311-8EDB-42C4-A6D3-2E4A837B707A}" type="pres">
      <dgm:prSet presAssocID="{47B48EFA-577C-4BA4-8B16-7CDCB222681F}" presName="parallelogram6" presStyleLbl="alignNode1" presStyleIdx="12" presStyleCnt="14"/>
      <dgm:spPr/>
    </dgm:pt>
    <dgm:pt modelId="{3B51F635-BFB2-4FA8-8C76-AFCFA7FD5B63}" type="pres">
      <dgm:prSet presAssocID="{47B48EFA-577C-4BA4-8B16-7CDCB222681F}" presName="parallelogram7" presStyleLbl="alignNode1" presStyleIdx="13" presStyleCnt="14"/>
      <dgm:spPr/>
    </dgm:pt>
  </dgm:ptLst>
  <dgm:cxnLst>
    <dgm:cxn modelId="{051E940A-2FC3-4BD9-9744-F298DEB08B81}" srcId="{03EDF6CA-B91F-4058-B428-45E4EF44AC3A}" destId="{D8D24BF8-1A09-4525-A663-5880D063A09C}" srcOrd="0" destOrd="0" parTransId="{E9CCDE1B-D5CB-44CE-9F80-192B039A4A64}" sibTransId="{C364AEA0-42EE-44C6-8D69-1856158B559C}"/>
    <dgm:cxn modelId="{DB12881C-43DE-4D44-BCB1-E2119A405660}" type="presOf" srcId="{47B48EFA-577C-4BA4-8B16-7CDCB222681F}" destId="{10CDEB38-E7C3-4F28-99C7-B74488B5A289}" srcOrd="0" destOrd="0" presId="urn:microsoft.com/office/officeart/2008/layout/VerticalAccentList"/>
    <dgm:cxn modelId="{591ED01E-6ADD-4D07-9C58-6056704FEA6C}" srcId="{03EDF6CA-B91F-4058-B428-45E4EF44AC3A}" destId="{47B48EFA-577C-4BA4-8B16-7CDCB222681F}" srcOrd="1" destOrd="0" parTransId="{90F371EF-0D4F-4D31-9753-C526BCDF7789}" sibTransId="{A61EBF2A-BF8B-4803-BA02-6179188F5804}"/>
    <dgm:cxn modelId="{A164A27E-0BFF-43E4-9A98-A158472E91ED}" type="presOf" srcId="{03EDF6CA-B91F-4058-B428-45E4EF44AC3A}" destId="{657E89F1-9655-4F5C-9B85-3ABA7747DC46}" srcOrd="0" destOrd="0" presId="urn:microsoft.com/office/officeart/2008/layout/VerticalAccentList"/>
    <dgm:cxn modelId="{7EA6A4B0-2965-4E92-8CD1-AFDC2F3D1E85}" type="presOf" srcId="{D8D24BF8-1A09-4525-A663-5880D063A09C}" destId="{21FBD65F-B1F8-4D7E-8876-82EB1FC4615C}" srcOrd="0" destOrd="0" presId="urn:microsoft.com/office/officeart/2008/layout/VerticalAccentList"/>
    <dgm:cxn modelId="{194A22C6-6E1B-4A89-A858-DB82483AA81D}" type="presParOf" srcId="{657E89F1-9655-4F5C-9B85-3ABA7747DC46}" destId="{C85C099C-CC43-47C9-ABB3-50E0FE60DA4C}" srcOrd="0" destOrd="0" presId="urn:microsoft.com/office/officeart/2008/layout/VerticalAccentList"/>
    <dgm:cxn modelId="{A5FCF6B2-2C73-4DDA-9AB6-D06A85D23A92}" type="presParOf" srcId="{C85C099C-CC43-47C9-ABB3-50E0FE60DA4C}" destId="{21FBD65F-B1F8-4D7E-8876-82EB1FC4615C}" srcOrd="0" destOrd="0" presId="urn:microsoft.com/office/officeart/2008/layout/VerticalAccentList"/>
    <dgm:cxn modelId="{80E57B79-8D6B-468D-9AD4-1CA6A829CC18}" type="presParOf" srcId="{657E89F1-9655-4F5C-9B85-3ABA7747DC46}" destId="{E08AB820-AA78-4E1B-8C43-8DC6C64E568D}" srcOrd="1" destOrd="0" presId="urn:microsoft.com/office/officeart/2008/layout/VerticalAccentList"/>
    <dgm:cxn modelId="{28E4C782-4EB8-49F8-B1A8-BB6D9DF904B5}" type="presParOf" srcId="{E08AB820-AA78-4E1B-8C43-8DC6C64E568D}" destId="{2FA7E5D3-CA19-460E-AA46-50B6DA297072}" srcOrd="0" destOrd="0" presId="urn:microsoft.com/office/officeart/2008/layout/VerticalAccentList"/>
    <dgm:cxn modelId="{B0661340-75CC-41D4-B0F3-C6D22844C3A4}" type="presParOf" srcId="{E08AB820-AA78-4E1B-8C43-8DC6C64E568D}" destId="{F5DB9B71-D41C-4EEF-A2A6-C500C8469674}" srcOrd="1" destOrd="0" presId="urn:microsoft.com/office/officeart/2008/layout/VerticalAccentList"/>
    <dgm:cxn modelId="{56F5B0FC-2737-4F65-AF63-8C168AA59688}" type="presParOf" srcId="{E08AB820-AA78-4E1B-8C43-8DC6C64E568D}" destId="{F2F73785-B8C8-4F45-AFED-BB8C8C23F3B2}" srcOrd="2" destOrd="0" presId="urn:microsoft.com/office/officeart/2008/layout/VerticalAccentList"/>
    <dgm:cxn modelId="{F07A2E04-6CE7-48A9-B210-082AE63DD1D0}" type="presParOf" srcId="{E08AB820-AA78-4E1B-8C43-8DC6C64E568D}" destId="{15B75D24-0281-4FD1-B8AE-09F031D9B72D}" srcOrd="3" destOrd="0" presId="urn:microsoft.com/office/officeart/2008/layout/VerticalAccentList"/>
    <dgm:cxn modelId="{928F4670-F338-498A-AC84-6ECA3ABD863B}" type="presParOf" srcId="{E08AB820-AA78-4E1B-8C43-8DC6C64E568D}" destId="{44AEBF6C-1144-4B80-88BA-4B5D9DF10717}" srcOrd="4" destOrd="0" presId="urn:microsoft.com/office/officeart/2008/layout/VerticalAccentList"/>
    <dgm:cxn modelId="{AC9F27F7-7EE4-4B12-82AF-0B00BCFABC1A}" type="presParOf" srcId="{E08AB820-AA78-4E1B-8C43-8DC6C64E568D}" destId="{442F8E10-BCA5-4D01-8183-02EE87869B4B}" srcOrd="5" destOrd="0" presId="urn:microsoft.com/office/officeart/2008/layout/VerticalAccentList"/>
    <dgm:cxn modelId="{D26D2E12-CEA5-40B1-84A2-B5125FD9B35F}" type="presParOf" srcId="{E08AB820-AA78-4E1B-8C43-8DC6C64E568D}" destId="{09D13786-251F-4AA4-A9B2-44B931755A97}" srcOrd="6" destOrd="0" presId="urn:microsoft.com/office/officeart/2008/layout/VerticalAccentList"/>
    <dgm:cxn modelId="{0907937C-1FEA-4658-B51C-8A76817651BD}" type="presParOf" srcId="{657E89F1-9655-4F5C-9B85-3ABA7747DC46}" destId="{F60AAD9A-B0D3-4EE7-BA7B-A9C18CC658AF}" srcOrd="2" destOrd="0" presId="urn:microsoft.com/office/officeart/2008/layout/VerticalAccentList"/>
    <dgm:cxn modelId="{9E771D26-9336-4AEB-8911-B3AF80FECCDB}" type="presParOf" srcId="{657E89F1-9655-4F5C-9B85-3ABA7747DC46}" destId="{1EA439B5-6FF1-4D62-BCAF-1823308EB24C}" srcOrd="3" destOrd="0" presId="urn:microsoft.com/office/officeart/2008/layout/VerticalAccentList"/>
    <dgm:cxn modelId="{0B6A11F2-F2F1-492B-95D7-D002D156ECF4}" type="presParOf" srcId="{1EA439B5-6FF1-4D62-BCAF-1823308EB24C}" destId="{10CDEB38-E7C3-4F28-99C7-B74488B5A289}" srcOrd="0" destOrd="0" presId="urn:microsoft.com/office/officeart/2008/layout/VerticalAccentList"/>
    <dgm:cxn modelId="{C7DEFAC1-6311-4962-80FC-F5D086DDA00B}" type="presParOf" srcId="{657E89F1-9655-4F5C-9B85-3ABA7747DC46}" destId="{41D22BEF-5157-44CF-A39C-F92CF1E2127E}" srcOrd="4" destOrd="0" presId="urn:microsoft.com/office/officeart/2008/layout/VerticalAccentList"/>
    <dgm:cxn modelId="{5CC8B37C-325E-42D2-8A48-050AD3416AB4}" type="presParOf" srcId="{41D22BEF-5157-44CF-A39C-F92CF1E2127E}" destId="{F40649F5-F5FA-4B40-8FE3-86AB4C584000}" srcOrd="0" destOrd="0" presId="urn:microsoft.com/office/officeart/2008/layout/VerticalAccentList"/>
    <dgm:cxn modelId="{84A89A1B-5B7D-4926-8C34-972C2C7DD703}" type="presParOf" srcId="{41D22BEF-5157-44CF-A39C-F92CF1E2127E}" destId="{B8DC8E7C-6BB1-44B3-B4CD-5860BEF7A2FD}" srcOrd="1" destOrd="0" presId="urn:microsoft.com/office/officeart/2008/layout/VerticalAccentList"/>
    <dgm:cxn modelId="{7155D7E5-B79B-4E49-89A6-D5346B19117A}" type="presParOf" srcId="{41D22BEF-5157-44CF-A39C-F92CF1E2127E}" destId="{C3F3641D-A8D6-4D72-A0FC-6037D7FA3304}" srcOrd="2" destOrd="0" presId="urn:microsoft.com/office/officeart/2008/layout/VerticalAccentList"/>
    <dgm:cxn modelId="{BADDF159-3FFF-45DA-9FE7-794365BD4167}" type="presParOf" srcId="{41D22BEF-5157-44CF-A39C-F92CF1E2127E}" destId="{FB716FC3-76B8-4B10-AD08-52328AC652A4}" srcOrd="3" destOrd="0" presId="urn:microsoft.com/office/officeart/2008/layout/VerticalAccentList"/>
    <dgm:cxn modelId="{7870FE27-0643-481B-A8D2-84AC9DBDEC57}" type="presParOf" srcId="{41D22BEF-5157-44CF-A39C-F92CF1E2127E}" destId="{3D6C48F8-6B9B-4B53-BA50-2D1816992317}" srcOrd="4" destOrd="0" presId="urn:microsoft.com/office/officeart/2008/layout/VerticalAccentList"/>
    <dgm:cxn modelId="{8DF42592-1455-4DA8-BE6E-2C5C37E83DCD}" type="presParOf" srcId="{41D22BEF-5157-44CF-A39C-F92CF1E2127E}" destId="{748A2311-8EDB-42C4-A6D3-2E4A837B707A}" srcOrd="5" destOrd="0" presId="urn:microsoft.com/office/officeart/2008/layout/VerticalAccentList"/>
    <dgm:cxn modelId="{FDBDB52D-9C90-46FD-919D-9DAB766A3E5D}" type="presParOf" srcId="{41D22BEF-5157-44CF-A39C-F92CF1E2127E}" destId="{3B51F635-BFB2-4FA8-8C76-AFCFA7FD5B6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DF6CA-B91F-4058-B428-45E4EF44AC3A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8D24BF8-1A09-4525-A663-5880D063A09C}">
      <dgm:prSet phldrT="[Texto]"/>
      <dgm:spPr/>
      <dgm:t>
        <a:bodyPr/>
        <a:lstStyle/>
        <a:p>
          <a:pPr algn="just"/>
          <a:endParaRPr lang="es-EC" b="0" dirty="0">
            <a:latin typeface="Comic Sans MS" panose="030F0702030302020204" pitchFamily="66" charset="0"/>
          </a:endParaRPr>
        </a:p>
      </dgm:t>
    </dgm:pt>
    <dgm:pt modelId="{E9CCDE1B-D5CB-44CE-9F80-192B039A4A64}" type="parTrans" cxnId="{051E940A-2FC3-4BD9-9744-F298DEB08B81}">
      <dgm:prSet/>
      <dgm:spPr/>
      <dgm:t>
        <a:bodyPr/>
        <a:lstStyle/>
        <a:p>
          <a:endParaRPr lang="es-EC"/>
        </a:p>
      </dgm:t>
    </dgm:pt>
    <dgm:pt modelId="{C364AEA0-42EE-44C6-8D69-1856158B559C}" type="sibTrans" cxnId="{051E940A-2FC3-4BD9-9744-F298DEB08B81}">
      <dgm:prSet/>
      <dgm:spPr/>
      <dgm:t>
        <a:bodyPr/>
        <a:lstStyle/>
        <a:p>
          <a:endParaRPr lang="es-EC"/>
        </a:p>
      </dgm:t>
    </dgm:pt>
    <dgm:pt modelId="{47B48EFA-577C-4BA4-8B16-7CDCB222681F}">
      <dgm:prSet custT="1"/>
      <dgm:spPr/>
      <dgm:t>
        <a:bodyPr/>
        <a:lstStyle/>
        <a:p>
          <a:pPr algn="just"/>
          <a:r>
            <a:rPr lang="es-ES_tradnl" sz="1200" b="1" dirty="0"/>
            <a:t>c) </a:t>
          </a:r>
          <a:r>
            <a:rPr lang="es-ES_tradnl" sz="1200" dirty="0"/>
            <a:t>Dificultad en obtener efectos globales o sistémicos. </a:t>
          </a:r>
          <a:endParaRPr lang="es-EC" sz="1200" dirty="0">
            <a:latin typeface="+mj-lt"/>
          </a:endParaRPr>
        </a:p>
      </dgm:t>
    </dgm:pt>
    <dgm:pt modelId="{90F371EF-0D4F-4D31-9753-C526BCDF7789}" type="parTrans" cxnId="{591ED01E-6ADD-4D07-9C58-6056704FEA6C}">
      <dgm:prSet/>
      <dgm:spPr/>
      <dgm:t>
        <a:bodyPr/>
        <a:lstStyle/>
        <a:p>
          <a:endParaRPr lang="es-EC"/>
        </a:p>
      </dgm:t>
    </dgm:pt>
    <dgm:pt modelId="{A61EBF2A-BF8B-4803-BA02-6179188F5804}" type="sibTrans" cxnId="{591ED01E-6ADD-4D07-9C58-6056704FEA6C}">
      <dgm:prSet/>
      <dgm:spPr/>
      <dgm:t>
        <a:bodyPr/>
        <a:lstStyle/>
        <a:p>
          <a:endParaRPr lang="es-EC"/>
        </a:p>
      </dgm:t>
    </dgm:pt>
    <dgm:pt modelId="{657E89F1-9655-4F5C-9B85-3ABA7747DC46}" type="pres">
      <dgm:prSet presAssocID="{03EDF6CA-B91F-4058-B428-45E4EF44AC3A}" presName="Name0" presStyleCnt="0">
        <dgm:presLayoutVars>
          <dgm:chMax/>
          <dgm:chPref/>
          <dgm:dir/>
        </dgm:presLayoutVars>
      </dgm:prSet>
      <dgm:spPr/>
    </dgm:pt>
    <dgm:pt modelId="{C85C099C-CC43-47C9-ABB3-50E0FE60DA4C}" type="pres">
      <dgm:prSet presAssocID="{D8D24BF8-1A09-4525-A663-5880D063A09C}" presName="parenttextcomposite" presStyleCnt="0"/>
      <dgm:spPr/>
    </dgm:pt>
    <dgm:pt modelId="{21FBD65F-B1F8-4D7E-8876-82EB1FC4615C}" type="pres">
      <dgm:prSet presAssocID="{D8D24BF8-1A09-4525-A663-5880D063A09C}" presName="parenttext" presStyleLbl="revTx" presStyleIdx="0" presStyleCnt="2" custLinFactNeighborX="1196" custLinFactNeighborY="-78996">
        <dgm:presLayoutVars>
          <dgm:chMax/>
          <dgm:chPref val="2"/>
          <dgm:bulletEnabled val="1"/>
        </dgm:presLayoutVars>
      </dgm:prSet>
      <dgm:spPr/>
    </dgm:pt>
    <dgm:pt modelId="{E08AB820-AA78-4E1B-8C43-8DC6C64E568D}" type="pres">
      <dgm:prSet presAssocID="{D8D24BF8-1A09-4525-A663-5880D063A09C}" presName="parallelogramComposite" presStyleCnt="0"/>
      <dgm:spPr/>
    </dgm:pt>
    <dgm:pt modelId="{2FA7E5D3-CA19-460E-AA46-50B6DA297072}" type="pres">
      <dgm:prSet presAssocID="{D8D24BF8-1A09-4525-A663-5880D063A09C}" presName="parallelogram1" presStyleLbl="alignNode1" presStyleIdx="0" presStyleCnt="14"/>
      <dgm:spPr/>
    </dgm:pt>
    <dgm:pt modelId="{F5DB9B71-D41C-4EEF-A2A6-C500C8469674}" type="pres">
      <dgm:prSet presAssocID="{D8D24BF8-1A09-4525-A663-5880D063A09C}" presName="parallelogram2" presStyleLbl="alignNode1" presStyleIdx="1" presStyleCnt="14"/>
      <dgm:spPr/>
    </dgm:pt>
    <dgm:pt modelId="{F2F73785-B8C8-4F45-AFED-BB8C8C23F3B2}" type="pres">
      <dgm:prSet presAssocID="{D8D24BF8-1A09-4525-A663-5880D063A09C}" presName="parallelogram3" presStyleLbl="alignNode1" presStyleIdx="2" presStyleCnt="14"/>
      <dgm:spPr/>
    </dgm:pt>
    <dgm:pt modelId="{15B75D24-0281-4FD1-B8AE-09F031D9B72D}" type="pres">
      <dgm:prSet presAssocID="{D8D24BF8-1A09-4525-A663-5880D063A09C}" presName="parallelogram4" presStyleLbl="alignNode1" presStyleIdx="3" presStyleCnt="14"/>
      <dgm:spPr/>
    </dgm:pt>
    <dgm:pt modelId="{44AEBF6C-1144-4B80-88BA-4B5D9DF10717}" type="pres">
      <dgm:prSet presAssocID="{D8D24BF8-1A09-4525-A663-5880D063A09C}" presName="parallelogram5" presStyleLbl="alignNode1" presStyleIdx="4" presStyleCnt="14"/>
      <dgm:spPr/>
    </dgm:pt>
    <dgm:pt modelId="{442F8E10-BCA5-4D01-8183-02EE87869B4B}" type="pres">
      <dgm:prSet presAssocID="{D8D24BF8-1A09-4525-A663-5880D063A09C}" presName="parallelogram6" presStyleLbl="alignNode1" presStyleIdx="5" presStyleCnt="14"/>
      <dgm:spPr/>
    </dgm:pt>
    <dgm:pt modelId="{09D13786-251F-4AA4-A9B2-44B931755A97}" type="pres">
      <dgm:prSet presAssocID="{D8D24BF8-1A09-4525-A663-5880D063A09C}" presName="parallelogram7" presStyleLbl="alignNode1" presStyleIdx="6" presStyleCnt="14"/>
      <dgm:spPr>
        <a:solidFill>
          <a:schemeClr val="bg2">
            <a:lumMod val="40000"/>
            <a:lumOff val="60000"/>
          </a:schemeClr>
        </a:solidFill>
      </dgm:spPr>
    </dgm:pt>
    <dgm:pt modelId="{F60AAD9A-B0D3-4EE7-BA7B-A9C18CC658AF}" type="pres">
      <dgm:prSet presAssocID="{C364AEA0-42EE-44C6-8D69-1856158B559C}" presName="sibTrans" presStyleCnt="0"/>
      <dgm:spPr/>
    </dgm:pt>
    <dgm:pt modelId="{1EA439B5-6FF1-4D62-BCAF-1823308EB24C}" type="pres">
      <dgm:prSet presAssocID="{47B48EFA-577C-4BA4-8B16-7CDCB222681F}" presName="parenttextcomposite" presStyleCnt="0"/>
      <dgm:spPr/>
    </dgm:pt>
    <dgm:pt modelId="{10CDEB38-E7C3-4F28-99C7-B74488B5A289}" type="pres">
      <dgm:prSet presAssocID="{47B48EFA-577C-4BA4-8B16-7CDCB222681F}" presName="parenttext" presStyleLbl="revTx" presStyleIdx="1" presStyleCnt="2" custScaleY="328499" custLinFactY="-9704" custLinFactNeighborX="3597" custLinFactNeighborY="-100000">
        <dgm:presLayoutVars>
          <dgm:chMax/>
          <dgm:chPref val="2"/>
          <dgm:bulletEnabled val="1"/>
        </dgm:presLayoutVars>
      </dgm:prSet>
      <dgm:spPr/>
    </dgm:pt>
    <dgm:pt modelId="{41D22BEF-5157-44CF-A39C-F92CF1E2127E}" type="pres">
      <dgm:prSet presAssocID="{47B48EFA-577C-4BA4-8B16-7CDCB222681F}" presName="parallelogramComposite" presStyleCnt="0"/>
      <dgm:spPr/>
    </dgm:pt>
    <dgm:pt modelId="{F40649F5-F5FA-4B40-8FE3-86AB4C584000}" type="pres">
      <dgm:prSet presAssocID="{47B48EFA-577C-4BA4-8B16-7CDCB222681F}" presName="parallelogram1" presStyleLbl="alignNode1" presStyleIdx="7" presStyleCnt="14"/>
      <dgm:spPr/>
    </dgm:pt>
    <dgm:pt modelId="{B8DC8E7C-6BB1-44B3-B4CD-5860BEF7A2FD}" type="pres">
      <dgm:prSet presAssocID="{47B48EFA-577C-4BA4-8B16-7CDCB222681F}" presName="parallelogram2" presStyleLbl="alignNode1" presStyleIdx="8" presStyleCnt="14"/>
      <dgm:spPr/>
    </dgm:pt>
    <dgm:pt modelId="{C3F3641D-A8D6-4D72-A0FC-6037D7FA3304}" type="pres">
      <dgm:prSet presAssocID="{47B48EFA-577C-4BA4-8B16-7CDCB222681F}" presName="parallelogram3" presStyleLbl="alignNode1" presStyleIdx="9" presStyleCnt="14"/>
      <dgm:spPr/>
    </dgm:pt>
    <dgm:pt modelId="{FB716FC3-76B8-4B10-AD08-52328AC652A4}" type="pres">
      <dgm:prSet presAssocID="{47B48EFA-577C-4BA4-8B16-7CDCB222681F}" presName="parallelogram4" presStyleLbl="alignNode1" presStyleIdx="10" presStyleCnt="14"/>
      <dgm:spPr/>
    </dgm:pt>
    <dgm:pt modelId="{3D6C48F8-6B9B-4B53-BA50-2D1816992317}" type="pres">
      <dgm:prSet presAssocID="{47B48EFA-577C-4BA4-8B16-7CDCB222681F}" presName="parallelogram5" presStyleLbl="alignNode1" presStyleIdx="11" presStyleCnt="14"/>
      <dgm:spPr/>
    </dgm:pt>
    <dgm:pt modelId="{748A2311-8EDB-42C4-A6D3-2E4A837B707A}" type="pres">
      <dgm:prSet presAssocID="{47B48EFA-577C-4BA4-8B16-7CDCB222681F}" presName="parallelogram6" presStyleLbl="alignNode1" presStyleIdx="12" presStyleCnt="14"/>
      <dgm:spPr/>
    </dgm:pt>
    <dgm:pt modelId="{3B51F635-BFB2-4FA8-8C76-AFCFA7FD5B63}" type="pres">
      <dgm:prSet presAssocID="{47B48EFA-577C-4BA4-8B16-7CDCB222681F}" presName="parallelogram7" presStyleLbl="alignNode1" presStyleIdx="13" presStyleCnt="14"/>
      <dgm:spPr/>
    </dgm:pt>
  </dgm:ptLst>
  <dgm:cxnLst>
    <dgm:cxn modelId="{051E940A-2FC3-4BD9-9744-F298DEB08B81}" srcId="{03EDF6CA-B91F-4058-B428-45E4EF44AC3A}" destId="{D8D24BF8-1A09-4525-A663-5880D063A09C}" srcOrd="0" destOrd="0" parTransId="{E9CCDE1B-D5CB-44CE-9F80-192B039A4A64}" sibTransId="{C364AEA0-42EE-44C6-8D69-1856158B559C}"/>
    <dgm:cxn modelId="{DB12881C-43DE-4D44-BCB1-E2119A405660}" type="presOf" srcId="{47B48EFA-577C-4BA4-8B16-7CDCB222681F}" destId="{10CDEB38-E7C3-4F28-99C7-B74488B5A289}" srcOrd="0" destOrd="0" presId="urn:microsoft.com/office/officeart/2008/layout/VerticalAccentList"/>
    <dgm:cxn modelId="{591ED01E-6ADD-4D07-9C58-6056704FEA6C}" srcId="{03EDF6CA-B91F-4058-B428-45E4EF44AC3A}" destId="{47B48EFA-577C-4BA4-8B16-7CDCB222681F}" srcOrd="1" destOrd="0" parTransId="{90F371EF-0D4F-4D31-9753-C526BCDF7789}" sibTransId="{A61EBF2A-BF8B-4803-BA02-6179188F5804}"/>
    <dgm:cxn modelId="{A164A27E-0BFF-43E4-9A98-A158472E91ED}" type="presOf" srcId="{03EDF6CA-B91F-4058-B428-45E4EF44AC3A}" destId="{657E89F1-9655-4F5C-9B85-3ABA7747DC46}" srcOrd="0" destOrd="0" presId="urn:microsoft.com/office/officeart/2008/layout/VerticalAccentList"/>
    <dgm:cxn modelId="{7EA6A4B0-2965-4E92-8CD1-AFDC2F3D1E85}" type="presOf" srcId="{D8D24BF8-1A09-4525-A663-5880D063A09C}" destId="{21FBD65F-B1F8-4D7E-8876-82EB1FC4615C}" srcOrd="0" destOrd="0" presId="urn:microsoft.com/office/officeart/2008/layout/VerticalAccentList"/>
    <dgm:cxn modelId="{194A22C6-6E1B-4A89-A858-DB82483AA81D}" type="presParOf" srcId="{657E89F1-9655-4F5C-9B85-3ABA7747DC46}" destId="{C85C099C-CC43-47C9-ABB3-50E0FE60DA4C}" srcOrd="0" destOrd="0" presId="urn:microsoft.com/office/officeart/2008/layout/VerticalAccentList"/>
    <dgm:cxn modelId="{A5FCF6B2-2C73-4DDA-9AB6-D06A85D23A92}" type="presParOf" srcId="{C85C099C-CC43-47C9-ABB3-50E0FE60DA4C}" destId="{21FBD65F-B1F8-4D7E-8876-82EB1FC4615C}" srcOrd="0" destOrd="0" presId="urn:microsoft.com/office/officeart/2008/layout/VerticalAccentList"/>
    <dgm:cxn modelId="{80E57B79-8D6B-468D-9AD4-1CA6A829CC18}" type="presParOf" srcId="{657E89F1-9655-4F5C-9B85-3ABA7747DC46}" destId="{E08AB820-AA78-4E1B-8C43-8DC6C64E568D}" srcOrd="1" destOrd="0" presId="urn:microsoft.com/office/officeart/2008/layout/VerticalAccentList"/>
    <dgm:cxn modelId="{28E4C782-4EB8-49F8-B1A8-BB6D9DF904B5}" type="presParOf" srcId="{E08AB820-AA78-4E1B-8C43-8DC6C64E568D}" destId="{2FA7E5D3-CA19-460E-AA46-50B6DA297072}" srcOrd="0" destOrd="0" presId="urn:microsoft.com/office/officeart/2008/layout/VerticalAccentList"/>
    <dgm:cxn modelId="{B0661340-75CC-41D4-B0F3-C6D22844C3A4}" type="presParOf" srcId="{E08AB820-AA78-4E1B-8C43-8DC6C64E568D}" destId="{F5DB9B71-D41C-4EEF-A2A6-C500C8469674}" srcOrd="1" destOrd="0" presId="urn:microsoft.com/office/officeart/2008/layout/VerticalAccentList"/>
    <dgm:cxn modelId="{56F5B0FC-2737-4F65-AF63-8C168AA59688}" type="presParOf" srcId="{E08AB820-AA78-4E1B-8C43-8DC6C64E568D}" destId="{F2F73785-B8C8-4F45-AFED-BB8C8C23F3B2}" srcOrd="2" destOrd="0" presId="urn:microsoft.com/office/officeart/2008/layout/VerticalAccentList"/>
    <dgm:cxn modelId="{F07A2E04-6CE7-48A9-B210-082AE63DD1D0}" type="presParOf" srcId="{E08AB820-AA78-4E1B-8C43-8DC6C64E568D}" destId="{15B75D24-0281-4FD1-B8AE-09F031D9B72D}" srcOrd="3" destOrd="0" presId="urn:microsoft.com/office/officeart/2008/layout/VerticalAccentList"/>
    <dgm:cxn modelId="{928F4670-F338-498A-AC84-6ECA3ABD863B}" type="presParOf" srcId="{E08AB820-AA78-4E1B-8C43-8DC6C64E568D}" destId="{44AEBF6C-1144-4B80-88BA-4B5D9DF10717}" srcOrd="4" destOrd="0" presId="urn:microsoft.com/office/officeart/2008/layout/VerticalAccentList"/>
    <dgm:cxn modelId="{AC9F27F7-7EE4-4B12-82AF-0B00BCFABC1A}" type="presParOf" srcId="{E08AB820-AA78-4E1B-8C43-8DC6C64E568D}" destId="{442F8E10-BCA5-4D01-8183-02EE87869B4B}" srcOrd="5" destOrd="0" presId="urn:microsoft.com/office/officeart/2008/layout/VerticalAccentList"/>
    <dgm:cxn modelId="{D26D2E12-CEA5-40B1-84A2-B5125FD9B35F}" type="presParOf" srcId="{E08AB820-AA78-4E1B-8C43-8DC6C64E568D}" destId="{09D13786-251F-4AA4-A9B2-44B931755A97}" srcOrd="6" destOrd="0" presId="urn:microsoft.com/office/officeart/2008/layout/VerticalAccentList"/>
    <dgm:cxn modelId="{0907937C-1FEA-4658-B51C-8A76817651BD}" type="presParOf" srcId="{657E89F1-9655-4F5C-9B85-3ABA7747DC46}" destId="{F60AAD9A-B0D3-4EE7-BA7B-A9C18CC658AF}" srcOrd="2" destOrd="0" presId="urn:microsoft.com/office/officeart/2008/layout/VerticalAccentList"/>
    <dgm:cxn modelId="{9E771D26-9336-4AEB-8911-B3AF80FECCDB}" type="presParOf" srcId="{657E89F1-9655-4F5C-9B85-3ABA7747DC46}" destId="{1EA439B5-6FF1-4D62-BCAF-1823308EB24C}" srcOrd="3" destOrd="0" presId="urn:microsoft.com/office/officeart/2008/layout/VerticalAccentList"/>
    <dgm:cxn modelId="{0B6A11F2-F2F1-492B-95D7-D002D156ECF4}" type="presParOf" srcId="{1EA439B5-6FF1-4D62-BCAF-1823308EB24C}" destId="{10CDEB38-E7C3-4F28-99C7-B74488B5A289}" srcOrd="0" destOrd="0" presId="urn:microsoft.com/office/officeart/2008/layout/VerticalAccentList"/>
    <dgm:cxn modelId="{C7DEFAC1-6311-4962-80FC-F5D086DDA00B}" type="presParOf" srcId="{657E89F1-9655-4F5C-9B85-3ABA7747DC46}" destId="{41D22BEF-5157-44CF-A39C-F92CF1E2127E}" srcOrd="4" destOrd="0" presId="urn:microsoft.com/office/officeart/2008/layout/VerticalAccentList"/>
    <dgm:cxn modelId="{5CC8B37C-325E-42D2-8A48-050AD3416AB4}" type="presParOf" srcId="{41D22BEF-5157-44CF-A39C-F92CF1E2127E}" destId="{F40649F5-F5FA-4B40-8FE3-86AB4C584000}" srcOrd="0" destOrd="0" presId="urn:microsoft.com/office/officeart/2008/layout/VerticalAccentList"/>
    <dgm:cxn modelId="{84A89A1B-5B7D-4926-8C34-972C2C7DD703}" type="presParOf" srcId="{41D22BEF-5157-44CF-A39C-F92CF1E2127E}" destId="{B8DC8E7C-6BB1-44B3-B4CD-5860BEF7A2FD}" srcOrd="1" destOrd="0" presId="urn:microsoft.com/office/officeart/2008/layout/VerticalAccentList"/>
    <dgm:cxn modelId="{7155D7E5-B79B-4E49-89A6-D5346B19117A}" type="presParOf" srcId="{41D22BEF-5157-44CF-A39C-F92CF1E2127E}" destId="{C3F3641D-A8D6-4D72-A0FC-6037D7FA3304}" srcOrd="2" destOrd="0" presId="urn:microsoft.com/office/officeart/2008/layout/VerticalAccentList"/>
    <dgm:cxn modelId="{BADDF159-3FFF-45DA-9FE7-794365BD4167}" type="presParOf" srcId="{41D22BEF-5157-44CF-A39C-F92CF1E2127E}" destId="{FB716FC3-76B8-4B10-AD08-52328AC652A4}" srcOrd="3" destOrd="0" presId="urn:microsoft.com/office/officeart/2008/layout/VerticalAccentList"/>
    <dgm:cxn modelId="{7870FE27-0643-481B-A8D2-84AC9DBDEC57}" type="presParOf" srcId="{41D22BEF-5157-44CF-A39C-F92CF1E2127E}" destId="{3D6C48F8-6B9B-4B53-BA50-2D1816992317}" srcOrd="4" destOrd="0" presId="urn:microsoft.com/office/officeart/2008/layout/VerticalAccentList"/>
    <dgm:cxn modelId="{8DF42592-1455-4DA8-BE6E-2C5C37E83DCD}" type="presParOf" srcId="{41D22BEF-5157-44CF-A39C-F92CF1E2127E}" destId="{748A2311-8EDB-42C4-A6D3-2E4A837B707A}" srcOrd="5" destOrd="0" presId="urn:microsoft.com/office/officeart/2008/layout/VerticalAccentList"/>
    <dgm:cxn modelId="{FDBDB52D-9C90-46FD-919D-9DAB766A3E5D}" type="presParOf" srcId="{41D22BEF-5157-44CF-A39C-F92CF1E2127E}" destId="{3B51F635-BFB2-4FA8-8C76-AFCFA7FD5B6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EDF6CA-B91F-4058-B428-45E4EF44AC3A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8D24BF8-1A09-4525-A663-5880D063A09C}">
      <dgm:prSet phldrT="[Texto]"/>
      <dgm:spPr/>
      <dgm:t>
        <a:bodyPr/>
        <a:lstStyle/>
        <a:p>
          <a:pPr algn="just"/>
          <a:endParaRPr lang="es-EC" b="0" dirty="0">
            <a:latin typeface="Comic Sans MS" panose="030F0702030302020204" pitchFamily="66" charset="0"/>
          </a:endParaRPr>
        </a:p>
      </dgm:t>
    </dgm:pt>
    <dgm:pt modelId="{E9CCDE1B-D5CB-44CE-9F80-192B039A4A64}" type="parTrans" cxnId="{051E940A-2FC3-4BD9-9744-F298DEB08B81}">
      <dgm:prSet/>
      <dgm:spPr/>
      <dgm:t>
        <a:bodyPr/>
        <a:lstStyle/>
        <a:p>
          <a:endParaRPr lang="es-EC"/>
        </a:p>
      </dgm:t>
    </dgm:pt>
    <dgm:pt modelId="{C364AEA0-42EE-44C6-8D69-1856158B559C}" type="sibTrans" cxnId="{051E940A-2FC3-4BD9-9744-F298DEB08B81}">
      <dgm:prSet/>
      <dgm:spPr/>
      <dgm:t>
        <a:bodyPr/>
        <a:lstStyle/>
        <a:p>
          <a:endParaRPr lang="es-EC"/>
        </a:p>
      </dgm:t>
    </dgm:pt>
    <dgm:pt modelId="{47B48EFA-577C-4BA4-8B16-7CDCB222681F}">
      <dgm:prSet custT="1"/>
      <dgm:spPr/>
      <dgm:t>
        <a:bodyPr/>
        <a:lstStyle/>
        <a:p>
          <a:pPr algn="just"/>
          <a:r>
            <a:rPr lang="es-ES_tradnl" sz="1200" b="1" dirty="0"/>
            <a:t>d) </a:t>
          </a:r>
          <a:r>
            <a:rPr lang="es-ES_tradnl" sz="1200" dirty="0"/>
            <a:t>La conciencia creciente por parte de los ejecutivos de la influencia de los problemas y factores psicológicos y sociales del comportamiento individual y grupal sobre el rendimiento de los programas de trabajo y sobre los resultados reales en el funcionamiento de los subsistemas de la empresa.</a:t>
          </a:r>
          <a:endParaRPr lang="es-EC" sz="1200" dirty="0">
            <a:latin typeface="+mj-lt"/>
          </a:endParaRPr>
        </a:p>
      </dgm:t>
    </dgm:pt>
    <dgm:pt modelId="{90F371EF-0D4F-4D31-9753-C526BCDF7789}" type="parTrans" cxnId="{591ED01E-6ADD-4D07-9C58-6056704FEA6C}">
      <dgm:prSet/>
      <dgm:spPr/>
      <dgm:t>
        <a:bodyPr/>
        <a:lstStyle/>
        <a:p>
          <a:endParaRPr lang="es-EC"/>
        </a:p>
      </dgm:t>
    </dgm:pt>
    <dgm:pt modelId="{A61EBF2A-BF8B-4803-BA02-6179188F5804}" type="sibTrans" cxnId="{591ED01E-6ADD-4D07-9C58-6056704FEA6C}">
      <dgm:prSet/>
      <dgm:spPr/>
      <dgm:t>
        <a:bodyPr/>
        <a:lstStyle/>
        <a:p>
          <a:endParaRPr lang="es-EC"/>
        </a:p>
      </dgm:t>
    </dgm:pt>
    <dgm:pt modelId="{657E89F1-9655-4F5C-9B85-3ABA7747DC46}" type="pres">
      <dgm:prSet presAssocID="{03EDF6CA-B91F-4058-B428-45E4EF44AC3A}" presName="Name0" presStyleCnt="0">
        <dgm:presLayoutVars>
          <dgm:chMax/>
          <dgm:chPref/>
          <dgm:dir/>
        </dgm:presLayoutVars>
      </dgm:prSet>
      <dgm:spPr/>
    </dgm:pt>
    <dgm:pt modelId="{C85C099C-CC43-47C9-ABB3-50E0FE60DA4C}" type="pres">
      <dgm:prSet presAssocID="{D8D24BF8-1A09-4525-A663-5880D063A09C}" presName="parenttextcomposite" presStyleCnt="0"/>
      <dgm:spPr/>
    </dgm:pt>
    <dgm:pt modelId="{21FBD65F-B1F8-4D7E-8876-82EB1FC4615C}" type="pres">
      <dgm:prSet presAssocID="{D8D24BF8-1A09-4525-A663-5880D063A09C}" presName="parenttext" presStyleLbl="revTx" presStyleIdx="0" presStyleCnt="2" custLinFactNeighborX="1196" custLinFactNeighborY="-78996">
        <dgm:presLayoutVars>
          <dgm:chMax/>
          <dgm:chPref val="2"/>
          <dgm:bulletEnabled val="1"/>
        </dgm:presLayoutVars>
      </dgm:prSet>
      <dgm:spPr/>
    </dgm:pt>
    <dgm:pt modelId="{E08AB820-AA78-4E1B-8C43-8DC6C64E568D}" type="pres">
      <dgm:prSet presAssocID="{D8D24BF8-1A09-4525-A663-5880D063A09C}" presName="parallelogramComposite" presStyleCnt="0"/>
      <dgm:spPr/>
    </dgm:pt>
    <dgm:pt modelId="{2FA7E5D3-CA19-460E-AA46-50B6DA297072}" type="pres">
      <dgm:prSet presAssocID="{D8D24BF8-1A09-4525-A663-5880D063A09C}" presName="parallelogram1" presStyleLbl="alignNode1" presStyleIdx="0" presStyleCnt="14"/>
      <dgm:spPr/>
    </dgm:pt>
    <dgm:pt modelId="{F5DB9B71-D41C-4EEF-A2A6-C500C8469674}" type="pres">
      <dgm:prSet presAssocID="{D8D24BF8-1A09-4525-A663-5880D063A09C}" presName="parallelogram2" presStyleLbl="alignNode1" presStyleIdx="1" presStyleCnt="14"/>
      <dgm:spPr/>
    </dgm:pt>
    <dgm:pt modelId="{F2F73785-B8C8-4F45-AFED-BB8C8C23F3B2}" type="pres">
      <dgm:prSet presAssocID="{D8D24BF8-1A09-4525-A663-5880D063A09C}" presName="parallelogram3" presStyleLbl="alignNode1" presStyleIdx="2" presStyleCnt="14"/>
      <dgm:spPr/>
    </dgm:pt>
    <dgm:pt modelId="{15B75D24-0281-4FD1-B8AE-09F031D9B72D}" type="pres">
      <dgm:prSet presAssocID="{D8D24BF8-1A09-4525-A663-5880D063A09C}" presName="parallelogram4" presStyleLbl="alignNode1" presStyleIdx="3" presStyleCnt="14"/>
      <dgm:spPr/>
    </dgm:pt>
    <dgm:pt modelId="{44AEBF6C-1144-4B80-88BA-4B5D9DF10717}" type="pres">
      <dgm:prSet presAssocID="{D8D24BF8-1A09-4525-A663-5880D063A09C}" presName="parallelogram5" presStyleLbl="alignNode1" presStyleIdx="4" presStyleCnt="14"/>
      <dgm:spPr/>
    </dgm:pt>
    <dgm:pt modelId="{442F8E10-BCA5-4D01-8183-02EE87869B4B}" type="pres">
      <dgm:prSet presAssocID="{D8D24BF8-1A09-4525-A663-5880D063A09C}" presName="parallelogram6" presStyleLbl="alignNode1" presStyleIdx="5" presStyleCnt="14"/>
      <dgm:spPr/>
    </dgm:pt>
    <dgm:pt modelId="{09D13786-251F-4AA4-A9B2-44B931755A97}" type="pres">
      <dgm:prSet presAssocID="{D8D24BF8-1A09-4525-A663-5880D063A09C}" presName="parallelogram7" presStyleLbl="alignNode1" presStyleIdx="6" presStyleCnt="14"/>
      <dgm:spPr>
        <a:solidFill>
          <a:schemeClr val="bg2">
            <a:lumMod val="40000"/>
            <a:lumOff val="60000"/>
          </a:schemeClr>
        </a:solidFill>
      </dgm:spPr>
    </dgm:pt>
    <dgm:pt modelId="{F60AAD9A-B0D3-4EE7-BA7B-A9C18CC658AF}" type="pres">
      <dgm:prSet presAssocID="{C364AEA0-42EE-44C6-8D69-1856158B559C}" presName="sibTrans" presStyleCnt="0"/>
      <dgm:spPr/>
    </dgm:pt>
    <dgm:pt modelId="{1EA439B5-6FF1-4D62-BCAF-1823308EB24C}" type="pres">
      <dgm:prSet presAssocID="{47B48EFA-577C-4BA4-8B16-7CDCB222681F}" presName="parenttextcomposite" presStyleCnt="0"/>
      <dgm:spPr/>
    </dgm:pt>
    <dgm:pt modelId="{10CDEB38-E7C3-4F28-99C7-B74488B5A289}" type="pres">
      <dgm:prSet presAssocID="{47B48EFA-577C-4BA4-8B16-7CDCB222681F}" presName="parenttext" presStyleLbl="revTx" presStyleIdx="1" presStyleCnt="2" custScaleX="137921" custScaleY="328499" custLinFactNeighborX="851" custLinFactNeighborY="-4292">
        <dgm:presLayoutVars>
          <dgm:chMax/>
          <dgm:chPref val="2"/>
          <dgm:bulletEnabled val="1"/>
        </dgm:presLayoutVars>
      </dgm:prSet>
      <dgm:spPr/>
    </dgm:pt>
    <dgm:pt modelId="{41D22BEF-5157-44CF-A39C-F92CF1E2127E}" type="pres">
      <dgm:prSet presAssocID="{47B48EFA-577C-4BA4-8B16-7CDCB222681F}" presName="parallelogramComposite" presStyleCnt="0"/>
      <dgm:spPr/>
    </dgm:pt>
    <dgm:pt modelId="{F40649F5-F5FA-4B40-8FE3-86AB4C584000}" type="pres">
      <dgm:prSet presAssocID="{47B48EFA-577C-4BA4-8B16-7CDCB222681F}" presName="parallelogram1" presStyleLbl="alignNode1" presStyleIdx="7" presStyleCnt="14"/>
      <dgm:spPr/>
    </dgm:pt>
    <dgm:pt modelId="{B8DC8E7C-6BB1-44B3-B4CD-5860BEF7A2FD}" type="pres">
      <dgm:prSet presAssocID="{47B48EFA-577C-4BA4-8B16-7CDCB222681F}" presName="parallelogram2" presStyleLbl="alignNode1" presStyleIdx="8" presStyleCnt="14"/>
      <dgm:spPr/>
    </dgm:pt>
    <dgm:pt modelId="{C3F3641D-A8D6-4D72-A0FC-6037D7FA3304}" type="pres">
      <dgm:prSet presAssocID="{47B48EFA-577C-4BA4-8B16-7CDCB222681F}" presName="parallelogram3" presStyleLbl="alignNode1" presStyleIdx="9" presStyleCnt="14"/>
      <dgm:spPr/>
    </dgm:pt>
    <dgm:pt modelId="{FB716FC3-76B8-4B10-AD08-52328AC652A4}" type="pres">
      <dgm:prSet presAssocID="{47B48EFA-577C-4BA4-8B16-7CDCB222681F}" presName="parallelogram4" presStyleLbl="alignNode1" presStyleIdx="10" presStyleCnt="14"/>
      <dgm:spPr/>
    </dgm:pt>
    <dgm:pt modelId="{3D6C48F8-6B9B-4B53-BA50-2D1816992317}" type="pres">
      <dgm:prSet presAssocID="{47B48EFA-577C-4BA4-8B16-7CDCB222681F}" presName="parallelogram5" presStyleLbl="alignNode1" presStyleIdx="11" presStyleCnt="14"/>
      <dgm:spPr>
        <a:solidFill>
          <a:schemeClr val="bg2">
            <a:lumMod val="40000"/>
            <a:lumOff val="60000"/>
          </a:schemeClr>
        </a:solidFill>
      </dgm:spPr>
    </dgm:pt>
    <dgm:pt modelId="{748A2311-8EDB-42C4-A6D3-2E4A837B707A}" type="pres">
      <dgm:prSet presAssocID="{47B48EFA-577C-4BA4-8B16-7CDCB222681F}" presName="parallelogram6" presStyleLbl="alignNode1" presStyleIdx="12" presStyleCnt="14"/>
      <dgm:spPr/>
    </dgm:pt>
    <dgm:pt modelId="{3B51F635-BFB2-4FA8-8C76-AFCFA7FD5B63}" type="pres">
      <dgm:prSet presAssocID="{47B48EFA-577C-4BA4-8B16-7CDCB222681F}" presName="parallelogram7" presStyleLbl="alignNode1" presStyleIdx="13" presStyleCnt="14"/>
      <dgm:spPr/>
    </dgm:pt>
  </dgm:ptLst>
  <dgm:cxnLst>
    <dgm:cxn modelId="{051E940A-2FC3-4BD9-9744-F298DEB08B81}" srcId="{03EDF6CA-B91F-4058-B428-45E4EF44AC3A}" destId="{D8D24BF8-1A09-4525-A663-5880D063A09C}" srcOrd="0" destOrd="0" parTransId="{E9CCDE1B-D5CB-44CE-9F80-192B039A4A64}" sibTransId="{C364AEA0-42EE-44C6-8D69-1856158B559C}"/>
    <dgm:cxn modelId="{DB12881C-43DE-4D44-BCB1-E2119A405660}" type="presOf" srcId="{47B48EFA-577C-4BA4-8B16-7CDCB222681F}" destId="{10CDEB38-E7C3-4F28-99C7-B74488B5A289}" srcOrd="0" destOrd="0" presId="urn:microsoft.com/office/officeart/2008/layout/VerticalAccentList"/>
    <dgm:cxn modelId="{591ED01E-6ADD-4D07-9C58-6056704FEA6C}" srcId="{03EDF6CA-B91F-4058-B428-45E4EF44AC3A}" destId="{47B48EFA-577C-4BA4-8B16-7CDCB222681F}" srcOrd="1" destOrd="0" parTransId="{90F371EF-0D4F-4D31-9753-C526BCDF7789}" sibTransId="{A61EBF2A-BF8B-4803-BA02-6179188F5804}"/>
    <dgm:cxn modelId="{A164A27E-0BFF-43E4-9A98-A158472E91ED}" type="presOf" srcId="{03EDF6CA-B91F-4058-B428-45E4EF44AC3A}" destId="{657E89F1-9655-4F5C-9B85-3ABA7747DC46}" srcOrd="0" destOrd="0" presId="urn:microsoft.com/office/officeart/2008/layout/VerticalAccentList"/>
    <dgm:cxn modelId="{7EA6A4B0-2965-4E92-8CD1-AFDC2F3D1E85}" type="presOf" srcId="{D8D24BF8-1A09-4525-A663-5880D063A09C}" destId="{21FBD65F-B1F8-4D7E-8876-82EB1FC4615C}" srcOrd="0" destOrd="0" presId="urn:microsoft.com/office/officeart/2008/layout/VerticalAccentList"/>
    <dgm:cxn modelId="{194A22C6-6E1B-4A89-A858-DB82483AA81D}" type="presParOf" srcId="{657E89F1-9655-4F5C-9B85-3ABA7747DC46}" destId="{C85C099C-CC43-47C9-ABB3-50E0FE60DA4C}" srcOrd="0" destOrd="0" presId="urn:microsoft.com/office/officeart/2008/layout/VerticalAccentList"/>
    <dgm:cxn modelId="{A5FCF6B2-2C73-4DDA-9AB6-D06A85D23A92}" type="presParOf" srcId="{C85C099C-CC43-47C9-ABB3-50E0FE60DA4C}" destId="{21FBD65F-B1F8-4D7E-8876-82EB1FC4615C}" srcOrd="0" destOrd="0" presId="urn:microsoft.com/office/officeart/2008/layout/VerticalAccentList"/>
    <dgm:cxn modelId="{80E57B79-8D6B-468D-9AD4-1CA6A829CC18}" type="presParOf" srcId="{657E89F1-9655-4F5C-9B85-3ABA7747DC46}" destId="{E08AB820-AA78-4E1B-8C43-8DC6C64E568D}" srcOrd="1" destOrd="0" presId="urn:microsoft.com/office/officeart/2008/layout/VerticalAccentList"/>
    <dgm:cxn modelId="{28E4C782-4EB8-49F8-B1A8-BB6D9DF904B5}" type="presParOf" srcId="{E08AB820-AA78-4E1B-8C43-8DC6C64E568D}" destId="{2FA7E5D3-CA19-460E-AA46-50B6DA297072}" srcOrd="0" destOrd="0" presId="urn:microsoft.com/office/officeart/2008/layout/VerticalAccentList"/>
    <dgm:cxn modelId="{B0661340-75CC-41D4-B0F3-C6D22844C3A4}" type="presParOf" srcId="{E08AB820-AA78-4E1B-8C43-8DC6C64E568D}" destId="{F5DB9B71-D41C-4EEF-A2A6-C500C8469674}" srcOrd="1" destOrd="0" presId="urn:microsoft.com/office/officeart/2008/layout/VerticalAccentList"/>
    <dgm:cxn modelId="{56F5B0FC-2737-4F65-AF63-8C168AA59688}" type="presParOf" srcId="{E08AB820-AA78-4E1B-8C43-8DC6C64E568D}" destId="{F2F73785-B8C8-4F45-AFED-BB8C8C23F3B2}" srcOrd="2" destOrd="0" presId="urn:microsoft.com/office/officeart/2008/layout/VerticalAccentList"/>
    <dgm:cxn modelId="{F07A2E04-6CE7-48A9-B210-082AE63DD1D0}" type="presParOf" srcId="{E08AB820-AA78-4E1B-8C43-8DC6C64E568D}" destId="{15B75D24-0281-4FD1-B8AE-09F031D9B72D}" srcOrd="3" destOrd="0" presId="urn:microsoft.com/office/officeart/2008/layout/VerticalAccentList"/>
    <dgm:cxn modelId="{928F4670-F338-498A-AC84-6ECA3ABD863B}" type="presParOf" srcId="{E08AB820-AA78-4E1B-8C43-8DC6C64E568D}" destId="{44AEBF6C-1144-4B80-88BA-4B5D9DF10717}" srcOrd="4" destOrd="0" presId="urn:microsoft.com/office/officeart/2008/layout/VerticalAccentList"/>
    <dgm:cxn modelId="{AC9F27F7-7EE4-4B12-82AF-0B00BCFABC1A}" type="presParOf" srcId="{E08AB820-AA78-4E1B-8C43-8DC6C64E568D}" destId="{442F8E10-BCA5-4D01-8183-02EE87869B4B}" srcOrd="5" destOrd="0" presId="urn:microsoft.com/office/officeart/2008/layout/VerticalAccentList"/>
    <dgm:cxn modelId="{D26D2E12-CEA5-40B1-84A2-B5125FD9B35F}" type="presParOf" srcId="{E08AB820-AA78-4E1B-8C43-8DC6C64E568D}" destId="{09D13786-251F-4AA4-A9B2-44B931755A97}" srcOrd="6" destOrd="0" presId="urn:microsoft.com/office/officeart/2008/layout/VerticalAccentList"/>
    <dgm:cxn modelId="{0907937C-1FEA-4658-B51C-8A76817651BD}" type="presParOf" srcId="{657E89F1-9655-4F5C-9B85-3ABA7747DC46}" destId="{F60AAD9A-B0D3-4EE7-BA7B-A9C18CC658AF}" srcOrd="2" destOrd="0" presId="urn:microsoft.com/office/officeart/2008/layout/VerticalAccentList"/>
    <dgm:cxn modelId="{9E771D26-9336-4AEB-8911-B3AF80FECCDB}" type="presParOf" srcId="{657E89F1-9655-4F5C-9B85-3ABA7747DC46}" destId="{1EA439B5-6FF1-4D62-BCAF-1823308EB24C}" srcOrd="3" destOrd="0" presId="urn:microsoft.com/office/officeart/2008/layout/VerticalAccentList"/>
    <dgm:cxn modelId="{0B6A11F2-F2F1-492B-95D7-D002D156ECF4}" type="presParOf" srcId="{1EA439B5-6FF1-4D62-BCAF-1823308EB24C}" destId="{10CDEB38-E7C3-4F28-99C7-B74488B5A289}" srcOrd="0" destOrd="0" presId="urn:microsoft.com/office/officeart/2008/layout/VerticalAccentList"/>
    <dgm:cxn modelId="{C7DEFAC1-6311-4962-80FC-F5D086DDA00B}" type="presParOf" srcId="{657E89F1-9655-4F5C-9B85-3ABA7747DC46}" destId="{41D22BEF-5157-44CF-A39C-F92CF1E2127E}" srcOrd="4" destOrd="0" presId="urn:microsoft.com/office/officeart/2008/layout/VerticalAccentList"/>
    <dgm:cxn modelId="{5CC8B37C-325E-42D2-8A48-050AD3416AB4}" type="presParOf" srcId="{41D22BEF-5157-44CF-A39C-F92CF1E2127E}" destId="{F40649F5-F5FA-4B40-8FE3-86AB4C584000}" srcOrd="0" destOrd="0" presId="urn:microsoft.com/office/officeart/2008/layout/VerticalAccentList"/>
    <dgm:cxn modelId="{84A89A1B-5B7D-4926-8C34-972C2C7DD703}" type="presParOf" srcId="{41D22BEF-5157-44CF-A39C-F92CF1E2127E}" destId="{B8DC8E7C-6BB1-44B3-B4CD-5860BEF7A2FD}" srcOrd="1" destOrd="0" presId="urn:microsoft.com/office/officeart/2008/layout/VerticalAccentList"/>
    <dgm:cxn modelId="{7155D7E5-B79B-4E49-89A6-D5346B19117A}" type="presParOf" srcId="{41D22BEF-5157-44CF-A39C-F92CF1E2127E}" destId="{C3F3641D-A8D6-4D72-A0FC-6037D7FA3304}" srcOrd="2" destOrd="0" presId="urn:microsoft.com/office/officeart/2008/layout/VerticalAccentList"/>
    <dgm:cxn modelId="{BADDF159-3FFF-45DA-9FE7-794365BD4167}" type="presParOf" srcId="{41D22BEF-5157-44CF-A39C-F92CF1E2127E}" destId="{FB716FC3-76B8-4B10-AD08-52328AC652A4}" srcOrd="3" destOrd="0" presId="urn:microsoft.com/office/officeart/2008/layout/VerticalAccentList"/>
    <dgm:cxn modelId="{7870FE27-0643-481B-A8D2-84AC9DBDEC57}" type="presParOf" srcId="{41D22BEF-5157-44CF-A39C-F92CF1E2127E}" destId="{3D6C48F8-6B9B-4B53-BA50-2D1816992317}" srcOrd="4" destOrd="0" presId="urn:microsoft.com/office/officeart/2008/layout/VerticalAccentList"/>
    <dgm:cxn modelId="{8DF42592-1455-4DA8-BE6E-2C5C37E83DCD}" type="presParOf" srcId="{41D22BEF-5157-44CF-A39C-F92CF1E2127E}" destId="{748A2311-8EDB-42C4-A6D3-2E4A837B707A}" srcOrd="5" destOrd="0" presId="urn:microsoft.com/office/officeart/2008/layout/VerticalAccentList"/>
    <dgm:cxn modelId="{FDBDB52D-9C90-46FD-919D-9DAB766A3E5D}" type="presParOf" srcId="{41D22BEF-5157-44CF-A39C-F92CF1E2127E}" destId="{3B51F635-BFB2-4FA8-8C76-AFCFA7FD5B6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EDF6CA-B91F-4058-B428-45E4EF44AC3A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8D24BF8-1A09-4525-A663-5880D063A09C}">
      <dgm:prSet phldrT="[Texto]"/>
      <dgm:spPr/>
      <dgm:t>
        <a:bodyPr/>
        <a:lstStyle/>
        <a:p>
          <a:pPr algn="just"/>
          <a:endParaRPr lang="es-EC" b="0" dirty="0">
            <a:latin typeface="Comic Sans MS" panose="030F0702030302020204" pitchFamily="66" charset="0"/>
          </a:endParaRPr>
        </a:p>
      </dgm:t>
    </dgm:pt>
    <dgm:pt modelId="{E9CCDE1B-D5CB-44CE-9F80-192B039A4A64}" type="parTrans" cxnId="{051E940A-2FC3-4BD9-9744-F298DEB08B81}">
      <dgm:prSet/>
      <dgm:spPr/>
      <dgm:t>
        <a:bodyPr/>
        <a:lstStyle/>
        <a:p>
          <a:endParaRPr lang="es-EC"/>
        </a:p>
      </dgm:t>
    </dgm:pt>
    <dgm:pt modelId="{C364AEA0-42EE-44C6-8D69-1856158B559C}" type="sibTrans" cxnId="{051E940A-2FC3-4BD9-9744-F298DEB08B81}">
      <dgm:prSet/>
      <dgm:spPr/>
      <dgm:t>
        <a:bodyPr/>
        <a:lstStyle/>
        <a:p>
          <a:endParaRPr lang="es-EC"/>
        </a:p>
      </dgm:t>
    </dgm:pt>
    <dgm:pt modelId="{47B48EFA-577C-4BA4-8B16-7CDCB222681F}">
      <dgm:prSet custT="1"/>
      <dgm:spPr/>
      <dgm:t>
        <a:bodyPr/>
        <a:lstStyle/>
        <a:p>
          <a:pPr algn="just">
            <a:buFont typeface="Arial" pitchFamily="34" charset="0"/>
            <a:buChar char="•"/>
          </a:pPr>
          <a:r>
            <a:rPr lang="es-ES_tradnl" sz="1200" b="1" dirty="0"/>
            <a:t>e) </a:t>
          </a:r>
          <a:r>
            <a:rPr lang="es-ES_tradnl" sz="1200" dirty="0"/>
            <a:t>El fenómeno de inercia o de resistencia a los cambios planeados lógica y tecnocráticamente, pero no planeados psicológicamente.</a:t>
          </a:r>
          <a:br>
            <a:rPr lang="es-ES_tradnl" sz="1200" dirty="0"/>
          </a:br>
          <a:r>
            <a:rPr lang="es-ES_tradnl" sz="1200" dirty="0"/>
            <a:t>Aceleración del proceso de cambios internos y externos a la organización.</a:t>
          </a:r>
          <a:endParaRPr lang="es-EC" sz="1200" dirty="0">
            <a:latin typeface="+mj-lt"/>
          </a:endParaRPr>
        </a:p>
      </dgm:t>
    </dgm:pt>
    <dgm:pt modelId="{90F371EF-0D4F-4D31-9753-C526BCDF7789}" type="parTrans" cxnId="{591ED01E-6ADD-4D07-9C58-6056704FEA6C}">
      <dgm:prSet/>
      <dgm:spPr/>
      <dgm:t>
        <a:bodyPr/>
        <a:lstStyle/>
        <a:p>
          <a:endParaRPr lang="es-EC"/>
        </a:p>
      </dgm:t>
    </dgm:pt>
    <dgm:pt modelId="{A61EBF2A-BF8B-4803-BA02-6179188F5804}" type="sibTrans" cxnId="{591ED01E-6ADD-4D07-9C58-6056704FEA6C}">
      <dgm:prSet/>
      <dgm:spPr/>
      <dgm:t>
        <a:bodyPr/>
        <a:lstStyle/>
        <a:p>
          <a:endParaRPr lang="es-EC"/>
        </a:p>
      </dgm:t>
    </dgm:pt>
    <dgm:pt modelId="{657E89F1-9655-4F5C-9B85-3ABA7747DC46}" type="pres">
      <dgm:prSet presAssocID="{03EDF6CA-B91F-4058-B428-45E4EF44AC3A}" presName="Name0" presStyleCnt="0">
        <dgm:presLayoutVars>
          <dgm:chMax/>
          <dgm:chPref/>
          <dgm:dir/>
        </dgm:presLayoutVars>
      </dgm:prSet>
      <dgm:spPr/>
    </dgm:pt>
    <dgm:pt modelId="{C85C099C-CC43-47C9-ABB3-50E0FE60DA4C}" type="pres">
      <dgm:prSet presAssocID="{D8D24BF8-1A09-4525-A663-5880D063A09C}" presName="parenttextcomposite" presStyleCnt="0"/>
      <dgm:spPr/>
    </dgm:pt>
    <dgm:pt modelId="{21FBD65F-B1F8-4D7E-8876-82EB1FC4615C}" type="pres">
      <dgm:prSet presAssocID="{D8D24BF8-1A09-4525-A663-5880D063A09C}" presName="parenttext" presStyleLbl="revTx" presStyleIdx="0" presStyleCnt="2" custLinFactNeighborX="1196" custLinFactNeighborY="-78996">
        <dgm:presLayoutVars>
          <dgm:chMax/>
          <dgm:chPref val="2"/>
          <dgm:bulletEnabled val="1"/>
        </dgm:presLayoutVars>
      </dgm:prSet>
      <dgm:spPr/>
    </dgm:pt>
    <dgm:pt modelId="{E08AB820-AA78-4E1B-8C43-8DC6C64E568D}" type="pres">
      <dgm:prSet presAssocID="{D8D24BF8-1A09-4525-A663-5880D063A09C}" presName="parallelogramComposite" presStyleCnt="0"/>
      <dgm:spPr/>
    </dgm:pt>
    <dgm:pt modelId="{2FA7E5D3-CA19-460E-AA46-50B6DA297072}" type="pres">
      <dgm:prSet presAssocID="{D8D24BF8-1A09-4525-A663-5880D063A09C}" presName="parallelogram1" presStyleLbl="alignNode1" presStyleIdx="0" presStyleCnt="14"/>
      <dgm:spPr>
        <a:solidFill>
          <a:schemeClr val="bg2">
            <a:lumMod val="40000"/>
            <a:lumOff val="60000"/>
          </a:schemeClr>
        </a:solidFill>
      </dgm:spPr>
    </dgm:pt>
    <dgm:pt modelId="{F5DB9B71-D41C-4EEF-A2A6-C500C8469674}" type="pres">
      <dgm:prSet presAssocID="{D8D24BF8-1A09-4525-A663-5880D063A09C}" presName="parallelogram2" presStyleLbl="alignNode1" presStyleIdx="1" presStyleCnt="14"/>
      <dgm:spPr>
        <a:solidFill>
          <a:schemeClr val="bg2">
            <a:lumMod val="40000"/>
            <a:lumOff val="60000"/>
          </a:schemeClr>
        </a:solidFill>
      </dgm:spPr>
    </dgm:pt>
    <dgm:pt modelId="{F2F73785-B8C8-4F45-AFED-BB8C8C23F3B2}" type="pres">
      <dgm:prSet presAssocID="{D8D24BF8-1A09-4525-A663-5880D063A09C}" presName="parallelogram3" presStyleLbl="alignNode1" presStyleIdx="2" presStyleCnt="14"/>
      <dgm:spPr>
        <a:solidFill>
          <a:schemeClr val="bg2">
            <a:lumMod val="40000"/>
            <a:lumOff val="60000"/>
          </a:schemeClr>
        </a:solidFill>
      </dgm:spPr>
    </dgm:pt>
    <dgm:pt modelId="{15B75D24-0281-4FD1-B8AE-09F031D9B72D}" type="pres">
      <dgm:prSet presAssocID="{D8D24BF8-1A09-4525-A663-5880D063A09C}" presName="parallelogram4" presStyleLbl="alignNode1" presStyleIdx="3" presStyleCnt="14" custLinFactNeighborX="9514" custLinFactNeighborY="7329"/>
      <dgm:spPr>
        <a:solidFill>
          <a:schemeClr val="bg2">
            <a:lumMod val="40000"/>
            <a:lumOff val="60000"/>
          </a:schemeClr>
        </a:solidFill>
      </dgm:spPr>
    </dgm:pt>
    <dgm:pt modelId="{44AEBF6C-1144-4B80-88BA-4B5D9DF10717}" type="pres">
      <dgm:prSet presAssocID="{D8D24BF8-1A09-4525-A663-5880D063A09C}" presName="parallelogram5" presStyleLbl="alignNode1" presStyleIdx="4" presStyleCnt="14" custLinFactNeighborX="9514" custLinFactNeighborY="7329"/>
      <dgm:spPr>
        <a:solidFill>
          <a:schemeClr val="bg2">
            <a:lumMod val="40000"/>
            <a:lumOff val="60000"/>
          </a:schemeClr>
        </a:solidFill>
      </dgm:spPr>
    </dgm:pt>
    <dgm:pt modelId="{442F8E10-BCA5-4D01-8183-02EE87869B4B}" type="pres">
      <dgm:prSet presAssocID="{D8D24BF8-1A09-4525-A663-5880D063A09C}" presName="parallelogram6" presStyleLbl="alignNode1" presStyleIdx="5" presStyleCnt="14" custLinFactNeighborX="9514" custLinFactNeighborY="7329"/>
      <dgm:spPr>
        <a:solidFill>
          <a:schemeClr val="bg2">
            <a:lumMod val="40000"/>
            <a:lumOff val="60000"/>
          </a:schemeClr>
        </a:solidFill>
      </dgm:spPr>
    </dgm:pt>
    <dgm:pt modelId="{09D13786-251F-4AA4-A9B2-44B931755A97}" type="pres">
      <dgm:prSet presAssocID="{D8D24BF8-1A09-4525-A663-5880D063A09C}" presName="parallelogram7" presStyleLbl="alignNode1" presStyleIdx="6" presStyleCnt="14"/>
      <dgm:spPr>
        <a:solidFill>
          <a:schemeClr val="bg2">
            <a:lumMod val="40000"/>
            <a:lumOff val="60000"/>
          </a:schemeClr>
        </a:solidFill>
      </dgm:spPr>
    </dgm:pt>
    <dgm:pt modelId="{F60AAD9A-B0D3-4EE7-BA7B-A9C18CC658AF}" type="pres">
      <dgm:prSet presAssocID="{C364AEA0-42EE-44C6-8D69-1856158B559C}" presName="sibTrans" presStyleCnt="0"/>
      <dgm:spPr/>
    </dgm:pt>
    <dgm:pt modelId="{1EA439B5-6FF1-4D62-BCAF-1823308EB24C}" type="pres">
      <dgm:prSet presAssocID="{47B48EFA-577C-4BA4-8B16-7CDCB222681F}" presName="parenttextcomposite" presStyleCnt="0"/>
      <dgm:spPr/>
    </dgm:pt>
    <dgm:pt modelId="{10CDEB38-E7C3-4F28-99C7-B74488B5A289}" type="pres">
      <dgm:prSet presAssocID="{47B48EFA-577C-4BA4-8B16-7CDCB222681F}" presName="parenttext" presStyleLbl="revTx" presStyleIdx="1" presStyleCnt="2" custScaleY="328499" custLinFactNeighborX="6548" custLinFactNeighborY="-64210">
        <dgm:presLayoutVars>
          <dgm:chMax/>
          <dgm:chPref val="2"/>
          <dgm:bulletEnabled val="1"/>
        </dgm:presLayoutVars>
      </dgm:prSet>
      <dgm:spPr/>
    </dgm:pt>
    <dgm:pt modelId="{41D22BEF-5157-44CF-A39C-F92CF1E2127E}" type="pres">
      <dgm:prSet presAssocID="{47B48EFA-577C-4BA4-8B16-7CDCB222681F}" presName="parallelogramComposite" presStyleCnt="0"/>
      <dgm:spPr/>
    </dgm:pt>
    <dgm:pt modelId="{F40649F5-F5FA-4B40-8FE3-86AB4C584000}" type="pres">
      <dgm:prSet presAssocID="{47B48EFA-577C-4BA4-8B16-7CDCB222681F}" presName="parallelogram1" presStyleLbl="alignNode1" presStyleIdx="7" presStyleCnt="14"/>
      <dgm:spPr/>
    </dgm:pt>
    <dgm:pt modelId="{B8DC8E7C-6BB1-44B3-B4CD-5860BEF7A2FD}" type="pres">
      <dgm:prSet presAssocID="{47B48EFA-577C-4BA4-8B16-7CDCB222681F}" presName="parallelogram2" presStyleLbl="alignNode1" presStyleIdx="8" presStyleCnt="14"/>
      <dgm:spPr/>
    </dgm:pt>
    <dgm:pt modelId="{C3F3641D-A8D6-4D72-A0FC-6037D7FA3304}" type="pres">
      <dgm:prSet presAssocID="{47B48EFA-577C-4BA4-8B16-7CDCB222681F}" presName="parallelogram3" presStyleLbl="alignNode1" presStyleIdx="9" presStyleCnt="14"/>
      <dgm:spPr/>
    </dgm:pt>
    <dgm:pt modelId="{FB716FC3-76B8-4B10-AD08-52328AC652A4}" type="pres">
      <dgm:prSet presAssocID="{47B48EFA-577C-4BA4-8B16-7CDCB222681F}" presName="parallelogram4" presStyleLbl="alignNode1" presStyleIdx="10" presStyleCnt="14"/>
      <dgm:spPr/>
    </dgm:pt>
    <dgm:pt modelId="{3D6C48F8-6B9B-4B53-BA50-2D1816992317}" type="pres">
      <dgm:prSet presAssocID="{47B48EFA-577C-4BA4-8B16-7CDCB222681F}" presName="parallelogram5" presStyleLbl="alignNode1" presStyleIdx="11" presStyleCnt="14"/>
      <dgm:spPr/>
    </dgm:pt>
    <dgm:pt modelId="{748A2311-8EDB-42C4-A6D3-2E4A837B707A}" type="pres">
      <dgm:prSet presAssocID="{47B48EFA-577C-4BA4-8B16-7CDCB222681F}" presName="parallelogram6" presStyleLbl="alignNode1" presStyleIdx="12" presStyleCnt="14"/>
      <dgm:spPr/>
    </dgm:pt>
    <dgm:pt modelId="{3B51F635-BFB2-4FA8-8C76-AFCFA7FD5B63}" type="pres">
      <dgm:prSet presAssocID="{47B48EFA-577C-4BA4-8B16-7CDCB222681F}" presName="parallelogram7" presStyleLbl="alignNode1" presStyleIdx="13" presStyleCnt="14"/>
      <dgm:spPr/>
    </dgm:pt>
  </dgm:ptLst>
  <dgm:cxnLst>
    <dgm:cxn modelId="{051E940A-2FC3-4BD9-9744-F298DEB08B81}" srcId="{03EDF6CA-B91F-4058-B428-45E4EF44AC3A}" destId="{D8D24BF8-1A09-4525-A663-5880D063A09C}" srcOrd="0" destOrd="0" parTransId="{E9CCDE1B-D5CB-44CE-9F80-192B039A4A64}" sibTransId="{C364AEA0-42EE-44C6-8D69-1856158B559C}"/>
    <dgm:cxn modelId="{DB12881C-43DE-4D44-BCB1-E2119A405660}" type="presOf" srcId="{47B48EFA-577C-4BA4-8B16-7CDCB222681F}" destId="{10CDEB38-E7C3-4F28-99C7-B74488B5A289}" srcOrd="0" destOrd="0" presId="urn:microsoft.com/office/officeart/2008/layout/VerticalAccentList"/>
    <dgm:cxn modelId="{591ED01E-6ADD-4D07-9C58-6056704FEA6C}" srcId="{03EDF6CA-B91F-4058-B428-45E4EF44AC3A}" destId="{47B48EFA-577C-4BA4-8B16-7CDCB222681F}" srcOrd="1" destOrd="0" parTransId="{90F371EF-0D4F-4D31-9753-C526BCDF7789}" sibTransId="{A61EBF2A-BF8B-4803-BA02-6179188F5804}"/>
    <dgm:cxn modelId="{A164A27E-0BFF-43E4-9A98-A158472E91ED}" type="presOf" srcId="{03EDF6CA-B91F-4058-B428-45E4EF44AC3A}" destId="{657E89F1-9655-4F5C-9B85-3ABA7747DC46}" srcOrd="0" destOrd="0" presId="urn:microsoft.com/office/officeart/2008/layout/VerticalAccentList"/>
    <dgm:cxn modelId="{7EA6A4B0-2965-4E92-8CD1-AFDC2F3D1E85}" type="presOf" srcId="{D8D24BF8-1A09-4525-A663-5880D063A09C}" destId="{21FBD65F-B1F8-4D7E-8876-82EB1FC4615C}" srcOrd="0" destOrd="0" presId="urn:microsoft.com/office/officeart/2008/layout/VerticalAccentList"/>
    <dgm:cxn modelId="{194A22C6-6E1B-4A89-A858-DB82483AA81D}" type="presParOf" srcId="{657E89F1-9655-4F5C-9B85-3ABA7747DC46}" destId="{C85C099C-CC43-47C9-ABB3-50E0FE60DA4C}" srcOrd="0" destOrd="0" presId="urn:microsoft.com/office/officeart/2008/layout/VerticalAccentList"/>
    <dgm:cxn modelId="{A5FCF6B2-2C73-4DDA-9AB6-D06A85D23A92}" type="presParOf" srcId="{C85C099C-CC43-47C9-ABB3-50E0FE60DA4C}" destId="{21FBD65F-B1F8-4D7E-8876-82EB1FC4615C}" srcOrd="0" destOrd="0" presId="urn:microsoft.com/office/officeart/2008/layout/VerticalAccentList"/>
    <dgm:cxn modelId="{80E57B79-8D6B-468D-9AD4-1CA6A829CC18}" type="presParOf" srcId="{657E89F1-9655-4F5C-9B85-3ABA7747DC46}" destId="{E08AB820-AA78-4E1B-8C43-8DC6C64E568D}" srcOrd="1" destOrd="0" presId="urn:microsoft.com/office/officeart/2008/layout/VerticalAccentList"/>
    <dgm:cxn modelId="{28E4C782-4EB8-49F8-B1A8-BB6D9DF904B5}" type="presParOf" srcId="{E08AB820-AA78-4E1B-8C43-8DC6C64E568D}" destId="{2FA7E5D3-CA19-460E-AA46-50B6DA297072}" srcOrd="0" destOrd="0" presId="urn:microsoft.com/office/officeart/2008/layout/VerticalAccentList"/>
    <dgm:cxn modelId="{B0661340-75CC-41D4-B0F3-C6D22844C3A4}" type="presParOf" srcId="{E08AB820-AA78-4E1B-8C43-8DC6C64E568D}" destId="{F5DB9B71-D41C-4EEF-A2A6-C500C8469674}" srcOrd="1" destOrd="0" presId="urn:microsoft.com/office/officeart/2008/layout/VerticalAccentList"/>
    <dgm:cxn modelId="{56F5B0FC-2737-4F65-AF63-8C168AA59688}" type="presParOf" srcId="{E08AB820-AA78-4E1B-8C43-8DC6C64E568D}" destId="{F2F73785-B8C8-4F45-AFED-BB8C8C23F3B2}" srcOrd="2" destOrd="0" presId="urn:microsoft.com/office/officeart/2008/layout/VerticalAccentList"/>
    <dgm:cxn modelId="{F07A2E04-6CE7-48A9-B210-082AE63DD1D0}" type="presParOf" srcId="{E08AB820-AA78-4E1B-8C43-8DC6C64E568D}" destId="{15B75D24-0281-4FD1-B8AE-09F031D9B72D}" srcOrd="3" destOrd="0" presId="urn:microsoft.com/office/officeart/2008/layout/VerticalAccentList"/>
    <dgm:cxn modelId="{928F4670-F338-498A-AC84-6ECA3ABD863B}" type="presParOf" srcId="{E08AB820-AA78-4E1B-8C43-8DC6C64E568D}" destId="{44AEBF6C-1144-4B80-88BA-4B5D9DF10717}" srcOrd="4" destOrd="0" presId="urn:microsoft.com/office/officeart/2008/layout/VerticalAccentList"/>
    <dgm:cxn modelId="{AC9F27F7-7EE4-4B12-82AF-0B00BCFABC1A}" type="presParOf" srcId="{E08AB820-AA78-4E1B-8C43-8DC6C64E568D}" destId="{442F8E10-BCA5-4D01-8183-02EE87869B4B}" srcOrd="5" destOrd="0" presId="urn:microsoft.com/office/officeart/2008/layout/VerticalAccentList"/>
    <dgm:cxn modelId="{D26D2E12-CEA5-40B1-84A2-B5125FD9B35F}" type="presParOf" srcId="{E08AB820-AA78-4E1B-8C43-8DC6C64E568D}" destId="{09D13786-251F-4AA4-A9B2-44B931755A97}" srcOrd="6" destOrd="0" presId="urn:microsoft.com/office/officeart/2008/layout/VerticalAccentList"/>
    <dgm:cxn modelId="{0907937C-1FEA-4658-B51C-8A76817651BD}" type="presParOf" srcId="{657E89F1-9655-4F5C-9B85-3ABA7747DC46}" destId="{F60AAD9A-B0D3-4EE7-BA7B-A9C18CC658AF}" srcOrd="2" destOrd="0" presId="urn:microsoft.com/office/officeart/2008/layout/VerticalAccentList"/>
    <dgm:cxn modelId="{9E771D26-9336-4AEB-8911-B3AF80FECCDB}" type="presParOf" srcId="{657E89F1-9655-4F5C-9B85-3ABA7747DC46}" destId="{1EA439B5-6FF1-4D62-BCAF-1823308EB24C}" srcOrd="3" destOrd="0" presId="urn:microsoft.com/office/officeart/2008/layout/VerticalAccentList"/>
    <dgm:cxn modelId="{0B6A11F2-F2F1-492B-95D7-D002D156ECF4}" type="presParOf" srcId="{1EA439B5-6FF1-4D62-BCAF-1823308EB24C}" destId="{10CDEB38-E7C3-4F28-99C7-B74488B5A289}" srcOrd="0" destOrd="0" presId="urn:microsoft.com/office/officeart/2008/layout/VerticalAccentList"/>
    <dgm:cxn modelId="{C7DEFAC1-6311-4962-80FC-F5D086DDA00B}" type="presParOf" srcId="{657E89F1-9655-4F5C-9B85-3ABA7747DC46}" destId="{41D22BEF-5157-44CF-A39C-F92CF1E2127E}" srcOrd="4" destOrd="0" presId="urn:microsoft.com/office/officeart/2008/layout/VerticalAccentList"/>
    <dgm:cxn modelId="{5CC8B37C-325E-42D2-8A48-050AD3416AB4}" type="presParOf" srcId="{41D22BEF-5157-44CF-A39C-F92CF1E2127E}" destId="{F40649F5-F5FA-4B40-8FE3-86AB4C584000}" srcOrd="0" destOrd="0" presId="urn:microsoft.com/office/officeart/2008/layout/VerticalAccentList"/>
    <dgm:cxn modelId="{84A89A1B-5B7D-4926-8C34-972C2C7DD703}" type="presParOf" srcId="{41D22BEF-5157-44CF-A39C-F92CF1E2127E}" destId="{B8DC8E7C-6BB1-44B3-B4CD-5860BEF7A2FD}" srcOrd="1" destOrd="0" presId="urn:microsoft.com/office/officeart/2008/layout/VerticalAccentList"/>
    <dgm:cxn modelId="{7155D7E5-B79B-4E49-89A6-D5346B19117A}" type="presParOf" srcId="{41D22BEF-5157-44CF-A39C-F92CF1E2127E}" destId="{C3F3641D-A8D6-4D72-A0FC-6037D7FA3304}" srcOrd="2" destOrd="0" presId="urn:microsoft.com/office/officeart/2008/layout/VerticalAccentList"/>
    <dgm:cxn modelId="{BADDF159-3FFF-45DA-9FE7-794365BD4167}" type="presParOf" srcId="{41D22BEF-5157-44CF-A39C-F92CF1E2127E}" destId="{FB716FC3-76B8-4B10-AD08-52328AC652A4}" srcOrd="3" destOrd="0" presId="urn:microsoft.com/office/officeart/2008/layout/VerticalAccentList"/>
    <dgm:cxn modelId="{7870FE27-0643-481B-A8D2-84AC9DBDEC57}" type="presParOf" srcId="{41D22BEF-5157-44CF-A39C-F92CF1E2127E}" destId="{3D6C48F8-6B9B-4B53-BA50-2D1816992317}" srcOrd="4" destOrd="0" presId="urn:microsoft.com/office/officeart/2008/layout/VerticalAccentList"/>
    <dgm:cxn modelId="{8DF42592-1455-4DA8-BE6E-2C5C37E83DCD}" type="presParOf" srcId="{41D22BEF-5157-44CF-A39C-F92CF1E2127E}" destId="{748A2311-8EDB-42C4-A6D3-2E4A837B707A}" srcOrd="5" destOrd="0" presId="urn:microsoft.com/office/officeart/2008/layout/VerticalAccentList"/>
    <dgm:cxn modelId="{FDBDB52D-9C90-46FD-919D-9DAB766A3E5D}" type="presParOf" srcId="{41D22BEF-5157-44CF-A39C-F92CF1E2127E}" destId="{3B51F635-BFB2-4FA8-8C76-AFCFA7FD5B6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EDF6CA-B91F-4058-B428-45E4EF44AC3A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8D24BF8-1A09-4525-A663-5880D063A09C}">
      <dgm:prSet phldrT="[Texto]"/>
      <dgm:spPr/>
      <dgm:t>
        <a:bodyPr/>
        <a:lstStyle/>
        <a:p>
          <a:pPr algn="just"/>
          <a:endParaRPr lang="es-EC" b="0" dirty="0">
            <a:latin typeface="Comic Sans MS" panose="030F0702030302020204" pitchFamily="66" charset="0"/>
          </a:endParaRPr>
        </a:p>
      </dgm:t>
    </dgm:pt>
    <dgm:pt modelId="{E9CCDE1B-D5CB-44CE-9F80-192B039A4A64}" type="parTrans" cxnId="{051E940A-2FC3-4BD9-9744-F298DEB08B81}">
      <dgm:prSet/>
      <dgm:spPr/>
      <dgm:t>
        <a:bodyPr/>
        <a:lstStyle/>
        <a:p>
          <a:endParaRPr lang="es-EC"/>
        </a:p>
      </dgm:t>
    </dgm:pt>
    <dgm:pt modelId="{C364AEA0-42EE-44C6-8D69-1856158B559C}" type="sibTrans" cxnId="{051E940A-2FC3-4BD9-9744-F298DEB08B81}">
      <dgm:prSet/>
      <dgm:spPr/>
      <dgm:t>
        <a:bodyPr/>
        <a:lstStyle/>
        <a:p>
          <a:endParaRPr lang="es-EC"/>
        </a:p>
      </dgm:t>
    </dgm:pt>
    <dgm:pt modelId="{47B48EFA-577C-4BA4-8B16-7CDCB222681F}">
      <dgm:prSet custT="1"/>
      <dgm:spPr/>
      <dgm:t>
        <a:bodyPr/>
        <a:lstStyle/>
        <a:p>
          <a:pPr algn="just"/>
          <a:r>
            <a:rPr lang="es-ES_tradnl" sz="1200" b="1" dirty="0"/>
            <a:t>f) </a:t>
          </a:r>
          <a:r>
            <a:rPr lang="es-ES_tradnl" sz="1200" dirty="0"/>
            <a:t>La conciencia creciente de que el potencial de contribución y desarrollo de las personas y de los equipos se sitúa en general por debajo del nivel de realización práctica.</a:t>
          </a:r>
          <a:endParaRPr lang="es-EC" sz="1200" dirty="0">
            <a:latin typeface="+mj-lt"/>
          </a:endParaRPr>
        </a:p>
      </dgm:t>
    </dgm:pt>
    <dgm:pt modelId="{90F371EF-0D4F-4D31-9753-C526BCDF7789}" type="parTrans" cxnId="{591ED01E-6ADD-4D07-9C58-6056704FEA6C}">
      <dgm:prSet/>
      <dgm:spPr/>
      <dgm:t>
        <a:bodyPr/>
        <a:lstStyle/>
        <a:p>
          <a:endParaRPr lang="es-EC"/>
        </a:p>
      </dgm:t>
    </dgm:pt>
    <dgm:pt modelId="{A61EBF2A-BF8B-4803-BA02-6179188F5804}" type="sibTrans" cxnId="{591ED01E-6ADD-4D07-9C58-6056704FEA6C}">
      <dgm:prSet/>
      <dgm:spPr/>
      <dgm:t>
        <a:bodyPr/>
        <a:lstStyle/>
        <a:p>
          <a:endParaRPr lang="es-EC"/>
        </a:p>
      </dgm:t>
    </dgm:pt>
    <dgm:pt modelId="{657E89F1-9655-4F5C-9B85-3ABA7747DC46}" type="pres">
      <dgm:prSet presAssocID="{03EDF6CA-B91F-4058-B428-45E4EF44AC3A}" presName="Name0" presStyleCnt="0">
        <dgm:presLayoutVars>
          <dgm:chMax/>
          <dgm:chPref/>
          <dgm:dir/>
        </dgm:presLayoutVars>
      </dgm:prSet>
      <dgm:spPr/>
    </dgm:pt>
    <dgm:pt modelId="{C85C099C-CC43-47C9-ABB3-50E0FE60DA4C}" type="pres">
      <dgm:prSet presAssocID="{D8D24BF8-1A09-4525-A663-5880D063A09C}" presName="parenttextcomposite" presStyleCnt="0"/>
      <dgm:spPr/>
    </dgm:pt>
    <dgm:pt modelId="{21FBD65F-B1F8-4D7E-8876-82EB1FC4615C}" type="pres">
      <dgm:prSet presAssocID="{D8D24BF8-1A09-4525-A663-5880D063A09C}" presName="parenttext" presStyleLbl="revTx" presStyleIdx="0" presStyleCnt="2" custLinFactNeighborX="1196" custLinFactNeighborY="-78996">
        <dgm:presLayoutVars>
          <dgm:chMax/>
          <dgm:chPref val="2"/>
          <dgm:bulletEnabled val="1"/>
        </dgm:presLayoutVars>
      </dgm:prSet>
      <dgm:spPr/>
    </dgm:pt>
    <dgm:pt modelId="{E08AB820-AA78-4E1B-8C43-8DC6C64E568D}" type="pres">
      <dgm:prSet presAssocID="{D8D24BF8-1A09-4525-A663-5880D063A09C}" presName="parallelogramComposite" presStyleCnt="0"/>
      <dgm:spPr/>
    </dgm:pt>
    <dgm:pt modelId="{2FA7E5D3-CA19-460E-AA46-50B6DA297072}" type="pres">
      <dgm:prSet presAssocID="{D8D24BF8-1A09-4525-A663-5880D063A09C}" presName="parallelogram1" presStyleLbl="alignNode1" presStyleIdx="0" presStyleCnt="14"/>
      <dgm:spPr/>
    </dgm:pt>
    <dgm:pt modelId="{F5DB9B71-D41C-4EEF-A2A6-C500C8469674}" type="pres">
      <dgm:prSet presAssocID="{D8D24BF8-1A09-4525-A663-5880D063A09C}" presName="parallelogram2" presStyleLbl="alignNode1" presStyleIdx="1" presStyleCnt="14"/>
      <dgm:spPr/>
    </dgm:pt>
    <dgm:pt modelId="{F2F73785-B8C8-4F45-AFED-BB8C8C23F3B2}" type="pres">
      <dgm:prSet presAssocID="{D8D24BF8-1A09-4525-A663-5880D063A09C}" presName="parallelogram3" presStyleLbl="alignNode1" presStyleIdx="2" presStyleCnt="14"/>
      <dgm:spPr>
        <a:solidFill>
          <a:schemeClr val="bg2">
            <a:lumMod val="40000"/>
            <a:lumOff val="60000"/>
          </a:schemeClr>
        </a:solidFill>
      </dgm:spPr>
    </dgm:pt>
    <dgm:pt modelId="{15B75D24-0281-4FD1-B8AE-09F031D9B72D}" type="pres">
      <dgm:prSet presAssocID="{D8D24BF8-1A09-4525-A663-5880D063A09C}" presName="parallelogram4" presStyleLbl="alignNode1" presStyleIdx="3" presStyleCnt="14"/>
      <dgm:spPr>
        <a:solidFill>
          <a:schemeClr val="bg2">
            <a:lumMod val="40000"/>
            <a:lumOff val="60000"/>
          </a:schemeClr>
        </a:solidFill>
      </dgm:spPr>
    </dgm:pt>
    <dgm:pt modelId="{44AEBF6C-1144-4B80-88BA-4B5D9DF10717}" type="pres">
      <dgm:prSet presAssocID="{D8D24BF8-1A09-4525-A663-5880D063A09C}" presName="parallelogram5" presStyleLbl="alignNode1" presStyleIdx="4" presStyleCnt="14"/>
      <dgm:spPr>
        <a:solidFill>
          <a:schemeClr val="bg2">
            <a:lumMod val="40000"/>
            <a:lumOff val="60000"/>
          </a:schemeClr>
        </a:solidFill>
      </dgm:spPr>
    </dgm:pt>
    <dgm:pt modelId="{442F8E10-BCA5-4D01-8183-02EE87869B4B}" type="pres">
      <dgm:prSet presAssocID="{D8D24BF8-1A09-4525-A663-5880D063A09C}" presName="parallelogram6" presStyleLbl="alignNode1" presStyleIdx="5" presStyleCnt="14"/>
      <dgm:spPr>
        <a:solidFill>
          <a:schemeClr val="bg2">
            <a:lumMod val="40000"/>
            <a:lumOff val="60000"/>
          </a:schemeClr>
        </a:solidFill>
      </dgm:spPr>
    </dgm:pt>
    <dgm:pt modelId="{09D13786-251F-4AA4-A9B2-44B931755A97}" type="pres">
      <dgm:prSet presAssocID="{D8D24BF8-1A09-4525-A663-5880D063A09C}" presName="parallelogram7" presStyleLbl="alignNode1" presStyleIdx="6" presStyleCnt="14"/>
      <dgm:spPr>
        <a:solidFill>
          <a:schemeClr val="bg2">
            <a:lumMod val="40000"/>
            <a:lumOff val="60000"/>
          </a:schemeClr>
        </a:solidFill>
      </dgm:spPr>
    </dgm:pt>
    <dgm:pt modelId="{F60AAD9A-B0D3-4EE7-BA7B-A9C18CC658AF}" type="pres">
      <dgm:prSet presAssocID="{C364AEA0-42EE-44C6-8D69-1856158B559C}" presName="sibTrans" presStyleCnt="0"/>
      <dgm:spPr/>
    </dgm:pt>
    <dgm:pt modelId="{1EA439B5-6FF1-4D62-BCAF-1823308EB24C}" type="pres">
      <dgm:prSet presAssocID="{47B48EFA-577C-4BA4-8B16-7CDCB222681F}" presName="parenttextcomposite" presStyleCnt="0"/>
      <dgm:spPr/>
    </dgm:pt>
    <dgm:pt modelId="{10CDEB38-E7C3-4F28-99C7-B74488B5A289}" type="pres">
      <dgm:prSet presAssocID="{47B48EFA-577C-4BA4-8B16-7CDCB222681F}" presName="parenttext" presStyleLbl="revTx" presStyleIdx="1" presStyleCnt="2" custScaleY="328499" custLinFactNeighborX="5782" custLinFactNeighborY="-30489">
        <dgm:presLayoutVars>
          <dgm:chMax/>
          <dgm:chPref val="2"/>
          <dgm:bulletEnabled val="1"/>
        </dgm:presLayoutVars>
      </dgm:prSet>
      <dgm:spPr/>
    </dgm:pt>
    <dgm:pt modelId="{41D22BEF-5157-44CF-A39C-F92CF1E2127E}" type="pres">
      <dgm:prSet presAssocID="{47B48EFA-577C-4BA4-8B16-7CDCB222681F}" presName="parallelogramComposite" presStyleCnt="0"/>
      <dgm:spPr/>
    </dgm:pt>
    <dgm:pt modelId="{F40649F5-F5FA-4B40-8FE3-86AB4C584000}" type="pres">
      <dgm:prSet presAssocID="{47B48EFA-577C-4BA4-8B16-7CDCB222681F}" presName="parallelogram1" presStyleLbl="alignNode1" presStyleIdx="7" presStyleCnt="14"/>
      <dgm:spPr/>
    </dgm:pt>
    <dgm:pt modelId="{B8DC8E7C-6BB1-44B3-B4CD-5860BEF7A2FD}" type="pres">
      <dgm:prSet presAssocID="{47B48EFA-577C-4BA4-8B16-7CDCB222681F}" presName="parallelogram2" presStyleLbl="alignNode1" presStyleIdx="8" presStyleCnt="14"/>
      <dgm:spPr/>
    </dgm:pt>
    <dgm:pt modelId="{C3F3641D-A8D6-4D72-A0FC-6037D7FA3304}" type="pres">
      <dgm:prSet presAssocID="{47B48EFA-577C-4BA4-8B16-7CDCB222681F}" presName="parallelogram3" presStyleLbl="alignNode1" presStyleIdx="9" presStyleCnt="14"/>
      <dgm:spPr/>
    </dgm:pt>
    <dgm:pt modelId="{FB716FC3-76B8-4B10-AD08-52328AC652A4}" type="pres">
      <dgm:prSet presAssocID="{47B48EFA-577C-4BA4-8B16-7CDCB222681F}" presName="parallelogram4" presStyleLbl="alignNode1" presStyleIdx="10" presStyleCnt="14"/>
      <dgm:spPr/>
    </dgm:pt>
    <dgm:pt modelId="{3D6C48F8-6B9B-4B53-BA50-2D1816992317}" type="pres">
      <dgm:prSet presAssocID="{47B48EFA-577C-4BA4-8B16-7CDCB222681F}" presName="parallelogram5" presStyleLbl="alignNode1" presStyleIdx="11" presStyleCnt="14"/>
      <dgm:spPr/>
    </dgm:pt>
    <dgm:pt modelId="{748A2311-8EDB-42C4-A6D3-2E4A837B707A}" type="pres">
      <dgm:prSet presAssocID="{47B48EFA-577C-4BA4-8B16-7CDCB222681F}" presName="parallelogram6" presStyleLbl="alignNode1" presStyleIdx="12" presStyleCnt="14"/>
      <dgm:spPr/>
    </dgm:pt>
    <dgm:pt modelId="{3B51F635-BFB2-4FA8-8C76-AFCFA7FD5B63}" type="pres">
      <dgm:prSet presAssocID="{47B48EFA-577C-4BA4-8B16-7CDCB222681F}" presName="parallelogram7" presStyleLbl="alignNode1" presStyleIdx="13" presStyleCnt="14"/>
      <dgm:spPr/>
    </dgm:pt>
  </dgm:ptLst>
  <dgm:cxnLst>
    <dgm:cxn modelId="{051E940A-2FC3-4BD9-9744-F298DEB08B81}" srcId="{03EDF6CA-B91F-4058-B428-45E4EF44AC3A}" destId="{D8D24BF8-1A09-4525-A663-5880D063A09C}" srcOrd="0" destOrd="0" parTransId="{E9CCDE1B-D5CB-44CE-9F80-192B039A4A64}" sibTransId="{C364AEA0-42EE-44C6-8D69-1856158B559C}"/>
    <dgm:cxn modelId="{DB12881C-43DE-4D44-BCB1-E2119A405660}" type="presOf" srcId="{47B48EFA-577C-4BA4-8B16-7CDCB222681F}" destId="{10CDEB38-E7C3-4F28-99C7-B74488B5A289}" srcOrd="0" destOrd="0" presId="urn:microsoft.com/office/officeart/2008/layout/VerticalAccentList"/>
    <dgm:cxn modelId="{591ED01E-6ADD-4D07-9C58-6056704FEA6C}" srcId="{03EDF6CA-B91F-4058-B428-45E4EF44AC3A}" destId="{47B48EFA-577C-4BA4-8B16-7CDCB222681F}" srcOrd="1" destOrd="0" parTransId="{90F371EF-0D4F-4D31-9753-C526BCDF7789}" sibTransId="{A61EBF2A-BF8B-4803-BA02-6179188F5804}"/>
    <dgm:cxn modelId="{A164A27E-0BFF-43E4-9A98-A158472E91ED}" type="presOf" srcId="{03EDF6CA-B91F-4058-B428-45E4EF44AC3A}" destId="{657E89F1-9655-4F5C-9B85-3ABA7747DC46}" srcOrd="0" destOrd="0" presId="urn:microsoft.com/office/officeart/2008/layout/VerticalAccentList"/>
    <dgm:cxn modelId="{7EA6A4B0-2965-4E92-8CD1-AFDC2F3D1E85}" type="presOf" srcId="{D8D24BF8-1A09-4525-A663-5880D063A09C}" destId="{21FBD65F-B1F8-4D7E-8876-82EB1FC4615C}" srcOrd="0" destOrd="0" presId="urn:microsoft.com/office/officeart/2008/layout/VerticalAccentList"/>
    <dgm:cxn modelId="{194A22C6-6E1B-4A89-A858-DB82483AA81D}" type="presParOf" srcId="{657E89F1-9655-4F5C-9B85-3ABA7747DC46}" destId="{C85C099C-CC43-47C9-ABB3-50E0FE60DA4C}" srcOrd="0" destOrd="0" presId="urn:microsoft.com/office/officeart/2008/layout/VerticalAccentList"/>
    <dgm:cxn modelId="{A5FCF6B2-2C73-4DDA-9AB6-D06A85D23A92}" type="presParOf" srcId="{C85C099C-CC43-47C9-ABB3-50E0FE60DA4C}" destId="{21FBD65F-B1F8-4D7E-8876-82EB1FC4615C}" srcOrd="0" destOrd="0" presId="urn:microsoft.com/office/officeart/2008/layout/VerticalAccentList"/>
    <dgm:cxn modelId="{80E57B79-8D6B-468D-9AD4-1CA6A829CC18}" type="presParOf" srcId="{657E89F1-9655-4F5C-9B85-3ABA7747DC46}" destId="{E08AB820-AA78-4E1B-8C43-8DC6C64E568D}" srcOrd="1" destOrd="0" presId="urn:microsoft.com/office/officeart/2008/layout/VerticalAccentList"/>
    <dgm:cxn modelId="{28E4C782-4EB8-49F8-B1A8-BB6D9DF904B5}" type="presParOf" srcId="{E08AB820-AA78-4E1B-8C43-8DC6C64E568D}" destId="{2FA7E5D3-CA19-460E-AA46-50B6DA297072}" srcOrd="0" destOrd="0" presId="urn:microsoft.com/office/officeart/2008/layout/VerticalAccentList"/>
    <dgm:cxn modelId="{B0661340-75CC-41D4-B0F3-C6D22844C3A4}" type="presParOf" srcId="{E08AB820-AA78-4E1B-8C43-8DC6C64E568D}" destId="{F5DB9B71-D41C-4EEF-A2A6-C500C8469674}" srcOrd="1" destOrd="0" presId="urn:microsoft.com/office/officeart/2008/layout/VerticalAccentList"/>
    <dgm:cxn modelId="{56F5B0FC-2737-4F65-AF63-8C168AA59688}" type="presParOf" srcId="{E08AB820-AA78-4E1B-8C43-8DC6C64E568D}" destId="{F2F73785-B8C8-4F45-AFED-BB8C8C23F3B2}" srcOrd="2" destOrd="0" presId="urn:microsoft.com/office/officeart/2008/layout/VerticalAccentList"/>
    <dgm:cxn modelId="{F07A2E04-6CE7-48A9-B210-082AE63DD1D0}" type="presParOf" srcId="{E08AB820-AA78-4E1B-8C43-8DC6C64E568D}" destId="{15B75D24-0281-4FD1-B8AE-09F031D9B72D}" srcOrd="3" destOrd="0" presId="urn:microsoft.com/office/officeart/2008/layout/VerticalAccentList"/>
    <dgm:cxn modelId="{928F4670-F338-498A-AC84-6ECA3ABD863B}" type="presParOf" srcId="{E08AB820-AA78-4E1B-8C43-8DC6C64E568D}" destId="{44AEBF6C-1144-4B80-88BA-4B5D9DF10717}" srcOrd="4" destOrd="0" presId="urn:microsoft.com/office/officeart/2008/layout/VerticalAccentList"/>
    <dgm:cxn modelId="{AC9F27F7-7EE4-4B12-82AF-0B00BCFABC1A}" type="presParOf" srcId="{E08AB820-AA78-4E1B-8C43-8DC6C64E568D}" destId="{442F8E10-BCA5-4D01-8183-02EE87869B4B}" srcOrd="5" destOrd="0" presId="urn:microsoft.com/office/officeart/2008/layout/VerticalAccentList"/>
    <dgm:cxn modelId="{D26D2E12-CEA5-40B1-84A2-B5125FD9B35F}" type="presParOf" srcId="{E08AB820-AA78-4E1B-8C43-8DC6C64E568D}" destId="{09D13786-251F-4AA4-A9B2-44B931755A97}" srcOrd="6" destOrd="0" presId="urn:microsoft.com/office/officeart/2008/layout/VerticalAccentList"/>
    <dgm:cxn modelId="{0907937C-1FEA-4658-B51C-8A76817651BD}" type="presParOf" srcId="{657E89F1-9655-4F5C-9B85-3ABA7747DC46}" destId="{F60AAD9A-B0D3-4EE7-BA7B-A9C18CC658AF}" srcOrd="2" destOrd="0" presId="urn:microsoft.com/office/officeart/2008/layout/VerticalAccentList"/>
    <dgm:cxn modelId="{9E771D26-9336-4AEB-8911-B3AF80FECCDB}" type="presParOf" srcId="{657E89F1-9655-4F5C-9B85-3ABA7747DC46}" destId="{1EA439B5-6FF1-4D62-BCAF-1823308EB24C}" srcOrd="3" destOrd="0" presId="urn:microsoft.com/office/officeart/2008/layout/VerticalAccentList"/>
    <dgm:cxn modelId="{0B6A11F2-F2F1-492B-95D7-D002D156ECF4}" type="presParOf" srcId="{1EA439B5-6FF1-4D62-BCAF-1823308EB24C}" destId="{10CDEB38-E7C3-4F28-99C7-B74488B5A289}" srcOrd="0" destOrd="0" presId="urn:microsoft.com/office/officeart/2008/layout/VerticalAccentList"/>
    <dgm:cxn modelId="{C7DEFAC1-6311-4962-80FC-F5D086DDA00B}" type="presParOf" srcId="{657E89F1-9655-4F5C-9B85-3ABA7747DC46}" destId="{41D22BEF-5157-44CF-A39C-F92CF1E2127E}" srcOrd="4" destOrd="0" presId="urn:microsoft.com/office/officeart/2008/layout/VerticalAccentList"/>
    <dgm:cxn modelId="{5CC8B37C-325E-42D2-8A48-050AD3416AB4}" type="presParOf" srcId="{41D22BEF-5157-44CF-A39C-F92CF1E2127E}" destId="{F40649F5-F5FA-4B40-8FE3-86AB4C584000}" srcOrd="0" destOrd="0" presId="urn:microsoft.com/office/officeart/2008/layout/VerticalAccentList"/>
    <dgm:cxn modelId="{84A89A1B-5B7D-4926-8C34-972C2C7DD703}" type="presParOf" srcId="{41D22BEF-5157-44CF-A39C-F92CF1E2127E}" destId="{B8DC8E7C-6BB1-44B3-B4CD-5860BEF7A2FD}" srcOrd="1" destOrd="0" presId="urn:microsoft.com/office/officeart/2008/layout/VerticalAccentList"/>
    <dgm:cxn modelId="{7155D7E5-B79B-4E49-89A6-D5346B19117A}" type="presParOf" srcId="{41D22BEF-5157-44CF-A39C-F92CF1E2127E}" destId="{C3F3641D-A8D6-4D72-A0FC-6037D7FA3304}" srcOrd="2" destOrd="0" presId="urn:microsoft.com/office/officeart/2008/layout/VerticalAccentList"/>
    <dgm:cxn modelId="{BADDF159-3FFF-45DA-9FE7-794365BD4167}" type="presParOf" srcId="{41D22BEF-5157-44CF-A39C-F92CF1E2127E}" destId="{FB716FC3-76B8-4B10-AD08-52328AC652A4}" srcOrd="3" destOrd="0" presId="urn:microsoft.com/office/officeart/2008/layout/VerticalAccentList"/>
    <dgm:cxn modelId="{7870FE27-0643-481B-A8D2-84AC9DBDEC57}" type="presParOf" srcId="{41D22BEF-5157-44CF-A39C-F92CF1E2127E}" destId="{3D6C48F8-6B9B-4B53-BA50-2D1816992317}" srcOrd="4" destOrd="0" presId="urn:microsoft.com/office/officeart/2008/layout/VerticalAccentList"/>
    <dgm:cxn modelId="{8DF42592-1455-4DA8-BE6E-2C5C37E83DCD}" type="presParOf" srcId="{41D22BEF-5157-44CF-A39C-F92CF1E2127E}" destId="{748A2311-8EDB-42C4-A6D3-2E4A837B707A}" srcOrd="5" destOrd="0" presId="urn:microsoft.com/office/officeart/2008/layout/VerticalAccentList"/>
    <dgm:cxn modelId="{FDBDB52D-9C90-46FD-919D-9DAB766A3E5D}" type="presParOf" srcId="{41D22BEF-5157-44CF-A39C-F92CF1E2127E}" destId="{3B51F635-BFB2-4FA8-8C76-AFCFA7FD5B6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B83591-A1B7-41CF-B8C5-27C4C057C65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C1C911B-963C-41F4-9FCB-3D7F3F08E011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900" b="1" dirty="0">
            <a:latin typeface="+mj-lt"/>
          </a:endParaRPr>
        </a:p>
      </dgm:t>
    </dgm:pt>
    <dgm:pt modelId="{C0F7F26F-A5CD-471B-B3E1-DF11C8D2E429}" type="parTrans" cxnId="{F5EDAF6F-E0BD-48FF-817C-F7BE06B8ADE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ACEFEEB7-E4CD-4486-AE3F-600A0FD7B924}" type="sibTrans" cxnId="{F5EDAF6F-E0BD-48FF-817C-F7BE06B8ADE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9FBBB34D-67EF-4F93-BA43-5DED98E03F08}">
      <dgm:prSet phldrT="[Texto]" custT="1"/>
      <dgm:spPr/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Se enfoca en la cultura y los procesos.</a:t>
          </a:r>
          <a:endParaRPr lang="es-EC" sz="900" dirty="0">
            <a:solidFill>
              <a:schemeClr val="tx1"/>
            </a:solidFill>
            <a:latin typeface="+mj-lt"/>
          </a:endParaRPr>
        </a:p>
      </dgm:t>
    </dgm:pt>
    <dgm:pt modelId="{31C84E85-DAFF-4361-AA3B-23916FFE2004}" type="parTrans" cxnId="{AE39E4E6-E587-437D-9949-5AAD7449BC75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1875CF5C-835D-40E3-BC1F-8482ED10E5B9}" type="sibTrans" cxnId="{AE39E4E6-E587-437D-9949-5AAD7449BC75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E813EF78-B7FA-4326-8A87-994EE900D156}">
      <dgm:prSet phldrT="[Texto]" custT="1"/>
      <dgm:spPr/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Fomenta la colaboración entre los lideres de la organización y los miembros en la administración de la cultura y los procesos</a:t>
          </a:r>
          <a:r>
            <a:rPr lang="es-ES" sz="900" dirty="0">
              <a:latin typeface="+mj-lt"/>
            </a:rPr>
            <a:t>.</a:t>
          </a:r>
          <a:endParaRPr lang="es-EC" sz="900" dirty="0">
            <a:latin typeface="+mj-lt"/>
          </a:endParaRPr>
        </a:p>
      </dgm:t>
    </dgm:pt>
    <dgm:pt modelId="{541E5097-3808-410D-8FA6-2574A46CC08F}" type="parTrans" cxnId="{6D3B8B27-05D5-4310-A7C0-0737F85585A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7E57B631-5AC8-41AD-838A-E01BB1938E37}" type="sibTrans" cxnId="{6D3B8B27-05D5-4310-A7C0-0737F85585A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5D2822C1-6DCB-40F8-864A-506CD3F945E7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Los equipos de todas clases son de una importancia particular para el desempeño de las tareas u son los objetivos de las actividades del D.O.</a:t>
          </a:r>
          <a:endParaRPr lang="es-EC" sz="900" dirty="0">
            <a:solidFill>
              <a:schemeClr val="tx1"/>
            </a:solidFill>
            <a:latin typeface="+mj-lt"/>
          </a:endParaRPr>
        </a:p>
      </dgm:t>
    </dgm:pt>
    <dgm:pt modelId="{8D54D6DB-6F18-40AF-9221-97775C0764BF}" type="parTrans" cxnId="{B69750A0-FE2F-4EB3-B5E8-96DA808A3323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6B4EF2A2-3E6C-41B2-BBED-F6E405396663}" type="sibTrans" cxnId="{B69750A0-FE2F-4EB3-B5E8-96DA808A3323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CA318EFC-138D-40CD-818D-2C43FDDEF9DB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Se concentra primordialmente en el aspecto humano y social de la organización y, al hacerlo, interviene también, en los aspectos tecnológicos y estructurales.</a:t>
          </a:r>
          <a:endParaRPr lang="es-EC" sz="900" dirty="0">
            <a:solidFill>
              <a:schemeClr val="tx1"/>
            </a:solidFill>
            <a:latin typeface="+mj-lt"/>
          </a:endParaRPr>
        </a:p>
      </dgm:t>
    </dgm:pt>
    <dgm:pt modelId="{A063C156-53FD-41DB-888B-B7F395687700}" type="parTrans" cxnId="{B85CF828-E20E-49A2-8E04-02982AA8C483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331E2FB8-9E2E-49C3-B36D-BDAEDDBC5BCB}" type="sibTrans" cxnId="{B85CF828-E20E-49A2-8E04-02982AA8C483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D2B1CC53-BC66-4372-9CC4-1792E02EE25D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La participación y el compromiso de todos los niveles de la organización en la resolución de problemas y en la toma de decisiones son los sellos del D.O.</a:t>
          </a:r>
          <a:endParaRPr lang="es-EC" sz="900" dirty="0">
            <a:solidFill>
              <a:schemeClr val="tx1"/>
            </a:solidFill>
            <a:latin typeface="+mj-lt"/>
          </a:endParaRPr>
        </a:p>
      </dgm:t>
    </dgm:pt>
    <dgm:pt modelId="{23BBEBB0-468C-4D8D-A9BE-D067120FE01A}" type="parTrans" cxnId="{9A00C703-87D1-4EA7-91E4-E31F409A4FED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B0AF720D-2859-4347-B51F-58C09445962A}" type="sibTrans" cxnId="{9A00C703-87D1-4EA7-91E4-E31F409A4FED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C71EA7F9-B8DC-4D63-9823-439B09FA3F8B}">
      <dgm:prSet phldrT="[Texto]" custT="1"/>
      <dgm:spPr/>
      <dgm:t>
        <a:bodyPr/>
        <a:lstStyle/>
        <a:p>
          <a:r>
            <a:rPr lang="es-ES" sz="900" dirty="0">
              <a:solidFill>
                <a:schemeClr val="tx1"/>
              </a:solidFill>
              <a:latin typeface="+mj-lt"/>
            </a:rPr>
            <a:t>Se concentra en el cambio del sistema total y consideras las organizaciones como sistemas sociales complejos.</a:t>
          </a:r>
          <a:endParaRPr lang="es-EC" sz="900" dirty="0">
            <a:solidFill>
              <a:schemeClr val="tx1"/>
            </a:solidFill>
            <a:latin typeface="+mj-lt"/>
          </a:endParaRPr>
        </a:p>
      </dgm:t>
    </dgm:pt>
    <dgm:pt modelId="{1292D190-C3F0-4EFA-BA50-09AE7AE4EAE3}" type="parTrans" cxnId="{DF8A9FA9-35D2-459D-8A29-377F6F797EF8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EEEF80E4-839C-4729-ADC5-EEAAFC84B973}" type="sibTrans" cxnId="{DF8A9FA9-35D2-459D-8A29-377F6F797EF8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6E3AB42A-739A-464C-AD45-4F6DD91ACBDF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C4A484C3-2FD6-4977-965F-675DCBD209E7}" type="parTrans" cxnId="{1440765B-27E8-4DC7-AA3E-EC27B77A55B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7103A028-F0C2-4EF3-88AD-BD6796AA4EE8}" type="sibTrans" cxnId="{1440765B-27E8-4DC7-AA3E-EC27B77A55BA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95F25A70-1AD9-4F43-9961-BC101118E5CC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D8A0FEBF-C75A-4E46-BC32-06D670598321}" type="parTrans" cxnId="{A5603A5C-7612-4CA7-B6A9-A1CCF4ED57EC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7A042A0D-70BF-4CBE-974A-03C272F038D1}" type="sibTrans" cxnId="{A5603A5C-7612-4CA7-B6A9-A1CCF4ED57EC}">
      <dgm:prSet/>
      <dgm:spPr/>
      <dgm:t>
        <a:bodyPr/>
        <a:lstStyle/>
        <a:p>
          <a:endParaRPr lang="es-EC" sz="900">
            <a:solidFill>
              <a:schemeClr val="tx1"/>
            </a:solidFill>
            <a:latin typeface="+mj-lt"/>
          </a:endParaRPr>
        </a:p>
      </dgm:t>
    </dgm:pt>
    <dgm:pt modelId="{CD8C1E70-C414-45C4-BC87-B4E2CD72B349}" type="pres">
      <dgm:prSet presAssocID="{9FB83591-A1B7-41CF-B8C5-27C4C057C65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913C74-957C-4AB6-957B-175015163EE1}" type="pres">
      <dgm:prSet presAssocID="{5C1C911B-963C-41F4-9FCB-3D7F3F08E011}" presName="centerShape" presStyleLbl="node0" presStyleIdx="0" presStyleCnt="1" custScaleX="105644"/>
      <dgm:spPr/>
    </dgm:pt>
    <dgm:pt modelId="{4A1AD207-FC22-4D95-A6CD-84F112D5BE3D}" type="pres">
      <dgm:prSet presAssocID="{31C84E85-DAFF-4361-AA3B-23916FFE2004}" presName="parTrans" presStyleLbl="bgSibTrans2D1" presStyleIdx="0" presStyleCnt="6"/>
      <dgm:spPr/>
    </dgm:pt>
    <dgm:pt modelId="{1C4FFD3A-B4D2-4858-A076-874881D1848E}" type="pres">
      <dgm:prSet presAssocID="{9FBBB34D-67EF-4F93-BA43-5DED98E03F08}" presName="node" presStyleLbl="node1" presStyleIdx="0" presStyleCnt="6">
        <dgm:presLayoutVars>
          <dgm:bulletEnabled val="1"/>
        </dgm:presLayoutVars>
      </dgm:prSet>
      <dgm:spPr/>
    </dgm:pt>
    <dgm:pt modelId="{9B3D6C43-4307-4C3B-87B5-B1DB879AD9B3}" type="pres">
      <dgm:prSet presAssocID="{541E5097-3808-410D-8FA6-2574A46CC08F}" presName="parTrans" presStyleLbl="bgSibTrans2D1" presStyleIdx="1" presStyleCnt="6"/>
      <dgm:spPr/>
    </dgm:pt>
    <dgm:pt modelId="{F378DC03-115B-4AED-A80D-B717A8CEBA1E}" type="pres">
      <dgm:prSet presAssocID="{E813EF78-B7FA-4326-8A87-994EE900D156}" presName="node" presStyleLbl="node1" presStyleIdx="1" presStyleCnt="6">
        <dgm:presLayoutVars>
          <dgm:bulletEnabled val="1"/>
        </dgm:presLayoutVars>
      </dgm:prSet>
      <dgm:spPr/>
    </dgm:pt>
    <dgm:pt modelId="{4F341731-AC7E-496F-8F55-4786FED514C5}" type="pres">
      <dgm:prSet presAssocID="{8D54D6DB-6F18-40AF-9221-97775C0764BF}" presName="parTrans" presStyleLbl="bgSibTrans2D1" presStyleIdx="2" presStyleCnt="6"/>
      <dgm:spPr/>
    </dgm:pt>
    <dgm:pt modelId="{E39053DE-0FC9-4E23-A8E9-3AC6D562C4AA}" type="pres">
      <dgm:prSet presAssocID="{5D2822C1-6DCB-40F8-864A-506CD3F945E7}" presName="node" presStyleLbl="node1" presStyleIdx="2" presStyleCnt="6">
        <dgm:presLayoutVars>
          <dgm:bulletEnabled val="1"/>
        </dgm:presLayoutVars>
      </dgm:prSet>
      <dgm:spPr/>
    </dgm:pt>
    <dgm:pt modelId="{7958DDA4-8861-4D40-AD7D-CB919A3B23FA}" type="pres">
      <dgm:prSet presAssocID="{A063C156-53FD-41DB-888B-B7F395687700}" presName="parTrans" presStyleLbl="bgSibTrans2D1" presStyleIdx="3" presStyleCnt="6"/>
      <dgm:spPr/>
    </dgm:pt>
    <dgm:pt modelId="{65281FF1-7729-4560-B74B-B82A2EB9C2C7}" type="pres">
      <dgm:prSet presAssocID="{CA318EFC-138D-40CD-818D-2C43FDDEF9DB}" presName="node" presStyleLbl="node1" presStyleIdx="3" presStyleCnt="6">
        <dgm:presLayoutVars>
          <dgm:bulletEnabled val="1"/>
        </dgm:presLayoutVars>
      </dgm:prSet>
      <dgm:spPr/>
    </dgm:pt>
    <dgm:pt modelId="{945332ED-057E-4C0E-B8AF-9E93C85C40A2}" type="pres">
      <dgm:prSet presAssocID="{23BBEBB0-468C-4D8D-A9BE-D067120FE01A}" presName="parTrans" presStyleLbl="bgSibTrans2D1" presStyleIdx="4" presStyleCnt="6"/>
      <dgm:spPr/>
    </dgm:pt>
    <dgm:pt modelId="{087B8964-D7DE-4847-9CB2-3CC1E1E36A5D}" type="pres">
      <dgm:prSet presAssocID="{D2B1CC53-BC66-4372-9CC4-1792E02EE25D}" presName="node" presStyleLbl="node1" presStyleIdx="4" presStyleCnt="6">
        <dgm:presLayoutVars>
          <dgm:bulletEnabled val="1"/>
        </dgm:presLayoutVars>
      </dgm:prSet>
      <dgm:spPr/>
    </dgm:pt>
    <dgm:pt modelId="{4098D715-B25B-487B-91DE-207F708A59DB}" type="pres">
      <dgm:prSet presAssocID="{1292D190-C3F0-4EFA-BA50-09AE7AE4EAE3}" presName="parTrans" presStyleLbl="bgSibTrans2D1" presStyleIdx="5" presStyleCnt="6"/>
      <dgm:spPr/>
    </dgm:pt>
    <dgm:pt modelId="{3BE0AA83-4112-418E-8B67-292E92D9E323}" type="pres">
      <dgm:prSet presAssocID="{C71EA7F9-B8DC-4D63-9823-439B09FA3F8B}" presName="node" presStyleLbl="node1" presStyleIdx="5" presStyleCnt="6">
        <dgm:presLayoutVars>
          <dgm:bulletEnabled val="1"/>
        </dgm:presLayoutVars>
      </dgm:prSet>
      <dgm:spPr/>
    </dgm:pt>
  </dgm:ptLst>
  <dgm:cxnLst>
    <dgm:cxn modelId="{10EA9600-A33A-40F8-A6D1-5F5349FA7D22}" type="presOf" srcId="{541E5097-3808-410D-8FA6-2574A46CC08F}" destId="{9B3D6C43-4307-4C3B-87B5-B1DB879AD9B3}" srcOrd="0" destOrd="0" presId="urn:microsoft.com/office/officeart/2005/8/layout/radial4"/>
    <dgm:cxn modelId="{9A00C703-87D1-4EA7-91E4-E31F409A4FED}" srcId="{5C1C911B-963C-41F4-9FCB-3D7F3F08E011}" destId="{D2B1CC53-BC66-4372-9CC4-1792E02EE25D}" srcOrd="4" destOrd="0" parTransId="{23BBEBB0-468C-4D8D-A9BE-D067120FE01A}" sibTransId="{B0AF720D-2859-4347-B51F-58C09445962A}"/>
    <dgm:cxn modelId="{7D7E940C-F4A3-413B-AB5B-AD9CB6069729}" type="presOf" srcId="{31C84E85-DAFF-4361-AA3B-23916FFE2004}" destId="{4A1AD207-FC22-4D95-A6CD-84F112D5BE3D}" srcOrd="0" destOrd="0" presId="urn:microsoft.com/office/officeart/2005/8/layout/radial4"/>
    <dgm:cxn modelId="{9EC02D1D-CBDC-49F9-9868-8D6E5AA087D8}" type="presOf" srcId="{CA318EFC-138D-40CD-818D-2C43FDDEF9DB}" destId="{65281FF1-7729-4560-B74B-B82A2EB9C2C7}" srcOrd="0" destOrd="0" presId="urn:microsoft.com/office/officeart/2005/8/layout/radial4"/>
    <dgm:cxn modelId="{6D3B8B27-05D5-4310-A7C0-0737F85585AA}" srcId="{5C1C911B-963C-41F4-9FCB-3D7F3F08E011}" destId="{E813EF78-B7FA-4326-8A87-994EE900D156}" srcOrd="1" destOrd="0" parTransId="{541E5097-3808-410D-8FA6-2574A46CC08F}" sibTransId="{7E57B631-5AC8-41AD-838A-E01BB1938E37}"/>
    <dgm:cxn modelId="{B85CF828-E20E-49A2-8E04-02982AA8C483}" srcId="{5C1C911B-963C-41F4-9FCB-3D7F3F08E011}" destId="{CA318EFC-138D-40CD-818D-2C43FDDEF9DB}" srcOrd="3" destOrd="0" parTransId="{A063C156-53FD-41DB-888B-B7F395687700}" sibTransId="{331E2FB8-9E2E-49C3-B36D-BDAEDDBC5BCB}"/>
    <dgm:cxn modelId="{AE654E38-E32D-45E1-9988-E34949FD0857}" type="presOf" srcId="{E813EF78-B7FA-4326-8A87-994EE900D156}" destId="{F378DC03-115B-4AED-A80D-B717A8CEBA1E}" srcOrd="0" destOrd="0" presId="urn:microsoft.com/office/officeart/2005/8/layout/radial4"/>
    <dgm:cxn modelId="{31CEED3B-2053-4064-BD25-7F3FF4C33797}" type="presOf" srcId="{C71EA7F9-B8DC-4D63-9823-439B09FA3F8B}" destId="{3BE0AA83-4112-418E-8B67-292E92D9E323}" srcOrd="0" destOrd="0" presId="urn:microsoft.com/office/officeart/2005/8/layout/radial4"/>
    <dgm:cxn modelId="{9182553F-6BD2-4C6D-85AC-0A50425BAC7F}" type="presOf" srcId="{23BBEBB0-468C-4D8D-A9BE-D067120FE01A}" destId="{945332ED-057E-4C0E-B8AF-9E93C85C40A2}" srcOrd="0" destOrd="0" presId="urn:microsoft.com/office/officeart/2005/8/layout/radial4"/>
    <dgm:cxn modelId="{1440765B-27E8-4DC7-AA3E-EC27B77A55BA}" srcId="{9FB83591-A1B7-41CF-B8C5-27C4C057C656}" destId="{6E3AB42A-739A-464C-AD45-4F6DD91ACBDF}" srcOrd="2" destOrd="0" parTransId="{C4A484C3-2FD6-4977-965F-675DCBD209E7}" sibTransId="{7103A028-F0C2-4EF3-88AD-BD6796AA4EE8}"/>
    <dgm:cxn modelId="{A5603A5C-7612-4CA7-B6A9-A1CCF4ED57EC}" srcId="{9FB83591-A1B7-41CF-B8C5-27C4C057C656}" destId="{95F25A70-1AD9-4F43-9961-BC101118E5CC}" srcOrd="1" destOrd="0" parTransId="{D8A0FEBF-C75A-4E46-BC32-06D670598321}" sibTransId="{7A042A0D-70BF-4CBE-974A-03C272F038D1}"/>
    <dgm:cxn modelId="{0A9A2044-E557-4398-8790-A6EEFF6CCD03}" type="presOf" srcId="{8D54D6DB-6F18-40AF-9221-97775C0764BF}" destId="{4F341731-AC7E-496F-8F55-4786FED514C5}" srcOrd="0" destOrd="0" presId="urn:microsoft.com/office/officeart/2005/8/layout/radial4"/>
    <dgm:cxn modelId="{8AD92C66-46DB-4DF5-897C-8428018836A6}" type="presOf" srcId="{9FB83591-A1B7-41CF-B8C5-27C4C057C656}" destId="{CD8C1E70-C414-45C4-BC87-B4E2CD72B349}" srcOrd="0" destOrd="0" presId="urn:microsoft.com/office/officeart/2005/8/layout/radial4"/>
    <dgm:cxn modelId="{66086F47-E6B7-43F5-9F5A-F82A2CF1A6BB}" type="presOf" srcId="{5D2822C1-6DCB-40F8-864A-506CD3F945E7}" destId="{E39053DE-0FC9-4E23-A8E9-3AC6D562C4AA}" srcOrd="0" destOrd="0" presId="urn:microsoft.com/office/officeart/2005/8/layout/radial4"/>
    <dgm:cxn modelId="{F5EDAF6F-E0BD-48FF-817C-F7BE06B8ADEA}" srcId="{9FB83591-A1B7-41CF-B8C5-27C4C057C656}" destId="{5C1C911B-963C-41F4-9FCB-3D7F3F08E011}" srcOrd="0" destOrd="0" parTransId="{C0F7F26F-A5CD-471B-B3E1-DF11C8D2E429}" sibTransId="{ACEFEEB7-E4CD-4486-AE3F-600A0FD7B924}"/>
    <dgm:cxn modelId="{109C0A94-5C76-40F3-9B30-A96BC1847A9C}" type="presOf" srcId="{5C1C911B-963C-41F4-9FCB-3D7F3F08E011}" destId="{45913C74-957C-4AB6-957B-175015163EE1}" srcOrd="0" destOrd="0" presId="urn:microsoft.com/office/officeart/2005/8/layout/radial4"/>
    <dgm:cxn modelId="{B69750A0-FE2F-4EB3-B5E8-96DA808A3323}" srcId="{5C1C911B-963C-41F4-9FCB-3D7F3F08E011}" destId="{5D2822C1-6DCB-40F8-864A-506CD3F945E7}" srcOrd="2" destOrd="0" parTransId="{8D54D6DB-6F18-40AF-9221-97775C0764BF}" sibTransId="{6B4EF2A2-3E6C-41B2-BBED-F6E405396663}"/>
    <dgm:cxn modelId="{FE4A35A6-D1D2-484E-BF31-D6E87223DEAC}" type="presOf" srcId="{9FBBB34D-67EF-4F93-BA43-5DED98E03F08}" destId="{1C4FFD3A-B4D2-4858-A076-874881D1848E}" srcOrd="0" destOrd="0" presId="urn:microsoft.com/office/officeart/2005/8/layout/radial4"/>
    <dgm:cxn modelId="{DF8A9FA9-35D2-459D-8A29-377F6F797EF8}" srcId="{5C1C911B-963C-41F4-9FCB-3D7F3F08E011}" destId="{C71EA7F9-B8DC-4D63-9823-439B09FA3F8B}" srcOrd="5" destOrd="0" parTransId="{1292D190-C3F0-4EFA-BA50-09AE7AE4EAE3}" sibTransId="{EEEF80E4-839C-4729-ADC5-EEAAFC84B973}"/>
    <dgm:cxn modelId="{2317BFAD-FDC7-4C78-9AAE-66652BF2F59C}" type="presOf" srcId="{D2B1CC53-BC66-4372-9CC4-1792E02EE25D}" destId="{087B8964-D7DE-4847-9CB2-3CC1E1E36A5D}" srcOrd="0" destOrd="0" presId="urn:microsoft.com/office/officeart/2005/8/layout/radial4"/>
    <dgm:cxn modelId="{05B571BC-4FA5-45A2-A34E-D59E9F8856C8}" type="presOf" srcId="{1292D190-C3F0-4EFA-BA50-09AE7AE4EAE3}" destId="{4098D715-B25B-487B-91DE-207F708A59DB}" srcOrd="0" destOrd="0" presId="urn:microsoft.com/office/officeart/2005/8/layout/radial4"/>
    <dgm:cxn modelId="{AE39E4E6-E587-437D-9949-5AAD7449BC75}" srcId="{5C1C911B-963C-41F4-9FCB-3D7F3F08E011}" destId="{9FBBB34D-67EF-4F93-BA43-5DED98E03F08}" srcOrd="0" destOrd="0" parTransId="{31C84E85-DAFF-4361-AA3B-23916FFE2004}" sibTransId="{1875CF5C-835D-40E3-BC1F-8482ED10E5B9}"/>
    <dgm:cxn modelId="{252982FC-94F0-4AC7-9124-5D6283E208A7}" type="presOf" srcId="{A063C156-53FD-41DB-888B-B7F395687700}" destId="{7958DDA4-8861-4D40-AD7D-CB919A3B23FA}" srcOrd="0" destOrd="0" presId="urn:microsoft.com/office/officeart/2005/8/layout/radial4"/>
    <dgm:cxn modelId="{37A79FBB-43D5-4BD2-9C13-E03B853AD577}" type="presParOf" srcId="{CD8C1E70-C414-45C4-BC87-B4E2CD72B349}" destId="{45913C74-957C-4AB6-957B-175015163EE1}" srcOrd="0" destOrd="0" presId="urn:microsoft.com/office/officeart/2005/8/layout/radial4"/>
    <dgm:cxn modelId="{BE8A13C1-8DBA-4C40-8288-1D8C1094417A}" type="presParOf" srcId="{CD8C1E70-C414-45C4-BC87-B4E2CD72B349}" destId="{4A1AD207-FC22-4D95-A6CD-84F112D5BE3D}" srcOrd="1" destOrd="0" presId="urn:microsoft.com/office/officeart/2005/8/layout/radial4"/>
    <dgm:cxn modelId="{D196317A-0573-4583-8516-517A0E319341}" type="presParOf" srcId="{CD8C1E70-C414-45C4-BC87-B4E2CD72B349}" destId="{1C4FFD3A-B4D2-4858-A076-874881D1848E}" srcOrd="2" destOrd="0" presId="urn:microsoft.com/office/officeart/2005/8/layout/radial4"/>
    <dgm:cxn modelId="{1587EF6C-F23C-44B1-8EE6-4A43433843DC}" type="presParOf" srcId="{CD8C1E70-C414-45C4-BC87-B4E2CD72B349}" destId="{9B3D6C43-4307-4C3B-87B5-B1DB879AD9B3}" srcOrd="3" destOrd="0" presId="urn:microsoft.com/office/officeart/2005/8/layout/radial4"/>
    <dgm:cxn modelId="{66632586-8F7E-473B-8DBF-B8CDCD9CCD03}" type="presParOf" srcId="{CD8C1E70-C414-45C4-BC87-B4E2CD72B349}" destId="{F378DC03-115B-4AED-A80D-B717A8CEBA1E}" srcOrd="4" destOrd="0" presId="urn:microsoft.com/office/officeart/2005/8/layout/radial4"/>
    <dgm:cxn modelId="{B7C6D6B1-4454-4EC9-8F34-EA8E6536AE4A}" type="presParOf" srcId="{CD8C1E70-C414-45C4-BC87-B4E2CD72B349}" destId="{4F341731-AC7E-496F-8F55-4786FED514C5}" srcOrd="5" destOrd="0" presId="urn:microsoft.com/office/officeart/2005/8/layout/radial4"/>
    <dgm:cxn modelId="{B50BCD61-C75F-4A9D-A3F2-92EFDECAC2C5}" type="presParOf" srcId="{CD8C1E70-C414-45C4-BC87-B4E2CD72B349}" destId="{E39053DE-0FC9-4E23-A8E9-3AC6D562C4AA}" srcOrd="6" destOrd="0" presId="urn:microsoft.com/office/officeart/2005/8/layout/radial4"/>
    <dgm:cxn modelId="{1969EBB4-3248-4880-A4F3-D2FA2DC7B557}" type="presParOf" srcId="{CD8C1E70-C414-45C4-BC87-B4E2CD72B349}" destId="{7958DDA4-8861-4D40-AD7D-CB919A3B23FA}" srcOrd="7" destOrd="0" presId="urn:microsoft.com/office/officeart/2005/8/layout/radial4"/>
    <dgm:cxn modelId="{08769CDE-C770-4150-8574-59A4BC292084}" type="presParOf" srcId="{CD8C1E70-C414-45C4-BC87-B4E2CD72B349}" destId="{65281FF1-7729-4560-B74B-B82A2EB9C2C7}" srcOrd="8" destOrd="0" presId="urn:microsoft.com/office/officeart/2005/8/layout/radial4"/>
    <dgm:cxn modelId="{6C2AF07C-5E60-4ABA-8F3D-DE45FC7033EB}" type="presParOf" srcId="{CD8C1E70-C414-45C4-BC87-B4E2CD72B349}" destId="{945332ED-057E-4C0E-B8AF-9E93C85C40A2}" srcOrd="9" destOrd="0" presId="urn:microsoft.com/office/officeart/2005/8/layout/radial4"/>
    <dgm:cxn modelId="{9E5B084B-3343-46EA-872C-0E4ED3C5242E}" type="presParOf" srcId="{CD8C1E70-C414-45C4-BC87-B4E2CD72B349}" destId="{087B8964-D7DE-4847-9CB2-3CC1E1E36A5D}" srcOrd="10" destOrd="0" presId="urn:microsoft.com/office/officeart/2005/8/layout/radial4"/>
    <dgm:cxn modelId="{C9F1B1DF-1569-4A1C-8DE9-534B2D6B3C46}" type="presParOf" srcId="{CD8C1E70-C414-45C4-BC87-B4E2CD72B349}" destId="{4098D715-B25B-487B-91DE-207F708A59DB}" srcOrd="11" destOrd="0" presId="urn:microsoft.com/office/officeart/2005/8/layout/radial4"/>
    <dgm:cxn modelId="{53548CA4-0E43-42BA-933D-F8412791B747}" type="presParOf" srcId="{CD8C1E70-C414-45C4-BC87-B4E2CD72B349}" destId="{3BE0AA83-4112-418E-8B67-292E92D9E32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FB1141-80BE-4841-9C91-6F119CD1FA6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3A33A56-F827-4452-98A1-05327CF8F375}">
      <dgm:prSet phldrT="[Texto]" custT="1"/>
      <dgm:spPr/>
      <dgm:t>
        <a:bodyPr/>
        <a:lstStyle/>
        <a:p>
          <a:pPr algn="just"/>
          <a:r>
            <a:rPr lang="es-ES" sz="1100" dirty="0">
              <a:latin typeface="+mj-lt"/>
            </a:rPr>
            <a:t>Fomenta la colaboración entre los lideres de la organización y los miembros en la administración de la cultura y los procesos.</a:t>
          </a:r>
          <a:endParaRPr lang="es-EC" sz="1100" dirty="0">
            <a:latin typeface="+mj-lt"/>
          </a:endParaRPr>
        </a:p>
      </dgm:t>
    </dgm:pt>
    <dgm:pt modelId="{45BC316B-4FF3-4DCE-89A5-0F9C668902F7}" type="parTrans" cxnId="{CC8D23ED-A124-4ECC-A6B3-DACEF3E1D258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0492DF4A-7874-41A6-BA7B-72923B29DF8C}" type="sibTrans" cxnId="{CC8D23ED-A124-4ECC-A6B3-DACEF3E1D258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D7CB151C-7CCB-4220-9B17-8854964E9505}">
      <dgm:prSet phldrT="[Texto]" custT="1"/>
      <dgm:spPr/>
      <dgm:t>
        <a:bodyPr/>
        <a:lstStyle/>
        <a:p>
          <a:pPr algn="just"/>
          <a:r>
            <a:rPr lang="es-ES" sz="1100" dirty="0">
              <a:latin typeface="+mj-lt"/>
            </a:rPr>
            <a:t>Los equipos de todas clases son de una importancia particular para el desempeño de las tareas u son los objetivos de las actividades del D.O.</a:t>
          </a:r>
          <a:endParaRPr lang="es-EC" sz="1100" dirty="0">
            <a:latin typeface="+mj-lt"/>
            <a:cs typeface="Open Sans Light" panose="020B0604020202020204" charset="0"/>
          </a:endParaRPr>
        </a:p>
      </dgm:t>
    </dgm:pt>
    <dgm:pt modelId="{185FA83D-62F9-4B07-9528-5A121590B364}" type="parTrans" cxnId="{7B72B43F-1CA7-47CC-8247-3FF44BC3C26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EBC87772-A5CC-4F52-857C-738DC1497A1F}" type="sibTrans" cxnId="{7B72B43F-1CA7-47CC-8247-3FF44BC3C26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28C66BE9-C9E2-41FA-99D7-E8D1F607264A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endParaRPr lang="es-EC" sz="1100" dirty="0">
            <a:latin typeface="+mj-lt"/>
            <a:cs typeface="Open Sans Light" panose="020B0604020202020204" charset="0"/>
          </a:endParaRPr>
        </a:p>
      </dgm:t>
    </dgm:pt>
    <dgm:pt modelId="{330911DC-4328-4951-8A17-CC7C6B5F90FE}" type="parTrans" cxnId="{BD34FAC0-58CE-43DF-953E-C2A698B4997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43C4891C-1DA3-4A4C-8A24-47F599D0A31E}" type="sibTrans" cxnId="{BD34FAC0-58CE-43DF-953E-C2A698B4997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6A3142A6-A816-4A47-ACA3-D032551B82C1}">
      <dgm:prSet phldrT="[Texto]" custT="1"/>
      <dgm:spPr/>
      <dgm:t>
        <a:bodyPr/>
        <a:lstStyle/>
        <a:p>
          <a:pPr algn="just"/>
          <a:r>
            <a:rPr lang="es-ES" sz="1100" dirty="0">
              <a:latin typeface="+mj-lt"/>
            </a:rPr>
            <a:t>Se enfoca en la cultura y los procesos.</a:t>
          </a:r>
          <a:endParaRPr lang="es-EC" sz="1100" dirty="0">
            <a:latin typeface="+mj-lt"/>
          </a:endParaRPr>
        </a:p>
      </dgm:t>
    </dgm:pt>
    <dgm:pt modelId="{F19356AD-EB7F-4BD1-8BE7-1A00B53E0DD2}" type="sibTrans" cxnId="{E1C9F7B3-6E14-491C-AB97-3CE1C237A7F3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4E2A7B0D-593A-4007-83B0-571969CA80E6}" type="parTrans" cxnId="{E1C9F7B3-6E14-491C-AB97-3CE1C237A7F3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8A13E302-4AF5-433F-A9AC-4897028C2B30}">
      <dgm:prSet phldrT="[Texto]" custT="1"/>
      <dgm:spPr/>
      <dgm:t>
        <a:bodyPr/>
        <a:lstStyle/>
        <a:p>
          <a:r>
            <a:rPr lang="es-ES" sz="1100" dirty="0">
              <a:latin typeface="+mj-lt"/>
            </a:rPr>
            <a:t>Se concentra primordialmente en el aspecto humano y social de la organización y, al hacerlo, interviene también, en los aspectos tecnológicos y estructurales.</a:t>
          </a:r>
          <a:endParaRPr lang="es-EC" sz="1100" dirty="0">
            <a:latin typeface="+mj-lt"/>
            <a:cs typeface="Open Sans Light" panose="020B0604020202020204" charset="0"/>
          </a:endParaRPr>
        </a:p>
      </dgm:t>
    </dgm:pt>
    <dgm:pt modelId="{FEF3AF67-BC1B-4598-AD9F-98047328363A}" type="parTrans" cxnId="{EAE2B63E-386C-4615-8219-91FFA8E4DF8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F1316C57-3E05-468D-B119-39891866B098}" type="sibTrans" cxnId="{EAE2B63E-386C-4615-8219-91FFA8E4DF85}">
      <dgm:prSet/>
      <dgm:spPr/>
      <dgm:t>
        <a:bodyPr/>
        <a:lstStyle/>
        <a:p>
          <a:endParaRPr lang="es-EC" sz="1100">
            <a:latin typeface="+mj-lt"/>
          </a:endParaRPr>
        </a:p>
      </dgm:t>
    </dgm:pt>
    <dgm:pt modelId="{3615E3E8-6356-40BC-AC42-9407B6C70CA0}" type="pres">
      <dgm:prSet presAssocID="{00FB1141-80BE-4841-9C91-6F119CD1FA6B}" presName="rootnode" presStyleCnt="0">
        <dgm:presLayoutVars>
          <dgm:chMax/>
          <dgm:chPref/>
          <dgm:dir/>
          <dgm:animLvl val="lvl"/>
        </dgm:presLayoutVars>
      </dgm:prSet>
      <dgm:spPr/>
    </dgm:pt>
    <dgm:pt modelId="{030DCE59-2DAA-4CA4-967A-B285A115156B}" type="pres">
      <dgm:prSet presAssocID="{6A3142A6-A816-4A47-ACA3-D032551B82C1}" presName="composite" presStyleCnt="0"/>
      <dgm:spPr/>
    </dgm:pt>
    <dgm:pt modelId="{E4BF88C9-346F-4B18-B1C7-D6B51DCE3515}" type="pres">
      <dgm:prSet presAssocID="{6A3142A6-A816-4A47-ACA3-D032551B82C1}" presName="LShape" presStyleLbl="alignNode1" presStyleIdx="0" presStyleCnt="9"/>
      <dgm:spPr/>
    </dgm:pt>
    <dgm:pt modelId="{BFDF7C28-E409-40FE-9397-718EA07B226E}" type="pres">
      <dgm:prSet presAssocID="{6A3142A6-A816-4A47-ACA3-D032551B82C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78542F5-7BA4-43ED-B00B-74FA40ADB85D}" type="pres">
      <dgm:prSet presAssocID="{6A3142A6-A816-4A47-ACA3-D032551B82C1}" presName="Triangle" presStyleLbl="alignNode1" presStyleIdx="1" presStyleCnt="9"/>
      <dgm:spPr/>
    </dgm:pt>
    <dgm:pt modelId="{087E2454-7291-4529-85F8-2F9541570A4F}" type="pres">
      <dgm:prSet presAssocID="{F19356AD-EB7F-4BD1-8BE7-1A00B53E0DD2}" presName="sibTrans" presStyleCnt="0"/>
      <dgm:spPr/>
    </dgm:pt>
    <dgm:pt modelId="{A8AAD665-D2B9-4E30-A272-FB484E996889}" type="pres">
      <dgm:prSet presAssocID="{F19356AD-EB7F-4BD1-8BE7-1A00B53E0DD2}" presName="space" presStyleCnt="0"/>
      <dgm:spPr/>
    </dgm:pt>
    <dgm:pt modelId="{B968B70E-70FC-4014-9CF9-5444D8DF0BD5}" type="pres">
      <dgm:prSet presAssocID="{A3A33A56-F827-4452-98A1-05327CF8F375}" presName="composite" presStyleCnt="0"/>
      <dgm:spPr/>
    </dgm:pt>
    <dgm:pt modelId="{89C3D886-B0B6-4F1D-B5B3-5EDD6EA0DAAA}" type="pres">
      <dgm:prSet presAssocID="{A3A33A56-F827-4452-98A1-05327CF8F375}" presName="LShape" presStyleLbl="alignNode1" presStyleIdx="2" presStyleCnt="9"/>
      <dgm:spPr/>
    </dgm:pt>
    <dgm:pt modelId="{894888B7-C02F-4741-B35A-402434EE8FD4}" type="pres">
      <dgm:prSet presAssocID="{A3A33A56-F827-4452-98A1-05327CF8F375}" presName="ParentText" presStyleLbl="revTx" presStyleIdx="1" presStyleCnt="5" custLinFactNeighborX="1358" custLinFactNeighborY="4712">
        <dgm:presLayoutVars>
          <dgm:chMax val="0"/>
          <dgm:chPref val="0"/>
          <dgm:bulletEnabled val="1"/>
        </dgm:presLayoutVars>
      </dgm:prSet>
      <dgm:spPr/>
    </dgm:pt>
    <dgm:pt modelId="{1481FDEF-AF67-485A-9EC0-719E8786F5BA}" type="pres">
      <dgm:prSet presAssocID="{A3A33A56-F827-4452-98A1-05327CF8F375}" presName="Triangle" presStyleLbl="alignNode1" presStyleIdx="3" presStyleCnt="9"/>
      <dgm:spPr/>
    </dgm:pt>
    <dgm:pt modelId="{9B891E2F-913B-4901-A7FE-3885E404C257}" type="pres">
      <dgm:prSet presAssocID="{0492DF4A-7874-41A6-BA7B-72923B29DF8C}" presName="sibTrans" presStyleCnt="0"/>
      <dgm:spPr/>
    </dgm:pt>
    <dgm:pt modelId="{B082E564-FB6B-48BE-8311-F81E852AF009}" type="pres">
      <dgm:prSet presAssocID="{0492DF4A-7874-41A6-BA7B-72923B29DF8C}" presName="space" presStyleCnt="0"/>
      <dgm:spPr/>
    </dgm:pt>
    <dgm:pt modelId="{13FC2A15-C122-4CBA-A3A6-630880D39668}" type="pres">
      <dgm:prSet presAssocID="{D7CB151C-7CCB-4220-9B17-8854964E9505}" presName="composite" presStyleCnt="0"/>
      <dgm:spPr/>
    </dgm:pt>
    <dgm:pt modelId="{7374611E-CDB5-48D3-811C-A72C5AEBCECB}" type="pres">
      <dgm:prSet presAssocID="{D7CB151C-7CCB-4220-9B17-8854964E9505}" presName="LShape" presStyleLbl="alignNode1" presStyleIdx="4" presStyleCnt="9"/>
      <dgm:spPr/>
    </dgm:pt>
    <dgm:pt modelId="{62B65F4E-5C45-4266-B034-800D61F46A0A}" type="pres">
      <dgm:prSet presAssocID="{D7CB151C-7CCB-4220-9B17-8854964E9505}" presName="ParentText" presStyleLbl="revTx" presStyleIdx="2" presStyleCnt="5" custLinFactNeighborX="57" custLinFactNeighborY="5819">
        <dgm:presLayoutVars>
          <dgm:chMax val="0"/>
          <dgm:chPref val="0"/>
          <dgm:bulletEnabled val="1"/>
        </dgm:presLayoutVars>
      </dgm:prSet>
      <dgm:spPr/>
    </dgm:pt>
    <dgm:pt modelId="{4DAC6D57-DD10-4AFB-B650-BE17EE9A403D}" type="pres">
      <dgm:prSet presAssocID="{D7CB151C-7CCB-4220-9B17-8854964E9505}" presName="Triangle" presStyleLbl="alignNode1" presStyleIdx="5" presStyleCnt="9"/>
      <dgm:spPr/>
    </dgm:pt>
    <dgm:pt modelId="{50A8C00F-4528-4331-84BA-B5714FCB6EE6}" type="pres">
      <dgm:prSet presAssocID="{EBC87772-A5CC-4F52-857C-738DC1497A1F}" presName="sibTrans" presStyleCnt="0"/>
      <dgm:spPr/>
    </dgm:pt>
    <dgm:pt modelId="{D04B9ACA-06B9-4D92-BA5E-C17865F8DB52}" type="pres">
      <dgm:prSet presAssocID="{EBC87772-A5CC-4F52-857C-738DC1497A1F}" presName="space" presStyleCnt="0"/>
      <dgm:spPr/>
    </dgm:pt>
    <dgm:pt modelId="{2DA71DBF-1F4D-4CAD-9F29-2FC866AB70A4}" type="pres">
      <dgm:prSet presAssocID="{28C66BE9-C9E2-41FA-99D7-E8D1F607264A}" presName="composite" presStyleCnt="0"/>
      <dgm:spPr/>
    </dgm:pt>
    <dgm:pt modelId="{625ECA1A-FF86-4918-ADDE-EDA78DCEA9D6}" type="pres">
      <dgm:prSet presAssocID="{28C66BE9-C9E2-41FA-99D7-E8D1F607264A}" presName="LShape" presStyleLbl="alignNode1" presStyleIdx="6" presStyleCnt="9"/>
      <dgm:spPr/>
    </dgm:pt>
    <dgm:pt modelId="{1D74450F-D9A6-4EBB-B8B2-F4F5C715A555}" type="pres">
      <dgm:prSet presAssocID="{28C66BE9-C9E2-41FA-99D7-E8D1F607264A}" presName="ParentText" presStyleLbl="revTx" presStyleIdx="3" presStyleCnt="5" custLinFactNeighborX="5049" custLinFactNeighborY="-9063">
        <dgm:presLayoutVars>
          <dgm:chMax val="0"/>
          <dgm:chPref val="0"/>
          <dgm:bulletEnabled val="1"/>
        </dgm:presLayoutVars>
      </dgm:prSet>
      <dgm:spPr/>
    </dgm:pt>
    <dgm:pt modelId="{2061A06B-8B62-476A-835A-2DAB5760A54B}" type="pres">
      <dgm:prSet presAssocID="{28C66BE9-C9E2-41FA-99D7-E8D1F607264A}" presName="Triangle" presStyleLbl="alignNode1" presStyleIdx="7" presStyleCnt="9"/>
      <dgm:spPr/>
    </dgm:pt>
    <dgm:pt modelId="{490D7F15-4BDF-454E-B5B3-4C87DA769FB6}" type="pres">
      <dgm:prSet presAssocID="{43C4891C-1DA3-4A4C-8A24-47F599D0A31E}" presName="sibTrans" presStyleCnt="0"/>
      <dgm:spPr/>
    </dgm:pt>
    <dgm:pt modelId="{CDCDC46C-0DEF-4B33-8AE0-97149C1F466E}" type="pres">
      <dgm:prSet presAssocID="{43C4891C-1DA3-4A4C-8A24-47F599D0A31E}" presName="space" presStyleCnt="0"/>
      <dgm:spPr/>
    </dgm:pt>
    <dgm:pt modelId="{95EB6C72-2163-4B9B-A5D4-0A3BD6C97355}" type="pres">
      <dgm:prSet presAssocID="{8A13E302-4AF5-433F-A9AC-4897028C2B30}" presName="composite" presStyleCnt="0"/>
      <dgm:spPr/>
    </dgm:pt>
    <dgm:pt modelId="{F1EACAB0-43C5-4B82-AEC7-57430A3F7147}" type="pres">
      <dgm:prSet presAssocID="{8A13E302-4AF5-433F-A9AC-4897028C2B30}" presName="LShape" presStyleLbl="alignNode1" presStyleIdx="8" presStyleCnt="9"/>
      <dgm:spPr/>
    </dgm:pt>
    <dgm:pt modelId="{988EE913-F7C1-459B-85C0-6954E627999A}" type="pres">
      <dgm:prSet presAssocID="{8A13E302-4AF5-433F-A9AC-4897028C2B30}" presName="ParentText" presStyleLbl="revTx" presStyleIdx="4" presStyleCnt="5" custLinFactX="-14566" custLinFactNeighborX="-100000" custLinFactNeighborY="43880">
        <dgm:presLayoutVars>
          <dgm:chMax val="0"/>
          <dgm:chPref val="0"/>
          <dgm:bulletEnabled val="1"/>
        </dgm:presLayoutVars>
      </dgm:prSet>
      <dgm:spPr/>
    </dgm:pt>
  </dgm:ptLst>
  <dgm:cxnLst>
    <dgm:cxn modelId="{E0079906-AA96-499F-87D0-9AAF557922E2}" type="presOf" srcId="{6A3142A6-A816-4A47-ACA3-D032551B82C1}" destId="{BFDF7C28-E409-40FE-9397-718EA07B226E}" srcOrd="0" destOrd="0" presId="urn:microsoft.com/office/officeart/2009/3/layout/StepUpProcess"/>
    <dgm:cxn modelId="{04072E29-387C-4BAF-8F3A-917C3D30E8D8}" type="presOf" srcId="{A3A33A56-F827-4452-98A1-05327CF8F375}" destId="{894888B7-C02F-4741-B35A-402434EE8FD4}" srcOrd="0" destOrd="0" presId="urn:microsoft.com/office/officeart/2009/3/layout/StepUpProcess"/>
    <dgm:cxn modelId="{EAE2B63E-386C-4615-8219-91FFA8E4DF85}" srcId="{00FB1141-80BE-4841-9C91-6F119CD1FA6B}" destId="{8A13E302-4AF5-433F-A9AC-4897028C2B30}" srcOrd="4" destOrd="0" parTransId="{FEF3AF67-BC1B-4598-AD9F-98047328363A}" sibTransId="{F1316C57-3E05-468D-B119-39891866B098}"/>
    <dgm:cxn modelId="{7B72B43F-1CA7-47CC-8247-3FF44BC3C265}" srcId="{00FB1141-80BE-4841-9C91-6F119CD1FA6B}" destId="{D7CB151C-7CCB-4220-9B17-8854964E9505}" srcOrd="2" destOrd="0" parTransId="{185FA83D-62F9-4B07-9528-5A121590B364}" sibTransId="{EBC87772-A5CC-4F52-857C-738DC1497A1F}"/>
    <dgm:cxn modelId="{132E91A8-10E0-4174-AC76-A82364757AE9}" type="presOf" srcId="{28C66BE9-C9E2-41FA-99D7-E8D1F607264A}" destId="{1D74450F-D9A6-4EBB-B8B2-F4F5C715A555}" srcOrd="0" destOrd="0" presId="urn:microsoft.com/office/officeart/2009/3/layout/StepUpProcess"/>
    <dgm:cxn modelId="{E1C9F7B3-6E14-491C-AB97-3CE1C237A7F3}" srcId="{00FB1141-80BE-4841-9C91-6F119CD1FA6B}" destId="{6A3142A6-A816-4A47-ACA3-D032551B82C1}" srcOrd="0" destOrd="0" parTransId="{4E2A7B0D-593A-4007-83B0-571969CA80E6}" sibTransId="{F19356AD-EB7F-4BD1-8BE7-1A00B53E0DD2}"/>
    <dgm:cxn modelId="{BD34FAC0-58CE-43DF-953E-C2A698B49975}" srcId="{00FB1141-80BE-4841-9C91-6F119CD1FA6B}" destId="{28C66BE9-C9E2-41FA-99D7-E8D1F607264A}" srcOrd="3" destOrd="0" parTransId="{330911DC-4328-4951-8A17-CC7C6B5F90FE}" sibTransId="{43C4891C-1DA3-4A4C-8A24-47F599D0A31E}"/>
    <dgm:cxn modelId="{390509C7-513E-4399-B8CE-D46E9F1930AD}" type="presOf" srcId="{00FB1141-80BE-4841-9C91-6F119CD1FA6B}" destId="{3615E3E8-6356-40BC-AC42-9407B6C70CA0}" srcOrd="0" destOrd="0" presId="urn:microsoft.com/office/officeart/2009/3/layout/StepUpProcess"/>
    <dgm:cxn modelId="{7B1DB4D5-679C-4D6B-A16F-3C3430EE3F2E}" type="presOf" srcId="{D7CB151C-7CCB-4220-9B17-8854964E9505}" destId="{62B65F4E-5C45-4266-B034-800D61F46A0A}" srcOrd="0" destOrd="0" presId="urn:microsoft.com/office/officeart/2009/3/layout/StepUpProcess"/>
    <dgm:cxn modelId="{5ECD81DF-9CCA-4C15-9838-A752E9145382}" type="presOf" srcId="{8A13E302-4AF5-433F-A9AC-4897028C2B30}" destId="{988EE913-F7C1-459B-85C0-6954E627999A}" srcOrd="0" destOrd="0" presId="urn:microsoft.com/office/officeart/2009/3/layout/StepUpProcess"/>
    <dgm:cxn modelId="{CC8D23ED-A124-4ECC-A6B3-DACEF3E1D258}" srcId="{00FB1141-80BE-4841-9C91-6F119CD1FA6B}" destId="{A3A33A56-F827-4452-98A1-05327CF8F375}" srcOrd="1" destOrd="0" parTransId="{45BC316B-4FF3-4DCE-89A5-0F9C668902F7}" sibTransId="{0492DF4A-7874-41A6-BA7B-72923B29DF8C}"/>
    <dgm:cxn modelId="{3EAB2689-4CC3-4195-9451-CF68A4156F95}" type="presParOf" srcId="{3615E3E8-6356-40BC-AC42-9407B6C70CA0}" destId="{030DCE59-2DAA-4CA4-967A-B285A115156B}" srcOrd="0" destOrd="0" presId="urn:microsoft.com/office/officeart/2009/3/layout/StepUpProcess"/>
    <dgm:cxn modelId="{5505C557-A0BF-40DC-856C-EA33055583E4}" type="presParOf" srcId="{030DCE59-2DAA-4CA4-967A-B285A115156B}" destId="{E4BF88C9-346F-4B18-B1C7-D6B51DCE3515}" srcOrd="0" destOrd="0" presId="urn:microsoft.com/office/officeart/2009/3/layout/StepUpProcess"/>
    <dgm:cxn modelId="{957F25FF-EE54-433B-A0BF-593FAC20241A}" type="presParOf" srcId="{030DCE59-2DAA-4CA4-967A-B285A115156B}" destId="{BFDF7C28-E409-40FE-9397-718EA07B226E}" srcOrd="1" destOrd="0" presId="urn:microsoft.com/office/officeart/2009/3/layout/StepUpProcess"/>
    <dgm:cxn modelId="{41860A1F-7F91-4CD5-8DF4-8D50099CF32C}" type="presParOf" srcId="{030DCE59-2DAA-4CA4-967A-B285A115156B}" destId="{D78542F5-7BA4-43ED-B00B-74FA40ADB85D}" srcOrd="2" destOrd="0" presId="urn:microsoft.com/office/officeart/2009/3/layout/StepUpProcess"/>
    <dgm:cxn modelId="{2564C16B-050F-49B1-857A-25E39CE3B931}" type="presParOf" srcId="{3615E3E8-6356-40BC-AC42-9407B6C70CA0}" destId="{087E2454-7291-4529-85F8-2F9541570A4F}" srcOrd="1" destOrd="0" presId="urn:microsoft.com/office/officeart/2009/3/layout/StepUpProcess"/>
    <dgm:cxn modelId="{2EE37C53-4623-4802-B53D-E7FA880D1F8A}" type="presParOf" srcId="{087E2454-7291-4529-85F8-2F9541570A4F}" destId="{A8AAD665-D2B9-4E30-A272-FB484E996889}" srcOrd="0" destOrd="0" presId="urn:microsoft.com/office/officeart/2009/3/layout/StepUpProcess"/>
    <dgm:cxn modelId="{5061FCCB-4AFA-41BE-A4C3-096957D9AABB}" type="presParOf" srcId="{3615E3E8-6356-40BC-AC42-9407B6C70CA0}" destId="{B968B70E-70FC-4014-9CF9-5444D8DF0BD5}" srcOrd="2" destOrd="0" presId="urn:microsoft.com/office/officeart/2009/3/layout/StepUpProcess"/>
    <dgm:cxn modelId="{C5A05643-2AC3-4C44-9F60-0E0FB90E2407}" type="presParOf" srcId="{B968B70E-70FC-4014-9CF9-5444D8DF0BD5}" destId="{89C3D886-B0B6-4F1D-B5B3-5EDD6EA0DAAA}" srcOrd="0" destOrd="0" presId="urn:microsoft.com/office/officeart/2009/3/layout/StepUpProcess"/>
    <dgm:cxn modelId="{191156A4-BD3E-420A-9FF6-C90AE0A0C34B}" type="presParOf" srcId="{B968B70E-70FC-4014-9CF9-5444D8DF0BD5}" destId="{894888B7-C02F-4741-B35A-402434EE8FD4}" srcOrd="1" destOrd="0" presId="urn:microsoft.com/office/officeart/2009/3/layout/StepUpProcess"/>
    <dgm:cxn modelId="{6ABABBE3-3DE5-40A3-B1E6-6E4DA506716F}" type="presParOf" srcId="{B968B70E-70FC-4014-9CF9-5444D8DF0BD5}" destId="{1481FDEF-AF67-485A-9EC0-719E8786F5BA}" srcOrd="2" destOrd="0" presId="urn:microsoft.com/office/officeart/2009/3/layout/StepUpProcess"/>
    <dgm:cxn modelId="{C037946C-ABE7-4017-B2A9-94BB9647ED19}" type="presParOf" srcId="{3615E3E8-6356-40BC-AC42-9407B6C70CA0}" destId="{9B891E2F-913B-4901-A7FE-3885E404C257}" srcOrd="3" destOrd="0" presId="urn:microsoft.com/office/officeart/2009/3/layout/StepUpProcess"/>
    <dgm:cxn modelId="{70CA39FF-3789-495E-9670-674CEEF2FD32}" type="presParOf" srcId="{9B891E2F-913B-4901-A7FE-3885E404C257}" destId="{B082E564-FB6B-48BE-8311-F81E852AF009}" srcOrd="0" destOrd="0" presId="urn:microsoft.com/office/officeart/2009/3/layout/StepUpProcess"/>
    <dgm:cxn modelId="{D38CB99F-F51F-4BF6-8E01-ACF7533C3185}" type="presParOf" srcId="{3615E3E8-6356-40BC-AC42-9407B6C70CA0}" destId="{13FC2A15-C122-4CBA-A3A6-630880D39668}" srcOrd="4" destOrd="0" presId="urn:microsoft.com/office/officeart/2009/3/layout/StepUpProcess"/>
    <dgm:cxn modelId="{DD3027BD-7377-4EFC-A5D0-904E26B245E1}" type="presParOf" srcId="{13FC2A15-C122-4CBA-A3A6-630880D39668}" destId="{7374611E-CDB5-48D3-811C-A72C5AEBCECB}" srcOrd="0" destOrd="0" presId="urn:microsoft.com/office/officeart/2009/3/layout/StepUpProcess"/>
    <dgm:cxn modelId="{BFDFF0D9-D8B3-48C5-ABD8-49289BC01688}" type="presParOf" srcId="{13FC2A15-C122-4CBA-A3A6-630880D39668}" destId="{62B65F4E-5C45-4266-B034-800D61F46A0A}" srcOrd="1" destOrd="0" presId="urn:microsoft.com/office/officeart/2009/3/layout/StepUpProcess"/>
    <dgm:cxn modelId="{AC4AFDBF-068B-4810-9AD1-B3344B82314F}" type="presParOf" srcId="{13FC2A15-C122-4CBA-A3A6-630880D39668}" destId="{4DAC6D57-DD10-4AFB-B650-BE17EE9A403D}" srcOrd="2" destOrd="0" presId="urn:microsoft.com/office/officeart/2009/3/layout/StepUpProcess"/>
    <dgm:cxn modelId="{43A099F9-6F53-4956-BA8C-814A4F43EA70}" type="presParOf" srcId="{3615E3E8-6356-40BC-AC42-9407B6C70CA0}" destId="{50A8C00F-4528-4331-84BA-B5714FCB6EE6}" srcOrd="5" destOrd="0" presId="urn:microsoft.com/office/officeart/2009/3/layout/StepUpProcess"/>
    <dgm:cxn modelId="{84FE7436-323F-4918-9CF8-673098808EC5}" type="presParOf" srcId="{50A8C00F-4528-4331-84BA-B5714FCB6EE6}" destId="{D04B9ACA-06B9-4D92-BA5E-C17865F8DB52}" srcOrd="0" destOrd="0" presId="urn:microsoft.com/office/officeart/2009/3/layout/StepUpProcess"/>
    <dgm:cxn modelId="{3FDE973E-05D8-45BD-9E2B-2EA449D0A525}" type="presParOf" srcId="{3615E3E8-6356-40BC-AC42-9407B6C70CA0}" destId="{2DA71DBF-1F4D-4CAD-9F29-2FC866AB70A4}" srcOrd="6" destOrd="0" presId="urn:microsoft.com/office/officeart/2009/3/layout/StepUpProcess"/>
    <dgm:cxn modelId="{9EBAE489-96A9-4857-B2BF-C0392D03FF2C}" type="presParOf" srcId="{2DA71DBF-1F4D-4CAD-9F29-2FC866AB70A4}" destId="{625ECA1A-FF86-4918-ADDE-EDA78DCEA9D6}" srcOrd="0" destOrd="0" presId="urn:microsoft.com/office/officeart/2009/3/layout/StepUpProcess"/>
    <dgm:cxn modelId="{F7DF7766-0665-42CB-AF6B-89B1E512BF2B}" type="presParOf" srcId="{2DA71DBF-1F4D-4CAD-9F29-2FC866AB70A4}" destId="{1D74450F-D9A6-4EBB-B8B2-F4F5C715A555}" srcOrd="1" destOrd="0" presId="urn:microsoft.com/office/officeart/2009/3/layout/StepUpProcess"/>
    <dgm:cxn modelId="{7782F631-758F-4D50-BB22-78947EAC3396}" type="presParOf" srcId="{2DA71DBF-1F4D-4CAD-9F29-2FC866AB70A4}" destId="{2061A06B-8B62-476A-835A-2DAB5760A54B}" srcOrd="2" destOrd="0" presId="urn:microsoft.com/office/officeart/2009/3/layout/StepUpProcess"/>
    <dgm:cxn modelId="{19A99EFE-BE5C-4D59-975B-0454253CECCA}" type="presParOf" srcId="{3615E3E8-6356-40BC-AC42-9407B6C70CA0}" destId="{490D7F15-4BDF-454E-B5B3-4C87DA769FB6}" srcOrd="7" destOrd="0" presId="urn:microsoft.com/office/officeart/2009/3/layout/StepUpProcess"/>
    <dgm:cxn modelId="{B908B99B-84EC-469C-A247-3A18CA570CD0}" type="presParOf" srcId="{490D7F15-4BDF-454E-B5B3-4C87DA769FB6}" destId="{CDCDC46C-0DEF-4B33-8AE0-97149C1F466E}" srcOrd="0" destOrd="0" presId="urn:microsoft.com/office/officeart/2009/3/layout/StepUpProcess"/>
    <dgm:cxn modelId="{3A314228-C930-4CFB-9280-FF3AFDDFC734}" type="presParOf" srcId="{3615E3E8-6356-40BC-AC42-9407B6C70CA0}" destId="{95EB6C72-2163-4B9B-A5D4-0A3BD6C97355}" srcOrd="8" destOrd="0" presId="urn:microsoft.com/office/officeart/2009/3/layout/StepUpProcess"/>
    <dgm:cxn modelId="{168FAA18-AFAB-4C9D-8D05-11F8A4F71D62}" type="presParOf" srcId="{95EB6C72-2163-4B9B-A5D4-0A3BD6C97355}" destId="{F1EACAB0-43C5-4B82-AEC7-57430A3F7147}" srcOrd="0" destOrd="0" presId="urn:microsoft.com/office/officeart/2009/3/layout/StepUpProcess"/>
    <dgm:cxn modelId="{8110F0C6-91FE-4090-AC5E-4AAFD31905E4}" type="presParOf" srcId="{95EB6C72-2163-4B9B-A5D4-0A3BD6C97355}" destId="{988EE913-F7C1-459B-85C0-6954E627999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38247-6150-4227-BE10-970D60ED11CA}">
      <dsp:nvSpPr>
        <dsp:cNvPr id="0" name=""/>
        <dsp:cNvSpPr/>
      </dsp:nvSpPr>
      <dsp:spPr>
        <a:xfrm>
          <a:off x="0" y="504640"/>
          <a:ext cx="652669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165B-83EC-4F60-BF23-F1064C0DC569}">
      <dsp:nvSpPr>
        <dsp:cNvPr id="0" name=""/>
        <dsp:cNvSpPr/>
      </dsp:nvSpPr>
      <dsp:spPr>
        <a:xfrm>
          <a:off x="325232" y="51112"/>
          <a:ext cx="6201463" cy="601127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685" tIns="0" rIns="172685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charset="0"/>
            </a:rPr>
            <a:t>Viabilizar, armonizar e integrar las necesidades y objetivos de la empresa y de quienes forman la empresa.</a:t>
          </a:r>
          <a:endParaRPr lang="es-EC" sz="1200" kern="1200" dirty="0">
            <a:latin typeface="Comic Sans MS" panose="030F0702030302020204" pitchFamily="66" charset="0"/>
          </a:endParaRPr>
        </a:p>
      </dsp:txBody>
      <dsp:txXfrm>
        <a:off x="354577" y="80457"/>
        <a:ext cx="6142773" cy="542437"/>
      </dsp:txXfrm>
    </dsp:sp>
    <dsp:sp modelId="{C88AB682-8429-4FE3-9A0E-3AAF98F7F7F2}">
      <dsp:nvSpPr>
        <dsp:cNvPr id="0" name=""/>
        <dsp:cNvSpPr/>
      </dsp:nvSpPr>
      <dsp:spPr>
        <a:xfrm>
          <a:off x="0" y="1184655"/>
          <a:ext cx="652669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1975"/>
              <a:satOff val="3476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6ECC5-B7F3-420C-A3F4-7F3CB2A18C23}">
      <dsp:nvSpPr>
        <dsp:cNvPr id="0" name=""/>
        <dsp:cNvSpPr/>
      </dsp:nvSpPr>
      <dsp:spPr>
        <a:xfrm>
          <a:off x="317730" y="810640"/>
          <a:ext cx="6204115" cy="521615"/>
        </a:xfrm>
        <a:prstGeom prst="roundRect">
          <a:avLst/>
        </a:prstGeom>
        <a:gradFill rotWithShape="0">
          <a:gsLst>
            <a:gs pos="0">
              <a:schemeClr val="accent4">
                <a:hueOff val="71975"/>
                <a:satOff val="3476"/>
                <a:lumOff val="1961"/>
                <a:alphaOff val="0"/>
                <a:tint val="50000"/>
                <a:satMod val="300000"/>
              </a:schemeClr>
            </a:gs>
            <a:gs pos="35000">
              <a:schemeClr val="accent4">
                <a:hueOff val="71975"/>
                <a:satOff val="3476"/>
                <a:lumOff val="1961"/>
                <a:alphaOff val="0"/>
                <a:tint val="37000"/>
                <a:satMod val="300000"/>
              </a:schemeClr>
            </a:gs>
            <a:gs pos="100000">
              <a:schemeClr val="accent4">
                <a:hueOff val="71975"/>
                <a:satOff val="3476"/>
                <a:lumOff val="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685" tIns="0" rIns="172685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charset="0"/>
            </a:rPr>
            <a:t>Siempre que el riesgo lo permita, poner los conflictos, fricciones y tensiones "sobre la mesa" y tratarlos de modo directo, racional y constructivo.</a:t>
          </a:r>
          <a:endParaRPr lang="es-EC" sz="1200" kern="1200" dirty="0">
            <a:latin typeface="Comic Sans MS" panose="030F0702030302020204" pitchFamily="66" charset="0"/>
          </a:endParaRPr>
        </a:p>
      </dsp:txBody>
      <dsp:txXfrm>
        <a:off x="343193" y="836103"/>
        <a:ext cx="6153189" cy="470689"/>
      </dsp:txXfrm>
    </dsp:sp>
    <dsp:sp modelId="{3F440145-8207-4047-A46F-6BD49CCB5E14}">
      <dsp:nvSpPr>
        <dsp:cNvPr id="0" name=""/>
        <dsp:cNvSpPr/>
      </dsp:nvSpPr>
      <dsp:spPr>
        <a:xfrm>
          <a:off x="0" y="2274269"/>
          <a:ext cx="652669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43949"/>
              <a:satOff val="6952"/>
              <a:lumOff val="3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925D3-C426-4E1F-BEAD-546A1D3B609A}">
      <dsp:nvSpPr>
        <dsp:cNvPr id="0" name=""/>
        <dsp:cNvSpPr/>
      </dsp:nvSpPr>
      <dsp:spPr>
        <a:xfrm>
          <a:off x="288535" y="1503871"/>
          <a:ext cx="6202795" cy="93121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685" tIns="0" rIns="172685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charset="0"/>
            </a:rPr>
            <a:t>Despertar o estimular la necesidad de establecer objetivos, metas y fines que, siempre que sea posible, estén cuantificados y bien calificados que orienten la programación de actividades y evaluación de los desempeños de sectores, grupos e individuos.</a:t>
          </a:r>
          <a:endParaRPr lang="es-EC" sz="1200" kern="1200" dirty="0">
            <a:latin typeface="Comic Sans MS" panose="030F0702030302020204" pitchFamily="66" charset="0"/>
          </a:endParaRPr>
        </a:p>
      </dsp:txBody>
      <dsp:txXfrm>
        <a:off x="333993" y="1549329"/>
        <a:ext cx="6111879" cy="840298"/>
      </dsp:txXfrm>
    </dsp:sp>
    <dsp:sp modelId="{7C54F1BA-E2D0-4103-8DD3-9B9016DF4DFE}">
      <dsp:nvSpPr>
        <dsp:cNvPr id="0" name=""/>
        <dsp:cNvSpPr/>
      </dsp:nvSpPr>
      <dsp:spPr>
        <a:xfrm>
          <a:off x="0" y="2963236"/>
          <a:ext cx="652669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15924"/>
              <a:satOff val="10428"/>
              <a:lumOff val="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E2B3D-4B9B-4FCF-8C30-FE1E57BD4C53}">
      <dsp:nvSpPr>
        <dsp:cNvPr id="0" name=""/>
        <dsp:cNvSpPr/>
      </dsp:nvSpPr>
      <dsp:spPr>
        <a:xfrm>
          <a:off x="376672" y="2616352"/>
          <a:ext cx="6147676" cy="394779"/>
        </a:xfrm>
        <a:prstGeom prst="roundRect">
          <a:avLst/>
        </a:prstGeom>
        <a:gradFill rotWithShape="0">
          <a:gsLst>
            <a:gs pos="0">
              <a:schemeClr val="accent4">
                <a:hueOff val="215924"/>
                <a:satOff val="10428"/>
                <a:lumOff val="5882"/>
                <a:alphaOff val="0"/>
                <a:tint val="50000"/>
                <a:satMod val="300000"/>
              </a:schemeClr>
            </a:gs>
            <a:gs pos="35000">
              <a:schemeClr val="accent4">
                <a:hueOff val="215924"/>
                <a:satOff val="10428"/>
                <a:lumOff val="5882"/>
                <a:alphaOff val="0"/>
                <a:tint val="37000"/>
                <a:satMod val="300000"/>
              </a:schemeClr>
            </a:gs>
            <a:gs pos="100000">
              <a:schemeClr val="accent4">
                <a:hueOff val="215924"/>
                <a:satOff val="10428"/>
                <a:lumOff val="58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685" tIns="0" rIns="172685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charset="0"/>
            </a:rPr>
            <a:t>Desarrollar la organización a través del desarrollo de los individuos.</a:t>
          </a:r>
          <a:endParaRPr lang="es-EC" sz="1200" kern="1200" dirty="0">
            <a:latin typeface="Comic Sans MS" panose="030F0702030302020204" pitchFamily="66" charset="0"/>
          </a:endParaRPr>
        </a:p>
      </dsp:txBody>
      <dsp:txXfrm>
        <a:off x="395944" y="2635624"/>
        <a:ext cx="6109132" cy="356235"/>
      </dsp:txXfrm>
    </dsp:sp>
    <dsp:sp modelId="{A4D2EEE2-3FD8-44C4-AEA5-2974D3CE88F7}">
      <dsp:nvSpPr>
        <dsp:cNvPr id="0" name=""/>
        <dsp:cNvSpPr/>
      </dsp:nvSpPr>
      <dsp:spPr>
        <a:xfrm>
          <a:off x="0" y="3365060"/>
          <a:ext cx="652669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87898"/>
              <a:satOff val="13904"/>
              <a:lumOff val="78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4443A-9E98-4095-AEC4-57A2D769C702}">
      <dsp:nvSpPr>
        <dsp:cNvPr id="0" name=""/>
        <dsp:cNvSpPr/>
      </dsp:nvSpPr>
      <dsp:spPr>
        <a:xfrm>
          <a:off x="391124" y="3135808"/>
          <a:ext cx="6118771" cy="37921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685" tIns="0" rIns="17268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latin typeface="Arial" charset="0"/>
            </a:rPr>
            <a:t>Compatibilizar y optimizar metas, recursos, estructuras, procedimientos y comportamientos..</a:t>
          </a:r>
          <a:endParaRPr lang="es-EC" sz="1000" kern="1200" dirty="0">
            <a:latin typeface="Comic Sans MS" panose="030F0702030302020204" pitchFamily="66" charset="0"/>
          </a:endParaRPr>
        </a:p>
      </dsp:txBody>
      <dsp:txXfrm>
        <a:off x="409636" y="3154320"/>
        <a:ext cx="6081747" cy="342186"/>
      </dsp:txXfrm>
    </dsp:sp>
    <dsp:sp modelId="{C253B12F-C63E-40C5-A7A2-DCE18A7D81D4}">
      <dsp:nvSpPr>
        <dsp:cNvPr id="0" name=""/>
        <dsp:cNvSpPr/>
      </dsp:nvSpPr>
      <dsp:spPr>
        <a:xfrm>
          <a:off x="0" y="3818660"/>
          <a:ext cx="652669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59873"/>
              <a:satOff val="17380"/>
              <a:lumOff val="980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01B45-B491-43BA-9674-7B8B178E9491}">
      <dsp:nvSpPr>
        <dsp:cNvPr id="0" name=""/>
        <dsp:cNvSpPr/>
      </dsp:nvSpPr>
      <dsp:spPr>
        <a:xfrm>
          <a:off x="407917" y="3671060"/>
          <a:ext cx="6118771" cy="295200"/>
        </a:xfrm>
        <a:prstGeom prst="roundRect">
          <a:avLst/>
        </a:prstGeom>
        <a:gradFill rotWithShape="0">
          <a:gsLst>
            <a:gs pos="0">
              <a:schemeClr val="accent4">
                <a:hueOff val="359873"/>
                <a:satOff val="17380"/>
                <a:lumOff val="9803"/>
                <a:alphaOff val="0"/>
                <a:tint val="50000"/>
                <a:satMod val="300000"/>
              </a:schemeClr>
            </a:gs>
            <a:gs pos="35000">
              <a:schemeClr val="accent4">
                <a:hueOff val="359873"/>
                <a:satOff val="17380"/>
                <a:lumOff val="9803"/>
                <a:alphaOff val="0"/>
                <a:tint val="37000"/>
                <a:satMod val="300000"/>
              </a:schemeClr>
            </a:gs>
            <a:gs pos="100000">
              <a:schemeClr val="accent4">
                <a:hueOff val="359873"/>
                <a:satOff val="17380"/>
                <a:lumOff val="98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685" tIns="0" rIns="17268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latin typeface="Arial" charset="0"/>
            </a:rPr>
            <a:t>Perfeccionar el sistema y los procesos de información y comunicación..</a:t>
          </a:r>
          <a:endParaRPr lang="es-EC" sz="1000" kern="1200" dirty="0">
            <a:latin typeface="Comic Sans MS" panose="030F0702030302020204" pitchFamily="66" charset="0"/>
          </a:endParaRPr>
        </a:p>
      </dsp:txBody>
      <dsp:txXfrm>
        <a:off x="422327" y="3685470"/>
        <a:ext cx="6089951" cy="2663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F88C9-346F-4B18-B1C7-D6B51DCE3515}">
      <dsp:nvSpPr>
        <dsp:cNvPr id="0" name=""/>
        <dsp:cNvSpPr/>
      </dsp:nvSpPr>
      <dsp:spPr>
        <a:xfrm rot="5400000">
          <a:off x="322300" y="1876148"/>
          <a:ext cx="957098" cy="159259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F7C28-E409-40FE-9397-718EA07B226E}">
      <dsp:nvSpPr>
        <dsp:cNvPr id="0" name=""/>
        <dsp:cNvSpPr/>
      </dsp:nvSpPr>
      <dsp:spPr>
        <a:xfrm>
          <a:off x="162537" y="2351990"/>
          <a:ext cx="1437800" cy="126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Se concentra en el cambio del sistema total y consideras las organizaciones como sistemas sociales complejos.</a:t>
          </a:r>
          <a:endParaRPr lang="es-EC" sz="1100" kern="1200" dirty="0"/>
        </a:p>
      </dsp:txBody>
      <dsp:txXfrm>
        <a:off x="162537" y="2351990"/>
        <a:ext cx="1437800" cy="1260316"/>
      </dsp:txXfrm>
    </dsp:sp>
    <dsp:sp modelId="{D78542F5-7BA4-43ED-B00B-74FA40ADB85D}">
      <dsp:nvSpPr>
        <dsp:cNvPr id="0" name=""/>
        <dsp:cNvSpPr/>
      </dsp:nvSpPr>
      <dsp:spPr>
        <a:xfrm>
          <a:off x="1329054" y="1758900"/>
          <a:ext cx="271283" cy="27128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3D886-B0B6-4F1D-B5B3-5EDD6EA0DAAA}">
      <dsp:nvSpPr>
        <dsp:cNvPr id="0" name=""/>
        <dsp:cNvSpPr/>
      </dsp:nvSpPr>
      <dsp:spPr>
        <a:xfrm rot="5400000">
          <a:off x="2082449" y="1440598"/>
          <a:ext cx="957098" cy="159259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888B7-C02F-4741-B35A-402434EE8FD4}">
      <dsp:nvSpPr>
        <dsp:cNvPr id="0" name=""/>
        <dsp:cNvSpPr/>
      </dsp:nvSpPr>
      <dsp:spPr>
        <a:xfrm>
          <a:off x="1942211" y="1975826"/>
          <a:ext cx="1437800" cy="126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Los practicantes del D.O. son facilitadores, colaboradores y </a:t>
          </a:r>
          <a:r>
            <a:rPr lang="es-ES" sz="1100" kern="1200" dirty="0" err="1"/>
            <a:t>coaprendices</a:t>
          </a:r>
          <a:r>
            <a:rPr lang="es-ES" sz="1100" kern="1200" dirty="0"/>
            <a:t> con el sistema clientes. 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>
        <a:off x="1942211" y="1975826"/>
        <a:ext cx="1437800" cy="1260316"/>
      </dsp:txXfrm>
    </dsp:sp>
    <dsp:sp modelId="{1481FDEF-AF67-485A-9EC0-719E8786F5BA}">
      <dsp:nvSpPr>
        <dsp:cNvPr id="0" name=""/>
        <dsp:cNvSpPr/>
      </dsp:nvSpPr>
      <dsp:spPr>
        <a:xfrm>
          <a:off x="3089202" y="1323350"/>
          <a:ext cx="271283" cy="27128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4611E-CDB5-48D3-811C-A72C5AEBCECB}">
      <dsp:nvSpPr>
        <dsp:cNvPr id="0" name=""/>
        <dsp:cNvSpPr/>
      </dsp:nvSpPr>
      <dsp:spPr>
        <a:xfrm rot="5400000">
          <a:off x="3842597" y="1005047"/>
          <a:ext cx="957098" cy="159259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65F4E-5C45-4266-B034-800D61F46A0A}">
      <dsp:nvSpPr>
        <dsp:cNvPr id="0" name=""/>
        <dsp:cNvSpPr/>
      </dsp:nvSpPr>
      <dsp:spPr>
        <a:xfrm>
          <a:off x="3683653" y="1554227"/>
          <a:ext cx="1437800" cy="126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El sistema cliente debe ser capaz de resolver por si mismo sus problemas, por la enseñanza de las habilidades y el conocimiento del aprendizaje continuo por medio de métodos </a:t>
          </a:r>
          <a:r>
            <a:rPr lang="es-ES" sz="1100" kern="1200" dirty="0" err="1"/>
            <a:t>autoanalíticos</a:t>
          </a:r>
          <a:r>
            <a:rPr lang="es-ES" sz="1100" kern="1200" dirty="0"/>
            <a:t>.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>
            <a:latin typeface="Open Sans Light" panose="020B0604020202020204" charset="0"/>
            <a:cs typeface="Open Sans Light" panose="020B0604020202020204" charset="0"/>
          </a:endParaRPr>
        </a:p>
      </dsp:txBody>
      <dsp:txXfrm>
        <a:off x="3683653" y="1554227"/>
        <a:ext cx="1437800" cy="1260316"/>
      </dsp:txXfrm>
    </dsp:sp>
    <dsp:sp modelId="{4DAC6D57-DD10-4AFB-B650-BE17EE9A403D}">
      <dsp:nvSpPr>
        <dsp:cNvPr id="0" name=""/>
        <dsp:cNvSpPr/>
      </dsp:nvSpPr>
      <dsp:spPr>
        <a:xfrm>
          <a:off x="4849351" y="887799"/>
          <a:ext cx="271283" cy="27128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ECA1A-FF86-4918-ADDE-EDA78DCEA9D6}">
      <dsp:nvSpPr>
        <dsp:cNvPr id="0" name=""/>
        <dsp:cNvSpPr/>
      </dsp:nvSpPr>
      <dsp:spPr>
        <a:xfrm rot="5400000">
          <a:off x="5602746" y="569497"/>
          <a:ext cx="957098" cy="159259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4450F-D9A6-4EBB-B8B2-F4F5C715A555}">
      <dsp:nvSpPr>
        <dsp:cNvPr id="0" name=""/>
        <dsp:cNvSpPr/>
      </dsp:nvSpPr>
      <dsp:spPr>
        <a:xfrm>
          <a:off x="5515577" y="931116"/>
          <a:ext cx="1437800" cy="126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s-EC" sz="1100" kern="1200" dirty="0">
            <a:latin typeface="Open Sans Light" panose="020B0604020202020204" charset="0"/>
            <a:cs typeface="Open Sans Light" panose="020B0604020202020204" charset="0"/>
          </a:endParaRPr>
        </a:p>
      </dsp:txBody>
      <dsp:txXfrm>
        <a:off x="5515577" y="931116"/>
        <a:ext cx="1437800" cy="1260316"/>
      </dsp:txXfrm>
    </dsp:sp>
    <dsp:sp modelId="{2061A06B-8B62-476A-835A-2DAB5760A54B}">
      <dsp:nvSpPr>
        <dsp:cNvPr id="0" name=""/>
        <dsp:cNvSpPr/>
      </dsp:nvSpPr>
      <dsp:spPr>
        <a:xfrm>
          <a:off x="6609499" y="452249"/>
          <a:ext cx="271283" cy="27128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ACAB0-43C5-4B82-AEC7-57430A3F7147}">
      <dsp:nvSpPr>
        <dsp:cNvPr id="0" name=""/>
        <dsp:cNvSpPr/>
      </dsp:nvSpPr>
      <dsp:spPr>
        <a:xfrm rot="5400000">
          <a:off x="7362894" y="133947"/>
          <a:ext cx="957098" cy="159259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EE913-F7C1-459B-85C0-6954E627999A}">
      <dsp:nvSpPr>
        <dsp:cNvPr id="0" name=""/>
        <dsp:cNvSpPr/>
      </dsp:nvSpPr>
      <dsp:spPr>
        <a:xfrm>
          <a:off x="5555900" y="1162815"/>
          <a:ext cx="1437800" cy="126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Se basa en un modelo de investigación-acción con una extensa participación con los miembros del sistema clientes.</a:t>
          </a:r>
          <a:endParaRPr lang="es-EC" sz="1100" kern="1200" dirty="0">
            <a:latin typeface="Open Sans Light" panose="020B0604020202020204" charset="0"/>
            <a:cs typeface="Open Sans Light" panose="020B0604020202020204" charset="0"/>
          </a:endParaRPr>
        </a:p>
      </dsp:txBody>
      <dsp:txXfrm>
        <a:off x="5555900" y="1162815"/>
        <a:ext cx="1437800" cy="1260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BD65F-B1F8-4D7E-8876-82EB1FC4615C}">
      <dsp:nvSpPr>
        <dsp:cNvPr id="0" name=""/>
        <dsp:cNvSpPr/>
      </dsp:nvSpPr>
      <dsp:spPr>
        <a:xfrm>
          <a:off x="750577" y="0"/>
          <a:ext cx="3171555" cy="28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b="0" kern="1200" dirty="0">
            <a:latin typeface="Comic Sans MS" panose="030F0702030302020204" pitchFamily="66" charset="0"/>
          </a:endParaRPr>
        </a:p>
      </dsp:txBody>
      <dsp:txXfrm>
        <a:off x="750577" y="0"/>
        <a:ext cx="3171555" cy="288323"/>
      </dsp:txXfrm>
    </dsp:sp>
    <dsp:sp modelId="{2FA7E5D3-CA19-460E-AA46-50B6DA297072}">
      <dsp:nvSpPr>
        <dsp:cNvPr id="0" name=""/>
        <dsp:cNvSpPr/>
      </dsp:nvSpPr>
      <dsp:spPr>
        <a:xfrm>
          <a:off x="705461" y="288694"/>
          <a:ext cx="422874" cy="70479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DB9B71-D41C-4EEF-A2A6-C500C8469674}">
      <dsp:nvSpPr>
        <dsp:cNvPr id="0" name=""/>
        <dsp:cNvSpPr/>
      </dsp:nvSpPr>
      <dsp:spPr>
        <a:xfrm>
          <a:off x="1153003" y="288694"/>
          <a:ext cx="422874" cy="70479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4">
              <a:hueOff val="27683"/>
              <a:satOff val="1337"/>
              <a:lumOff val="75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F73785-B8C8-4F45-AFED-BB8C8C23F3B2}">
      <dsp:nvSpPr>
        <dsp:cNvPr id="0" name=""/>
        <dsp:cNvSpPr/>
      </dsp:nvSpPr>
      <dsp:spPr>
        <a:xfrm>
          <a:off x="1600545" y="288694"/>
          <a:ext cx="422874" cy="70479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4">
              <a:hueOff val="55365"/>
              <a:satOff val="2674"/>
              <a:lumOff val="150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B75D24-0281-4FD1-B8AE-09F031D9B72D}">
      <dsp:nvSpPr>
        <dsp:cNvPr id="0" name=""/>
        <dsp:cNvSpPr/>
      </dsp:nvSpPr>
      <dsp:spPr>
        <a:xfrm>
          <a:off x="2055271" y="288865"/>
          <a:ext cx="422874" cy="70479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4">
              <a:hueOff val="83048"/>
              <a:satOff val="4011"/>
              <a:lumOff val="226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AEBF6C-1144-4B80-88BA-4B5D9DF10717}">
      <dsp:nvSpPr>
        <dsp:cNvPr id="0" name=""/>
        <dsp:cNvSpPr/>
      </dsp:nvSpPr>
      <dsp:spPr>
        <a:xfrm>
          <a:off x="2502813" y="288865"/>
          <a:ext cx="422874" cy="70479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4">
              <a:hueOff val="110730"/>
              <a:satOff val="5348"/>
              <a:lumOff val="301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2F8E10-BCA5-4D01-8183-02EE87869B4B}">
      <dsp:nvSpPr>
        <dsp:cNvPr id="0" name=""/>
        <dsp:cNvSpPr/>
      </dsp:nvSpPr>
      <dsp:spPr>
        <a:xfrm>
          <a:off x="2944468" y="292443"/>
          <a:ext cx="422874" cy="70479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4">
              <a:hueOff val="138413"/>
              <a:satOff val="6685"/>
              <a:lumOff val="377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D13786-251F-4AA4-A9B2-44B931755A97}">
      <dsp:nvSpPr>
        <dsp:cNvPr id="0" name=""/>
        <dsp:cNvSpPr/>
      </dsp:nvSpPr>
      <dsp:spPr>
        <a:xfrm>
          <a:off x="3397896" y="288865"/>
          <a:ext cx="422874" cy="70479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4">
              <a:hueOff val="166095"/>
              <a:satOff val="8022"/>
              <a:lumOff val="452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CDEB38-E7C3-4F28-99C7-B74488B5A289}">
      <dsp:nvSpPr>
        <dsp:cNvPr id="0" name=""/>
        <dsp:cNvSpPr/>
      </dsp:nvSpPr>
      <dsp:spPr>
        <a:xfrm>
          <a:off x="739636" y="182153"/>
          <a:ext cx="3171555" cy="94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dirty="0">
              <a:latin typeface="+mj-lt"/>
            </a:rPr>
            <a:t>a) </a:t>
          </a:r>
          <a:r>
            <a:rPr lang="es-ES_tradnl" sz="1200" kern="1200" dirty="0">
              <a:latin typeface="+mj-lt"/>
            </a:rPr>
            <a:t>Perplejidad y frustración de imaginar, diseñar y planear una organización en el papel y no conseguir realizarla en la práctica cotidiana.</a:t>
          </a:r>
          <a:endParaRPr lang="es-EC" sz="1200" kern="1200" dirty="0">
            <a:latin typeface="+mj-lt"/>
          </a:endParaRPr>
        </a:p>
      </dsp:txBody>
      <dsp:txXfrm>
        <a:off x="739636" y="182153"/>
        <a:ext cx="3171555" cy="947139"/>
      </dsp:txXfrm>
    </dsp:sp>
    <dsp:sp modelId="{F40649F5-F5FA-4B40-8FE3-86AB4C584000}">
      <dsp:nvSpPr>
        <dsp:cNvPr id="0" name=""/>
        <dsp:cNvSpPr/>
      </dsp:nvSpPr>
      <dsp:spPr>
        <a:xfrm>
          <a:off x="712646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93778"/>
                <a:satOff val="9358"/>
                <a:lumOff val="5279"/>
                <a:alphaOff val="0"/>
                <a:tint val="50000"/>
                <a:satMod val="300000"/>
              </a:schemeClr>
            </a:gs>
            <a:gs pos="35000">
              <a:schemeClr val="accent4">
                <a:hueOff val="193778"/>
                <a:satOff val="9358"/>
                <a:lumOff val="5279"/>
                <a:alphaOff val="0"/>
                <a:tint val="37000"/>
                <a:satMod val="300000"/>
              </a:schemeClr>
            </a:gs>
            <a:gs pos="100000">
              <a:schemeClr val="accent4">
                <a:hueOff val="193778"/>
                <a:satOff val="9358"/>
                <a:lumOff val="527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193778"/>
              <a:satOff val="9358"/>
              <a:lumOff val="527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C8E7C-6BB1-44B3-B4CD-5860BEF7A2FD}">
      <dsp:nvSpPr>
        <dsp:cNvPr id="0" name=""/>
        <dsp:cNvSpPr/>
      </dsp:nvSpPr>
      <dsp:spPr>
        <a:xfrm>
          <a:off x="1160187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21460"/>
                <a:satOff val="10695"/>
                <a:lumOff val="6033"/>
                <a:alphaOff val="0"/>
                <a:tint val="50000"/>
                <a:satMod val="300000"/>
              </a:schemeClr>
            </a:gs>
            <a:gs pos="35000">
              <a:schemeClr val="accent4">
                <a:hueOff val="221460"/>
                <a:satOff val="10695"/>
                <a:lumOff val="6033"/>
                <a:alphaOff val="0"/>
                <a:tint val="37000"/>
                <a:satMod val="300000"/>
              </a:schemeClr>
            </a:gs>
            <a:gs pos="100000">
              <a:schemeClr val="accent4">
                <a:hueOff val="221460"/>
                <a:satOff val="10695"/>
                <a:lumOff val="603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221460"/>
              <a:satOff val="10695"/>
              <a:lumOff val="603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F3641D-A8D6-4D72-A0FC-6037D7FA3304}">
      <dsp:nvSpPr>
        <dsp:cNvPr id="0" name=""/>
        <dsp:cNvSpPr/>
      </dsp:nvSpPr>
      <dsp:spPr>
        <a:xfrm>
          <a:off x="1607729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49143"/>
                <a:satOff val="12032"/>
                <a:lumOff val="6787"/>
                <a:alphaOff val="0"/>
                <a:tint val="50000"/>
                <a:satMod val="300000"/>
              </a:schemeClr>
            </a:gs>
            <a:gs pos="35000">
              <a:schemeClr val="accent4">
                <a:hueOff val="249143"/>
                <a:satOff val="12032"/>
                <a:lumOff val="6787"/>
                <a:alphaOff val="0"/>
                <a:tint val="37000"/>
                <a:satMod val="300000"/>
              </a:schemeClr>
            </a:gs>
            <a:gs pos="100000">
              <a:schemeClr val="accent4">
                <a:hueOff val="249143"/>
                <a:satOff val="12032"/>
                <a:lumOff val="678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249143"/>
              <a:satOff val="12032"/>
              <a:lumOff val="678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716FC3-76B8-4B10-AD08-52328AC652A4}">
      <dsp:nvSpPr>
        <dsp:cNvPr id="0" name=""/>
        <dsp:cNvSpPr/>
      </dsp:nvSpPr>
      <dsp:spPr>
        <a:xfrm>
          <a:off x="2055271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76825"/>
                <a:satOff val="13369"/>
                <a:lumOff val="7541"/>
                <a:alphaOff val="0"/>
                <a:tint val="50000"/>
                <a:satMod val="300000"/>
              </a:schemeClr>
            </a:gs>
            <a:gs pos="35000">
              <a:schemeClr val="accent4">
                <a:hueOff val="276825"/>
                <a:satOff val="13369"/>
                <a:lumOff val="7541"/>
                <a:alphaOff val="0"/>
                <a:tint val="37000"/>
                <a:satMod val="300000"/>
              </a:schemeClr>
            </a:gs>
            <a:gs pos="100000">
              <a:schemeClr val="accent4">
                <a:hueOff val="276825"/>
                <a:satOff val="13369"/>
                <a:lumOff val="754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276825"/>
              <a:satOff val="13369"/>
              <a:lumOff val="754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6C48F8-6B9B-4B53-BA50-2D1816992317}">
      <dsp:nvSpPr>
        <dsp:cNvPr id="0" name=""/>
        <dsp:cNvSpPr/>
      </dsp:nvSpPr>
      <dsp:spPr>
        <a:xfrm>
          <a:off x="2502813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04508"/>
                <a:satOff val="14706"/>
                <a:lumOff val="8295"/>
                <a:alphaOff val="0"/>
                <a:tint val="50000"/>
                <a:satMod val="300000"/>
              </a:schemeClr>
            </a:gs>
            <a:gs pos="35000">
              <a:schemeClr val="accent4">
                <a:hueOff val="304508"/>
                <a:satOff val="14706"/>
                <a:lumOff val="8295"/>
                <a:alphaOff val="0"/>
                <a:tint val="37000"/>
                <a:satMod val="300000"/>
              </a:schemeClr>
            </a:gs>
            <a:gs pos="100000">
              <a:schemeClr val="accent4">
                <a:hueOff val="304508"/>
                <a:satOff val="14706"/>
                <a:lumOff val="829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304508"/>
              <a:satOff val="14706"/>
              <a:lumOff val="829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8A2311-8EDB-42C4-A6D3-2E4A837B707A}">
      <dsp:nvSpPr>
        <dsp:cNvPr id="0" name=""/>
        <dsp:cNvSpPr/>
      </dsp:nvSpPr>
      <dsp:spPr>
        <a:xfrm>
          <a:off x="2950354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32190"/>
                <a:satOff val="16043"/>
                <a:lumOff val="9049"/>
                <a:alphaOff val="0"/>
                <a:tint val="50000"/>
                <a:satMod val="300000"/>
              </a:schemeClr>
            </a:gs>
            <a:gs pos="35000">
              <a:schemeClr val="accent4">
                <a:hueOff val="332190"/>
                <a:satOff val="16043"/>
                <a:lumOff val="9049"/>
                <a:alphaOff val="0"/>
                <a:tint val="37000"/>
                <a:satMod val="300000"/>
              </a:schemeClr>
            </a:gs>
            <a:gs pos="100000">
              <a:schemeClr val="accent4">
                <a:hueOff val="332190"/>
                <a:satOff val="16043"/>
                <a:lumOff val="904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332190"/>
              <a:satOff val="16043"/>
              <a:lumOff val="904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51F635-BFB2-4FA8-8C76-AFCFA7FD5B63}">
      <dsp:nvSpPr>
        <dsp:cNvPr id="0" name=""/>
        <dsp:cNvSpPr/>
      </dsp:nvSpPr>
      <dsp:spPr>
        <a:xfrm>
          <a:off x="3397896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59873"/>
                <a:satOff val="17380"/>
                <a:lumOff val="9803"/>
                <a:alphaOff val="0"/>
                <a:tint val="50000"/>
                <a:satMod val="300000"/>
              </a:schemeClr>
            </a:gs>
            <a:gs pos="35000">
              <a:schemeClr val="accent4">
                <a:hueOff val="359873"/>
                <a:satOff val="17380"/>
                <a:lumOff val="9803"/>
                <a:alphaOff val="0"/>
                <a:tint val="37000"/>
                <a:satMod val="300000"/>
              </a:schemeClr>
            </a:gs>
            <a:gs pos="100000">
              <a:schemeClr val="accent4">
                <a:hueOff val="359873"/>
                <a:satOff val="17380"/>
                <a:lumOff val="980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359873"/>
              <a:satOff val="17380"/>
              <a:lumOff val="980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BD65F-B1F8-4D7E-8876-82EB1FC4615C}">
      <dsp:nvSpPr>
        <dsp:cNvPr id="0" name=""/>
        <dsp:cNvSpPr/>
      </dsp:nvSpPr>
      <dsp:spPr>
        <a:xfrm>
          <a:off x="750577" y="0"/>
          <a:ext cx="3171555" cy="28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b="0" kern="1200" dirty="0">
            <a:latin typeface="Comic Sans MS" panose="030F0702030302020204" pitchFamily="66" charset="0"/>
          </a:endParaRPr>
        </a:p>
      </dsp:txBody>
      <dsp:txXfrm>
        <a:off x="750577" y="0"/>
        <a:ext cx="3171555" cy="288323"/>
      </dsp:txXfrm>
    </dsp:sp>
    <dsp:sp modelId="{2FA7E5D3-CA19-460E-AA46-50B6DA297072}">
      <dsp:nvSpPr>
        <dsp:cNvPr id="0" name=""/>
        <dsp:cNvSpPr/>
      </dsp:nvSpPr>
      <dsp:spPr>
        <a:xfrm>
          <a:off x="712646" y="288865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DB9B71-D41C-4EEF-A2A6-C500C8469674}">
      <dsp:nvSpPr>
        <dsp:cNvPr id="0" name=""/>
        <dsp:cNvSpPr/>
      </dsp:nvSpPr>
      <dsp:spPr>
        <a:xfrm>
          <a:off x="1160187" y="288865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11246"/>
                <a:satOff val="-763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-111246"/>
                <a:satOff val="-763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-111246"/>
                <a:satOff val="-763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11246"/>
              <a:satOff val="-763"/>
              <a:lumOff val="39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F73785-B8C8-4F45-AFED-BB8C8C23F3B2}">
      <dsp:nvSpPr>
        <dsp:cNvPr id="0" name=""/>
        <dsp:cNvSpPr/>
      </dsp:nvSpPr>
      <dsp:spPr>
        <a:xfrm>
          <a:off x="1607729" y="288865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222492"/>
                <a:satOff val="-1527"/>
                <a:lumOff val="784"/>
                <a:alphaOff val="0"/>
                <a:tint val="50000"/>
                <a:satMod val="300000"/>
              </a:schemeClr>
            </a:gs>
            <a:gs pos="35000">
              <a:schemeClr val="accent2">
                <a:hueOff val="-222492"/>
                <a:satOff val="-1527"/>
                <a:lumOff val="784"/>
                <a:alphaOff val="0"/>
                <a:tint val="37000"/>
                <a:satMod val="300000"/>
              </a:schemeClr>
            </a:gs>
            <a:gs pos="100000">
              <a:schemeClr val="accent2">
                <a:hueOff val="-222492"/>
                <a:satOff val="-1527"/>
                <a:lumOff val="78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222492"/>
              <a:satOff val="-1527"/>
              <a:lumOff val="78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B75D24-0281-4FD1-B8AE-09F031D9B72D}">
      <dsp:nvSpPr>
        <dsp:cNvPr id="0" name=""/>
        <dsp:cNvSpPr/>
      </dsp:nvSpPr>
      <dsp:spPr>
        <a:xfrm>
          <a:off x="2055271" y="288865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333738"/>
                <a:satOff val="-2290"/>
                <a:lumOff val="1176"/>
                <a:alphaOff val="0"/>
                <a:tint val="50000"/>
                <a:satMod val="300000"/>
              </a:schemeClr>
            </a:gs>
            <a:gs pos="35000">
              <a:schemeClr val="accent2">
                <a:hueOff val="-333738"/>
                <a:satOff val="-2290"/>
                <a:lumOff val="1176"/>
                <a:alphaOff val="0"/>
                <a:tint val="37000"/>
                <a:satMod val="300000"/>
              </a:schemeClr>
            </a:gs>
            <a:gs pos="100000">
              <a:schemeClr val="accent2">
                <a:hueOff val="-333738"/>
                <a:satOff val="-2290"/>
                <a:lumOff val="11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333738"/>
              <a:satOff val="-2290"/>
              <a:lumOff val="11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AEBF6C-1144-4B80-88BA-4B5D9DF10717}">
      <dsp:nvSpPr>
        <dsp:cNvPr id="0" name=""/>
        <dsp:cNvSpPr/>
      </dsp:nvSpPr>
      <dsp:spPr>
        <a:xfrm>
          <a:off x="2502813" y="288865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444985"/>
                <a:satOff val="-3054"/>
                <a:lumOff val="1569"/>
                <a:alphaOff val="0"/>
                <a:tint val="50000"/>
                <a:satMod val="300000"/>
              </a:schemeClr>
            </a:gs>
            <a:gs pos="35000">
              <a:schemeClr val="accent2">
                <a:hueOff val="-444985"/>
                <a:satOff val="-3054"/>
                <a:lumOff val="1569"/>
                <a:alphaOff val="0"/>
                <a:tint val="37000"/>
                <a:satMod val="300000"/>
              </a:schemeClr>
            </a:gs>
            <a:gs pos="100000">
              <a:schemeClr val="accent2">
                <a:hueOff val="-444985"/>
                <a:satOff val="-3054"/>
                <a:lumOff val="156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444985"/>
              <a:satOff val="-3054"/>
              <a:lumOff val="15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2F8E10-BCA5-4D01-8183-02EE87869B4B}">
      <dsp:nvSpPr>
        <dsp:cNvPr id="0" name=""/>
        <dsp:cNvSpPr/>
      </dsp:nvSpPr>
      <dsp:spPr>
        <a:xfrm>
          <a:off x="2950354" y="288865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556231"/>
                <a:satOff val="-3817"/>
                <a:lumOff val="1961"/>
                <a:alphaOff val="0"/>
                <a:tint val="50000"/>
                <a:satMod val="300000"/>
              </a:schemeClr>
            </a:gs>
            <a:gs pos="35000">
              <a:schemeClr val="accent2">
                <a:hueOff val="-556231"/>
                <a:satOff val="-3817"/>
                <a:lumOff val="1961"/>
                <a:alphaOff val="0"/>
                <a:tint val="37000"/>
                <a:satMod val="300000"/>
              </a:schemeClr>
            </a:gs>
            <a:gs pos="100000">
              <a:schemeClr val="accent2">
                <a:hueOff val="-556231"/>
                <a:satOff val="-3817"/>
                <a:lumOff val="196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556231"/>
              <a:satOff val="-3817"/>
              <a:lumOff val="196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D13786-251F-4AA4-A9B2-44B931755A97}">
      <dsp:nvSpPr>
        <dsp:cNvPr id="0" name=""/>
        <dsp:cNvSpPr/>
      </dsp:nvSpPr>
      <dsp:spPr>
        <a:xfrm>
          <a:off x="3397896" y="288865"/>
          <a:ext cx="422874" cy="70479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>
              <a:hueOff val="-667477"/>
              <a:satOff val="-4580"/>
              <a:lumOff val="235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CDEB38-E7C3-4F28-99C7-B74488B5A289}">
      <dsp:nvSpPr>
        <dsp:cNvPr id="0" name=""/>
        <dsp:cNvSpPr/>
      </dsp:nvSpPr>
      <dsp:spPr>
        <a:xfrm>
          <a:off x="896025" y="292886"/>
          <a:ext cx="3171555" cy="94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dirty="0"/>
            <a:t>b) </a:t>
          </a:r>
          <a:r>
            <a:rPr lang="es-ES_tradnl" sz="1200" kern="1200" dirty="0"/>
            <a:t>Fracaso e insuficiencia de elevar el nivel de eficacia, eficiencia y salud de la organización utilizando aisladamente medidas de perfeccionamiento.</a:t>
          </a:r>
          <a:endParaRPr lang="es-EC" sz="1200" kern="1200" dirty="0">
            <a:latin typeface="+mj-lt"/>
          </a:endParaRPr>
        </a:p>
      </dsp:txBody>
      <dsp:txXfrm>
        <a:off x="896025" y="292886"/>
        <a:ext cx="3171555" cy="947139"/>
      </dsp:txXfrm>
    </dsp:sp>
    <dsp:sp modelId="{F40649F5-F5FA-4B40-8FE3-86AB4C584000}">
      <dsp:nvSpPr>
        <dsp:cNvPr id="0" name=""/>
        <dsp:cNvSpPr/>
      </dsp:nvSpPr>
      <dsp:spPr>
        <a:xfrm>
          <a:off x="717204" y="1328474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778723"/>
                <a:satOff val="-5344"/>
                <a:lumOff val="2745"/>
                <a:alphaOff val="0"/>
                <a:tint val="50000"/>
                <a:satMod val="300000"/>
              </a:schemeClr>
            </a:gs>
            <a:gs pos="35000">
              <a:schemeClr val="accent2">
                <a:hueOff val="-778723"/>
                <a:satOff val="-5344"/>
                <a:lumOff val="2745"/>
                <a:alphaOff val="0"/>
                <a:tint val="37000"/>
                <a:satMod val="300000"/>
              </a:schemeClr>
            </a:gs>
            <a:gs pos="100000">
              <a:schemeClr val="accent2">
                <a:hueOff val="-778723"/>
                <a:satOff val="-5344"/>
                <a:lumOff val="27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778723"/>
              <a:satOff val="-5344"/>
              <a:lumOff val="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C8E7C-6BB1-44B3-B4CD-5860BEF7A2FD}">
      <dsp:nvSpPr>
        <dsp:cNvPr id="0" name=""/>
        <dsp:cNvSpPr/>
      </dsp:nvSpPr>
      <dsp:spPr>
        <a:xfrm>
          <a:off x="1164746" y="1328474"/>
          <a:ext cx="422874" cy="70479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>
              <a:hueOff val="-889969"/>
              <a:satOff val="-6107"/>
              <a:lumOff val="31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F3641D-A8D6-4D72-A0FC-6037D7FA3304}">
      <dsp:nvSpPr>
        <dsp:cNvPr id="0" name=""/>
        <dsp:cNvSpPr/>
      </dsp:nvSpPr>
      <dsp:spPr>
        <a:xfrm>
          <a:off x="1607729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001215"/>
                <a:satOff val="-6870"/>
                <a:lumOff val="3529"/>
                <a:alphaOff val="0"/>
                <a:tint val="50000"/>
                <a:satMod val="300000"/>
              </a:schemeClr>
            </a:gs>
            <a:gs pos="35000">
              <a:schemeClr val="accent2">
                <a:hueOff val="-1001215"/>
                <a:satOff val="-6870"/>
                <a:lumOff val="3529"/>
                <a:alphaOff val="0"/>
                <a:tint val="37000"/>
                <a:satMod val="300000"/>
              </a:schemeClr>
            </a:gs>
            <a:gs pos="100000">
              <a:schemeClr val="accent2">
                <a:hueOff val="-1001215"/>
                <a:satOff val="-6870"/>
                <a:lumOff val="352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001215"/>
              <a:satOff val="-6870"/>
              <a:lumOff val="352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716FC3-76B8-4B10-AD08-52328AC652A4}">
      <dsp:nvSpPr>
        <dsp:cNvPr id="0" name=""/>
        <dsp:cNvSpPr/>
      </dsp:nvSpPr>
      <dsp:spPr>
        <a:xfrm>
          <a:off x="2055271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112462"/>
                <a:satOff val="-7634"/>
                <a:lumOff val="3922"/>
                <a:alphaOff val="0"/>
                <a:tint val="50000"/>
                <a:satMod val="300000"/>
              </a:schemeClr>
            </a:gs>
            <a:gs pos="35000">
              <a:schemeClr val="accent2">
                <a:hueOff val="-1112462"/>
                <a:satOff val="-7634"/>
                <a:lumOff val="3922"/>
                <a:alphaOff val="0"/>
                <a:tint val="37000"/>
                <a:satMod val="300000"/>
              </a:schemeClr>
            </a:gs>
            <a:gs pos="100000">
              <a:schemeClr val="accent2">
                <a:hueOff val="-1112462"/>
                <a:satOff val="-7634"/>
                <a:lumOff val="392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112462"/>
              <a:satOff val="-7634"/>
              <a:lumOff val="392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6C48F8-6B9B-4B53-BA50-2D1816992317}">
      <dsp:nvSpPr>
        <dsp:cNvPr id="0" name=""/>
        <dsp:cNvSpPr/>
      </dsp:nvSpPr>
      <dsp:spPr>
        <a:xfrm>
          <a:off x="2502813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223708"/>
                <a:satOff val="-8397"/>
                <a:lumOff val="4314"/>
                <a:alphaOff val="0"/>
                <a:tint val="50000"/>
                <a:satMod val="300000"/>
              </a:schemeClr>
            </a:gs>
            <a:gs pos="35000">
              <a:schemeClr val="accent2">
                <a:hueOff val="-1223708"/>
                <a:satOff val="-8397"/>
                <a:lumOff val="4314"/>
                <a:alphaOff val="0"/>
                <a:tint val="37000"/>
                <a:satMod val="300000"/>
              </a:schemeClr>
            </a:gs>
            <a:gs pos="100000">
              <a:schemeClr val="accent2">
                <a:hueOff val="-1223708"/>
                <a:satOff val="-8397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223708"/>
              <a:satOff val="-8397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8A2311-8EDB-42C4-A6D3-2E4A837B707A}">
      <dsp:nvSpPr>
        <dsp:cNvPr id="0" name=""/>
        <dsp:cNvSpPr/>
      </dsp:nvSpPr>
      <dsp:spPr>
        <a:xfrm>
          <a:off x="2950354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334954"/>
                <a:satOff val="-9161"/>
                <a:lumOff val="4706"/>
                <a:alphaOff val="0"/>
                <a:tint val="50000"/>
                <a:satMod val="300000"/>
              </a:schemeClr>
            </a:gs>
            <a:gs pos="35000">
              <a:schemeClr val="accent2">
                <a:hueOff val="-1334954"/>
                <a:satOff val="-9161"/>
                <a:lumOff val="4706"/>
                <a:alphaOff val="0"/>
                <a:tint val="37000"/>
                <a:satMod val="300000"/>
              </a:schemeClr>
            </a:gs>
            <a:gs pos="100000">
              <a:schemeClr val="accent2">
                <a:hueOff val="-1334954"/>
                <a:satOff val="-9161"/>
                <a:lumOff val="470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334954"/>
              <a:satOff val="-9161"/>
              <a:lumOff val="470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51F635-BFB2-4FA8-8C76-AFCFA7FD5B63}">
      <dsp:nvSpPr>
        <dsp:cNvPr id="0" name=""/>
        <dsp:cNvSpPr/>
      </dsp:nvSpPr>
      <dsp:spPr>
        <a:xfrm>
          <a:off x="3397896" y="1327932"/>
          <a:ext cx="422874" cy="7047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50000"/>
                <a:satMod val="300000"/>
              </a:schemeClr>
            </a:gs>
            <a:gs pos="35000">
              <a:schemeClr val="accent2">
                <a:hueOff val="-1446200"/>
                <a:satOff val="-9924"/>
                <a:lumOff val="5098"/>
                <a:alphaOff val="0"/>
                <a:tint val="37000"/>
                <a:satMod val="300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BD65F-B1F8-4D7E-8876-82EB1FC4615C}">
      <dsp:nvSpPr>
        <dsp:cNvPr id="0" name=""/>
        <dsp:cNvSpPr/>
      </dsp:nvSpPr>
      <dsp:spPr>
        <a:xfrm>
          <a:off x="949727" y="0"/>
          <a:ext cx="2763495" cy="251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00" b="0" kern="1200" dirty="0">
            <a:latin typeface="Comic Sans MS" panose="030F0702030302020204" pitchFamily="66" charset="0"/>
          </a:endParaRPr>
        </a:p>
      </dsp:txBody>
      <dsp:txXfrm>
        <a:off x="949727" y="0"/>
        <a:ext cx="2763495" cy="251226"/>
      </dsp:txXfrm>
    </dsp:sp>
    <dsp:sp modelId="{2FA7E5D3-CA19-460E-AA46-50B6DA297072}">
      <dsp:nvSpPr>
        <dsp:cNvPr id="0" name=""/>
        <dsp:cNvSpPr/>
      </dsp:nvSpPr>
      <dsp:spPr>
        <a:xfrm>
          <a:off x="916676" y="251836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DB9B71-D41C-4EEF-A2A6-C500C8469674}">
      <dsp:nvSpPr>
        <dsp:cNvPr id="0" name=""/>
        <dsp:cNvSpPr/>
      </dsp:nvSpPr>
      <dsp:spPr>
        <a:xfrm>
          <a:off x="1306636" y="251836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60573"/>
                <a:satOff val="3253"/>
                <a:lumOff val="-1176"/>
                <a:alphaOff val="0"/>
                <a:tint val="50000"/>
                <a:satMod val="300000"/>
              </a:schemeClr>
            </a:gs>
            <a:gs pos="35000">
              <a:schemeClr val="accent5">
                <a:hueOff val="60573"/>
                <a:satOff val="3253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5">
                <a:hueOff val="60573"/>
                <a:satOff val="3253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60573"/>
              <a:satOff val="3253"/>
              <a:lumOff val="-11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F73785-B8C8-4F45-AFED-BB8C8C23F3B2}">
      <dsp:nvSpPr>
        <dsp:cNvPr id="0" name=""/>
        <dsp:cNvSpPr/>
      </dsp:nvSpPr>
      <dsp:spPr>
        <a:xfrm>
          <a:off x="1696596" y="251836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21146"/>
                <a:satOff val="6506"/>
                <a:lumOff val="-2353"/>
                <a:alphaOff val="0"/>
                <a:tint val="50000"/>
                <a:satMod val="300000"/>
              </a:schemeClr>
            </a:gs>
            <a:gs pos="35000">
              <a:schemeClr val="accent5">
                <a:hueOff val="121146"/>
                <a:satOff val="6506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5">
                <a:hueOff val="121146"/>
                <a:satOff val="6506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121146"/>
              <a:satOff val="6506"/>
              <a:lumOff val="-235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B75D24-0281-4FD1-B8AE-09F031D9B72D}">
      <dsp:nvSpPr>
        <dsp:cNvPr id="0" name=""/>
        <dsp:cNvSpPr/>
      </dsp:nvSpPr>
      <dsp:spPr>
        <a:xfrm>
          <a:off x="2086555" y="251836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81719"/>
                <a:satOff val="9759"/>
                <a:lumOff val="-3529"/>
                <a:alphaOff val="0"/>
                <a:tint val="50000"/>
                <a:satMod val="300000"/>
              </a:schemeClr>
            </a:gs>
            <a:gs pos="35000">
              <a:schemeClr val="accent5">
                <a:hueOff val="181719"/>
                <a:satOff val="9759"/>
                <a:lumOff val="-3529"/>
                <a:alphaOff val="0"/>
                <a:tint val="37000"/>
                <a:satMod val="300000"/>
              </a:schemeClr>
            </a:gs>
            <a:gs pos="100000">
              <a:schemeClr val="accent5">
                <a:hueOff val="181719"/>
                <a:satOff val="9759"/>
                <a:lumOff val="-352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181719"/>
              <a:satOff val="9759"/>
              <a:lumOff val="-352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AEBF6C-1144-4B80-88BA-4B5D9DF10717}">
      <dsp:nvSpPr>
        <dsp:cNvPr id="0" name=""/>
        <dsp:cNvSpPr/>
      </dsp:nvSpPr>
      <dsp:spPr>
        <a:xfrm>
          <a:off x="2476515" y="251836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242292"/>
                <a:satOff val="13012"/>
                <a:lumOff val="-4706"/>
                <a:alphaOff val="0"/>
                <a:tint val="50000"/>
                <a:satMod val="300000"/>
              </a:schemeClr>
            </a:gs>
            <a:gs pos="35000">
              <a:schemeClr val="accent5">
                <a:hueOff val="242292"/>
                <a:satOff val="13012"/>
                <a:lumOff val="-4706"/>
                <a:alphaOff val="0"/>
                <a:tint val="37000"/>
                <a:satMod val="300000"/>
              </a:schemeClr>
            </a:gs>
            <a:gs pos="100000">
              <a:schemeClr val="accent5">
                <a:hueOff val="242292"/>
                <a:satOff val="13012"/>
                <a:lumOff val="-470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242292"/>
              <a:satOff val="13012"/>
              <a:lumOff val="-470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2F8E10-BCA5-4D01-8183-02EE87869B4B}">
      <dsp:nvSpPr>
        <dsp:cNvPr id="0" name=""/>
        <dsp:cNvSpPr/>
      </dsp:nvSpPr>
      <dsp:spPr>
        <a:xfrm>
          <a:off x="2866475" y="251836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302865"/>
                <a:satOff val="16265"/>
                <a:lumOff val="-5882"/>
                <a:alphaOff val="0"/>
                <a:tint val="50000"/>
                <a:satMod val="300000"/>
              </a:schemeClr>
            </a:gs>
            <a:gs pos="35000">
              <a:schemeClr val="accent5">
                <a:hueOff val="302865"/>
                <a:satOff val="16265"/>
                <a:lumOff val="-5882"/>
                <a:alphaOff val="0"/>
                <a:tint val="37000"/>
                <a:satMod val="300000"/>
              </a:schemeClr>
            </a:gs>
            <a:gs pos="100000">
              <a:schemeClr val="accent5">
                <a:hueOff val="302865"/>
                <a:satOff val="16265"/>
                <a:lumOff val="-588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302865"/>
              <a:satOff val="16265"/>
              <a:lumOff val="-588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D13786-251F-4AA4-A9B2-44B931755A97}">
      <dsp:nvSpPr>
        <dsp:cNvPr id="0" name=""/>
        <dsp:cNvSpPr/>
      </dsp:nvSpPr>
      <dsp:spPr>
        <a:xfrm>
          <a:off x="3256435" y="251836"/>
          <a:ext cx="368466" cy="61411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5">
              <a:hueOff val="363438"/>
              <a:satOff val="19518"/>
              <a:lumOff val="-70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CDEB38-E7C3-4F28-99C7-B74488B5A289}">
      <dsp:nvSpPr>
        <dsp:cNvPr id="0" name=""/>
        <dsp:cNvSpPr/>
      </dsp:nvSpPr>
      <dsp:spPr>
        <a:xfrm>
          <a:off x="1016079" y="53896"/>
          <a:ext cx="2763495" cy="82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dirty="0"/>
            <a:t>c) </a:t>
          </a:r>
          <a:r>
            <a:rPr lang="es-ES_tradnl" sz="1200" kern="1200" dirty="0"/>
            <a:t>Dificultad en obtener efectos globales o sistémicos. </a:t>
          </a:r>
          <a:endParaRPr lang="es-EC" sz="1200" kern="1200" dirty="0">
            <a:latin typeface="+mj-lt"/>
          </a:endParaRPr>
        </a:p>
      </dsp:txBody>
      <dsp:txXfrm>
        <a:off x="1016079" y="53896"/>
        <a:ext cx="2763495" cy="825277"/>
      </dsp:txXfrm>
    </dsp:sp>
    <dsp:sp modelId="{F40649F5-F5FA-4B40-8FE3-86AB4C584000}">
      <dsp:nvSpPr>
        <dsp:cNvPr id="0" name=""/>
        <dsp:cNvSpPr/>
      </dsp:nvSpPr>
      <dsp:spPr>
        <a:xfrm>
          <a:off x="916676" y="1154780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424011"/>
                <a:satOff val="22770"/>
                <a:lumOff val="-8235"/>
                <a:alphaOff val="0"/>
                <a:tint val="50000"/>
                <a:satMod val="300000"/>
              </a:schemeClr>
            </a:gs>
            <a:gs pos="35000">
              <a:schemeClr val="accent5">
                <a:hueOff val="424011"/>
                <a:satOff val="22770"/>
                <a:lumOff val="-8235"/>
                <a:alphaOff val="0"/>
                <a:tint val="37000"/>
                <a:satMod val="300000"/>
              </a:schemeClr>
            </a:gs>
            <a:gs pos="100000">
              <a:schemeClr val="accent5">
                <a:hueOff val="424011"/>
                <a:satOff val="22770"/>
                <a:lumOff val="-823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424011"/>
              <a:satOff val="22770"/>
              <a:lumOff val="-82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C8E7C-6BB1-44B3-B4CD-5860BEF7A2FD}">
      <dsp:nvSpPr>
        <dsp:cNvPr id="0" name=""/>
        <dsp:cNvSpPr/>
      </dsp:nvSpPr>
      <dsp:spPr>
        <a:xfrm>
          <a:off x="1306636" y="1154780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484584"/>
                <a:satOff val="26023"/>
                <a:lumOff val="-9412"/>
                <a:alphaOff val="0"/>
                <a:tint val="50000"/>
                <a:satMod val="300000"/>
              </a:schemeClr>
            </a:gs>
            <a:gs pos="35000">
              <a:schemeClr val="accent5">
                <a:hueOff val="484584"/>
                <a:satOff val="26023"/>
                <a:lumOff val="-9412"/>
                <a:alphaOff val="0"/>
                <a:tint val="37000"/>
                <a:satMod val="300000"/>
              </a:schemeClr>
            </a:gs>
            <a:gs pos="100000">
              <a:schemeClr val="accent5">
                <a:hueOff val="484584"/>
                <a:satOff val="26023"/>
                <a:lumOff val="-941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484584"/>
              <a:satOff val="26023"/>
              <a:lumOff val="-941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F3641D-A8D6-4D72-A0FC-6037D7FA3304}">
      <dsp:nvSpPr>
        <dsp:cNvPr id="0" name=""/>
        <dsp:cNvSpPr/>
      </dsp:nvSpPr>
      <dsp:spPr>
        <a:xfrm>
          <a:off x="1696596" y="1154780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545157"/>
                <a:satOff val="29276"/>
                <a:lumOff val="-10588"/>
                <a:alphaOff val="0"/>
                <a:tint val="50000"/>
                <a:satMod val="300000"/>
              </a:schemeClr>
            </a:gs>
            <a:gs pos="35000">
              <a:schemeClr val="accent5">
                <a:hueOff val="545157"/>
                <a:satOff val="29276"/>
                <a:lumOff val="-10588"/>
                <a:alphaOff val="0"/>
                <a:tint val="37000"/>
                <a:satMod val="300000"/>
              </a:schemeClr>
            </a:gs>
            <a:gs pos="100000">
              <a:schemeClr val="accent5">
                <a:hueOff val="545157"/>
                <a:satOff val="29276"/>
                <a:lumOff val="-1058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545157"/>
              <a:satOff val="29276"/>
              <a:lumOff val="-1058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716FC3-76B8-4B10-AD08-52328AC652A4}">
      <dsp:nvSpPr>
        <dsp:cNvPr id="0" name=""/>
        <dsp:cNvSpPr/>
      </dsp:nvSpPr>
      <dsp:spPr>
        <a:xfrm>
          <a:off x="2086555" y="1154780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605731"/>
                <a:satOff val="32529"/>
                <a:lumOff val="-11765"/>
                <a:alphaOff val="0"/>
                <a:tint val="50000"/>
                <a:satMod val="300000"/>
              </a:schemeClr>
            </a:gs>
            <a:gs pos="35000">
              <a:schemeClr val="accent5">
                <a:hueOff val="605731"/>
                <a:satOff val="32529"/>
                <a:lumOff val="-11765"/>
                <a:alphaOff val="0"/>
                <a:tint val="37000"/>
                <a:satMod val="300000"/>
              </a:schemeClr>
            </a:gs>
            <a:gs pos="100000">
              <a:schemeClr val="accent5">
                <a:hueOff val="605731"/>
                <a:satOff val="32529"/>
                <a:lumOff val="-1176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605731"/>
              <a:satOff val="32529"/>
              <a:lumOff val="-1176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6C48F8-6B9B-4B53-BA50-2D1816992317}">
      <dsp:nvSpPr>
        <dsp:cNvPr id="0" name=""/>
        <dsp:cNvSpPr/>
      </dsp:nvSpPr>
      <dsp:spPr>
        <a:xfrm>
          <a:off x="2476515" y="1154780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666304"/>
                <a:satOff val="35782"/>
                <a:lumOff val="-12941"/>
                <a:alphaOff val="0"/>
                <a:tint val="50000"/>
                <a:satMod val="300000"/>
              </a:schemeClr>
            </a:gs>
            <a:gs pos="35000">
              <a:schemeClr val="accent5">
                <a:hueOff val="666304"/>
                <a:satOff val="35782"/>
                <a:lumOff val="-12941"/>
                <a:alphaOff val="0"/>
                <a:tint val="37000"/>
                <a:satMod val="300000"/>
              </a:schemeClr>
            </a:gs>
            <a:gs pos="100000">
              <a:schemeClr val="accent5">
                <a:hueOff val="666304"/>
                <a:satOff val="35782"/>
                <a:lumOff val="-1294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666304"/>
              <a:satOff val="35782"/>
              <a:lumOff val="-1294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8A2311-8EDB-42C4-A6D3-2E4A837B707A}">
      <dsp:nvSpPr>
        <dsp:cNvPr id="0" name=""/>
        <dsp:cNvSpPr/>
      </dsp:nvSpPr>
      <dsp:spPr>
        <a:xfrm>
          <a:off x="2866475" y="1154780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726877"/>
                <a:satOff val="39035"/>
                <a:lumOff val="-14118"/>
                <a:alphaOff val="0"/>
                <a:tint val="50000"/>
                <a:satMod val="300000"/>
              </a:schemeClr>
            </a:gs>
            <a:gs pos="35000">
              <a:schemeClr val="accent5">
                <a:hueOff val="726877"/>
                <a:satOff val="39035"/>
                <a:lumOff val="-14118"/>
                <a:alphaOff val="0"/>
                <a:tint val="37000"/>
                <a:satMod val="300000"/>
              </a:schemeClr>
            </a:gs>
            <a:gs pos="100000">
              <a:schemeClr val="accent5">
                <a:hueOff val="726877"/>
                <a:satOff val="39035"/>
                <a:lumOff val="-1411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726877"/>
              <a:satOff val="39035"/>
              <a:lumOff val="-1411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51F635-BFB2-4FA8-8C76-AFCFA7FD5B63}">
      <dsp:nvSpPr>
        <dsp:cNvPr id="0" name=""/>
        <dsp:cNvSpPr/>
      </dsp:nvSpPr>
      <dsp:spPr>
        <a:xfrm>
          <a:off x="3256435" y="1154780"/>
          <a:ext cx="368466" cy="614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787450"/>
                <a:satOff val="42288"/>
                <a:lumOff val="-15294"/>
                <a:alphaOff val="0"/>
                <a:tint val="50000"/>
                <a:satMod val="300000"/>
              </a:schemeClr>
            </a:gs>
            <a:gs pos="35000">
              <a:schemeClr val="accent5">
                <a:hueOff val="787450"/>
                <a:satOff val="42288"/>
                <a:lumOff val="-15294"/>
                <a:alphaOff val="0"/>
                <a:tint val="37000"/>
                <a:satMod val="300000"/>
              </a:schemeClr>
            </a:gs>
            <a:gs pos="100000">
              <a:schemeClr val="accent5">
                <a:hueOff val="787450"/>
                <a:satOff val="42288"/>
                <a:lumOff val="-1529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787450"/>
              <a:satOff val="42288"/>
              <a:lumOff val="-1529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BD65F-B1F8-4D7E-8876-82EB1FC4615C}">
      <dsp:nvSpPr>
        <dsp:cNvPr id="0" name=""/>
        <dsp:cNvSpPr/>
      </dsp:nvSpPr>
      <dsp:spPr>
        <a:xfrm>
          <a:off x="336467" y="0"/>
          <a:ext cx="3175766" cy="28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b="0" kern="1200" dirty="0">
            <a:latin typeface="Comic Sans MS" panose="030F0702030302020204" pitchFamily="66" charset="0"/>
          </a:endParaRPr>
        </a:p>
      </dsp:txBody>
      <dsp:txXfrm>
        <a:off x="336467" y="0"/>
        <a:ext cx="3175766" cy="288706"/>
      </dsp:txXfrm>
    </dsp:sp>
    <dsp:sp modelId="{2FA7E5D3-CA19-460E-AA46-50B6DA297072}">
      <dsp:nvSpPr>
        <dsp:cNvPr id="0" name=""/>
        <dsp:cNvSpPr/>
      </dsp:nvSpPr>
      <dsp:spPr>
        <a:xfrm>
          <a:off x="298485" y="289140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DB9B71-D41C-4EEF-A2A6-C500C8469674}">
      <dsp:nvSpPr>
        <dsp:cNvPr id="0" name=""/>
        <dsp:cNvSpPr/>
      </dsp:nvSpPr>
      <dsp:spPr>
        <a:xfrm>
          <a:off x="746621" y="289140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F73785-B8C8-4F45-AFED-BB8C8C23F3B2}">
      <dsp:nvSpPr>
        <dsp:cNvPr id="0" name=""/>
        <dsp:cNvSpPr/>
      </dsp:nvSpPr>
      <dsp:spPr>
        <a:xfrm>
          <a:off x="1194757" y="289140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B75D24-0281-4FD1-B8AE-09F031D9B72D}">
      <dsp:nvSpPr>
        <dsp:cNvPr id="0" name=""/>
        <dsp:cNvSpPr/>
      </dsp:nvSpPr>
      <dsp:spPr>
        <a:xfrm>
          <a:off x="1642893" y="289140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AEBF6C-1144-4B80-88BA-4B5D9DF10717}">
      <dsp:nvSpPr>
        <dsp:cNvPr id="0" name=""/>
        <dsp:cNvSpPr/>
      </dsp:nvSpPr>
      <dsp:spPr>
        <a:xfrm>
          <a:off x="2091029" y="289140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2F8E10-BCA5-4D01-8183-02EE87869B4B}">
      <dsp:nvSpPr>
        <dsp:cNvPr id="0" name=""/>
        <dsp:cNvSpPr/>
      </dsp:nvSpPr>
      <dsp:spPr>
        <a:xfrm>
          <a:off x="2539165" y="289140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D13786-251F-4AA4-A9B2-44B931755A97}">
      <dsp:nvSpPr>
        <dsp:cNvPr id="0" name=""/>
        <dsp:cNvSpPr/>
      </dsp:nvSpPr>
      <dsp:spPr>
        <a:xfrm>
          <a:off x="2987301" y="289140"/>
          <a:ext cx="423435" cy="70572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CDEB38-E7C3-4F28-99C7-B74488B5A289}">
      <dsp:nvSpPr>
        <dsp:cNvPr id="0" name=""/>
        <dsp:cNvSpPr/>
      </dsp:nvSpPr>
      <dsp:spPr>
        <a:xfrm>
          <a:off x="325511" y="367158"/>
          <a:ext cx="4380048" cy="94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dirty="0"/>
            <a:t>d) </a:t>
          </a:r>
          <a:r>
            <a:rPr lang="es-ES_tradnl" sz="1200" kern="1200" dirty="0"/>
            <a:t>La conciencia creciente por parte de los ejecutivos de la influencia de los problemas y factores psicológicos y sociales del comportamiento individual y grupal sobre el rendimiento de los programas de trabajo y sobre los resultados reales en el funcionamiento de los subsistemas de la empresa.</a:t>
          </a:r>
          <a:endParaRPr lang="es-EC" sz="1200" kern="1200" dirty="0">
            <a:latin typeface="+mj-lt"/>
          </a:endParaRPr>
        </a:p>
      </dsp:txBody>
      <dsp:txXfrm>
        <a:off x="325511" y="367158"/>
        <a:ext cx="4380048" cy="948396"/>
      </dsp:txXfrm>
    </dsp:sp>
    <dsp:sp modelId="{F40649F5-F5FA-4B40-8FE3-86AB4C584000}">
      <dsp:nvSpPr>
        <dsp:cNvPr id="0" name=""/>
        <dsp:cNvSpPr/>
      </dsp:nvSpPr>
      <dsp:spPr>
        <a:xfrm>
          <a:off x="298485" y="1327946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C8E7C-6BB1-44B3-B4CD-5860BEF7A2FD}">
      <dsp:nvSpPr>
        <dsp:cNvPr id="0" name=""/>
        <dsp:cNvSpPr/>
      </dsp:nvSpPr>
      <dsp:spPr>
        <a:xfrm>
          <a:off x="746621" y="1327946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F3641D-A8D6-4D72-A0FC-6037D7FA3304}">
      <dsp:nvSpPr>
        <dsp:cNvPr id="0" name=""/>
        <dsp:cNvSpPr/>
      </dsp:nvSpPr>
      <dsp:spPr>
        <a:xfrm>
          <a:off x="1194757" y="1327946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716FC3-76B8-4B10-AD08-52328AC652A4}">
      <dsp:nvSpPr>
        <dsp:cNvPr id="0" name=""/>
        <dsp:cNvSpPr/>
      </dsp:nvSpPr>
      <dsp:spPr>
        <a:xfrm>
          <a:off x="1642893" y="1327946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6C48F8-6B9B-4B53-BA50-2D1816992317}">
      <dsp:nvSpPr>
        <dsp:cNvPr id="0" name=""/>
        <dsp:cNvSpPr/>
      </dsp:nvSpPr>
      <dsp:spPr>
        <a:xfrm>
          <a:off x="2091029" y="1327946"/>
          <a:ext cx="423435" cy="70572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8A2311-8EDB-42C4-A6D3-2E4A837B707A}">
      <dsp:nvSpPr>
        <dsp:cNvPr id="0" name=""/>
        <dsp:cNvSpPr/>
      </dsp:nvSpPr>
      <dsp:spPr>
        <a:xfrm>
          <a:off x="2539165" y="1327946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51F635-BFB2-4FA8-8C76-AFCFA7FD5B63}">
      <dsp:nvSpPr>
        <dsp:cNvPr id="0" name=""/>
        <dsp:cNvSpPr/>
      </dsp:nvSpPr>
      <dsp:spPr>
        <a:xfrm>
          <a:off x="2987301" y="1327946"/>
          <a:ext cx="423435" cy="70572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BD65F-B1F8-4D7E-8876-82EB1FC4615C}">
      <dsp:nvSpPr>
        <dsp:cNvPr id="0" name=""/>
        <dsp:cNvSpPr/>
      </dsp:nvSpPr>
      <dsp:spPr>
        <a:xfrm>
          <a:off x="399601" y="0"/>
          <a:ext cx="3890711" cy="353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b="0" kern="1200" dirty="0">
            <a:latin typeface="Comic Sans MS" panose="030F0702030302020204" pitchFamily="66" charset="0"/>
          </a:endParaRPr>
        </a:p>
      </dsp:txBody>
      <dsp:txXfrm>
        <a:off x="399601" y="0"/>
        <a:ext cx="3890711" cy="353701"/>
      </dsp:txXfrm>
    </dsp:sp>
    <dsp:sp modelId="{2FA7E5D3-CA19-460E-AA46-50B6DA297072}">
      <dsp:nvSpPr>
        <dsp:cNvPr id="0" name=""/>
        <dsp:cNvSpPr/>
      </dsp:nvSpPr>
      <dsp:spPr>
        <a:xfrm>
          <a:off x="353068" y="354489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DB9B71-D41C-4EEF-A2A6-C500C8469674}">
      <dsp:nvSpPr>
        <dsp:cNvPr id="0" name=""/>
        <dsp:cNvSpPr/>
      </dsp:nvSpPr>
      <dsp:spPr>
        <a:xfrm>
          <a:off x="902091" y="354489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>
              <a:hueOff val="-111246"/>
              <a:satOff val="-763"/>
              <a:lumOff val="39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F73785-B8C8-4F45-AFED-BB8C8C23F3B2}">
      <dsp:nvSpPr>
        <dsp:cNvPr id="0" name=""/>
        <dsp:cNvSpPr/>
      </dsp:nvSpPr>
      <dsp:spPr>
        <a:xfrm>
          <a:off x="1451113" y="354489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>
              <a:hueOff val="-222492"/>
              <a:satOff val="-1527"/>
              <a:lumOff val="78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B75D24-0281-4FD1-B8AE-09F031D9B72D}">
      <dsp:nvSpPr>
        <dsp:cNvPr id="0" name=""/>
        <dsp:cNvSpPr/>
      </dsp:nvSpPr>
      <dsp:spPr>
        <a:xfrm>
          <a:off x="2049491" y="360825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>
              <a:hueOff val="-333738"/>
              <a:satOff val="-2290"/>
              <a:lumOff val="11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AEBF6C-1144-4B80-88BA-4B5D9DF10717}">
      <dsp:nvSpPr>
        <dsp:cNvPr id="0" name=""/>
        <dsp:cNvSpPr/>
      </dsp:nvSpPr>
      <dsp:spPr>
        <a:xfrm>
          <a:off x="2598513" y="360825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>
              <a:hueOff val="-444985"/>
              <a:satOff val="-3054"/>
              <a:lumOff val="15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2F8E10-BCA5-4D01-8183-02EE87869B4B}">
      <dsp:nvSpPr>
        <dsp:cNvPr id="0" name=""/>
        <dsp:cNvSpPr/>
      </dsp:nvSpPr>
      <dsp:spPr>
        <a:xfrm>
          <a:off x="3147536" y="360825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>
              <a:hueOff val="-556231"/>
              <a:satOff val="-3817"/>
              <a:lumOff val="196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D13786-251F-4AA4-A9B2-44B931755A97}">
      <dsp:nvSpPr>
        <dsp:cNvPr id="0" name=""/>
        <dsp:cNvSpPr/>
      </dsp:nvSpPr>
      <dsp:spPr>
        <a:xfrm>
          <a:off x="3647203" y="354489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>
              <a:hueOff val="-667477"/>
              <a:satOff val="-4580"/>
              <a:lumOff val="235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CDEB38-E7C3-4F28-99C7-B74488B5A289}">
      <dsp:nvSpPr>
        <dsp:cNvPr id="0" name=""/>
        <dsp:cNvSpPr/>
      </dsp:nvSpPr>
      <dsp:spPr>
        <a:xfrm>
          <a:off x="607832" y="246235"/>
          <a:ext cx="3890711" cy="11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s-ES_tradnl" sz="1200" b="1" kern="1200" dirty="0"/>
            <a:t>e) </a:t>
          </a:r>
          <a:r>
            <a:rPr lang="es-ES_tradnl" sz="1200" kern="1200" dirty="0"/>
            <a:t>El fenómeno de inercia o de resistencia a los cambios planeados lógica y tecnocráticamente, pero no planeados psicológicamente.</a:t>
          </a:r>
          <a:br>
            <a:rPr lang="es-ES_tradnl" sz="1200" kern="1200" dirty="0"/>
          </a:br>
          <a:r>
            <a:rPr lang="es-ES_tradnl" sz="1200" kern="1200" dirty="0"/>
            <a:t>Aceleración del proceso de cambios internos y externos a la organización.</a:t>
          </a:r>
          <a:endParaRPr lang="es-EC" sz="1200" kern="1200" dirty="0">
            <a:latin typeface="+mj-lt"/>
          </a:endParaRPr>
        </a:p>
      </dsp:txBody>
      <dsp:txXfrm>
        <a:off x="607832" y="246235"/>
        <a:ext cx="3890711" cy="1161904"/>
      </dsp:txXfrm>
    </dsp:sp>
    <dsp:sp modelId="{F40649F5-F5FA-4B40-8FE3-86AB4C584000}">
      <dsp:nvSpPr>
        <dsp:cNvPr id="0" name=""/>
        <dsp:cNvSpPr/>
      </dsp:nvSpPr>
      <dsp:spPr>
        <a:xfrm>
          <a:off x="353068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778723"/>
                <a:satOff val="-5344"/>
                <a:lumOff val="2745"/>
                <a:alphaOff val="0"/>
                <a:tint val="50000"/>
                <a:satMod val="300000"/>
              </a:schemeClr>
            </a:gs>
            <a:gs pos="35000">
              <a:schemeClr val="accent2">
                <a:hueOff val="-778723"/>
                <a:satOff val="-5344"/>
                <a:lumOff val="2745"/>
                <a:alphaOff val="0"/>
                <a:tint val="37000"/>
                <a:satMod val="300000"/>
              </a:schemeClr>
            </a:gs>
            <a:gs pos="100000">
              <a:schemeClr val="accent2">
                <a:hueOff val="-778723"/>
                <a:satOff val="-5344"/>
                <a:lumOff val="27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778723"/>
              <a:satOff val="-5344"/>
              <a:lumOff val="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C8E7C-6BB1-44B3-B4CD-5860BEF7A2FD}">
      <dsp:nvSpPr>
        <dsp:cNvPr id="0" name=""/>
        <dsp:cNvSpPr/>
      </dsp:nvSpPr>
      <dsp:spPr>
        <a:xfrm>
          <a:off x="902091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889969"/>
                <a:satOff val="-6107"/>
                <a:lumOff val="3137"/>
                <a:alphaOff val="0"/>
                <a:tint val="50000"/>
                <a:satMod val="300000"/>
              </a:schemeClr>
            </a:gs>
            <a:gs pos="35000">
              <a:schemeClr val="accent2">
                <a:hueOff val="-889969"/>
                <a:satOff val="-6107"/>
                <a:lumOff val="3137"/>
                <a:alphaOff val="0"/>
                <a:tint val="37000"/>
                <a:satMod val="300000"/>
              </a:schemeClr>
            </a:gs>
            <a:gs pos="100000">
              <a:schemeClr val="accent2">
                <a:hueOff val="-889969"/>
                <a:satOff val="-6107"/>
                <a:lumOff val="31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889969"/>
              <a:satOff val="-6107"/>
              <a:lumOff val="31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F3641D-A8D6-4D72-A0FC-6037D7FA3304}">
      <dsp:nvSpPr>
        <dsp:cNvPr id="0" name=""/>
        <dsp:cNvSpPr/>
      </dsp:nvSpPr>
      <dsp:spPr>
        <a:xfrm>
          <a:off x="1451113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001215"/>
                <a:satOff val="-6870"/>
                <a:lumOff val="3529"/>
                <a:alphaOff val="0"/>
                <a:tint val="50000"/>
                <a:satMod val="300000"/>
              </a:schemeClr>
            </a:gs>
            <a:gs pos="35000">
              <a:schemeClr val="accent2">
                <a:hueOff val="-1001215"/>
                <a:satOff val="-6870"/>
                <a:lumOff val="3529"/>
                <a:alphaOff val="0"/>
                <a:tint val="37000"/>
                <a:satMod val="300000"/>
              </a:schemeClr>
            </a:gs>
            <a:gs pos="100000">
              <a:schemeClr val="accent2">
                <a:hueOff val="-1001215"/>
                <a:satOff val="-6870"/>
                <a:lumOff val="352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001215"/>
              <a:satOff val="-6870"/>
              <a:lumOff val="352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716FC3-76B8-4B10-AD08-52328AC652A4}">
      <dsp:nvSpPr>
        <dsp:cNvPr id="0" name=""/>
        <dsp:cNvSpPr/>
      </dsp:nvSpPr>
      <dsp:spPr>
        <a:xfrm>
          <a:off x="2000136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112462"/>
                <a:satOff val="-7634"/>
                <a:lumOff val="3922"/>
                <a:alphaOff val="0"/>
                <a:tint val="50000"/>
                <a:satMod val="300000"/>
              </a:schemeClr>
            </a:gs>
            <a:gs pos="35000">
              <a:schemeClr val="accent2">
                <a:hueOff val="-1112462"/>
                <a:satOff val="-7634"/>
                <a:lumOff val="3922"/>
                <a:alphaOff val="0"/>
                <a:tint val="37000"/>
                <a:satMod val="300000"/>
              </a:schemeClr>
            </a:gs>
            <a:gs pos="100000">
              <a:schemeClr val="accent2">
                <a:hueOff val="-1112462"/>
                <a:satOff val="-7634"/>
                <a:lumOff val="392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112462"/>
              <a:satOff val="-7634"/>
              <a:lumOff val="392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6C48F8-6B9B-4B53-BA50-2D1816992317}">
      <dsp:nvSpPr>
        <dsp:cNvPr id="0" name=""/>
        <dsp:cNvSpPr/>
      </dsp:nvSpPr>
      <dsp:spPr>
        <a:xfrm>
          <a:off x="2549158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223708"/>
                <a:satOff val="-8397"/>
                <a:lumOff val="4314"/>
                <a:alphaOff val="0"/>
                <a:tint val="50000"/>
                <a:satMod val="300000"/>
              </a:schemeClr>
            </a:gs>
            <a:gs pos="35000">
              <a:schemeClr val="accent2">
                <a:hueOff val="-1223708"/>
                <a:satOff val="-8397"/>
                <a:lumOff val="4314"/>
                <a:alphaOff val="0"/>
                <a:tint val="37000"/>
                <a:satMod val="300000"/>
              </a:schemeClr>
            </a:gs>
            <a:gs pos="100000">
              <a:schemeClr val="accent2">
                <a:hueOff val="-1223708"/>
                <a:satOff val="-8397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223708"/>
              <a:satOff val="-8397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8A2311-8EDB-42C4-A6D3-2E4A837B707A}">
      <dsp:nvSpPr>
        <dsp:cNvPr id="0" name=""/>
        <dsp:cNvSpPr/>
      </dsp:nvSpPr>
      <dsp:spPr>
        <a:xfrm>
          <a:off x="3098181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334954"/>
                <a:satOff val="-9161"/>
                <a:lumOff val="4706"/>
                <a:alphaOff val="0"/>
                <a:tint val="50000"/>
                <a:satMod val="300000"/>
              </a:schemeClr>
            </a:gs>
            <a:gs pos="35000">
              <a:schemeClr val="accent2">
                <a:hueOff val="-1334954"/>
                <a:satOff val="-9161"/>
                <a:lumOff val="4706"/>
                <a:alphaOff val="0"/>
                <a:tint val="37000"/>
                <a:satMod val="300000"/>
              </a:schemeClr>
            </a:gs>
            <a:gs pos="100000">
              <a:schemeClr val="accent2">
                <a:hueOff val="-1334954"/>
                <a:satOff val="-9161"/>
                <a:lumOff val="470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334954"/>
              <a:satOff val="-9161"/>
              <a:lumOff val="470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51F635-BFB2-4FA8-8C76-AFCFA7FD5B63}">
      <dsp:nvSpPr>
        <dsp:cNvPr id="0" name=""/>
        <dsp:cNvSpPr/>
      </dsp:nvSpPr>
      <dsp:spPr>
        <a:xfrm>
          <a:off x="3647203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50000"/>
                <a:satMod val="300000"/>
              </a:schemeClr>
            </a:gs>
            <a:gs pos="35000">
              <a:schemeClr val="accent2">
                <a:hueOff val="-1446200"/>
                <a:satOff val="-9924"/>
                <a:lumOff val="5098"/>
                <a:alphaOff val="0"/>
                <a:tint val="37000"/>
                <a:satMod val="300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BD65F-B1F8-4D7E-8876-82EB1FC4615C}">
      <dsp:nvSpPr>
        <dsp:cNvPr id="0" name=""/>
        <dsp:cNvSpPr/>
      </dsp:nvSpPr>
      <dsp:spPr>
        <a:xfrm>
          <a:off x="399601" y="0"/>
          <a:ext cx="3890711" cy="353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b="0" kern="1200" dirty="0">
            <a:latin typeface="Comic Sans MS" panose="030F0702030302020204" pitchFamily="66" charset="0"/>
          </a:endParaRPr>
        </a:p>
      </dsp:txBody>
      <dsp:txXfrm>
        <a:off x="399601" y="0"/>
        <a:ext cx="3890711" cy="353701"/>
      </dsp:txXfrm>
    </dsp:sp>
    <dsp:sp modelId="{2FA7E5D3-CA19-460E-AA46-50B6DA297072}">
      <dsp:nvSpPr>
        <dsp:cNvPr id="0" name=""/>
        <dsp:cNvSpPr/>
      </dsp:nvSpPr>
      <dsp:spPr>
        <a:xfrm>
          <a:off x="353068" y="354488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DB9B71-D41C-4EEF-A2A6-C500C8469674}">
      <dsp:nvSpPr>
        <dsp:cNvPr id="0" name=""/>
        <dsp:cNvSpPr/>
      </dsp:nvSpPr>
      <dsp:spPr>
        <a:xfrm>
          <a:off x="902091" y="354488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F73785-B8C8-4F45-AFED-BB8C8C23F3B2}">
      <dsp:nvSpPr>
        <dsp:cNvPr id="0" name=""/>
        <dsp:cNvSpPr/>
      </dsp:nvSpPr>
      <dsp:spPr>
        <a:xfrm>
          <a:off x="1451113" y="354488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B75D24-0281-4FD1-B8AE-09F031D9B72D}">
      <dsp:nvSpPr>
        <dsp:cNvPr id="0" name=""/>
        <dsp:cNvSpPr/>
      </dsp:nvSpPr>
      <dsp:spPr>
        <a:xfrm>
          <a:off x="2000136" y="354488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AEBF6C-1144-4B80-88BA-4B5D9DF10717}">
      <dsp:nvSpPr>
        <dsp:cNvPr id="0" name=""/>
        <dsp:cNvSpPr/>
      </dsp:nvSpPr>
      <dsp:spPr>
        <a:xfrm>
          <a:off x="2549158" y="354488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2F8E10-BCA5-4D01-8183-02EE87869B4B}">
      <dsp:nvSpPr>
        <dsp:cNvPr id="0" name=""/>
        <dsp:cNvSpPr/>
      </dsp:nvSpPr>
      <dsp:spPr>
        <a:xfrm>
          <a:off x="3098181" y="354488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D13786-251F-4AA4-A9B2-44B931755A97}">
      <dsp:nvSpPr>
        <dsp:cNvPr id="0" name=""/>
        <dsp:cNvSpPr/>
      </dsp:nvSpPr>
      <dsp:spPr>
        <a:xfrm>
          <a:off x="3647203" y="354488"/>
          <a:ext cx="518761" cy="86460"/>
        </a:xfrm>
        <a:prstGeom prst="parallelogram">
          <a:avLst>
            <a:gd name="adj" fmla="val 140840"/>
          </a:avLst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CDEB38-E7C3-4F28-99C7-B74488B5A289}">
      <dsp:nvSpPr>
        <dsp:cNvPr id="0" name=""/>
        <dsp:cNvSpPr/>
      </dsp:nvSpPr>
      <dsp:spPr>
        <a:xfrm>
          <a:off x="578029" y="365506"/>
          <a:ext cx="3890711" cy="11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dirty="0"/>
            <a:t>f) </a:t>
          </a:r>
          <a:r>
            <a:rPr lang="es-ES_tradnl" sz="1200" kern="1200" dirty="0"/>
            <a:t>La conciencia creciente de que el potencial de contribución y desarrollo de las personas y de los equipos se sitúa en general por debajo del nivel de realización práctica.</a:t>
          </a:r>
          <a:endParaRPr lang="es-EC" sz="1200" kern="1200" dirty="0">
            <a:latin typeface="+mj-lt"/>
          </a:endParaRPr>
        </a:p>
      </dsp:txBody>
      <dsp:txXfrm>
        <a:off x="578029" y="365506"/>
        <a:ext cx="3890711" cy="1161904"/>
      </dsp:txXfrm>
    </dsp:sp>
    <dsp:sp modelId="{F40649F5-F5FA-4B40-8FE3-86AB4C584000}">
      <dsp:nvSpPr>
        <dsp:cNvPr id="0" name=""/>
        <dsp:cNvSpPr/>
      </dsp:nvSpPr>
      <dsp:spPr>
        <a:xfrm>
          <a:off x="353068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C8E7C-6BB1-44B3-B4CD-5860BEF7A2FD}">
      <dsp:nvSpPr>
        <dsp:cNvPr id="0" name=""/>
        <dsp:cNvSpPr/>
      </dsp:nvSpPr>
      <dsp:spPr>
        <a:xfrm>
          <a:off x="902091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F3641D-A8D6-4D72-A0FC-6037D7FA3304}">
      <dsp:nvSpPr>
        <dsp:cNvPr id="0" name=""/>
        <dsp:cNvSpPr/>
      </dsp:nvSpPr>
      <dsp:spPr>
        <a:xfrm>
          <a:off x="1451113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716FC3-76B8-4B10-AD08-52328AC652A4}">
      <dsp:nvSpPr>
        <dsp:cNvPr id="0" name=""/>
        <dsp:cNvSpPr/>
      </dsp:nvSpPr>
      <dsp:spPr>
        <a:xfrm>
          <a:off x="2000136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6C48F8-6B9B-4B53-BA50-2D1816992317}">
      <dsp:nvSpPr>
        <dsp:cNvPr id="0" name=""/>
        <dsp:cNvSpPr/>
      </dsp:nvSpPr>
      <dsp:spPr>
        <a:xfrm>
          <a:off x="2549158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8A2311-8EDB-42C4-A6D3-2E4A837B707A}">
      <dsp:nvSpPr>
        <dsp:cNvPr id="0" name=""/>
        <dsp:cNvSpPr/>
      </dsp:nvSpPr>
      <dsp:spPr>
        <a:xfrm>
          <a:off x="3098181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51F635-BFB2-4FA8-8C76-AFCFA7FD5B63}">
      <dsp:nvSpPr>
        <dsp:cNvPr id="0" name=""/>
        <dsp:cNvSpPr/>
      </dsp:nvSpPr>
      <dsp:spPr>
        <a:xfrm>
          <a:off x="3647203" y="1635251"/>
          <a:ext cx="518761" cy="8646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13C74-957C-4AB6-957B-175015163EE1}">
      <dsp:nvSpPr>
        <dsp:cNvPr id="0" name=""/>
        <dsp:cNvSpPr/>
      </dsp:nvSpPr>
      <dsp:spPr>
        <a:xfrm>
          <a:off x="3266313" y="2417942"/>
          <a:ext cx="2092671" cy="1980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900" b="1" kern="1200" dirty="0">
            <a:latin typeface="+mj-lt"/>
          </a:endParaRPr>
        </a:p>
      </dsp:txBody>
      <dsp:txXfrm>
        <a:off x="3572778" y="2708034"/>
        <a:ext cx="1479741" cy="1400686"/>
      </dsp:txXfrm>
    </dsp:sp>
    <dsp:sp modelId="{4A1AD207-FC22-4D95-A6CD-84F112D5BE3D}">
      <dsp:nvSpPr>
        <dsp:cNvPr id="0" name=""/>
        <dsp:cNvSpPr/>
      </dsp:nvSpPr>
      <dsp:spPr>
        <a:xfrm rot="10800000">
          <a:off x="1313981" y="3126104"/>
          <a:ext cx="1844954" cy="56454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FFD3A-B4D2-4858-A076-874881D1848E}">
      <dsp:nvSpPr>
        <dsp:cNvPr id="0" name=""/>
        <dsp:cNvSpPr/>
      </dsp:nvSpPr>
      <dsp:spPr>
        <a:xfrm>
          <a:off x="620676" y="2853734"/>
          <a:ext cx="1386609" cy="1109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Se enfoca en la cultura y los procesos.</a:t>
          </a:r>
          <a:endParaRPr lang="es-EC" sz="900" kern="1200" dirty="0">
            <a:solidFill>
              <a:schemeClr val="tx1"/>
            </a:solidFill>
            <a:latin typeface="+mj-lt"/>
          </a:endParaRPr>
        </a:p>
      </dsp:txBody>
      <dsp:txXfrm>
        <a:off x="653166" y="2886224"/>
        <a:ext cx="1321629" cy="1044307"/>
      </dsp:txXfrm>
    </dsp:sp>
    <dsp:sp modelId="{9B3D6C43-4307-4C3B-87B5-B1DB879AD9B3}">
      <dsp:nvSpPr>
        <dsp:cNvPr id="0" name=""/>
        <dsp:cNvSpPr/>
      </dsp:nvSpPr>
      <dsp:spPr>
        <a:xfrm rot="12960000">
          <a:off x="1708660" y="1911406"/>
          <a:ext cx="1864202" cy="56454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8DC03-115B-4AED-A80D-B717A8CEBA1E}">
      <dsp:nvSpPr>
        <dsp:cNvPr id="0" name=""/>
        <dsp:cNvSpPr/>
      </dsp:nvSpPr>
      <dsp:spPr>
        <a:xfrm>
          <a:off x="1193371" y="1091161"/>
          <a:ext cx="1386609" cy="11092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Fomenta la colaboración entre los lideres de la organización y los miembros en la administración de la cultura y los procesos</a:t>
          </a:r>
          <a:r>
            <a:rPr lang="es-ES" sz="900" kern="1200" dirty="0">
              <a:latin typeface="+mj-lt"/>
            </a:rPr>
            <a:t>.</a:t>
          </a:r>
          <a:endParaRPr lang="es-EC" sz="900" kern="1200" dirty="0">
            <a:latin typeface="+mj-lt"/>
          </a:endParaRPr>
        </a:p>
      </dsp:txBody>
      <dsp:txXfrm>
        <a:off x="1225861" y="1123651"/>
        <a:ext cx="1321629" cy="1044307"/>
      </dsp:txXfrm>
    </dsp:sp>
    <dsp:sp modelId="{4F341731-AC7E-496F-8F55-4786FED514C5}">
      <dsp:nvSpPr>
        <dsp:cNvPr id="0" name=""/>
        <dsp:cNvSpPr/>
      </dsp:nvSpPr>
      <dsp:spPr>
        <a:xfrm rot="15120000">
          <a:off x="2731961" y="1174422"/>
          <a:ext cx="1893097" cy="5645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053DE-0FC9-4E23-A8E9-3AC6D562C4AA}">
      <dsp:nvSpPr>
        <dsp:cNvPr id="0" name=""/>
        <dsp:cNvSpPr/>
      </dsp:nvSpPr>
      <dsp:spPr>
        <a:xfrm>
          <a:off x="2692705" y="1831"/>
          <a:ext cx="1386609" cy="110928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Los equipos de todas clases son de una importancia particular para el desempeño de las tareas u son los objetivos de las actividades del D.O.</a:t>
          </a:r>
          <a:endParaRPr lang="es-EC" sz="900" kern="1200" dirty="0">
            <a:solidFill>
              <a:schemeClr val="tx1"/>
            </a:solidFill>
            <a:latin typeface="+mj-lt"/>
          </a:endParaRPr>
        </a:p>
      </dsp:txBody>
      <dsp:txXfrm>
        <a:off x="2725195" y="34321"/>
        <a:ext cx="1321629" cy="1044307"/>
      </dsp:txXfrm>
    </dsp:sp>
    <dsp:sp modelId="{7958DDA4-8861-4D40-AD7D-CB919A3B23FA}">
      <dsp:nvSpPr>
        <dsp:cNvPr id="0" name=""/>
        <dsp:cNvSpPr/>
      </dsp:nvSpPr>
      <dsp:spPr>
        <a:xfrm rot="17280000">
          <a:off x="4000240" y="1174422"/>
          <a:ext cx="1893097" cy="56454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81FF1-7729-4560-B74B-B82A2EB9C2C7}">
      <dsp:nvSpPr>
        <dsp:cNvPr id="0" name=""/>
        <dsp:cNvSpPr/>
      </dsp:nvSpPr>
      <dsp:spPr>
        <a:xfrm>
          <a:off x="4545984" y="1831"/>
          <a:ext cx="1386609" cy="110928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Se concentra primordialmente en el aspecto humano y social de la organización y, al hacerlo, interviene también, en los aspectos tecnológicos y estructurales.</a:t>
          </a:r>
          <a:endParaRPr lang="es-EC" sz="900" kern="1200" dirty="0">
            <a:solidFill>
              <a:schemeClr val="tx1"/>
            </a:solidFill>
            <a:latin typeface="+mj-lt"/>
          </a:endParaRPr>
        </a:p>
      </dsp:txBody>
      <dsp:txXfrm>
        <a:off x="4578474" y="34321"/>
        <a:ext cx="1321629" cy="1044307"/>
      </dsp:txXfrm>
    </dsp:sp>
    <dsp:sp modelId="{945332ED-057E-4C0E-B8AF-9E93C85C40A2}">
      <dsp:nvSpPr>
        <dsp:cNvPr id="0" name=""/>
        <dsp:cNvSpPr/>
      </dsp:nvSpPr>
      <dsp:spPr>
        <a:xfrm rot="19440000">
          <a:off x="5052436" y="1911406"/>
          <a:ext cx="1864202" cy="56454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B8964-D7DE-4847-9CB2-3CC1E1E36A5D}">
      <dsp:nvSpPr>
        <dsp:cNvPr id="0" name=""/>
        <dsp:cNvSpPr/>
      </dsp:nvSpPr>
      <dsp:spPr>
        <a:xfrm>
          <a:off x="6045318" y="1091161"/>
          <a:ext cx="1386609" cy="110928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La participación y el compromiso de todos los niveles de la organización en la resolución de problemas y en la toma de decisiones son los sellos del D.O.</a:t>
          </a:r>
          <a:endParaRPr lang="es-EC" sz="900" kern="1200" dirty="0">
            <a:solidFill>
              <a:schemeClr val="tx1"/>
            </a:solidFill>
            <a:latin typeface="+mj-lt"/>
          </a:endParaRPr>
        </a:p>
      </dsp:txBody>
      <dsp:txXfrm>
        <a:off x="6077808" y="1123651"/>
        <a:ext cx="1321629" cy="1044307"/>
      </dsp:txXfrm>
    </dsp:sp>
    <dsp:sp modelId="{4098D715-B25B-487B-91DE-207F708A59DB}">
      <dsp:nvSpPr>
        <dsp:cNvPr id="0" name=""/>
        <dsp:cNvSpPr/>
      </dsp:nvSpPr>
      <dsp:spPr>
        <a:xfrm>
          <a:off x="5466363" y="3126104"/>
          <a:ext cx="1844954" cy="56454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0AA83-4112-418E-8B67-292E92D9E323}">
      <dsp:nvSpPr>
        <dsp:cNvPr id="0" name=""/>
        <dsp:cNvSpPr/>
      </dsp:nvSpPr>
      <dsp:spPr>
        <a:xfrm>
          <a:off x="6618012" y="2853734"/>
          <a:ext cx="1386609" cy="1109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+mj-lt"/>
            </a:rPr>
            <a:t>Se concentra en el cambio del sistema total y consideras las organizaciones como sistemas sociales complejos.</a:t>
          </a:r>
          <a:endParaRPr lang="es-EC" sz="900" kern="1200" dirty="0">
            <a:solidFill>
              <a:schemeClr val="tx1"/>
            </a:solidFill>
            <a:latin typeface="+mj-lt"/>
          </a:endParaRPr>
        </a:p>
      </dsp:txBody>
      <dsp:txXfrm>
        <a:off x="6650502" y="2886224"/>
        <a:ext cx="1321629" cy="10443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F88C9-346F-4B18-B1C7-D6B51DCE3515}">
      <dsp:nvSpPr>
        <dsp:cNvPr id="0" name=""/>
        <dsp:cNvSpPr/>
      </dsp:nvSpPr>
      <dsp:spPr>
        <a:xfrm rot="5400000">
          <a:off x="322300" y="1876148"/>
          <a:ext cx="957098" cy="159259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F7C28-E409-40FE-9397-718EA07B226E}">
      <dsp:nvSpPr>
        <dsp:cNvPr id="0" name=""/>
        <dsp:cNvSpPr/>
      </dsp:nvSpPr>
      <dsp:spPr>
        <a:xfrm>
          <a:off x="162537" y="2351990"/>
          <a:ext cx="1437800" cy="126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+mj-lt"/>
            </a:rPr>
            <a:t>Se enfoca en la cultura y los procesos.</a:t>
          </a:r>
          <a:endParaRPr lang="es-EC" sz="1100" kern="1200" dirty="0">
            <a:latin typeface="+mj-lt"/>
          </a:endParaRPr>
        </a:p>
      </dsp:txBody>
      <dsp:txXfrm>
        <a:off x="162537" y="2351990"/>
        <a:ext cx="1437800" cy="1260316"/>
      </dsp:txXfrm>
    </dsp:sp>
    <dsp:sp modelId="{D78542F5-7BA4-43ED-B00B-74FA40ADB85D}">
      <dsp:nvSpPr>
        <dsp:cNvPr id="0" name=""/>
        <dsp:cNvSpPr/>
      </dsp:nvSpPr>
      <dsp:spPr>
        <a:xfrm>
          <a:off x="1329054" y="1758900"/>
          <a:ext cx="271283" cy="27128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3D886-B0B6-4F1D-B5B3-5EDD6EA0DAAA}">
      <dsp:nvSpPr>
        <dsp:cNvPr id="0" name=""/>
        <dsp:cNvSpPr/>
      </dsp:nvSpPr>
      <dsp:spPr>
        <a:xfrm rot="5400000">
          <a:off x="2082449" y="1440598"/>
          <a:ext cx="957098" cy="159259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888B7-C02F-4741-B35A-402434EE8FD4}">
      <dsp:nvSpPr>
        <dsp:cNvPr id="0" name=""/>
        <dsp:cNvSpPr/>
      </dsp:nvSpPr>
      <dsp:spPr>
        <a:xfrm>
          <a:off x="1942211" y="1975826"/>
          <a:ext cx="1437800" cy="126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+mj-lt"/>
            </a:rPr>
            <a:t>Fomenta la colaboración entre los lideres de la organización y los miembros en la administración de la cultura y los procesos.</a:t>
          </a:r>
          <a:endParaRPr lang="es-EC" sz="1100" kern="1200" dirty="0">
            <a:latin typeface="+mj-lt"/>
          </a:endParaRPr>
        </a:p>
      </dsp:txBody>
      <dsp:txXfrm>
        <a:off x="1942211" y="1975826"/>
        <a:ext cx="1437800" cy="1260316"/>
      </dsp:txXfrm>
    </dsp:sp>
    <dsp:sp modelId="{1481FDEF-AF67-485A-9EC0-719E8786F5BA}">
      <dsp:nvSpPr>
        <dsp:cNvPr id="0" name=""/>
        <dsp:cNvSpPr/>
      </dsp:nvSpPr>
      <dsp:spPr>
        <a:xfrm>
          <a:off x="3089202" y="1323350"/>
          <a:ext cx="271283" cy="27128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4611E-CDB5-48D3-811C-A72C5AEBCECB}">
      <dsp:nvSpPr>
        <dsp:cNvPr id="0" name=""/>
        <dsp:cNvSpPr/>
      </dsp:nvSpPr>
      <dsp:spPr>
        <a:xfrm rot="5400000">
          <a:off x="3842597" y="1005047"/>
          <a:ext cx="957098" cy="159259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65F4E-5C45-4266-B034-800D61F46A0A}">
      <dsp:nvSpPr>
        <dsp:cNvPr id="0" name=""/>
        <dsp:cNvSpPr/>
      </dsp:nvSpPr>
      <dsp:spPr>
        <a:xfrm>
          <a:off x="3683653" y="1554227"/>
          <a:ext cx="1437800" cy="126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+mj-lt"/>
            </a:rPr>
            <a:t>Los equipos de todas clases son de una importancia particular para el desempeño de las tareas u son los objetivos de las actividades del D.O.</a:t>
          </a:r>
          <a:endParaRPr lang="es-EC" sz="1100" kern="1200" dirty="0">
            <a:latin typeface="+mj-lt"/>
            <a:cs typeface="Open Sans Light" panose="020B0604020202020204" charset="0"/>
          </a:endParaRPr>
        </a:p>
      </dsp:txBody>
      <dsp:txXfrm>
        <a:off x="3683653" y="1554227"/>
        <a:ext cx="1437800" cy="1260316"/>
      </dsp:txXfrm>
    </dsp:sp>
    <dsp:sp modelId="{4DAC6D57-DD10-4AFB-B650-BE17EE9A403D}">
      <dsp:nvSpPr>
        <dsp:cNvPr id="0" name=""/>
        <dsp:cNvSpPr/>
      </dsp:nvSpPr>
      <dsp:spPr>
        <a:xfrm>
          <a:off x="4849351" y="887799"/>
          <a:ext cx="271283" cy="27128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ECA1A-FF86-4918-ADDE-EDA78DCEA9D6}">
      <dsp:nvSpPr>
        <dsp:cNvPr id="0" name=""/>
        <dsp:cNvSpPr/>
      </dsp:nvSpPr>
      <dsp:spPr>
        <a:xfrm rot="5400000">
          <a:off x="5602746" y="569497"/>
          <a:ext cx="957098" cy="159259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4450F-D9A6-4EBB-B8B2-F4F5C715A555}">
      <dsp:nvSpPr>
        <dsp:cNvPr id="0" name=""/>
        <dsp:cNvSpPr/>
      </dsp:nvSpPr>
      <dsp:spPr>
        <a:xfrm>
          <a:off x="5515577" y="931116"/>
          <a:ext cx="1437800" cy="126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s-EC" sz="1100" kern="1200" dirty="0">
            <a:latin typeface="+mj-lt"/>
            <a:cs typeface="Open Sans Light" panose="020B0604020202020204" charset="0"/>
          </a:endParaRPr>
        </a:p>
      </dsp:txBody>
      <dsp:txXfrm>
        <a:off x="5515577" y="931116"/>
        <a:ext cx="1437800" cy="1260316"/>
      </dsp:txXfrm>
    </dsp:sp>
    <dsp:sp modelId="{2061A06B-8B62-476A-835A-2DAB5760A54B}">
      <dsp:nvSpPr>
        <dsp:cNvPr id="0" name=""/>
        <dsp:cNvSpPr/>
      </dsp:nvSpPr>
      <dsp:spPr>
        <a:xfrm>
          <a:off x="6609499" y="452249"/>
          <a:ext cx="271283" cy="27128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ACAB0-43C5-4B82-AEC7-57430A3F7147}">
      <dsp:nvSpPr>
        <dsp:cNvPr id="0" name=""/>
        <dsp:cNvSpPr/>
      </dsp:nvSpPr>
      <dsp:spPr>
        <a:xfrm rot="5400000">
          <a:off x="7362894" y="133947"/>
          <a:ext cx="957098" cy="159259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EE913-F7C1-459B-85C0-6954E627999A}">
      <dsp:nvSpPr>
        <dsp:cNvPr id="0" name=""/>
        <dsp:cNvSpPr/>
      </dsp:nvSpPr>
      <dsp:spPr>
        <a:xfrm>
          <a:off x="5555900" y="1162815"/>
          <a:ext cx="1437800" cy="126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+mj-lt"/>
            </a:rPr>
            <a:t>Se concentra primordialmente en el aspecto humano y social de la organización y, al hacerlo, interviene también, en los aspectos tecnológicos y estructurales.</a:t>
          </a:r>
          <a:endParaRPr lang="es-EC" sz="1100" kern="1200" dirty="0">
            <a:latin typeface="+mj-lt"/>
            <a:cs typeface="Open Sans Light" panose="020B0604020202020204" charset="0"/>
          </a:endParaRPr>
        </a:p>
      </dsp:txBody>
      <dsp:txXfrm>
        <a:off x="5555900" y="1162815"/>
        <a:ext cx="1437800" cy="1260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14454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431352"/>
            <a:ext cx="247194" cy="265475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6" name="Google Shape;36;p5"/>
          <p:cNvSpPr/>
          <p:nvPr/>
        </p:nvSpPr>
        <p:spPr>
          <a:xfrm>
            <a:off x="247194" y="0"/>
            <a:ext cx="8896803" cy="54471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" name="Medio marco 1">
            <a:extLst>
              <a:ext uri="{FF2B5EF4-FFF2-40B4-BE49-F238E27FC236}">
                <a16:creationId xmlns:a16="http://schemas.microsoft.com/office/drawing/2014/main" id="{414C3BD0-DB8F-4C77-9A64-6335ABE3D328}"/>
              </a:ext>
            </a:extLst>
          </p:cNvPr>
          <p:cNvSpPr/>
          <p:nvPr userDrawn="1"/>
        </p:nvSpPr>
        <p:spPr>
          <a:xfrm rot="10800000">
            <a:off x="8386916" y="2684206"/>
            <a:ext cx="757082" cy="2459294"/>
          </a:xfrm>
          <a:prstGeom prst="halfFram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2" name="Google Shape;61;p7">
            <a:extLst>
              <a:ext uri="{FF2B5EF4-FFF2-40B4-BE49-F238E27FC236}">
                <a16:creationId xmlns:a16="http://schemas.microsoft.com/office/drawing/2014/main" id="{040E9E64-6032-47BF-B4A3-C86289A38348}"/>
              </a:ext>
            </a:extLst>
          </p:cNvPr>
          <p:cNvCxnSpPr/>
          <p:nvPr userDrawn="1"/>
        </p:nvCxnSpPr>
        <p:spPr>
          <a:xfrm>
            <a:off x="830973" y="60000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0" name="Google Shape;100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14454"/>
              </a:solidFill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2" name="Google Shape;102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3" name="Google Shape;103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9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412955"/>
            <a:ext cx="4218039" cy="4621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5" descr="marco.png"/>
          <p:cNvPicPr preferRelativeResize="0"/>
          <p:nvPr/>
        </p:nvPicPr>
        <p:blipFill rotWithShape="1">
          <a:blip r:embed="rId2">
            <a:alphaModFix/>
          </a:blip>
          <a:srcRect l="4485" t="7428" r="4915" b="8436"/>
          <a:stretch/>
        </p:blipFill>
        <p:spPr>
          <a:xfrm>
            <a:off x="25" y="0"/>
            <a:ext cx="914397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29411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marco.png"/>
          <p:cNvPicPr preferRelativeResize="0"/>
          <p:nvPr/>
        </p:nvPicPr>
        <p:blipFill rotWithShape="1">
          <a:blip r:embed="rId2">
            <a:alphaModFix/>
          </a:blip>
          <a:srcRect l="4485" t="7428" r="4915" b="8436"/>
          <a:stretch/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90912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" name="Google Shape;26;p5" descr="marco.png">
            <a:extLst>
              <a:ext uri="{FF2B5EF4-FFF2-40B4-BE49-F238E27FC236}">
                <a16:creationId xmlns:a16="http://schemas.microsoft.com/office/drawing/2014/main" id="{4954E2BD-3636-4E57-A610-F60779DC78B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485" t="7428" r="4915" b="8436"/>
          <a:stretch/>
        </p:blipFill>
        <p:spPr>
          <a:xfrm>
            <a:off x="25" y="0"/>
            <a:ext cx="914397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59266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89935"/>
            <a:ext cx="9144000" cy="366866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716608" y="-31890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59933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18FA-F8C1-4CB4-936F-6CA7BD3DF77E}" type="datetimeFigureOut">
              <a:rPr lang="es-EC" smtClean="0"/>
              <a:t>17/11/2021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5761-EA68-47D0-B348-8C2922E3ED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843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629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f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jf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pic>
        <p:nvPicPr>
          <p:cNvPr id="3074" name="Picture 2" descr="Generar experiencias a través de la pantalla | Opinión | 5Días">
            <a:extLst>
              <a:ext uri="{FF2B5EF4-FFF2-40B4-BE49-F238E27FC236}">
                <a16:creationId xmlns:a16="http://schemas.microsoft.com/office/drawing/2014/main" id="{2A6A1E4D-59DE-4F2D-BF5E-B10921DC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301084"/>
            <a:ext cx="8697951" cy="45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 Rectángulo">
            <a:extLst>
              <a:ext uri="{FF2B5EF4-FFF2-40B4-BE49-F238E27FC236}">
                <a16:creationId xmlns:a16="http://schemas.microsoft.com/office/drawing/2014/main" id="{4C8AEE10-9D82-45DA-842B-86C6A50B0B5C}"/>
              </a:ext>
            </a:extLst>
          </p:cNvPr>
          <p:cNvSpPr/>
          <p:nvPr/>
        </p:nvSpPr>
        <p:spPr>
          <a:xfrm>
            <a:off x="0" y="704342"/>
            <a:ext cx="9141413" cy="3900877"/>
          </a:xfrm>
          <a:prstGeom prst="rect">
            <a:avLst/>
          </a:prstGeom>
          <a:solidFill>
            <a:schemeClr val="accent4">
              <a:lumMod val="75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3 Imagen">
            <a:extLst>
              <a:ext uri="{FF2B5EF4-FFF2-40B4-BE49-F238E27FC236}">
                <a16:creationId xmlns:a16="http://schemas.microsoft.com/office/drawing/2014/main" id="{96EC84E6-410B-4948-BCC0-D6EDC77F97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4" y="849353"/>
            <a:ext cx="1316744" cy="1046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189B52-58C9-481D-9660-8853DE2453C8}"/>
              </a:ext>
            </a:extLst>
          </p:cNvPr>
          <p:cNvSpPr/>
          <p:nvPr/>
        </p:nvSpPr>
        <p:spPr>
          <a:xfrm>
            <a:off x="4967094" y="3440751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          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571431-29E0-47E0-AD36-16F14BC035F0}"/>
              </a:ext>
            </a:extLst>
          </p:cNvPr>
          <p:cNvSpPr txBox="1"/>
          <p:nvPr/>
        </p:nvSpPr>
        <p:spPr>
          <a:xfrm>
            <a:off x="2410094" y="3661181"/>
            <a:ext cx="4582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dley Hand ITC" panose="03070402050302030203" pitchFamily="66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Ing. Pablo Enrique Fierro López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0E83BB-5DD3-4E5E-BADF-278B56FD22D0}"/>
              </a:ext>
            </a:extLst>
          </p:cNvPr>
          <p:cNvSpPr txBox="1"/>
          <p:nvPr/>
        </p:nvSpPr>
        <p:spPr>
          <a:xfrm>
            <a:off x="1863556" y="1623295"/>
            <a:ext cx="56755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dley Hand ITC" panose="03070402050302030203" pitchFamily="66" charset="0"/>
                <a:ea typeface="Calibri" panose="020F0502020204030204" pitchFamily="34" charset="0"/>
                <a:cs typeface="Arial"/>
                <a:sym typeface="Arial"/>
              </a:rPr>
              <a:t>DESARROLLO ORGANIZACIONAL</a:t>
            </a:r>
            <a:endParaRPr kumimoji="0" lang="es-EC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adley Hand ITC" panose="03070402050302030203" pitchFamily="66" charset="0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89EF84-AA23-42E4-9514-CF48117386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C" smtClean="0"/>
              <a:pPr/>
              <a:t>2</a:t>
            </a:fld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53B5F2-A8C4-44DF-96BD-938B4F3953CB}"/>
              </a:ext>
            </a:extLst>
          </p:cNvPr>
          <p:cNvSpPr txBox="1"/>
          <p:nvPr/>
        </p:nvSpPr>
        <p:spPr>
          <a:xfrm>
            <a:off x="2179154" y="114468"/>
            <a:ext cx="4596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ORGANIZACIONAL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42932E-3F0F-4B51-A3E1-88119AA90795}"/>
              </a:ext>
            </a:extLst>
          </p:cNvPr>
          <p:cNvSpPr txBox="1"/>
          <p:nvPr/>
        </p:nvSpPr>
        <p:spPr>
          <a:xfrm>
            <a:off x="298149" y="730694"/>
            <a:ext cx="4596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fontAlgn="b"/>
            <a:r>
              <a:rPr lang="es-ES" dirty="0">
                <a:solidFill>
                  <a:srgbClr val="FF9900"/>
                </a:solidFill>
              </a:rPr>
              <a:t>1.3  Objetivos básicos del DO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4E23ECD7-0AF3-4FD0-B77B-CC103FC6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911" y="1936881"/>
            <a:ext cx="5388458" cy="702786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8D8461F1-BEED-43E7-BDBA-1B2035F1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714" y="2784345"/>
            <a:ext cx="5540651" cy="6569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DE8B4D5C-99C0-4EC4-945D-BF59C4468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912" y="4311002"/>
            <a:ext cx="5388458" cy="75182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946FA450-F4AC-493E-8E18-7E4ACB610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056" y="3517954"/>
            <a:ext cx="5359823" cy="714348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A11B44E-3236-4CC1-8D6D-D365E6A398F5}"/>
              </a:ext>
            </a:extLst>
          </p:cNvPr>
          <p:cNvSpPr/>
          <p:nvPr/>
        </p:nvSpPr>
        <p:spPr>
          <a:xfrm>
            <a:off x="2197865" y="2036972"/>
            <a:ext cx="5248014" cy="8002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b="1" dirty="0">
                <a:latin typeface="Comic Sans MS" panose="030F0702030302020204" pitchFamily="66" charset="0"/>
              </a:rPr>
              <a:t>a)</a:t>
            </a:r>
            <a:r>
              <a:rPr lang="es-ES" sz="1200" dirty="0">
                <a:latin typeface="Arial" charset="0"/>
              </a:rPr>
              <a:t> </a:t>
            </a:r>
            <a:r>
              <a:rPr lang="es-ES" sz="1100" dirty="0">
                <a:latin typeface="+mj-lt"/>
              </a:rPr>
              <a:t>Obtener o generar informaciones objetivas y subjetivas, válidas y pertinentes, sobre las realidades organizacionales, y asegurar la retroinformación de esas informaciones a los participantes del sistema-cliente.</a:t>
            </a:r>
          </a:p>
          <a:p>
            <a:endParaRPr lang="es-EC" sz="1200" dirty="0">
              <a:latin typeface="Comic Sans MS" panose="030F0702030302020204" pitchFamily="66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9DBBA4C-35D8-4669-83BE-A6B7AD6FEE92}"/>
              </a:ext>
            </a:extLst>
          </p:cNvPr>
          <p:cNvSpPr/>
          <p:nvPr/>
        </p:nvSpPr>
        <p:spPr>
          <a:xfrm>
            <a:off x="2222455" y="2858530"/>
            <a:ext cx="540085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b="1" dirty="0">
                <a:latin typeface="Comic Sans MS" panose="030F0702030302020204" pitchFamily="66" charset="0"/>
              </a:rPr>
              <a:t>b)</a:t>
            </a:r>
            <a:r>
              <a:rPr lang="es-ES" sz="1200" dirty="0">
                <a:latin typeface="Arial" charset="0"/>
              </a:rPr>
              <a:t> Crear un clima de receptividad para reconocer las realidades organizacionales, y de abertura para diagnosticar y solucionar problemas.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E52ADB-BAC1-4B6C-8A8A-C755341BB695}"/>
              </a:ext>
            </a:extLst>
          </p:cNvPr>
          <p:cNvSpPr/>
          <p:nvPr/>
        </p:nvSpPr>
        <p:spPr>
          <a:xfrm>
            <a:off x="1768465" y="3585971"/>
            <a:ext cx="500753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lvl="1"/>
            <a:r>
              <a:rPr lang="es-MX" sz="1200" b="1" dirty="0">
                <a:latin typeface="Comic Sans MS" panose="030F0702030302020204" pitchFamily="66" charset="0"/>
              </a:rPr>
              <a:t>c)</a:t>
            </a:r>
            <a:r>
              <a:rPr lang="es-ES" sz="1200" dirty="0">
                <a:latin typeface="Arial" charset="0"/>
              </a:rPr>
              <a:t> Establecer un clima de confianza, respecto a que no haya manipulación entre jefes, colegas y subordinados.</a:t>
            </a:r>
          </a:p>
          <a:p>
            <a:endParaRPr lang="es-EC" sz="1200" dirty="0">
              <a:latin typeface="Comic Sans MS" panose="030F0702030302020204" pitchFamily="66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CC0C419-0295-4116-8D0D-B77C92AF60AD}"/>
              </a:ext>
            </a:extLst>
          </p:cNvPr>
          <p:cNvSpPr/>
          <p:nvPr/>
        </p:nvSpPr>
        <p:spPr>
          <a:xfrm>
            <a:off x="2228272" y="4428841"/>
            <a:ext cx="500753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b="1" dirty="0">
                <a:latin typeface="Comic Sans MS" panose="030F0702030302020204" pitchFamily="66" charset="0"/>
              </a:rPr>
              <a:t>d)</a:t>
            </a:r>
            <a:r>
              <a:rPr lang="es-ES" sz="1200" dirty="0">
                <a:latin typeface="Arial" charset="0"/>
              </a:rPr>
              <a:t> Desarrollar las potencialidades de los individuos, en las áreas de las tres competencias: técnica, administrativa e interpersonal.</a:t>
            </a:r>
            <a:endParaRPr lang="es-EC" sz="1200" dirty="0">
              <a:latin typeface="Comic Sans MS" panose="030F0702030302020204" pitchFamily="66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065F2AE-BC93-4958-B267-1007B35E7619}"/>
              </a:ext>
            </a:extLst>
          </p:cNvPr>
          <p:cNvSpPr txBox="1"/>
          <p:nvPr/>
        </p:nvSpPr>
        <p:spPr>
          <a:xfrm>
            <a:off x="1004436" y="1013455"/>
            <a:ext cx="7781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/>
            <a:r>
              <a:rPr lang="es-ES" b="1" dirty="0">
                <a:latin typeface="Bradley Hand ITC" panose="03070402050302030203" pitchFamily="66" charset="0"/>
              </a:rPr>
              <a:t>Aunque cualquier esfuerzo del DO. deba surgir de objetivos específicos, procedentes de un diagnóstico sobre la situación que se desee modificar, existen objetivos mas generales. </a:t>
            </a:r>
          </a:p>
        </p:txBody>
      </p:sp>
      <p:grpSp>
        <p:nvGrpSpPr>
          <p:cNvPr id="26" name="Google Shape;162;p18">
            <a:extLst>
              <a:ext uri="{FF2B5EF4-FFF2-40B4-BE49-F238E27FC236}">
                <a16:creationId xmlns:a16="http://schemas.microsoft.com/office/drawing/2014/main" id="{277A920C-58CC-4DDF-8BA7-D76CC6FCB090}"/>
              </a:ext>
            </a:extLst>
          </p:cNvPr>
          <p:cNvGrpSpPr/>
          <p:nvPr/>
        </p:nvGrpSpPr>
        <p:grpSpPr>
          <a:xfrm>
            <a:off x="387601" y="67350"/>
            <a:ext cx="366459" cy="366437"/>
            <a:chOff x="1923675" y="1633650"/>
            <a:chExt cx="436000" cy="435975"/>
          </a:xfrm>
        </p:grpSpPr>
        <p:sp>
          <p:nvSpPr>
            <p:cNvPr id="27" name="Google Shape;163;p18">
              <a:extLst>
                <a:ext uri="{FF2B5EF4-FFF2-40B4-BE49-F238E27FC236}">
                  <a16:creationId xmlns:a16="http://schemas.microsoft.com/office/drawing/2014/main" id="{A4496459-5E86-4B77-9BE6-2CF2DFE3AE9F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64;p18">
              <a:extLst>
                <a:ext uri="{FF2B5EF4-FFF2-40B4-BE49-F238E27FC236}">
                  <a16:creationId xmlns:a16="http://schemas.microsoft.com/office/drawing/2014/main" id="{484F62AF-1827-4D1D-87F6-5922FDD4713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65;p18">
              <a:extLst>
                <a:ext uri="{FF2B5EF4-FFF2-40B4-BE49-F238E27FC236}">
                  <a16:creationId xmlns:a16="http://schemas.microsoft.com/office/drawing/2014/main" id="{32718778-B22C-44C2-A258-2C865E7C914B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66;p18">
              <a:extLst>
                <a:ext uri="{FF2B5EF4-FFF2-40B4-BE49-F238E27FC236}">
                  <a16:creationId xmlns:a16="http://schemas.microsoft.com/office/drawing/2014/main" id="{16CA2C00-4F42-4555-85F4-A564B76D0E8F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67;p18">
              <a:extLst>
                <a:ext uri="{FF2B5EF4-FFF2-40B4-BE49-F238E27FC236}">
                  <a16:creationId xmlns:a16="http://schemas.microsoft.com/office/drawing/2014/main" id="{E8E5CABF-A3CB-4D06-A8AB-3743F79DCB3B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68;p18">
              <a:extLst>
                <a:ext uri="{FF2B5EF4-FFF2-40B4-BE49-F238E27FC236}">
                  <a16:creationId xmlns:a16="http://schemas.microsoft.com/office/drawing/2014/main" id="{7C8B240D-2B7E-4A38-86D7-B26CFD39F340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000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5E5B4D6-7157-439E-803C-36EF2FD110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C" smtClean="0"/>
              <a:pPr/>
              <a:t>3</a:t>
            </a:fld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219C8F-581A-4B50-83CB-BFBB2AD32E30}"/>
              </a:ext>
            </a:extLst>
          </p:cNvPr>
          <p:cNvSpPr txBox="1"/>
          <p:nvPr/>
        </p:nvSpPr>
        <p:spPr>
          <a:xfrm>
            <a:off x="2745684" y="134347"/>
            <a:ext cx="4596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solidFill>
                  <a:schemeClr val="bg1"/>
                </a:solidFill>
              </a:rPr>
              <a:t>DESARROLLO ORGANIZACIONAL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062DB2-D0C6-4318-8BCD-52E7C2A177A8}"/>
              </a:ext>
            </a:extLst>
          </p:cNvPr>
          <p:cNvSpPr txBox="1"/>
          <p:nvPr/>
        </p:nvSpPr>
        <p:spPr>
          <a:xfrm>
            <a:off x="298149" y="661121"/>
            <a:ext cx="4596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fontAlgn="b"/>
            <a:r>
              <a:rPr lang="es-ES" sz="1600" dirty="0">
                <a:solidFill>
                  <a:srgbClr val="FF9900"/>
                </a:solidFill>
              </a:rPr>
              <a:t>Objetivos básicos del DO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D9FD8D7-6258-4251-B70D-876BC3107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070177"/>
              </p:ext>
            </p:extLst>
          </p:nvPr>
        </p:nvGraphicFramePr>
        <p:xfrm>
          <a:off x="815836" y="1126340"/>
          <a:ext cx="6526696" cy="412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Elipse 33">
            <a:extLst>
              <a:ext uri="{FF2B5EF4-FFF2-40B4-BE49-F238E27FC236}">
                <a16:creationId xmlns:a16="http://schemas.microsoft.com/office/drawing/2014/main" id="{528A35D0-0C9A-4118-BBE4-D1B1D3E6BE85}"/>
              </a:ext>
            </a:extLst>
          </p:cNvPr>
          <p:cNvSpPr/>
          <p:nvPr/>
        </p:nvSpPr>
        <p:spPr>
          <a:xfrm>
            <a:off x="7496696" y="95864"/>
            <a:ext cx="1823620" cy="1544328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effectLst>
            <a:glow>
              <a:schemeClr val="accent1"/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C" dirty="0"/>
          </a:p>
        </p:txBody>
      </p:sp>
      <p:grpSp>
        <p:nvGrpSpPr>
          <p:cNvPr id="35" name="Google Shape;229;p21">
            <a:extLst>
              <a:ext uri="{FF2B5EF4-FFF2-40B4-BE49-F238E27FC236}">
                <a16:creationId xmlns:a16="http://schemas.microsoft.com/office/drawing/2014/main" id="{A2C011F3-76EA-45C4-8584-40858D708801}"/>
              </a:ext>
            </a:extLst>
          </p:cNvPr>
          <p:cNvGrpSpPr/>
          <p:nvPr/>
        </p:nvGrpSpPr>
        <p:grpSpPr>
          <a:xfrm>
            <a:off x="7287866" y="1230650"/>
            <a:ext cx="906350" cy="799501"/>
            <a:chOff x="6680825" y="2549350"/>
            <a:chExt cx="1539600" cy="1539600"/>
          </a:xfrm>
          <a:solidFill>
            <a:schemeClr val="accent1">
              <a:lumMod val="75000"/>
            </a:schemeClr>
          </a:solidFill>
        </p:grpSpPr>
        <p:sp>
          <p:nvSpPr>
            <p:cNvPr id="44" name="Google Shape;230;p21">
              <a:extLst>
                <a:ext uri="{FF2B5EF4-FFF2-40B4-BE49-F238E27FC236}">
                  <a16:creationId xmlns:a16="http://schemas.microsoft.com/office/drawing/2014/main" id="{BA28EF6B-CC81-4CDE-A4C1-E92A723D25A8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231;p21">
              <a:extLst>
                <a:ext uri="{FF2B5EF4-FFF2-40B4-BE49-F238E27FC236}">
                  <a16:creationId xmlns:a16="http://schemas.microsoft.com/office/drawing/2014/main" id="{268A59D1-CA56-42BC-8E91-37795187ED56}"/>
                </a:ext>
              </a:extLst>
            </p:cNvPr>
            <p:cNvSpPr/>
            <p:nvPr/>
          </p:nvSpPr>
          <p:spPr>
            <a:xfrm>
              <a:off x="6894850" y="2763374"/>
              <a:ext cx="1111199" cy="1111201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232;p21">
              <a:extLst>
                <a:ext uri="{FF2B5EF4-FFF2-40B4-BE49-F238E27FC236}">
                  <a16:creationId xmlns:a16="http://schemas.microsoft.com/office/drawing/2014/main" id="{04FAE015-1FF1-4C72-AD68-8D4947439E99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" name="Google Shape;671;p40">
            <a:extLst>
              <a:ext uri="{FF2B5EF4-FFF2-40B4-BE49-F238E27FC236}">
                <a16:creationId xmlns:a16="http://schemas.microsoft.com/office/drawing/2014/main" id="{02A9B113-74C2-4C40-AF17-63C1DDD4B25E}"/>
              </a:ext>
            </a:extLst>
          </p:cNvPr>
          <p:cNvGrpSpPr/>
          <p:nvPr/>
        </p:nvGrpSpPr>
        <p:grpSpPr>
          <a:xfrm>
            <a:off x="7590944" y="1497050"/>
            <a:ext cx="299987" cy="266518"/>
            <a:chOff x="5292575" y="3681900"/>
            <a:chExt cx="420150" cy="373275"/>
          </a:xfrm>
        </p:grpSpPr>
        <p:sp>
          <p:nvSpPr>
            <p:cNvPr id="37" name="Google Shape;672;p40">
              <a:extLst>
                <a:ext uri="{FF2B5EF4-FFF2-40B4-BE49-F238E27FC236}">
                  <a16:creationId xmlns:a16="http://schemas.microsoft.com/office/drawing/2014/main" id="{AE64454E-C627-4FF1-BF0D-E25025E6D7D3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3;p40">
              <a:extLst>
                <a:ext uri="{FF2B5EF4-FFF2-40B4-BE49-F238E27FC236}">
                  <a16:creationId xmlns:a16="http://schemas.microsoft.com/office/drawing/2014/main" id="{92CD08DA-AF58-461C-8202-17DDB18FB071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4;p40">
              <a:extLst>
                <a:ext uri="{FF2B5EF4-FFF2-40B4-BE49-F238E27FC236}">
                  <a16:creationId xmlns:a16="http://schemas.microsoft.com/office/drawing/2014/main" id="{F8CA1563-3813-4EDB-AAE3-8FCF05E649A5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5;p40">
              <a:extLst>
                <a:ext uri="{FF2B5EF4-FFF2-40B4-BE49-F238E27FC236}">
                  <a16:creationId xmlns:a16="http://schemas.microsoft.com/office/drawing/2014/main" id="{CBEC8BCF-D961-4248-A08B-F3DF7CA57497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6;p40">
              <a:extLst>
                <a:ext uri="{FF2B5EF4-FFF2-40B4-BE49-F238E27FC236}">
                  <a16:creationId xmlns:a16="http://schemas.microsoft.com/office/drawing/2014/main" id="{F8C5B37B-5C3A-4A8A-8ADD-F9247F47F4E9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77;p40">
              <a:extLst>
                <a:ext uri="{FF2B5EF4-FFF2-40B4-BE49-F238E27FC236}">
                  <a16:creationId xmlns:a16="http://schemas.microsoft.com/office/drawing/2014/main" id="{DAA044CA-2D56-4132-9985-6323E95D20E5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8;p40">
              <a:extLst>
                <a:ext uri="{FF2B5EF4-FFF2-40B4-BE49-F238E27FC236}">
                  <a16:creationId xmlns:a16="http://schemas.microsoft.com/office/drawing/2014/main" id="{F988A7C0-EF85-418F-8EC4-AC612A575E00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62;p18">
            <a:extLst>
              <a:ext uri="{FF2B5EF4-FFF2-40B4-BE49-F238E27FC236}">
                <a16:creationId xmlns:a16="http://schemas.microsoft.com/office/drawing/2014/main" id="{D39A3254-EC5C-4D6E-A4A9-DE63B2E4C3F6}"/>
              </a:ext>
            </a:extLst>
          </p:cNvPr>
          <p:cNvGrpSpPr/>
          <p:nvPr/>
        </p:nvGrpSpPr>
        <p:grpSpPr>
          <a:xfrm>
            <a:off x="387601" y="67350"/>
            <a:ext cx="366459" cy="366437"/>
            <a:chOff x="1923675" y="1633650"/>
            <a:chExt cx="436000" cy="435975"/>
          </a:xfrm>
        </p:grpSpPr>
        <p:sp>
          <p:nvSpPr>
            <p:cNvPr id="48" name="Google Shape;163;p18">
              <a:extLst>
                <a:ext uri="{FF2B5EF4-FFF2-40B4-BE49-F238E27FC236}">
                  <a16:creationId xmlns:a16="http://schemas.microsoft.com/office/drawing/2014/main" id="{D2EB8EBC-458C-4C1C-A81B-6A6270C3BEA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64;p18">
              <a:extLst>
                <a:ext uri="{FF2B5EF4-FFF2-40B4-BE49-F238E27FC236}">
                  <a16:creationId xmlns:a16="http://schemas.microsoft.com/office/drawing/2014/main" id="{3E3D55D5-B4E8-4445-90A7-3F47CC95B47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65;p18">
              <a:extLst>
                <a:ext uri="{FF2B5EF4-FFF2-40B4-BE49-F238E27FC236}">
                  <a16:creationId xmlns:a16="http://schemas.microsoft.com/office/drawing/2014/main" id="{86B4CB02-A18C-45CC-8654-2CEDEE8C9B5F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66;p18">
              <a:extLst>
                <a:ext uri="{FF2B5EF4-FFF2-40B4-BE49-F238E27FC236}">
                  <a16:creationId xmlns:a16="http://schemas.microsoft.com/office/drawing/2014/main" id="{BE95EA07-B745-47D0-8F51-34B869A787C4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67;p18">
              <a:extLst>
                <a:ext uri="{FF2B5EF4-FFF2-40B4-BE49-F238E27FC236}">
                  <a16:creationId xmlns:a16="http://schemas.microsoft.com/office/drawing/2014/main" id="{A3F0A838-E03D-4B29-ACCF-A06AF23DDA92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68;p18">
              <a:extLst>
                <a:ext uri="{FF2B5EF4-FFF2-40B4-BE49-F238E27FC236}">
                  <a16:creationId xmlns:a16="http://schemas.microsoft.com/office/drawing/2014/main" id="{2833EC93-2FD7-4BEE-B152-B3CDE071AD0F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346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DB561F-8165-4A25-8627-265F7A8BA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C" smtClean="0"/>
              <a:pPr/>
              <a:t>4</a:t>
            </a:fld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AEDB83-556C-4008-91F5-030B51BCFDB8}"/>
              </a:ext>
            </a:extLst>
          </p:cNvPr>
          <p:cNvSpPr txBox="1"/>
          <p:nvPr/>
        </p:nvSpPr>
        <p:spPr>
          <a:xfrm>
            <a:off x="2785441" y="124408"/>
            <a:ext cx="4596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PORQUE SURGIO EL DO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E2785A0-288B-4511-B6F7-A28ADDC6C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465067"/>
              </p:ext>
            </p:extLst>
          </p:nvPr>
        </p:nvGraphicFramePr>
        <p:xfrm>
          <a:off x="-357809" y="311587"/>
          <a:ext cx="4596848" cy="139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3369550-5EBB-439D-85A8-7FACCE97F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89768"/>
              </p:ext>
            </p:extLst>
          </p:nvPr>
        </p:nvGraphicFramePr>
        <p:xfrm>
          <a:off x="916885" y="1348692"/>
          <a:ext cx="4596848" cy="139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48CD876-0484-479D-9A88-CD1DDF3B1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858475"/>
              </p:ext>
            </p:extLst>
          </p:nvPr>
        </p:nvGraphicFramePr>
        <p:xfrm>
          <a:off x="2631318" y="2468434"/>
          <a:ext cx="4596848" cy="121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B308DA2-068A-4DC9-993B-3D4908282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878312"/>
              </p:ext>
            </p:extLst>
          </p:nvPr>
        </p:nvGraphicFramePr>
        <p:xfrm>
          <a:off x="4199216" y="3323386"/>
          <a:ext cx="4977020" cy="139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3011B440-B804-45B6-8991-8553C54D0974}"/>
              </a:ext>
            </a:extLst>
          </p:cNvPr>
          <p:cNvSpPr/>
          <p:nvPr/>
        </p:nvSpPr>
        <p:spPr>
          <a:xfrm>
            <a:off x="7369058" y="162944"/>
            <a:ext cx="1831094" cy="1730591"/>
          </a:xfrm>
          <a:prstGeom prst="ellipse">
            <a:avLst/>
          </a:prstGeom>
          <a:blipFill dpi="0" rotWithShape="1">
            <a:blip r:embed="rId22"/>
            <a:srcRect/>
            <a:stretch>
              <a:fillRect/>
            </a:stretch>
          </a:blipFill>
          <a:effectLst>
            <a:glow>
              <a:schemeClr val="accent1"/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C" dirty="0"/>
          </a:p>
        </p:txBody>
      </p:sp>
      <p:grpSp>
        <p:nvGrpSpPr>
          <p:cNvPr id="10" name="Google Shape;229;p21">
            <a:extLst>
              <a:ext uri="{FF2B5EF4-FFF2-40B4-BE49-F238E27FC236}">
                <a16:creationId xmlns:a16="http://schemas.microsoft.com/office/drawing/2014/main" id="{44E64448-225C-4E6C-87D1-2EF72C37A09E}"/>
              </a:ext>
            </a:extLst>
          </p:cNvPr>
          <p:cNvGrpSpPr/>
          <p:nvPr/>
        </p:nvGrpSpPr>
        <p:grpSpPr>
          <a:xfrm>
            <a:off x="7119489" y="1462107"/>
            <a:ext cx="781775" cy="670236"/>
            <a:chOff x="6680825" y="2549350"/>
            <a:chExt cx="1539600" cy="1539600"/>
          </a:xfrm>
          <a:solidFill>
            <a:schemeClr val="accent1">
              <a:lumMod val="75000"/>
            </a:schemeClr>
          </a:solidFill>
        </p:grpSpPr>
        <p:sp>
          <p:nvSpPr>
            <p:cNvPr id="11" name="Google Shape;230;p21">
              <a:extLst>
                <a:ext uri="{FF2B5EF4-FFF2-40B4-BE49-F238E27FC236}">
                  <a16:creationId xmlns:a16="http://schemas.microsoft.com/office/drawing/2014/main" id="{A26969FB-4B67-431D-8991-85FBD9D420D6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31;p21">
              <a:extLst>
                <a:ext uri="{FF2B5EF4-FFF2-40B4-BE49-F238E27FC236}">
                  <a16:creationId xmlns:a16="http://schemas.microsoft.com/office/drawing/2014/main" id="{418164E2-68C4-477C-9B51-B5165A3A6272}"/>
                </a:ext>
              </a:extLst>
            </p:cNvPr>
            <p:cNvSpPr/>
            <p:nvPr/>
          </p:nvSpPr>
          <p:spPr>
            <a:xfrm>
              <a:off x="6894850" y="2763373"/>
              <a:ext cx="1111198" cy="1111202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32;p21">
              <a:extLst>
                <a:ext uri="{FF2B5EF4-FFF2-40B4-BE49-F238E27FC236}">
                  <a16:creationId xmlns:a16="http://schemas.microsoft.com/office/drawing/2014/main" id="{2D9AA0F3-737E-4A8B-BDAD-D104CE580985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" name="Google Shape;671;p40">
            <a:extLst>
              <a:ext uri="{FF2B5EF4-FFF2-40B4-BE49-F238E27FC236}">
                <a16:creationId xmlns:a16="http://schemas.microsoft.com/office/drawing/2014/main" id="{02A9B113-74C2-4C40-AF17-63C1DDD4B25E}"/>
              </a:ext>
            </a:extLst>
          </p:cNvPr>
          <p:cNvGrpSpPr/>
          <p:nvPr/>
        </p:nvGrpSpPr>
        <p:grpSpPr>
          <a:xfrm>
            <a:off x="7351672" y="1702665"/>
            <a:ext cx="299987" cy="266518"/>
            <a:chOff x="5292575" y="3681900"/>
            <a:chExt cx="420150" cy="373275"/>
          </a:xfrm>
        </p:grpSpPr>
        <p:sp>
          <p:nvSpPr>
            <p:cNvPr id="15" name="Google Shape;672;p40">
              <a:extLst>
                <a:ext uri="{FF2B5EF4-FFF2-40B4-BE49-F238E27FC236}">
                  <a16:creationId xmlns:a16="http://schemas.microsoft.com/office/drawing/2014/main" id="{AE64454E-C627-4FF1-BF0D-E25025E6D7D3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3;p40">
              <a:extLst>
                <a:ext uri="{FF2B5EF4-FFF2-40B4-BE49-F238E27FC236}">
                  <a16:creationId xmlns:a16="http://schemas.microsoft.com/office/drawing/2014/main" id="{92CD08DA-AF58-461C-8202-17DDB18FB071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4;p40">
              <a:extLst>
                <a:ext uri="{FF2B5EF4-FFF2-40B4-BE49-F238E27FC236}">
                  <a16:creationId xmlns:a16="http://schemas.microsoft.com/office/drawing/2014/main" id="{F8CA1563-3813-4EDB-AAE3-8FCF05E649A5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75;p40">
              <a:extLst>
                <a:ext uri="{FF2B5EF4-FFF2-40B4-BE49-F238E27FC236}">
                  <a16:creationId xmlns:a16="http://schemas.microsoft.com/office/drawing/2014/main" id="{CBEC8BCF-D961-4248-A08B-F3DF7CA57497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76;p40">
              <a:extLst>
                <a:ext uri="{FF2B5EF4-FFF2-40B4-BE49-F238E27FC236}">
                  <a16:creationId xmlns:a16="http://schemas.microsoft.com/office/drawing/2014/main" id="{F8C5B37B-5C3A-4A8A-8ADD-F9247F47F4E9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7;p40">
              <a:extLst>
                <a:ext uri="{FF2B5EF4-FFF2-40B4-BE49-F238E27FC236}">
                  <a16:creationId xmlns:a16="http://schemas.microsoft.com/office/drawing/2014/main" id="{DAA044CA-2D56-4132-9985-6323E95D20E5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78;p40">
              <a:extLst>
                <a:ext uri="{FF2B5EF4-FFF2-40B4-BE49-F238E27FC236}">
                  <a16:creationId xmlns:a16="http://schemas.microsoft.com/office/drawing/2014/main" id="{F988A7C0-EF85-418F-8EC4-AC612A575E00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62;p18">
            <a:extLst>
              <a:ext uri="{FF2B5EF4-FFF2-40B4-BE49-F238E27FC236}">
                <a16:creationId xmlns:a16="http://schemas.microsoft.com/office/drawing/2014/main" id="{E3BD0B17-4E80-4233-A58A-EB20B8B41CA3}"/>
              </a:ext>
            </a:extLst>
          </p:cNvPr>
          <p:cNvGrpSpPr/>
          <p:nvPr/>
        </p:nvGrpSpPr>
        <p:grpSpPr>
          <a:xfrm>
            <a:off x="387601" y="67350"/>
            <a:ext cx="366459" cy="366437"/>
            <a:chOff x="1923675" y="1633650"/>
            <a:chExt cx="436000" cy="435975"/>
          </a:xfrm>
        </p:grpSpPr>
        <p:sp>
          <p:nvSpPr>
            <p:cNvPr id="23" name="Google Shape;163;p18">
              <a:extLst>
                <a:ext uri="{FF2B5EF4-FFF2-40B4-BE49-F238E27FC236}">
                  <a16:creationId xmlns:a16="http://schemas.microsoft.com/office/drawing/2014/main" id="{C48B7A55-DF9E-4E86-8AE5-21935F21ACAE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64;p18">
              <a:extLst>
                <a:ext uri="{FF2B5EF4-FFF2-40B4-BE49-F238E27FC236}">
                  <a16:creationId xmlns:a16="http://schemas.microsoft.com/office/drawing/2014/main" id="{6B050EFE-0AC7-4E24-A253-50831993FD4A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65;p18">
              <a:extLst>
                <a:ext uri="{FF2B5EF4-FFF2-40B4-BE49-F238E27FC236}">
                  <a16:creationId xmlns:a16="http://schemas.microsoft.com/office/drawing/2014/main" id="{9B3599BE-D977-4483-89E1-8A3ECD8782DD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66;p18">
              <a:extLst>
                <a:ext uri="{FF2B5EF4-FFF2-40B4-BE49-F238E27FC236}">
                  <a16:creationId xmlns:a16="http://schemas.microsoft.com/office/drawing/2014/main" id="{C2357AC5-BA72-4789-8ED2-466EFEC2DB50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67;p18">
              <a:extLst>
                <a:ext uri="{FF2B5EF4-FFF2-40B4-BE49-F238E27FC236}">
                  <a16:creationId xmlns:a16="http://schemas.microsoft.com/office/drawing/2014/main" id="{81217B58-6A89-4789-BC37-8E408CB172BF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68;p18">
              <a:extLst>
                <a:ext uri="{FF2B5EF4-FFF2-40B4-BE49-F238E27FC236}">
                  <a16:creationId xmlns:a16="http://schemas.microsoft.com/office/drawing/2014/main" id="{BBFA029B-BC10-4A33-BF22-F30A25EA4D6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734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D30A83D-9E36-45BD-B05A-63D55F8544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C" smtClean="0"/>
              <a:pPr/>
              <a:t>5</a:t>
            </a:fld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96D303-9E74-4D72-BD30-CB29B4ABF3A7}"/>
              </a:ext>
            </a:extLst>
          </p:cNvPr>
          <p:cNvSpPr txBox="1"/>
          <p:nvPr/>
        </p:nvSpPr>
        <p:spPr>
          <a:xfrm>
            <a:off x="2735745" y="101249"/>
            <a:ext cx="4596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PORQUE SURGIO EL DO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32CAC44-93C0-4D20-847D-DED9A49AD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00212"/>
              </p:ext>
            </p:extLst>
          </p:nvPr>
        </p:nvGraphicFramePr>
        <p:xfrm>
          <a:off x="228597" y="841793"/>
          <a:ext cx="4596848" cy="172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65D6208-4E00-4BCF-83A4-FCB5BC8ED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161773"/>
              </p:ext>
            </p:extLst>
          </p:nvPr>
        </p:nvGraphicFramePr>
        <p:xfrm>
          <a:off x="2964342" y="2175152"/>
          <a:ext cx="4596848" cy="1722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ángulo: una sola esquina redondeada 6">
            <a:extLst>
              <a:ext uri="{FF2B5EF4-FFF2-40B4-BE49-F238E27FC236}">
                <a16:creationId xmlns:a16="http://schemas.microsoft.com/office/drawing/2014/main" id="{EBCCD462-E296-4234-AC2C-B534F3C08F2A}"/>
              </a:ext>
            </a:extLst>
          </p:cNvPr>
          <p:cNvSpPr/>
          <p:nvPr/>
        </p:nvSpPr>
        <p:spPr>
          <a:xfrm>
            <a:off x="7561189" y="590400"/>
            <a:ext cx="1232455" cy="4229000"/>
          </a:xfrm>
          <a:prstGeom prst="round1Rect">
            <a:avLst/>
          </a:prstGeom>
          <a:blipFill>
            <a:blip r:embed="rId12">
              <a:alphaModFix amt="38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8" name="Google Shape;162;p18">
            <a:extLst>
              <a:ext uri="{FF2B5EF4-FFF2-40B4-BE49-F238E27FC236}">
                <a16:creationId xmlns:a16="http://schemas.microsoft.com/office/drawing/2014/main" id="{FA39454C-93E8-4486-BC4B-D3EBDB784854}"/>
              </a:ext>
            </a:extLst>
          </p:cNvPr>
          <p:cNvGrpSpPr/>
          <p:nvPr/>
        </p:nvGrpSpPr>
        <p:grpSpPr>
          <a:xfrm>
            <a:off x="387601" y="67350"/>
            <a:ext cx="366459" cy="366437"/>
            <a:chOff x="1923675" y="1633650"/>
            <a:chExt cx="436000" cy="435975"/>
          </a:xfrm>
        </p:grpSpPr>
        <p:sp>
          <p:nvSpPr>
            <p:cNvPr id="9" name="Google Shape;163;p18">
              <a:extLst>
                <a:ext uri="{FF2B5EF4-FFF2-40B4-BE49-F238E27FC236}">
                  <a16:creationId xmlns:a16="http://schemas.microsoft.com/office/drawing/2014/main" id="{A8C3B33E-90F9-4C9B-B29F-C936C874BAC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64;p18">
              <a:extLst>
                <a:ext uri="{FF2B5EF4-FFF2-40B4-BE49-F238E27FC236}">
                  <a16:creationId xmlns:a16="http://schemas.microsoft.com/office/drawing/2014/main" id="{1440DB1B-0D0E-4A6E-9179-FAFE2B154CB4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65;p18">
              <a:extLst>
                <a:ext uri="{FF2B5EF4-FFF2-40B4-BE49-F238E27FC236}">
                  <a16:creationId xmlns:a16="http://schemas.microsoft.com/office/drawing/2014/main" id="{A2834990-778C-4712-AC63-5AA2A4E193A6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66;p18">
              <a:extLst>
                <a:ext uri="{FF2B5EF4-FFF2-40B4-BE49-F238E27FC236}">
                  <a16:creationId xmlns:a16="http://schemas.microsoft.com/office/drawing/2014/main" id="{3BD0233B-626F-4521-90F2-1A1EA9E4682A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67;p18">
              <a:extLst>
                <a:ext uri="{FF2B5EF4-FFF2-40B4-BE49-F238E27FC236}">
                  <a16:creationId xmlns:a16="http://schemas.microsoft.com/office/drawing/2014/main" id="{C3456E7D-FAEA-458E-864A-94569463BC1B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68;p18">
              <a:extLst>
                <a:ext uri="{FF2B5EF4-FFF2-40B4-BE49-F238E27FC236}">
                  <a16:creationId xmlns:a16="http://schemas.microsoft.com/office/drawing/2014/main" id="{722C3EA7-65CB-4079-BFAE-CF2518E01E20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081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CA4818-6CD6-4DCA-95C3-6A511988CB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C" smtClean="0"/>
              <a:pPr/>
              <a:t>6</a:t>
            </a:fld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79F57D-7F14-4DD4-B429-8C5DE981E973}"/>
              </a:ext>
            </a:extLst>
          </p:cNvPr>
          <p:cNvSpPr txBox="1"/>
          <p:nvPr/>
        </p:nvSpPr>
        <p:spPr>
          <a:xfrm>
            <a:off x="2238788" y="134346"/>
            <a:ext cx="5235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solidFill>
                  <a:schemeClr val="bg1"/>
                </a:solidFill>
              </a:rPr>
              <a:t>PRINCIPALES CARACTERISTICAS DEL DO</a:t>
            </a:r>
          </a:p>
        </p:txBody>
      </p:sp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id="{6D3B41EE-BCE9-42B0-91CB-6D7AC3F90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726931"/>
              </p:ext>
            </p:extLst>
          </p:nvPr>
        </p:nvGraphicFramePr>
        <p:xfrm>
          <a:off x="259351" y="503678"/>
          <a:ext cx="8625299" cy="440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21035DB0-FE9A-4E09-A556-93CFA4A98F9A}"/>
              </a:ext>
            </a:extLst>
          </p:cNvPr>
          <p:cNvSpPr/>
          <p:nvPr/>
        </p:nvSpPr>
        <p:spPr>
          <a:xfrm>
            <a:off x="3660190" y="3071192"/>
            <a:ext cx="1823620" cy="1672241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effectLst>
            <a:glow>
              <a:schemeClr val="accent1"/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7" name="Google Shape;162;p18">
            <a:extLst>
              <a:ext uri="{FF2B5EF4-FFF2-40B4-BE49-F238E27FC236}">
                <a16:creationId xmlns:a16="http://schemas.microsoft.com/office/drawing/2014/main" id="{588E57D1-C697-404F-AE5D-484B59335F21}"/>
              </a:ext>
            </a:extLst>
          </p:cNvPr>
          <p:cNvGrpSpPr/>
          <p:nvPr/>
        </p:nvGrpSpPr>
        <p:grpSpPr>
          <a:xfrm>
            <a:off x="387601" y="67350"/>
            <a:ext cx="366459" cy="366437"/>
            <a:chOff x="1923675" y="1633650"/>
            <a:chExt cx="436000" cy="435975"/>
          </a:xfrm>
        </p:grpSpPr>
        <p:sp>
          <p:nvSpPr>
            <p:cNvPr id="8" name="Google Shape;163;p18">
              <a:extLst>
                <a:ext uri="{FF2B5EF4-FFF2-40B4-BE49-F238E27FC236}">
                  <a16:creationId xmlns:a16="http://schemas.microsoft.com/office/drawing/2014/main" id="{3B45294A-8525-4EFC-A921-16FCA4B0EFC0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64;p18">
              <a:extLst>
                <a:ext uri="{FF2B5EF4-FFF2-40B4-BE49-F238E27FC236}">
                  <a16:creationId xmlns:a16="http://schemas.microsoft.com/office/drawing/2014/main" id="{FDC2376B-682E-4283-91F7-5647395EC0F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65;p18">
              <a:extLst>
                <a:ext uri="{FF2B5EF4-FFF2-40B4-BE49-F238E27FC236}">
                  <a16:creationId xmlns:a16="http://schemas.microsoft.com/office/drawing/2014/main" id="{F030DF9C-85FF-4CF5-8458-8828EBDB94A3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66;p18">
              <a:extLst>
                <a:ext uri="{FF2B5EF4-FFF2-40B4-BE49-F238E27FC236}">
                  <a16:creationId xmlns:a16="http://schemas.microsoft.com/office/drawing/2014/main" id="{9FE29F50-0C74-4434-8750-2149BA0B7B83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67;p18">
              <a:extLst>
                <a:ext uri="{FF2B5EF4-FFF2-40B4-BE49-F238E27FC236}">
                  <a16:creationId xmlns:a16="http://schemas.microsoft.com/office/drawing/2014/main" id="{E6ECB622-751D-4BB4-B6A9-8CADE3950F1A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68;p18">
              <a:extLst>
                <a:ext uri="{FF2B5EF4-FFF2-40B4-BE49-F238E27FC236}">
                  <a16:creationId xmlns:a16="http://schemas.microsoft.com/office/drawing/2014/main" id="{71BCEE8B-1499-4C4F-93D7-D2BBDC16AF97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211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B90AB9-651C-4BBA-87F9-2BC7F5DEDD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C" smtClean="0"/>
              <a:pPr/>
              <a:t>7</a:t>
            </a:fld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760EE2-6D57-49CB-8C24-30412DC3C9E4}"/>
              </a:ext>
            </a:extLst>
          </p:cNvPr>
          <p:cNvSpPr txBox="1"/>
          <p:nvPr/>
        </p:nvSpPr>
        <p:spPr>
          <a:xfrm>
            <a:off x="2467389" y="166895"/>
            <a:ext cx="4596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1" dirty="0">
                <a:solidFill>
                  <a:schemeClr val="bg1"/>
                </a:solidFill>
              </a:rPr>
              <a:t>PRINCIPALES CARACTERISTICAS DEL DO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41D1C91-A997-42B9-AB5C-7B541099D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168650"/>
              </p:ext>
            </p:extLst>
          </p:nvPr>
        </p:nvGraphicFramePr>
        <p:xfrm>
          <a:off x="291685" y="1408939"/>
          <a:ext cx="86454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0CF0A726-A52C-49E2-B6FB-085C45F80FF0}"/>
              </a:ext>
            </a:extLst>
          </p:cNvPr>
          <p:cNvGrpSpPr/>
          <p:nvPr/>
        </p:nvGrpSpPr>
        <p:grpSpPr>
          <a:xfrm>
            <a:off x="6496909" y="2040984"/>
            <a:ext cx="2440262" cy="1578368"/>
            <a:chOff x="5544110" y="844763"/>
            <a:chExt cx="2440262" cy="157836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A5BC4BD-6305-4E56-ABD2-ABF4EE216AE6}"/>
                </a:ext>
              </a:extLst>
            </p:cNvPr>
            <p:cNvSpPr/>
            <p:nvPr/>
          </p:nvSpPr>
          <p:spPr>
            <a:xfrm>
              <a:off x="5544110" y="1162815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D75C469-18D1-4123-8F7D-3F6610AC72A0}"/>
                </a:ext>
              </a:extLst>
            </p:cNvPr>
            <p:cNvSpPr txBox="1"/>
            <p:nvPr/>
          </p:nvSpPr>
          <p:spPr>
            <a:xfrm>
              <a:off x="6546572" y="844763"/>
              <a:ext cx="1437800" cy="1260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algn="just">
                <a:lnSpc>
                  <a:spcPct val="90000"/>
                </a:lnSpc>
                <a:spcBef>
                  <a:spcPct val="30000"/>
                </a:spcBef>
              </a:pPr>
              <a:r>
                <a:rPr lang="es-ES" sz="1000" dirty="0"/>
                <a:t>La participación y el compromiso de todos los niveles de la organización en la resolución de problemas y en la toma de decisiones son los sellos del D.O.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CA8E61C-9C71-4C8B-93CF-4E0A1635E808}"/>
              </a:ext>
            </a:extLst>
          </p:cNvPr>
          <p:cNvGrpSpPr/>
          <p:nvPr/>
        </p:nvGrpSpPr>
        <p:grpSpPr>
          <a:xfrm>
            <a:off x="533430" y="3071946"/>
            <a:ext cx="887865" cy="547406"/>
            <a:chOff x="162537" y="2351990"/>
            <a:chExt cx="1437800" cy="1504017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6FD8510-9B66-4AEB-8455-D4D077E5DD1B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FE8E745-2E7C-4D33-8C3C-83E55AD9AE78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1</a:t>
              </a:r>
              <a:endParaRPr lang="es-EC" sz="2000" kern="1200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74A4467-5510-40CD-B7EF-6086F3A5C6CA}"/>
              </a:ext>
            </a:extLst>
          </p:cNvPr>
          <p:cNvGrpSpPr/>
          <p:nvPr/>
        </p:nvGrpSpPr>
        <p:grpSpPr>
          <a:xfrm>
            <a:off x="4170495" y="2128781"/>
            <a:ext cx="887865" cy="547406"/>
            <a:chOff x="162537" y="2351990"/>
            <a:chExt cx="1437800" cy="150401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F1E0A2D-DA30-412F-8EE1-095131D9035C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B510F69-AD62-46E4-B54D-3A659F256C8C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kern="1200" dirty="0"/>
                <a:t>3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C87C5CA-2108-4994-8929-C2C0D33AAE9C}"/>
              </a:ext>
            </a:extLst>
          </p:cNvPr>
          <p:cNvGrpSpPr/>
          <p:nvPr/>
        </p:nvGrpSpPr>
        <p:grpSpPr>
          <a:xfrm>
            <a:off x="2407191" y="2616552"/>
            <a:ext cx="887865" cy="547406"/>
            <a:chOff x="162537" y="2351990"/>
            <a:chExt cx="1437800" cy="1504017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66778CDF-12E9-4A5D-BC07-E40FAA0B6BAD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E32EC56-A840-40E8-8561-A645876A0858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2</a:t>
              </a:r>
              <a:endParaRPr lang="es-EC" sz="2000" kern="1200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472F8CD-F8EF-480B-B083-1648EC9BA1C7}"/>
              </a:ext>
            </a:extLst>
          </p:cNvPr>
          <p:cNvGrpSpPr/>
          <p:nvPr/>
        </p:nvGrpSpPr>
        <p:grpSpPr>
          <a:xfrm>
            <a:off x="7728978" y="1334552"/>
            <a:ext cx="887865" cy="547406"/>
            <a:chOff x="162537" y="2351990"/>
            <a:chExt cx="1437800" cy="1504017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EACEFF40-EF94-4DDA-AA53-FDA836A19B13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15DCCB8-4CF3-48E2-A7B4-26D4FF6CB81D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5</a:t>
              </a:r>
              <a:endParaRPr lang="es-EC" sz="2000" kern="120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A3C7439-A64F-499C-A347-F2E8DF7B93C5}"/>
              </a:ext>
            </a:extLst>
          </p:cNvPr>
          <p:cNvGrpSpPr/>
          <p:nvPr/>
        </p:nvGrpSpPr>
        <p:grpSpPr>
          <a:xfrm>
            <a:off x="5832116" y="1767281"/>
            <a:ext cx="887865" cy="547406"/>
            <a:chOff x="162537" y="2351990"/>
            <a:chExt cx="1437800" cy="1504017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23A664DB-CBE0-455E-B6B5-54E4D9050B24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85308D88-5303-43A0-A3FC-9051A07D9479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kern="1200" dirty="0"/>
                <a:t>4</a:t>
              </a:r>
            </a:p>
          </p:txBody>
        </p:sp>
      </p:grpSp>
      <p:sp>
        <p:nvSpPr>
          <p:cNvPr id="29" name="Elipse 28">
            <a:extLst>
              <a:ext uri="{FF2B5EF4-FFF2-40B4-BE49-F238E27FC236}">
                <a16:creationId xmlns:a16="http://schemas.microsoft.com/office/drawing/2014/main" id="{3011B440-B804-45B6-8991-8553C54D0974}"/>
              </a:ext>
            </a:extLst>
          </p:cNvPr>
          <p:cNvSpPr/>
          <p:nvPr/>
        </p:nvSpPr>
        <p:spPr>
          <a:xfrm>
            <a:off x="313863" y="459794"/>
            <a:ext cx="1604557" cy="156665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effectLst>
            <a:glow>
              <a:schemeClr val="accent1"/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C" dirty="0"/>
          </a:p>
        </p:txBody>
      </p:sp>
      <p:grpSp>
        <p:nvGrpSpPr>
          <p:cNvPr id="30" name="Google Shape;229;p21">
            <a:extLst>
              <a:ext uri="{FF2B5EF4-FFF2-40B4-BE49-F238E27FC236}">
                <a16:creationId xmlns:a16="http://schemas.microsoft.com/office/drawing/2014/main" id="{44E64448-225C-4E6C-87D1-2EF72C37A09E}"/>
              </a:ext>
            </a:extLst>
          </p:cNvPr>
          <p:cNvGrpSpPr/>
          <p:nvPr/>
        </p:nvGrpSpPr>
        <p:grpSpPr>
          <a:xfrm>
            <a:off x="1423268" y="1541203"/>
            <a:ext cx="781775" cy="670236"/>
            <a:chOff x="6680825" y="2549350"/>
            <a:chExt cx="1539600" cy="1539600"/>
          </a:xfrm>
          <a:solidFill>
            <a:schemeClr val="accent1">
              <a:lumMod val="75000"/>
            </a:schemeClr>
          </a:solidFill>
        </p:grpSpPr>
        <p:sp>
          <p:nvSpPr>
            <p:cNvPr id="35" name="Google Shape;230;p21">
              <a:extLst>
                <a:ext uri="{FF2B5EF4-FFF2-40B4-BE49-F238E27FC236}">
                  <a16:creationId xmlns:a16="http://schemas.microsoft.com/office/drawing/2014/main" id="{A26969FB-4B67-431D-8991-85FBD9D420D6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31;p21">
              <a:extLst>
                <a:ext uri="{FF2B5EF4-FFF2-40B4-BE49-F238E27FC236}">
                  <a16:creationId xmlns:a16="http://schemas.microsoft.com/office/drawing/2014/main" id="{418164E2-68C4-477C-9B51-B5165A3A6272}"/>
                </a:ext>
              </a:extLst>
            </p:cNvPr>
            <p:cNvSpPr/>
            <p:nvPr/>
          </p:nvSpPr>
          <p:spPr>
            <a:xfrm>
              <a:off x="6894851" y="2763373"/>
              <a:ext cx="1111198" cy="1111202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232;p21">
              <a:extLst>
                <a:ext uri="{FF2B5EF4-FFF2-40B4-BE49-F238E27FC236}">
                  <a16:creationId xmlns:a16="http://schemas.microsoft.com/office/drawing/2014/main" id="{2D9AA0F3-737E-4A8B-BDAD-D104CE580985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" name="Google Shape;658;p40">
            <a:extLst>
              <a:ext uri="{FF2B5EF4-FFF2-40B4-BE49-F238E27FC236}">
                <a16:creationId xmlns:a16="http://schemas.microsoft.com/office/drawing/2014/main" id="{F6DC0AAB-DA1D-4809-9CCC-BB41B8C920C8}"/>
              </a:ext>
            </a:extLst>
          </p:cNvPr>
          <p:cNvGrpSpPr/>
          <p:nvPr/>
        </p:nvGrpSpPr>
        <p:grpSpPr>
          <a:xfrm>
            <a:off x="1671747" y="1736469"/>
            <a:ext cx="283476" cy="279549"/>
            <a:chOff x="3292425" y="3664250"/>
            <a:chExt cx="397025" cy="391525"/>
          </a:xfrm>
        </p:grpSpPr>
        <p:sp>
          <p:nvSpPr>
            <p:cNvPr id="32" name="Google Shape;659;p40">
              <a:extLst>
                <a:ext uri="{FF2B5EF4-FFF2-40B4-BE49-F238E27FC236}">
                  <a16:creationId xmlns:a16="http://schemas.microsoft.com/office/drawing/2014/main" id="{94E8B5BE-92D2-43EB-94F4-DEBE6B816DE4}"/>
                </a:ext>
              </a:extLst>
            </p:cNvPr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0;p40">
              <a:extLst>
                <a:ext uri="{FF2B5EF4-FFF2-40B4-BE49-F238E27FC236}">
                  <a16:creationId xmlns:a16="http://schemas.microsoft.com/office/drawing/2014/main" id="{CA8513F1-5B97-4DBA-912C-4E47F90F1C6F}"/>
                </a:ext>
              </a:extLst>
            </p:cNvPr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1;p40">
              <a:extLst>
                <a:ext uri="{FF2B5EF4-FFF2-40B4-BE49-F238E27FC236}">
                  <a16:creationId xmlns:a16="http://schemas.microsoft.com/office/drawing/2014/main" id="{2803E306-2DA5-4034-A0B6-382CBE3E57A1}"/>
                </a:ext>
              </a:extLst>
            </p:cNvPr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62;p18">
            <a:extLst>
              <a:ext uri="{FF2B5EF4-FFF2-40B4-BE49-F238E27FC236}">
                <a16:creationId xmlns:a16="http://schemas.microsoft.com/office/drawing/2014/main" id="{3C1039C4-F927-4885-A474-A2CF482D724D}"/>
              </a:ext>
            </a:extLst>
          </p:cNvPr>
          <p:cNvGrpSpPr/>
          <p:nvPr/>
        </p:nvGrpSpPr>
        <p:grpSpPr>
          <a:xfrm>
            <a:off x="387601" y="67350"/>
            <a:ext cx="366459" cy="366437"/>
            <a:chOff x="1923675" y="1633650"/>
            <a:chExt cx="436000" cy="435975"/>
          </a:xfrm>
        </p:grpSpPr>
        <p:sp>
          <p:nvSpPr>
            <p:cNvPr id="44" name="Google Shape;163;p18">
              <a:extLst>
                <a:ext uri="{FF2B5EF4-FFF2-40B4-BE49-F238E27FC236}">
                  <a16:creationId xmlns:a16="http://schemas.microsoft.com/office/drawing/2014/main" id="{DF33067E-FD07-430A-9B00-0097537C4F3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64;p18">
              <a:extLst>
                <a:ext uri="{FF2B5EF4-FFF2-40B4-BE49-F238E27FC236}">
                  <a16:creationId xmlns:a16="http://schemas.microsoft.com/office/drawing/2014/main" id="{E628E72C-2A90-49A2-A972-4BAC6AABA02A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65;p18">
              <a:extLst>
                <a:ext uri="{FF2B5EF4-FFF2-40B4-BE49-F238E27FC236}">
                  <a16:creationId xmlns:a16="http://schemas.microsoft.com/office/drawing/2014/main" id="{7D3B8079-6799-4F78-B5B8-E72471FCB0D4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66;p18">
              <a:extLst>
                <a:ext uri="{FF2B5EF4-FFF2-40B4-BE49-F238E27FC236}">
                  <a16:creationId xmlns:a16="http://schemas.microsoft.com/office/drawing/2014/main" id="{BEA1E898-AF7C-4EF4-B3FB-BA5D72122F44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67;p18">
              <a:extLst>
                <a:ext uri="{FF2B5EF4-FFF2-40B4-BE49-F238E27FC236}">
                  <a16:creationId xmlns:a16="http://schemas.microsoft.com/office/drawing/2014/main" id="{378EDD35-C9BA-440F-9BA1-FABCA472F625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68;p18">
              <a:extLst>
                <a:ext uri="{FF2B5EF4-FFF2-40B4-BE49-F238E27FC236}">
                  <a16:creationId xmlns:a16="http://schemas.microsoft.com/office/drawing/2014/main" id="{6A4D81DC-EF58-4AAF-8CBF-D721AFBCB846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862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9F69235-1D1B-4BF1-9B79-08158EC633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C" smtClean="0"/>
              <a:pPr/>
              <a:t>8</a:t>
            </a:fld>
            <a:endParaRPr lang="es-EC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C40F46B-F3D7-445E-B7F4-E8E3C6D80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869132"/>
              </p:ext>
            </p:extLst>
          </p:nvPr>
        </p:nvGraphicFramePr>
        <p:xfrm>
          <a:off x="291685" y="1408939"/>
          <a:ext cx="86454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989BBEB-C0CA-4143-95B8-04C599686FC6}"/>
              </a:ext>
            </a:extLst>
          </p:cNvPr>
          <p:cNvSpPr txBox="1"/>
          <p:nvPr/>
        </p:nvSpPr>
        <p:spPr>
          <a:xfrm>
            <a:off x="7474226" y="2017643"/>
            <a:ext cx="15678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s-ES" sz="1000" dirty="0"/>
              <a:t>Adopta una perspectiva del desarrollo que busca el mejoramiento tanto de los individuos como de la organización. Tratar de crear soluciones “en la que todos ganen“ es una practica </a:t>
            </a:r>
            <a:r>
              <a:rPr lang="es-ES" sz="1000" dirty="0" err="1"/>
              <a:t>comun</a:t>
            </a:r>
            <a:r>
              <a:rPr lang="es-ES" sz="1000" dirty="0"/>
              <a:t> en los programas de D.O.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91FB29-154D-44FC-9A8F-275FB1E9F5A3}"/>
              </a:ext>
            </a:extLst>
          </p:cNvPr>
          <p:cNvSpPr txBox="1"/>
          <p:nvPr/>
        </p:nvSpPr>
        <p:spPr>
          <a:xfrm>
            <a:off x="2316004" y="127138"/>
            <a:ext cx="4596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1" dirty="0">
                <a:solidFill>
                  <a:schemeClr val="bg1"/>
                </a:solidFill>
              </a:rPr>
              <a:t>PRINCIPALES CARACTERISTICAS DEL DO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474CB0C-0394-444C-8381-E6BFB7E0A4C2}"/>
              </a:ext>
            </a:extLst>
          </p:cNvPr>
          <p:cNvGrpSpPr/>
          <p:nvPr/>
        </p:nvGrpSpPr>
        <p:grpSpPr>
          <a:xfrm>
            <a:off x="533430" y="3071946"/>
            <a:ext cx="887865" cy="547406"/>
            <a:chOff x="162537" y="2351990"/>
            <a:chExt cx="1437800" cy="1504017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8A98F0E-6326-405C-BF6D-FC44D4084649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5314904-3ABC-4464-88E5-C897A5490782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6</a:t>
              </a:r>
              <a:endParaRPr lang="es-EC" sz="2000" kern="1200" dirty="0"/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22FDD3C-B3AC-4C69-9365-BDEC3A2F5860}"/>
              </a:ext>
            </a:extLst>
          </p:cNvPr>
          <p:cNvSpPr/>
          <p:nvPr/>
        </p:nvSpPr>
        <p:spPr>
          <a:xfrm>
            <a:off x="685830" y="3224346"/>
            <a:ext cx="887865" cy="4587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0AF6712-767D-47E4-9E9B-735B8EB1AB1A}"/>
              </a:ext>
            </a:extLst>
          </p:cNvPr>
          <p:cNvGrpSpPr/>
          <p:nvPr/>
        </p:nvGrpSpPr>
        <p:grpSpPr>
          <a:xfrm>
            <a:off x="838230" y="2371984"/>
            <a:ext cx="3900575" cy="1463470"/>
            <a:chOff x="162537" y="-408628"/>
            <a:chExt cx="6316553" cy="402093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A26C489-18BD-4663-B126-374B424617DB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CDDBAD2-4FA2-47FF-9A61-3408840F9ACA}"/>
                </a:ext>
              </a:extLst>
            </p:cNvPr>
            <p:cNvSpPr txBox="1"/>
            <p:nvPr/>
          </p:nvSpPr>
          <p:spPr>
            <a:xfrm>
              <a:off x="5938844" y="-408628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kern="1200" dirty="0"/>
                <a:t>8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EF72103-CCBD-4FBF-809E-49E976CA3787}"/>
              </a:ext>
            </a:extLst>
          </p:cNvPr>
          <p:cNvGrpSpPr/>
          <p:nvPr/>
        </p:nvGrpSpPr>
        <p:grpSpPr>
          <a:xfrm>
            <a:off x="2302782" y="2676940"/>
            <a:ext cx="887865" cy="547406"/>
            <a:chOff x="162537" y="2351990"/>
            <a:chExt cx="1437800" cy="150401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2755031-7964-4313-A2D2-9FBDF0E62ABD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E996BFF-CD36-4937-8CB1-ED4CD556654D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7</a:t>
              </a:r>
              <a:endParaRPr lang="es-EC" sz="2000" kern="1200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00D2C83-15F9-4498-A466-7E3DB754995A}"/>
              </a:ext>
            </a:extLst>
          </p:cNvPr>
          <p:cNvGrpSpPr/>
          <p:nvPr/>
        </p:nvGrpSpPr>
        <p:grpSpPr>
          <a:xfrm>
            <a:off x="5794543" y="1743940"/>
            <a:ext cx="887865" cy="547406"/>
            <a:chOff x="162537" y="2351990"/>
            <a:chExt cx="1437800" cy="1504017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02C7FA66-8DB4-42B9-A5F2-D7CB9D27ABEA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B727189-29D6-4466-82A6-99BC0C47F1CD}"/>
                </a:ext>
              </a:extLst>
            </p:cNvPr>
            <p:cNvSpPr txBox="1"/>
            <p:nvPr/>
          </p:nvSpPr>
          <p:spPr>
            <a:xfrm>
              <a:off x="716773" y="2595691"/>
              <a:ext cx="540246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000" kern="1200" dirty="0"/>
                <a:t>9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C28165B-B11F-41BA-992F-5A752EE1B213}"/>
              </a:ext>
            </a:extLst>
          </p:cNvPr>
          <p:cNvGrpSpPr/>
          <p:nvPr/>
        </p:nvGrpSpPr>
        <p:grpSpPr>
          <a:xfrm>
            <a:off x="7711376" y="1318220"/>
            <a:ext cx="887865" cy="547406"/>
            <a:chOff x="162537" y="2351990"/>
            <a:chExt cx="1437800" cy="1504017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8C595D20-D580-44FC-95DF-9587A8AAA252}"/>
                </a:ext>
              </a:extLst>
            </p:cNvPr>
            <p:cNvSpPr/>
            <p:nvPr/>
          </p:nvSpPr>
          <p:spPr>
            <a:xfrm>
              <a:off x="162537" y="2351990"/>
              <a:ext cx="1437800" cy="1260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21EE6A9-4C9A-42AA-BB28-AF97AEA9269C}"/>
                </a:ext>
              </a:extLst>
            </p:cNvPr>
            <p:cNvSpPr txBox="1"/>
            <p:nvPr/>
          </p:nvSpPr>
          <p:spPr>
            <a:xfrm>
              <a:off x="716773" y="2595691"/>
              <a:ext cx="883564" cy="12603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0" lvl="0" indent="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10</a:t>
              </a:r>
              <a:endParaRPr lang="es-EC" sz="2000" kern="1200" dirty="0"/>
            </a:p>
          </p:txBody>
        </p:sp>
      </p:grpSp>
      <p:sp>
        <p:nvSpPr>
          <p:cNvPr id="25" name="Elipse 24">
            <a:extLst>
              <a:ext uri="{FF2B5EF4-FFF2-40B4-BE49-F238E27FC236}">
                <a16:creationId xmlns:a16="http://schemas.microsoft.com/office/drawing/2014/main" id="{3011B440-B804-45B6-8991-8553C54D0974}"/>
              </a:ext>
            </a:extLst>
          </p:cNvPr>
          <p:cNvSpPr/>
          <p:nvPr/>
        </p:nvSpPr>
        <p:spPr>
          <a:xfrm>
            <a:off x="194331" y="513941"/>
            <a:ext cx="1523997" cy="1496149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effectLst>
            <a:glow>
              <a:schemeClr val="accent1"/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C" dirty="0"/>
          </a:p>
        </p:txBody>
      </p:sp>
      <p:grpSp>
        <p:nvGrpSpPr>
          <p:cNvPr id="36" name="Google Shape;229;p21">
            <a:extLst>
              <a:ext uri="{FF2B5EF4-FFF2-40B4-BE49-F238E27FC236}">
                <a16:creationId xmlns:a16="http://schemas.microsoft.com/office/drawing/2014/main" id="{C0B480D6-C0E3-44AF-A0BF-ACD48D9A0173}"/>
              </a:ext>
            </a:extLst>
          </p:cNvPr>
          <p:cNvGrpSpPr/>
          <p:nvPr/>
        </p:nvGrpSpPr>
        <p:grpSpPr>
          <a:xfrm>
            <a:off x="1182807" y="1459464"/>
            <a:ext cx="781775" cy="670236"/>
            <a:chOff x="6680825" y="2549350"/>
            <a:chExt cx="1539600" cy="1539600"/>
          </a:xfrm>
          <a:solidFill>
            <a:schemeClr val="accent1">
              <a:lumMod val="75000"/>
            </a:schemeClr>
          </a:solidFill>
        </p:grpSpPr>
        <p:sp>
          <p:nvSpPr>
            <p:cNvPr id="43" name="Google Shape;230;p21">
              <a:extLst>
                <a:ext uri="{FF2B5EF4-FFF2-40B4-BE49-F238E27FC236}">
                  <a16:creationId xmlns:a16="http://schemas.microsoft.com/office/drawing/2014/main" id="{DFFAFB7D-BA9D-4BA9-AB47-32E8735E45A1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231;p21">
              <a:extLst>
                <a:ext uri="{FF2B5EF4-FFF2-40B4-BE49-F238E27FC236}">
                  <a16:creationId xmlns:a16="http://schemas.microsoft.com/office/drawing/2014/main" id="{7D79914D-D519-4BE5-A217-F36743767323}"/>
                </a:ext>
              </a:extLst>
            </p:cNvPr>
            <p:cNvSpPr/>
            <p:nvPr/>
          </p:nvSpPr>
          <p:spPr>
            <a:xfrm>
              <a:off x="6894850" y="2763374"/>
              <a:ext cx="1111199" cy="1111201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232;p21">
              <a:extLst>
                <a:ext uri="{FF2B5EF4-FFF2-40B4-BE49-F238E27FC236}">
                  <a16:creationId xmlns:a16="http://schemas.microsoft.com/office/drawing/2014/main" id="{79848479-1B93-49BD-AD74-53D5F7395383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662;p40">
            <a:extLst>
              <a:ext uri="{FF2B5EF4-FFF2-40B4-BE49-F238E27FC236}">
                <a16:creationId xmlns:a16="http://schemas.microsoft.com/office/drawing/2014/main" id="{C1C2C09E-01CD-4161-AF7F-7B74F39CAF81}"/>
              </a:ext>
            </a:extLst>
          </p:cNvPr>
          <p:cNvGrpSpPr/>
          <p:nvPr/>
        </p:nvGrpSpPr>
        <p:grpSpPr>
          <a:xfrm>
            <a:off x="1427044" y="1663018"/>
            <a:ext cx="313910" cy="227820"/>
            <a:chOff x="3932350" y="3714775"/>
            <a:chExt cx="439650" cy="319075"/>
          </a:xfrm>
        </p:grpSpPr>
        <p:sp>
          <p:nvSpPr>
            <p:cNvPr id="38" name="Google Shape;663;p40">
              <a:extLst>
                <a:ext uri="{FF2B5EF4-FFF2-40B4-BE49-F238E27FC236}">
                  <a16:creationId xmlns:a16="http://schemas.microsoft.com/office/drawing/2014/main" id="{F5BAD672-E718-4B44-A70A-17238D7767D6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4;p40">
              <a:extLst>
                <a:ext uri="{FF2B5EF4-FFF2-40B4-BE49-F238E27FC236}">
                  <a16:creationId xmlns:a16="http://schemas.microsoft.com/office/drawing/2014/main" id="{94A36432-2CD4-4DEA-A476-9D4461FB6F09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5;p40">
              <a:extLst>
                <a:ext uri="{FF2B5EF4-FFF2-40B4-BE49-F238E27FC236}">
                  <a16:creationId xmlns:a16="http://schemas.microsoft.com/office/drawing/2014/main" id="{F01D3E3D-1B71-436E-A1B4-4DB83123BE6A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6;p40">
              <a:extLst>
                <a:ext uri="{FF2B5EF4-FFF2-40B4-BE49-F238E27FC236}">
                  <a16:creationId xmlns:a16="http://schemas.microsoft.com/office/drawing/2014/main" id="{45E5AD97-4C47-4F48-8CE7-3D6E15BD4FDD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7;p40">
              <a:extLst>
                <a:ext uri="{FF2B5EF4-FFF2-40B4-BE49-F238E27FC236}">
                  <a16:creationId xmlns:a16="http://schemas.microsoft.com/office/drawing/2014/main" id="{1B01DA40-8318-49C8-BC95-F1D767ED5CC2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62;p18">
            <a:extLst>
              <a:ext uri="{FF2B5EF4-FFF2-40B4-BE49-F238E27FC236}">
                <a16:creationId xmlns:a16="http://schemas.microsoft.com/office/drawing/2014/main" id="{94F88615-335B-440A-8675-7AF8333A6D8E}"/>
              </a:ext>
            </a:extLst>
          </p:cNvPr>
          <p:cNvGrpSpPr/>
          <p:nvPr/>
        </p:nvGrpSpPr>
        <p:grpSpPr>
          <a:xfrm>
            <a:off x="387601" y="67350"/>
            <a:ext cx="366459" cy="366437"/>
            <a:chOff x="1923675" y="1633650"/>
            <a:chExt cx="436000" cy="435975"/>
          </a:xfrm>
        </p:grpSpPr>
        <p:sp>
          <p:nvSpPr>
            <p:cNvPr id="47" name="Google Shape;163;p18">
              <a:extLst>
                <a:ext uri="{FF2B5EF4-FFF2-40B4-BE49-F238E27FC236}">
                  <a16:creationId xmlns:a16="http://schemas.microsoft.com/office/drawing/2014/main" id="{B7E3516A-A603-4E65-8851-209D9E35A3BC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64;p18">
              <a:extLst>
                <a:ext uri="{FF2B5EF4-FFF2-40B4-BE49-F238E27FC236}">
                  <a16:creationId xmlns:a16="http://schemas.microsoft.com/office/drawing/2014/main" id="{74AF0A1F-CC29-4F37-B997-952F6875110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65;p18">
              <a:extLst>
                <a:ext uri="{FF2B5EF4-FFF2-40B4-BE49-F238E27FC236}">
                  <a16:creationId xmlns:a16="http://schemas.microsoft.com/office/drawing/2014/main" id="{296804C5-D4C1-4C1C-B05D-3E137EE3922B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66;p18">
              <a:extLst>
                <a:ext uri="{FF2B5EF4-FFF2-40B4-BE49-F238E27FC236}">
                  <a16:creationId xmlns:a16="http://schemas.microsoft.com/office/drawing/2014/main" id="{ABD116EB-5B91-4C6E-A826-7D9895919A63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67;p18">
              <a:extLst>
                <a:ext uri="{FF2B5EF4-FFF2-40B4-BE49-F238E27FC236}">
                  <a16:creationId xmlns:a16="http://schemas.microsoft.com/office/drawing/2014/main" id="{B19A263E-3AEF-4E8B-9530-4EC478D9B98F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68;p18">
              <a:extLst>
                <a:ext uri="{FF2B5EF4-FFF2-40B4-BE49-F238E27FC236}">
                  <a16:creationId xmlns:a16="http://schemas.microsoft.com/office/drawing/2014/main" id="{8B0EC125-9A4B-43D4-8FBF-51EED57974F2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808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3" name="Google Shape;176;p19">
            <a:extLst>
              <a:ext uri="{FF2B5EF4-FFF2-40B4-BE49-F238E27FC236}">
                <a16:creationId xmlns:a16="http://schemas.microsoft.com/office/drawing/2014/main" id="{EB8D9D4B-4E2B-4A4D-8BA2-97F606981A73}"/>
              </a:ext>
            </a:extLst>
          </p:cNvPr>
          <p:cNvSpPr/>
          <p:nvPr/>
        </p:nvSpPr>
        <p:spPr>
          <a:xfrm>
            <a:off x="298149" y="694323"/>
            <a:ext cx="511148" cy="41977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ángulo: una sola esquina redondeada 11">
            <a:extLst>
              <a:ext uri="{FF2B5EF4-FFF2-40B4-BE49-F238E27FC236}">
                <a16:creationId xmlns:a16="http://schemas.microsoft.com/office/drawing/2014/main" id="{564A5900-6E3C-4205-9971-E0DABF1A648C}"/>
              </a:ext>
            </a:extLst>
          </p:cNvPr>
          <p:cNvSpPr/>
          <p:nvPr/>
        </p:nvSpPr>
        <p:spPr>
          <a:xfrm>
            <a:off x="944872" y="333816"/>
            <a:ext cx="6597982" cy="4277936"/>
          </a:xfrm>
          <a:prstGeom prst="round1Rect">
            <a:avLst/>
          </a:prstGeom>
          <a:blipFill dpi="0" rotWithShape="1">
            <a:blip r:embed="rId3">
              <a:alphaModFix amt="7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Google Shape;176;p19">
            <a:extLst>
              <a:ext uri="{FF2B5EF4-FFF2-40B4-BE49-F238E27FC236}">
                <a16:creationId xmlns:a16="http://schemas.microsoft.com/office/drawing/2014/main" id="{FBA46DEE-ABDC-46DF-8A6D-D2F0352D7C74}"/>
              </a:ext>
            </a:extLst>
          </p:cNvPr>
          <p:cNvSpPr/>
          <p:nvPr/>
        </p:nvSpPr>
        <p:spPr>
          <a:xfrm>
            <a:off x="58635" y="3749979"/>
            <a:ext cx="511148" cy="4197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Google Shape;176;p19">
            <a:extLst>
              <a:ext uri="{FF2B5EF4-FFF2-40B4-BE49-F238E27FC236}">
                <a16:creationId xmlns:a16="http://schemas.microsoft.com/office/drawing/2014/main" id="{E78C7B72-C95E-4C9E-B55F-E01E5D1FC02F}"/>
              </a:ext>
            </a:extLst>
          </p:cNvPr>
          <p:cNvSpPr/>
          <p:nvPr/>
        </p:nvSpPr>
        <p:spPr>
          <a:xfrm>
            <a:off x="8239522" y="3647090"/>
            <a:ext cx="606329" cy="52266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Google Shape;176;p19">
            <a:extLst>
              <a:ext uri="{FF2B5EF4-FFF2-40B4-BE49-F238E27FC236}">
                <a16:creationId xmlns:a16="http://schemas.microsoft.com/office/drawing/2014/main" id="{31E753C9-6D3C-4A4C-90DB-90D3EF43557B}"/>
              </a:ext>
            </a:extLst>
          </p:cNvPr>
          <p:cNvSpPr/>
          <p:nvPr/>
        </p:nvSpPr>
        <p:spPr>
          <a:xfrm>
            <a:off x="8376746" y="620110"/>
            <a:ext cx="469106" cy="4123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3" name="9 Conector recto">
            <a:extLst>
              <a:ext uri="{FF2B5EF4-FFF2-40B4-BE49-F238E27FC236}">
                <a16:creationId xmlns:a16="http://schemas.microsoft.com/office/drawing/2014/main" id="{AD01D94F-BE9C-49DC-8358-003EF5B5AFCD}"/>
              </a:ext>
            </a:extLst>
          </p:cNvPr>
          <p:cNvCxnSpPr>
            <a:cxnSpLocks/>
          </p:cNvCxnSpPr>
          <p:nvPr/>
        </p:nvCxnSpPr>
        <p:spPr>
          <a:xfrm>
            <a:off x="944872" y="871237"/>
            <a:ext cx="743187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9 Conector recto">
            <a:extLst>
              <a:ext uri="{FF2B5EF4-FFF2-40B4-BE49-F238E27FC236}">
                <a16:creationId xmlns:a16="http://schemas.microsoft.com/office/drawing/2014/main" id="{F7B19A0E-472E-46E2-AA75-30DD586EFBAF}"/>
              </a:ext>
            </a:extLst>
          </p:cNvPr>
          <p:cNvCxnSpPr>
            <a:cxnSpLocks/>
          </p:cNvCxnSpPr>
          <p:nvPr/>
        </p:nvCxnSpPr>
        <p:spPr>
          <a:xfrm>
            <a:off x="807648" y="3829899"/>
            <a:ext cx="743187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arwick templat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18100</TotalTime>
  <Words>865</Words>
  <Application>Microsoft Office PowerPoint</Application>
  <PresentationFormat>Presentación en pantalla (16:9)</PresentationFormat>
  <Paragraphs>64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Times New Roman</vt:lpstr>
      <vt:lpstr>Arial</vt:lpstr>
      <vt:lpstr>Roboto Slab</vt:lpstr>
      <vt:lpstr>Open Sans Light</vt:lpstr>
      <vt:lpstr>Wingdings</vt:lpstr>
      <vt:lpstr>Montserrat</vt:lpstr>
      <vt:lpstr>Source Sans Pro</vt:lpstr>
      <vt:lpstr>Comic Sans MS</vt:lpstr>
      <vt:lpstr>Bradley Hand ITC</vt:lpstr>
      <vt:lpstr>Nixie One</vt:lpstr>
      <vt:lpstr>Tahoma</vt:lpstr>
      <vt:lpstr>Warwick template</vt:lpstr>
      <vt:lpstr>Gremio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CHIMBORAZO FACULTAD DE CIENCIAS POLÍTICAS Y ADMINISTRATIVAS CARRERA DE INGENIERÍA COMERCIAL</dc:title>
  <dc:creator>WinUser</dc:creator>
  <cp:lastModifiedBy>Pablo</cp:lastModifiedBy>
  <cp:revision>180</cp:revision>
  <dcterms:modified xsi:type="dcterms:W3CDTF">2021-11-18T14:10:46Z</dcterms:modified>
</cp:coreProperties>
</file>