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56" y="-11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ADCA23-2201-4DA2-85B5-A12E0B337C74}" type="doc">
      <dgm:prSet loTypeId="urn:microsoft.com/office/officeart/2005/8/layout/hProcess3" loCatId="process" qsTypeId="urn:microsoft.com/office/officeart/2005/8/quickstyle/3d1" qsCatId="3D" csTypeId="urn:microsoft.com/office/officeart/2005/8/colors/accent1_2" csCatId="accent1" phldr="1"/>
      <dgm:spPr/>
    </dgm:pt>
    <dgm:pt modelId="{24DAB5C9-08B1-4BD2-8B3B-950EE238A019}">
      <dgm:prSet phldrT="[Texto]"/>
      <dgm:spPr/>
      <dgm:t>
        <a:bodyPr/>
        <a:lstStyle/>
        <a:p>
          <a:r>
            <a:rPr lang="es-EC" dirty="0" smtClean="0"/>
            <a:t>Calidad</a:t>
          </a:r>
          <a:endParaRPr lang="es-EC" dirty="0"/>
        </a:p>
      </dgm:t>
    </dgm:pt>
    <dgm:pt modelId="{7FA8579C-343C-4265-90B9-493FC726E0FF}" type="parTrans" cxnId="{1DBE2084-88E0-4A18-B92D-6E6203431341}">
      <dgm:prSet/>
      <dgm:spPr/>
      <dgm:t>
        <a:bodyPr/>
        <a:lstStyle/>
        <a:p>
          <a:endParaRPr lang="es-EC"/>
        </a:p>
      </dgm:t>
    </dgm:pt>
    <dgm:pt modelId="{BF435009-455B-4CC1-A38F-550EB79F43AA}" type="sibTrans" cxnId="{1DBE2084-88E0-4A18-B92D-6E6203431341}">
      <dgm:prSet/>
      <dgm:spPr/>
      <dgm:t>
        <a:bodyPr/>
        <a:lstStyle/>
        <a:p>
          <a:endParaRPr lang="es-EC"/>
        </a:p>
      </dgm:t>
    </dgm:pt>
    <dgm:pt modelId="{82FD50D9-92D8-442A-8AC7-28ADE2E9B899}">
      <dgm:prSet phldrT="[Texto]"/>
      <dgm:spPr/>
      <dgm:t>
        <a:bodyPr/>
        <a:lstStyle/>
        <a:p>
          <a:r>
            <a:rPr lang="es-EC" dirty="0" smtClean="0"/>
            <a:t>Calidad Total</a:t>
          </a:r>
          <a:endParaRPr lang="es-EC" dirty="0"/>
        </a:p>
      </dgm:t>
    </dgm:pt>
    <dgm:pt modelId="{85CF09EE-778F-4E2E-8C15-D3A6884172F4}" type="parTrans" cxnId="{B7705484-D9DE-47B6-9E17-29638B03A3E3}">
      <dgm:prSet/>
      <dgm:spPr/>
      <dgm:t>
        <a:bodyPr/>
        <a:lstStyle/>
        <a:p>
          <a:endParaRPr lang="es-EC"/>
        </a:p>
      </dgm:t>
    </dgm:pt>
    <dgm:pt modelId="{3C92C633-9CE9-49A0-8E5E-11BD30FE6C17}" type="sibTrans" cxnId="{B7705484-D9DE-47B6-9E17-29638B03A3E3}">
      <dgm:prSet/>
      <dgm:spPr/>
      <dgm:t>
        <a:bodyPr/>
        <a:lstStyle/>
        <a:p>
          <a:endParaRPr lang="es-EC"/>
        </a:p>
      </dgm:t>
    </dgm:pt>
    <dgm:pt modelId="{4E2F4F5E-BA53-4CA2-B2A1-90F8F4F60DA0}">
      <dgm:prSet phldrT="[Texto]"/>
      <dgm:spPr/>
      <dgm:t>
        <a:bodyPr/>
        <a:lstStyle/>
        <a:p>
          <a:r>
            <a:rPr lang="es-EC" dirty="0" smtClean="0"/>
            <a:t>Excelencia</a:t>
          </a:r>
          <a:endParaRPr lang="es-EC" dirty="0"/>
        </a:p>
      </dgm:t>
    </dgm:pt>
    <dgm:pt modelId="{F9C6852D-0154-49EA-A301-CA6C6F0617A8}" type="parTrans" cxnId="{5165925D-46CC-41DA-BA71-32CB0CCAA643}">
      <dgm:prSet/>
      <dgm:spPr/>
      <dgm:t>
        <a:bodyPr/>
        <a:lstStyle/>
        <a:p>
          <a:endParaRPr lang="es-EC"/>
        </a:p>
      </dgm:t>
    </dgm:pt>
    <dgm:pt modelId="{D4F8E828-4B9D-4B50-A795-667C8B546B2F}" type="sibTrans" cxnId="{5165925D-46CC-41DA-BA71-32CB0CCAA643}">
      <dgm:prSet/>
      <dgm:spPr/>
      <dgm:t>
        <a:bodyPr/>
        <a:lstStyle/>
        <a:p>
          <a:endParaRPr lang="es-EC"/>
        </a:p>
      </dgm:t>
    </dgm:pt>
    <dgm:pt modelId="{60C766D5-F37D-4B70-BAD9-AF55E249A086}" type="pres">
      <dgm:prSet presAssocID="{12ADCA23-2201-4DA2-85B5-A12E0B337C74}" presName="Name0" presStyleCnt="0">
        <dgm:presLayoutVars>
          <dgm:dir/>
          <dgm:animLvl val="lvl"/>
          <dgm:resizeHandles val="exact"/>
        </dgm:presLayoutVars>
      </dgm:prSet>
      <dgm:spPr/>
    </dgm:pt>
    <dgm:pt modelId="{B93CB570-5210-4EF0-B8D9-7428A12D4530}" type="pres">
      <dgm:prSet presAssocID="{12ADCA23-2201-4DA2-85B5-A12E0B337C74}" presName="dummy" presStyleCnt="0"/>
      <dgm:spPr/>
    </dgm:pt>
    <dgm:pt modelId="{DC4AB9C2-2D85-45DB-93A7-ADFD3F677555}" type="pres">
      <dgm:prSet presAssocID="{12ADCA23-2201-4DA2-85B5-A12E0B337C74}" presName="linH" presStyleCnt="0"/>
      <dgm:spPr/>
    </dgm:pt>
    <dgm:pt modelId="{0FB7D08D-E448-42B7-9F0D-191E73FA76DA}" type="pres">
      <dgm:prSet presAssocID="{12ADCA23-2201-4DA2-85B5-A12E0B337C74}" presName="padding1" presStyleCnt="0"/>
      <dgm:spPr/>
    </dgm:pt>
    <dgm:pt modelId="{7C13524A-AB7C-4173-BDC6-3D24E8F43439}" type="pres">
      <dgm:prSet presAssocID="{24DAB5C9-08B1-4BD2-8B3B-950EE238A019}" presName="linV" presStyleCnt="0"/>
      <dgm:spPr/>
    </dgm:pt>
    <dgm:pt modelId="{FA16F769-6C6F-4F8D-A0E6-2B7F3B1865E0}" type="pres">
      <dgm:prSet presAssocID="{24DAB5C9-08B1-4BD2-8B3B-950EE238A019}" presName="spVertical1" presStyleCnt="0"/>
      <dgm:spPr/>
    </dgm:pt>
    <dgm:pt modelId="{E50C9426-ED13-4CEB-8337-625068FB2E1A}" type="pres">
      <dgm:prSet presAssocID="{24DAB5C9-08B1-4BD2-8B3B-950EE238A019}" presName="parTx" presStyleLbl="revTx" presStyleIdx="0" presStyleCnt="3">
        <dgm:presLayoutVars>
          <dgm:chMax val="0"/>
          <dgm:chPref val="0"/>
          <dgm:bulletEnabled val="1"/>
        </dgm:presLayoutVars>
      </dgm:prSet>
      <dgm:spPr/>
      <dgm:t>
        <a:bodyPr/>
        <a:lstStyle/>
        <a:p>
          <a:endParaRPr lang="es-EC"/>
        </a:p>
      </dgm:t>
    </dgm:pt>
    <dgm:pt modelId="{85999AB2-AB0B-4F31-ABEC-4D48269FF200}" type="pres">
      <dgm:prSet presAssocID="{24DAB5C9-08B1-4BD2-8B3B-950EE238A019}" presName="spVertical2" presStyleCnt="0"/>
      <dgm:spPr/>
    </dgm:pt>
    <dgm:pt modelId="{D461FCA6-E51F-4803-BA3A-EFD23E490C42}" type="pres">
      <dgm:prSet presAssocID="{24DAB5C9-08B1-4BD2-8B3B-950EE238A019}" presName="spVertical3" presStyleCnt="0"/>
      <dgm:spPr/>
    </dgm:pt>
    <dgm:pt modelId="{A9E8AD7D-35CD-47F8-9C95-9B63678D451D}" type="pres">
      <dgm:prSet presAssocID="{BF435009-455B-4CC1-A38F-550EB79F43AA}" presName="space" presStyleCnt="0"/>
      <dgm:spPr/>
    </dgm:pt>
    <dgm:pt modelId="{85EE7F3E-BCA7-49F9-8177-6B7596084DC7}" type="pres">
      <dgm:prSet presAssocID="{82FD50D9-92D8-442A-8AC7-28ADE2E9B899}" presName="linV" presStyleCnt="0"/>
      <dgm:spPr/>
    </dgm:pt>
    <dgm:pt modelId="{78DA185F-0E73-4BBA-8775-85D66B808296}" type="pres">
      <dgm:prSet presAssocID="{82FD50D9-92D8-442A-8AC7-28ADE2E9B899}" presName="spVertical1" presStyleCnt="0"/>
      <dgm:spPr/>
    </dgm:pt>
    <dgm:pt modelId="{7051F8EA-DFC7-40C1-9003-47BB430809E8}" type="pres">
      <dgm:prSet presAssocID="{82FD50D9-92D8-442A-8AC7-28ADE2E9B899}" presName="parTx" presStyleLbl="revTx" presStyleIdx="1" presStyleCnt="3">
        <dgm:presLayoutVars>
          <dgm:chMax val="0"/>
          <dgm:chPref val="0"/>
          <dgm:bulletEnabled val="1"/>
        </dgm:presLayoutVars>
      </dgm:prSet>
      <dgm:spPr/>
      <dgm:t>
        <a:bodyPr/>
        <a:lstStyle/>
        <a:p>
          <a:endParaRPr lang="es-EC"/>
        </a:p>
      </dgm:t>
    </dgm:pt>
    <dgm:pt modelId="{F2F97FDC-05CE-464A-A7C6-5B9D70BB0783}" type="pres">
      <dgm:prSet presAssocID="{82FD50D9-92D8-442A-8AC7-28ADE2E9B899}" presName="spVertical2" presStyleCnt="0"/>
      <dgm:spPr/>
    </dgm:pt>
    <dgm:pt modelId="{9163E91C-084D-4675-822C-291502850BF0}" type="pres">
      <dgm:prSet presAssocID="{82FD50D9-92D8-442A-8AC7-28ADE2E9B899}" presName="spVertical3" presStyleCnt="0"/>
      <dgm:spPr/>
    </dgm:pt>
    <dgm:pt modelId="{FFF0F92A-E4DF-4DB4-B538-FACC3FA85800}" type="pres">
      <dgm:prSet presAssocID="{3C92C633-9CE9-49A0-8E5E-11BD30FE6C17}" presName="space" presStyleCnt="0"/>
      <dgm:spPr/>
    </dgm:pt>
    <dgm:pt modelId="{8504BEBC-8DA8-4607-8E1A-2A3772EC5872}" type="pres">
      <dgm:prSet presAssocID="{4E2F4F5E-BA53-4CA2-B2A1-90F8F4F60DA0}" presName="linV" presStyleCnt="0"/>
      <dgm:spPr/>
    </dgm:pt>
    <dgm:pt modelId="{F7C97435-0282-4210-AF70-EC7748F1E562}" type="pres">
      <dgm:prSet presAssocID="{4E2F4F5E-BA53-4CA2-B2A1-90F8F4F60DA0}" presName="spVertical1" presStyleCnt="0"/>
      <dgm:spPr/>
    </dgm:pt>
    <dgm:pt modelId="{E19EA4AE-2A26-4D05-B04D-7D8396A213D6}" type="pres">
      <dgm:prSet presAssocID="{4E2F4F5E-BA53-4CA2-B2A1-90F8F4F60DA0}" presName="parTx" presStyleLbl="revTx" presStyleIdx="2" presStyleCnt="3">
        <dgm:presLayoutVars>
          <dgm:chMax val="0"/>
          <dgm:chPref val="0"/>
          <dgm:bulletEnabled val="1"/>
        </dgm:presLayoutVars>
      </dgm:prSet>
      <dgm:spPr/>
      <dgm:t>
        <a:bodyPr/>
        <a:lstStyle/>
        <a:p>
          <a:endParaRPr lang="es-EC"/>
        </a:p>
      </dgm:t>
    </dgm:pt>
    <dgm:pt modelId="{CBD8C0A5-710F-4E1F-B405-F9094731703B}" type="pres">
      <dgm:prSet presAssocID="{4E2F4F5E-BA53-4CA2-B2A1-90F8F4F60DA0}" presName="spVertical2" presStyleCnt="0"/>
      <dgm:spPr/>
    </dgm:pt>
    <dgm:pt modelId="{BBFC1872-1D23-495F-9C7A-85B87C34B120}" type="pres">
      <dgm:prSet presAssocID="{4E2F4F5E-BA53-4CA2-B2A1-90F8F4F60DA0}" presName="spVertical3" presStyleCnt="0"/>
      <dgm:spPr/>
    </dgm:pt>
    <dgm:pt modelId="{2B77331B-4D8F-47BC-912A-18BE48094C81}" type="pres">
      <dgm:prSet presAssocID="{12ADCA23-2201-4DA2-85B5-A12E0B337C74}" presName="padding2" presStyleCnt="0"/>
      <dgm:spPr/>
    </dgm:pt>
    <dgm:pt modelId="{42E6B3DD-C620-4027-A9A9-2012184D37BD}" type="pres">
      <dgm:prSet presAssocID="{12ADCA23-2201-4DA2-85B5-A12E0B337C74}" presName="negArrow" presStyleCnt="0"/>
      <dgm:spPr/>
    </dgm:pt>
    <dgm:pt modelId="{78563D3D-65B5-4A2E-8959-B1F347B1D298}" type="pres">
      <dgm:prSet presAssocID="{12ADCA23-2201-4DA2-85B5-A12E0B337C74}" presName="backgroundArrow" presStyleLbl="node1" presStyleIdx="0" presStyleCnt="1"/>
      <dgm:spPr/>
    </dgm:pt>
  </dgm:ptLst>
  <dgm:cxnLst>
    <dgm:cxn modelId="{3F4CF49D-D58C-45C2-8B68-C70388626706}" type="presOf" srcId="{12ADCA23-2201-4DA2-85B5-A12E0B337C74}" destId="{60C766D5-F37D-4B70-BAD9-AF55E249A086}" srcOrd="0" destOrd="0" presId="urn:microsoft.com/office/officeart/2005/8/layout/hProcess3"/>
    <dgm:cxn modelId="{5165925D-46CC-41DA-BA71-32CB0CCAA643}" srcId="{12ADCA23-2201-4DA2-85B5-A12E0B337C74}" destId="{4E2F4F5E-BA53-4CA2-B2A1-90F8F4F60DA0}" srcOrd="2" destOrd="0" parTransId="{F9C6852D-0154-49EA-A301-CA6C6F0617A8}" sibTransId="{D4F8E828-4B9D-4B50-A795-667C8B546B2F}"/>
    <dgm:cxn modelId="{B7705484-D9DE-47B6-9E17-29638B03A3E3}" srcId="{12ADCA23-2201-4DA2-85B5-A12E0B337C74}" destId="{82FD50D9-92D8-442A-8AC7-28ADE2E9B899}" srcOrd="1" destOrd="0" parTransId="{85CF09EE-778F-4E2E-8C15-D3A6884172F4}" sibTransId="{3C92C633-9CE9-49A0-8E5E-11BD30FE6C17}"/>
    <dgm:cxn modelId="{1DBE2084-88E0-4A18-B92D-6E6203431341}" srcId="{12ADCA23-2201-4DA2-85B5-A12E0B337C74}" destId="{24DAB5C9-08B1-4BD2-8B3B-950EE238A019}" srcOrd="0" destOrd="0" parTransId="{7FA8579C-343C-4265-90B9-493FC726E0FF}" sibTransId="{BF435009-455B-4CC1-A38F-550EB79F43AA}"/>
    <dgm:cxn modelId="{3FCEE85F-319E-4A6E-AEF7-AD2E782DE67F}" type="presOf" srcId="{82FD50D9-92D8-442A-8AC7-28ADE2E9B899}" destId="{7051F8EA-DFC7-40C1-9003-47BB430809E8}" srcOrd="0" destOrd="0" presId="urn:microsoft.com/office/officeart/2005/8/layout/hProcess3"/>
    <dgm:cxn modelId="{02021CA2-F0E0-4A67-B76B-5FC8520AD81E}" type="presOf" srcId="{4E2F4F5E-BA53-4CA2-B2A1-90F8F4F60DA0}" destId="{E19EA4AE-2A26-4D05-B04D-7D8396A213D6}" srcOrd="0" destOrd="0" presId="urn:microsoft.com/office/officeart/2005/8/layout/hProcess3"/>
    <dgm:cxn modelId="{9C5B0B17-9381-4278-9EDA-2B200588171C}" type="presOf" srcId="{24DAB5C9-08B1-4BD2-8B3B-950EE238A019}" destId="{E50C9426-ED13-4CEB-8337-625068FB2E1A}" srcOrd="0" destOrd="0" presId="urn:microsoft.com/office/officeart/2005/8/layout/hProcess3"/>
    <dgm:cxn modelId="{9526E866-DDD3-49DC-BE73-5C6AB17C77FD}" type="presParOf" srcId="{60C766D5-F37D-4B70-BAD9-AF55E249A086}" destId="{B93CB570-5210-4EF0-B8D9-7428A12D4530}" srcOrd="0" destOrd="0" presId="urn:microsoft.com/office/officeart/2005/8/layout/hProcess3"/>
    <dgm:cxn modelId="{92236C85-4EF3-4AED-84D5-DA3C2070FB88}" type="presParOf" srcId="{60C766D5-F37D-4B70-BAD9-AF55E249A086}" destId="{DC4AB9C2-2D85-45DB-93A7-ADFD3F677555}" srcOrd="1" destOrd="0" presId="urn:microsoft.com/office/officeart/2005/8/layout/hProcess3"/>
    <dgm:cxn modelId="{1833986C-FA4C-4BBE-8218-920D021F6D61}" type="presParOf" srcId="{DC4AB9C2-2D85-45DB-93A7-ADFD3F677555}" destId="{0FB7D08D-E448-42B7-9F0D-191E73FA76DA}" srcOrd="0" destOrd="0" presId="urn:microsoft.com/office/officeart/2005/8/layout/hProcess3"/>
    <dgm:cxn modelId="{F6237313-EA66-4664-89D3-212398D50CBE}" type="presParOf" srcId="{DC4AB9C2-2D85-45DB-93A7-ADFD3F677555}" destId="{7C13524A-AB7C-4173-BDC6-3D24E8F43439}" srcOrd="1" destOrd="0" presId="urn:microsoft.com/office/officeart/2005/8/layout/hProcess3"/>
    <dgm:cxn modelId="{0B90203D-A479-4984-9863-77DFE3233949}" type="presParOf" srcId="{7C13524A-AB7C-4173-BDC6-3D24E8F43439}" destId="{FA16F769-6C6F-4F8D-A0E6-2B7F3B1865E0}" srcOrd="0" destOrd="0" presId="urn:microsoft.com/office/officeart/2005/8/layout/hProcess3"/>
    <dgm:cxn modelId="{E292AB87-357D-45AB-8F57-4E65AFC64B85}" type="presParOf" srcId="{7C13524A-AB7C-4173-BDC6-3D24E8F43439}" destId="{E50C9426-ED13-4CEB-8337-625068FB2E1A}" srcOrd="1" destOrd="0" presId="urn:microsoft.com/office/officeart/2005/8/layout/hProcess3"/>
    <dgm:cxn modelId="{9C4B4594-0A01-4AF3-A779-7E0258A768B2}" type="presParOf" srcId="{7C13524A-AB7C-4173-BDC6-3D24E8F43439}" destId="{85999AB2-AB0B-4F31-ABEC-4D48269FF200}" srcOrd="2" destOrd="0" presId="urn:microsoft.com/office/officeart/2005/8/layout/hProcess3"/>
    <dgm:cxn modelId="{6C06E416-DACC-41D1-B6F8-153ACB5DFD08}" type="presParOf" srcId="{7C13524A-AB7C-4173-BDC6-3D24E8F43439}" destId="{D461FCA6-E51F-4803-BA3A-EFD23E490C42}" srcOrd="3" destOrd="0" presId="urn:microsoft.com/office/officeart/2005/8/layout/hProcess3"/>
    <dgm:cxn modelId="{0AF4672B-E149-4F71-B8F8-D0BA06F701D2}" type="presParOf" srcId="{DC4AB9C2-2D85-45DB-93A7-ADFD3F677555}" destId="{A9E8AD7D-35CD-47F8-9C95-9B63678D451D}" srcOrd="2" destOrd="0" presId="urn:microsoft.com/office/officeart/2005/8/layout/hProcess3"/>
    <dgm:cxn modelId="{2F5E794F-22D2-4645-8D88-FFB56C4A50A2}" type="presParOf" srcId="{DC4AB9C2-2D85-45DB-93A7-ADFD3F677555}" destId="{85EE7F3E-BCA7-49F9-8177-6B7596084DC7}" srcOrd="3" destOrd="0" presId="urn:microsoft.com/office/officeart/2005/8/layout/hProcess3"/>
    <dgm:cxn modelId="{8D8FBCA2-6CBE-4262-A18D-6E7D399B1484}" type="presParOf" srcId="{85EE7F3E-BCA7-49F9-8177-6B7596084DC7}" destId="{78DA185F-0E73-4BBA-8775-85D66B808296}" srcOrd="0" destOrd="0" presId="urn:microsoft.com/office/officeart/2005/8/layout/hProcess3"/>
    <dgm:cxn modelId="{0B2D5E6D-49CA-41A3-A9BA-5975C3605DF1}" type="presParOf" srcId="{85EE7F3E-BCA7-49F9-8177-6B7596084DC7}" destId="{7051F8EA-DFC7-40C1-9003-47BB430809E8}" srcOrd="1" destOrd="0" presId="urn:microsoft.com/office/officeart/2005/8/layout/hProcess3"/>
    <dgm:cxn modelId="{770DB6A0-1317-4E63-A7D7-D27389A4E454}" type="presParOf" srcId="{85EE7F3E-BCA7-49F9-8177-6B7596084DC7}" destId="{F2F97FDC-05CE-464A-A7C6-5B9D70BB0783}" srcOrd="2" destOrd="0" presId="urn:microsoft.com/office/officeart/2005/8/layout/hProcess3"/>
    <dgm:cxn modelId="{E5B7EDC7-FFBD-4F0A-9935-EC12791779B1}" type="presParOf" srcId="{85EE7F3E-BCA7-49F9-8177-6B7596084DC7}" destId="{9163E91C-084D-4675-822C-291502850BF0}" srcOrd="3" destOrd="0" presId="urn:microsoft.com/office/officeart/2005/8/layout/hProcess3"/>
    <dgm:cxn modelId="{95CCEA39-8654-44EF-B543-7764C54B76E6}" type="presParOf" srcId="{DC4AB9C2-2D85-45DB-93A7-ADFD3F677555}" destId="{FFF0F92A-E4DF-4DB4-B538-FACC3FA85800}" srcOrd="4" destOrd="0" presId="urn:microsoft.com/office/officeart/2005/8/layout/hProcess3"/>
    <dgm:cxn modelId="{95439615-D503-4777-A9C5-213846770395}" type="presParOf" srcId="{DC4AB9C2-2D85-45DB-93A7-ADFD3F677555}" destId="{8504BEBC-8DA8-4607-8E1A-2A3772EC5872}" srcOrd="5" destOrd="0" presId="urn:microsoft.com/office/officeart/2005/8/layout/hProcess3"/>
    <dgm:cxn modelId="{A0A6AFAF-9D35-452D-971A-4316E7C5F925}" type="presParOf" srcId="{8504BEBC-8DA8-4607-8E1A-2A3772EC5872}" destId="{F7C97435-0282-4210-AF70-EC7748F1E562}" srcOrd="0" destOrd="0" presId="urn:microsoft.com/office/officeart/2005/8/layout/hProcess3"/>
    <dgm:cxn modelId="{58C3A07E-F4E8-48F9-AE10-3E07EDAFA696}" type="presParOf" srcId="{8504BEBC-8DA8-4607-8E1A-2A3772EC5872}" destId="{E19EA4AE-2A26-4D05-B04D-7D8396A213D6}" srcOrd="1" destOrd="0" presId="urn:microsoft.com/office/officeart/2005/8/layout/hProcess3"/>
    <dgm:cxn modelId="{E475D972-F3A8-4CF2-99F2-C9AFBF03C80E}" type="presParOf" srcId="{8504BEBC-8DA8-4607-8E1A-2A3772EC5872}" destId="{CBD8C0A5-710F-4E1F-B405-F9094731703B}" srcOrd="2" destOrd="0" presId="urn:microsoft.com/office/officeart/2005/8/layout/hProcess3"/>
    <dgm:cxn modelId="{6E0B885C-7D90-4672-9963-F6B6CE186FAC}" type="presParOf" srcId="{8504BEBC-8DA8-4607-8E1A-2A3772EC5872}" destId="{BBFC1872-1D23-495F-9C7A-85B87C34B120}" srcOrd="3" destOrd="0" presId="urn:microsoft.com/office/officeart/2005/8/layout/hProcess3"/>
    <dgm:cxn modelId="{66098B12-BEBC-482F-850A-99228EA7D6A6}" type="presParOf" srcId="{DC4AB9C2-2D85-45DB-93A7-ADFD3F677555}" destId="{2B77331B-4D8F-47BC-912A-18BE48094C81}" srcOrd="6" destOrd="0" presId="urn:microsoft.com/office/officeart/2005/8/layout/hProcess3"/>
    <dgm:cxn modelId="{1EE4AE33-93F9-4DDF-A90B-81A2F01CA0C2}" type="presParOf" srcId="{DC4AB9C2-2D85-45DB-93A7-ADFD3F677555}" destId="{42E6B3DD-C620-4027-A9A9-2012184D37BD}" srcOrd="7" destOrd="0" presId="urn:microsoft.com/office/officeart/2005/8/layout/hProcess3"/>
    <dgm:cxn modelId="{4A20A3EB-53BC-4A20-8C5D-2857D3C55B1C}" type="presParOf" srcId="{DC4AB9C2-2D85-45DB-93A7-ADFD3F677555}" destId="{78563D3D-65B5-4A2E-8959-B1F347B1D298}"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B3160E-0F79-49F9-A542-9BCB65FAEFCA}" type="doc">
      <dgm:prSet loTypeId="urn:microsoft.com/office/officeart/2005/8/layout/equation1" loCatId="process" qsTypeId="urn:microsoft.com/office/officeart/2005/8/quickstyle/simple1" qsCatId="simple" csTypeId="urn:microsoft.com/office/officeart/2005/8/colors/colorful1#8" csCatId="colorful" phldr="1"/>
      <dgm:spPr/>
    </dgm:pt>
    <dgm:pt modelId="{51E1AF7C-A273-4DEC-8088-6EB03FA5D984}">
      <dgm:prSet phldrT="[Texto]" custT="1"/>
      <dgm:spPr/>
      <dgm:t>
        <a:bodyPr/>
        <a:lstStyle/>
        <a:p>
          <a:r>
            <a:rPr lang="es-EC" sz="4800" dirty="0" smtClean="0"/>
            <a:t>3</a:t>
          </a:r>
          <a:endParaRPr lang="es-EC" sz="4800" dirty="0"/>
        </a:p>
      </dgm:t>
    </dgm:pt>
    <dgm:pt modelId="{73575F41-39EF-4F57-863A-5389F4E6F199}" type="parTrans" cxnId="{85309B49-E45B-4B1D-8639-6572B86B2F56}">
      <dgm:prSet/>
      <dgm:spPr/>
      <dgm:t>
        <a:bodyPr/>
        <a:lstStyle/>
        <a:p>
          <a:endParaRPr lang="es-EC" sz="1400"/>
        </a:p>
      </dgm:t>
    </dgm:pt>
    <dgm:pt modelId="{3C54BD18-B599-43B3-8724-F2D4C413F774}" type="sibTrans" cxnId="{85309B49-E45B-4B1D-8639-6572B86B2F56}">
      <dgm:prSet custT="1"/>
      <dgm:spPr/>
      <dgm:t>
        <a:bodyPr/>
        <a:lstStyle/>
        <a:p>
          <a:endParaRPr lang="es-EC" sz="1100"/>
        </a:p>
      </dgm:t>
    </dgm:pt>
    <dgm:pt modelId="{A14EBBF0-A7EF-4393-9928-5AE57E65640D}">
      <dgm:prSet phldrT="[Texto]" custT="1"/>
      <dgm:spPr/>
      <dgm:t>
        <a:bodyPr/>
        <a:lstStyle/>
        <a:p>
          <a:r>
            <a:rPr lang="es-EC" sz="4800" dirty="0" smtClean="0"/>
            <a:t>2</a:t>
          </a:r>
          <a:endParaRPr lang="es-EC" sz="4800" dirty="0"/>
        </a:p>
      </dgm:t>
    </dgm:pt>
    <dgm:pt modelId="{D406C2FE-71F5-492A-9555-4971186CD13D}" type="parTrans" cxnId="{0763F954-682E-4D45-A2D1-06387520B7D3}">
      <dgm:prSet/>
      <dgm:spPr/>
      <dgm:t>
        <a:bodyPr/>
        <a:lstStyle/>
        <a:p>
          <a:endParaRPr lang="es-EC" sz="1400"/>
        </a:p>
      </dgm:t>
    </dgm:pt>
    <dgm:pt modelId="{0F0C6C93-36FE-4F9E-B5E1-4E24933AF45B}" type="sibTrans" cxnId="{0763F954-682E-4D45-A2D1-06387520B7D3}">
      <dgm:prSet custT="1"/>
      <dgm:spPr/>
      <dgm:t>
        <a:bodyPr/>
        <a:lstStyle/>
        <a:p>
          <a:endParaRPr lang="es-EC" sz="2800"/>
        </a:p>
      </dgm:t>
    </dgm:pt>
    <dgm:pt modelId="{E9ACF6CD-B7AB-4995-BB42-8A23971649E4}">
      <dgm:prSet phldrT="[Texto]" custT="1"/>
      <dgm:spPr/>
      <dgm:t>
        <a:bodyPr/>
        <a:lstStyle/>
        <a:p>
          <a:r>
            <a:rPr lang="es-EC" sz="4800" dirty="0" smtClean="0"/>
            <a:t>1</a:t>
          </a:r>
          <a:endParaRPr lang="es-EC" sz="4800" dirty="0"/>
        </a:p>
      </dgm:t>
    </dgm:pt>
    <dgm:pt modelId="{6612EF10-937B-4B8C-90C8-5A4267FD620E}" type="parTrans" cxnId="{49662EAB-82CB-4333-A9C2-E6854EA50BFA}">
      <dgm:prSet/>
      <dgm:spPr/>
      <dgm:t>
        <a:bodyPr/>
        <a:lstStyle/>
        <a:p>
          <a:endParaRPr lang="es-EC" sz="1400"/>
        </a:p>
      </dgm:t>
    </dgm:pt>
    <dgm:pt modelId="{0AE82B7E-5D74-4713-BF26-939BC834DADC}" type="sibTrans" cxnId="{49662EAB-82CB-4333-A9C2-E6854EA50BFA}">
      <dgm:prSet/>
      <dgm:spPr/>
      <dgm:t>
        <a:bodyPr/>
        <a:lstStyle/>
        <a:p>
          <a:endParaRPr lang="es-EC" sz="1400"/>
        </a:p>
      </dgm:t>
    </dgm:pt>
    <dgm:pt modelId="{16FD672E-136A-4C5F-884E-F7B91D47FB56}" type="pres">
      <dgm:prSet presAssocID="{83B3160E-0F79-49F9-A542-9BCB65FAEFCA}" presName="linearFlow" presStyleCnt="0">
        <dgm:presLayoutVars>
          <dgm:dir/>
          <dgm:resizeHandles val="exact"/>
        </dgm:presLayoutVars>
      </dgm:prSet>
      <dgm:spPr/>
    </dgm:pt>
    <dgm:pt modelId="{6DA11F4E-F23D-4051-9903-E7BEFF01FE43}" type="pres">
      <dgm:prSet presAssocID="{51E1AF7C-A273-4DEC-8088-6EB03FA5D984}" presName="node" presStyleLbl="node1" presStyleIdx="0" presStyleCnt="3">
        <dgm:presLayoutVars>
          <dgm:bulletEnabled val="1"/>
        </dgm:presLayoutVars>
      </dgm:prSet>
      <dgm:spPr/>
      <dgm:t>
        <a:bodyPr/>
        <a:lstStyle/>
        <a:p>
          <a:endParaRPr lang="es-EC"/>
        </a:p>
      </dgm:t>
    </dgm:pt>
    <dgm:pt modelId="{3D050449-1289-4785-B5C7-C9546E520482}" type="pres">
      <dgm:prSet presAssocID="{3C54BD18-B599-43B3-8724-F2D4C413F774}" presName="spacerL" presStyleCnt="0"/>
      <dgm:spPr/>
    </dgm:pt>
    <dgm:pt modelId="{B1F555B6-B299-44C1-B497-9B4DA6D328EF}" type="pres">
      <dgm:prSet presAssocID="{3C54BD18-B599-43B3-8724-F2D4C413F774}" presName="sibTrans" presStyleLbl="sibTrans2D1" presStyleIdx="0" presStyleCnt="2" custLinFactX="250081" custLinFactNeighborX="300000"/>
      <dgm:spPr/>
      <dgm:t>
        <a:bodyPr/>
        <a:lstStyle/>
        <a:p>
          <a:endParaRPr lang="es-EC"/>
        </a:p>
      </dgm:t>
    </dgm:pt>
    <dgm:pt modelId="{C56A0153-BB40-47FF-BD4B-870CBA67F460}" type="pres">
      <dgm:prSet presAssocID="{3C54BD18-B599-43B3-8724-F2D4C413F774}" presName="spacerR" presStyleCnt="0"/>
      <dgm:spPr/>
    </dgm:pt>
    <dgm:pt modelId="{58964E88-88D2-4EC8-AA95-095EE71EA3DD}" type="pres">
      <dgm:prSet presAssocID="{A14EBBF0-A7EF-4393-9928-5AE57E65640D}" presName="node" presStyleLbl="node1" presStyleIdx="1" presStyleCnt="3">
        <dgm:presLayoutVars>
          <dgm:bulletEnabled val="1"/>
        </dgm:presLayoutVars>
      </dgm:prSet>
      <dgm:spPr/>
      <dgm:t>
        <a:bodyPr/>
        <a:lstStyle/>
        <a:p>
          <a:endParaRPr lang="es-EC"/>
        </a:p>
      </dgm:t>
    </dgm:pt>
    <dgm:pt modelId="{D94C9071-85A0-42D2-8CFC-5F01E84A8E3E}" type="pres">
      <dgm:prSet presAssocID="{0F0C6C93-36FE-4F9E-B5E1-4E24933AF45B}" presName="spacerL" presStyleCnt="0"/>
      <dgm:spPr/>
    </dgm:pt>
    <dgm:pt modelId="{DAB4B783-07A2-46C8-9574-DCF825FEF0BD}" type="pres">
      <dgm:prSet presAssocID="{0F0C6C93-36FE-4F9E-B5E1-4E24933AF45B}" presName="sibTrans" presStyleLbl="sibTrans2D1" presStyleIdx="1" presStyleCnt="2" custLinFactX="-268355" custLinFactNeighborX="-300000"/>
      <dgm:spPr/>
      <dgm:t>
        <a:bodyPr/>
        <a:lstStyle/>
        <a:p>
          <a:endParaRPr lang="es-EC"/>
        </a:p>
      </dgm:t>
    </dgm:pt>
    <dgm:pt modelId="{F878134D-CEE6-441F-B28F-E8DE83125D34}" type="pres">
      <dgm:prSet presAssocID="{0F0C6C93-36FE-4F9E-B5E1-4E24933AF45B}" presName="spacerR" presStyleCnt="0"/>
      <dgm:spPr/>
    </dgm:pt>
    <dgm:pt modelId="{1E9E237C-66A6-4446-948D-5E247A2E83DF}" type="pres">
      <dgm:prSet presAssocID="{E9ACF6CD-B7AB-4995-BB42-8A23971649E4}" presName="node" presStyleLbl="node1" presStyleIdx="2" presStyleCnt="3">
        <dgm:presLayoutVars>
          <dgm:bulletEnabled val="1"/>
        </dgm:presLayoutVars>
      </dgm:prSet>
      <dgm:spPr/>
      <dgm:t>
        <a:bodyPr/>
        <a:lstStyle/>
        <a:p>
          <a:endParaRPr lang="es-EC"/>
        </a:p>
      </dgm:t>
    </dgm:pt>
  </dgm:ptLst>
  <dgm:cxnLst>
    <dgm:cxn modelId="{811DDF4B-49A2-4F80-94D5-05B7A61BC948}" type="presOf" srcId="{83B3160E-0F79-49F9-A542-9BCB65FAEFCA}" destId="{16FD672E-136A-4C5F-884E-F7B91D47FB56}" srcOrd="0" destOrd="0" presId="urn:microsoft.com/office/officeart/2005/8/layout/equation1"/>
    <dgm:cxn modelId="{64537363-9941-4374-8A91-81B107390B0E}" type="presOf" srcId="{A14EBBF0-A7EF-4393-9928-5AE57E65640D}" destId="{58964E88-88D2-4EC8-AA95-095EE71EA3DD}" srcOrd="0" destOrd="0" presId="urn:microsoft.com/office/officeart/2005/8/layout/equation1"/>
    <dgm:cxn modelId="{E9015028-AECC-42E1-B54D-013832D9B6D5}" type="presOf" srcId="{0F0C6C93-36FE-4F9E-B5E1-4E24933AF45B}" destId="{DAB4B783-07A2-46C8-9574-DCF825FEF0BD}" srcOrd="0" destOrd="0" presId="urn:microsoft.com/office/officeart/2005/8/layout/equation1"/>
    <dgm:cxn modelId="{0763F954-682E-4D45-A2D1-06387520B7D3}" srcId="{83B3160E-0F79-49F9-A542-9BCB65FAEFCA}" destId="{A14EBBF0-A7EF-4393-9928-5AE57E65640D}" srcOrd="1" destOrd="0" parTransId="{D406C2FE-71F5-492A-9555-4971186CD13D}" sibTransId="{0F0C6C93-36FE-4F9E-B5E1-4E24933AF45B}"/>
    <dgm:cxn modelId="{49662EAB-82CB-4333-A9C2-E6854EA50BFA}" srcId="{83B3160E-0F79-49F9-A542-9BCB65FAEFCA}" destId="{E9ACF6CD-B7AB-4995-BB42-8A23971649E4}" srcOrd="2" destOrd="0" parTransId="{6612EF10-937B-4B8C-90C8-5A4267FD620E}" sibTransId="{0AE82B7E-5D74-4713-BF26-939BC834DADC}"/>
    <dgm:cxn modelId="{CCA25D7E-3AA9-48A9-8D71-F07A42F85970}" type="presOf" srcId="{3C54BD18-B599-43B3-8724-F2D4C413F774}" destId="{B1F555B6-B299-44C1-B497-9B4DA6D328EF}" srcOrd="0" destOrd="0" presId="urn:microsoft.com/office/officeart/2005/8/layout/equation1"/>
    <dgm:cxn modelId="{2A305452-B65C-4941-9577-88D2D721B3E5}" type="presOf" srcId="{51E1AF7C-A273-4DEC-8088-6EB03FA5D984}" destId="{6DA11F4E-F23D-4051-9903-E7BEFF01FE43}" srcOrd="0" destOrd="0" presId="urn:microsoft.com/office/officeart/2005/8/layout/equation1"/>
    <dgm:cxn modelId="{5758E28C-716E-410A-9BE1-EC92471831C3}" type="presOf" srcId="{E9ACF6CD-B7AB-4995-BB42-8A23971649E4}" destId="{1E9E237C-66A6-4446-948D-5E247A2E83DF}" srcOrd="0" destOrd="0" presId="urn:microsoft.com/office/officeart/2005/8/layout/equation1"/>
    <dgm:cxn modelId="{85309B49-E45B-4B1D-8639-6572B86B2F56}" srcId="{83B3160E-0F79-49F9-A542-9BCB65FAEFCA}" destId="{51E1AF7C-A273-4DEC-8088-6EB03FA5D984}" srcOrd="0" destOrd="0" parTransId="{73575F41-39EF-4F57-863A-5389F4E6F199}" sibTransId="{3C54BD18-B599-43B3-8724-F2D4C413F774}"/>
    <dgm:cxn modelId="{17A71A05-778B-437D-828C-EE8BB614E373}" type="presParOf" srcId="{16FD672E-136A-4C5F-884E-F7B91D47FB56}" destId="{6DA11F4E-F23D-4051-9903-E7BEFF01FE43}" srcOrd="0" destOrd="0" presId="urn:microsoft.com/office/officeart/2005/8/layout/equation1"/>
    <dgm:cxn modelId="{78967768-AAFB-47A7-814C-2963B54E4DD1}" type="presParOf" srcId="{16FD672E-136A-4C5F-884E-F7B91D47FB56}" destId="{3D050449-1289-4785-B5C7-C9546E520482}" srcOrd="1" destOrd="0" presId="urn:microsoft.com/office/officeart/2005/8/layout/equation1"/>
    <dgm:cxn modelId="{B768795F-D451-4A99-8BBC-BDF0B1320492}" type="presParOf" srcId="{16FD672E-136A-4C5F-884E-F7B91D47FB56}" destId="{B1F555B6-B299-44C1-B497-9B4DA6D328EF}" srcOrd="2" destOrd="0" presId="urn:microsoft.com/office/officeart/2005/8/layout/equation1"/>
    <dgm:cxn modelId="{506C43A1-3E38-4F38-995C-2AAE4E49C71D}" type="presParOf" srcId="{16FD672E-136A-4C5F-884E-F7B91D47FB56}" destId="{C56A0153-BB40-47FF-BD4B-870CBA67F460}" srcOrd="3" destOrd="0" presId="urn:microsoft.com/office/officeart/2005/8/layout/equation1"/>
    <dgm:cxn modelId="{2D879394-3CD1-42AA-987B-BAA178E40D47}" type="presParOf" srcId="{16FD672E-136A-4C5F-884E-F7B91D47FB56}" destId="{58964E88-88D2-4EC8-AA95-095EE71EA3DD}" srcOrd="4" destOrd="0" presId="urn:microsoft.com/office/officeart/2005/8/layout/equation1"/>
    <dgm:cxn modelId="{AF7F4A2E-F3C2-4781-903E-2490C2BAA794}" type="presParOf" srcId="{16FD672E-136A-4C5F-884E-F7B91D47FB56}" destId="{D94C9071-85A0-42D2-8CFC-5F01E84A8E3E}" srcOrd="5" destOrd="0" presId="urn:microsoft.com/office/officeart/2005/8/layout/equation1"/>
    <dgm:cxn modelId="{5087F297-438E-447B-9341-0134B8BAE1AB}" type="presParOf" srcId="{16FD672E-136A-4C5F-884E-F7B91D47FB56}" destId="{DAB4B783-07A2-46C8-9574-DCF825FEF0BD}" srcOrd="6" destOrd="0" presId="urn:microsoft.com/office/officeart/2005/8/layout/equation1"/>
    <dgm:cxn modelId="{46758309-9A00-4765-9B9F-4516F8155125}" type="presParOf" srcId="{16FD672E-136A-4C5F-884E-F7B91D47FB56}" destId="{F878134D-CEE6-441F-B28F-E8DE83125D34}" srcOrd="7" destOrd="0" presId="urn:microsoft.com/office/officeart/2005/8/layout/equation1"/>
    <dgm:cxn modelId="{74911018-EDCC-4731-8CED-BE77273CE263}" type="presParOf" srcId="{16FD672E-136A-4C5F-884E-F7B91D47FB56}" destId="{1E9E237C-66A6-4446-948D-5E247A2E83DF}"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FAFE62-E982-4E20-ABDD-6EBEE14C6D88}" type="doc">
      <dgm:prSet loTypeId="urn:microsoft.com/office/officeart/2005/8/layout/hProcess7#8" loCatId="list" qsTypeId="urn:microsoft.com/office/officeart/2005/8/quickstyle/simple1" qsCatId="simple" csTypeId="urn:microsoft.com/office/officeart/2005/8/colors/colorful5" csCatId="colorful" phldr="1"/>
      <dgm:spPr/>
      <dgm:t>
        <a:bodyPr/>
        <a:lstStyle/>
        <a:p>
          <a:endParaRPr lang="es-EC"/>
        </a:p>
      </dgm:t>
    </dgm:pt>
    <dgm:pt modelId="{645F7EEE-C190-4337-8262-3E57421FE12D}">
      <dgm:prSet phldrT="[Texto]" custT="1"/>
      <dgm:spPr/>
      <dgm:t>
        <a:bodyPr/>
        <a:lstStyle/>
        <a:p>
          <a:r>
            <a:rPr lang="es-EC" sz="2400" b="1" dirty="0" smtClean="0"/>
            <a:t>Evolución </a:t>
          </a:r>
          <a:endParaRPr lang="es-EC" sz="2400" b="1" dirty="0"/>
        </a:p>
      </dgm:t>
    </dgm:pt>
    <dgm:pt modelId="{7EFDA55C-16EF-4773-B452-33B5F662A822}" type="parTrans" cxnId="{13EE5A1F-E5C8-466D-99DD-3087DDA157C3}">
      <dgm:prSet/>
      <dgm:spPr/>
      <dgm:t>
        <a:bodyPr/>
        <a:lstStyle/>
        <a:p>
          <a:endParaRPr lang="es-EC"/>
        </a:p>
      </dgm:t>
    </dgm:pt>
    <dgm:pt modelId="{41E8C1ED-4C84-40AD-8CF1-67C1C2E93C7A}" type="sibTrans" cxnId="{13EE5A1F-E5C8-466D-99DD-3087DDA157C3}">
      <dgm:prSet/>
      <dgm:spPr/>
      <dgm:t>
        <a:bodyPr/>
        <a:lstStyle/>
        <a:p>
          <a:endParaRPr lang="es-EC"/>
        </a:p>
      </dgm:t>
    </dgm:pt>
    <dgm:pt modelId="{50770CE2-D50D-40F5-8AE3-195290BC3844}">
      <dgm:prSet phldrT="[Texto]" custT="1"/>
      <dgm:spPr/>
      <dgm:t>
        <a:bodyPr/>
        <a:lstStyle/>
        <a:p>
          <a:r>
            <a:rPr lang="es-EC" sz="2400" b="1" dirty="0" smtClean="0"/>
            <a:t>Mecanismos </a:t>
          </a:r>
          <a:endParaRPr lang="es-EC" sz="2400" b="1" dirty="0"/>
        </a:p>
      </dgm:t>
    </dgm:pt>
    <dgm:pt modelId="{C0450D65-14A4-4A8B-9888-0F713F640514}" type="parTrans" cxnId="{4ED5FD83-9791-41D6-9FB3-BC8A8CDF5490}">
      <dgm:prSet/>
      <dgm:spPr/>
      <dgm:t>
        <a:bodyPr/>
        <a:lstStyle/>
        <a:p>
          <a:endParaRPr lang="es-EC"/>
        </a:p>
      </dgm:t>
    </dgm:pt>
    <dgm:pt modelId="{AA35290D-FE4C-4989-8842-CA95309A5571}" type="sibTrans" cxnId="{4ED5FD83-9791-41D6-9FB3-BC8A8CDF5490}">
      <dgm:prSet/>
      <dgm:spPr/>
      <dgm:t>
        <a:bodyPr/>
        <a:lstStyle/>
        <a:p>
          <a:endParaRPr lang="es-EC"/>
        </a:p>
      </dgm:t>
    </dgm:pt>
    <dgm:pt modelId="{C639625D-7C02-4A7C-A1C6-B0B7B04BB262}">
      <dgm:prSet phldrT="[Texto]" custT="1"/>
      <dgm:spPr/>
      <dgm:t>
        <a:bodyPr/>
        <a:lstStyle/>
        <a:p>
          <a:r>
            <a:rPr lang="es-EC" sz="2400" b="1" dirty="0" smtClean="0"/>
            <a:t>Gestión de calidad </a:t>
          </a:r>
          <a:endParaRPr lang="es-EC" sz="2400" b="1" dirty="0"/>
        </a:p>
      </dgm:t>
    </dgm:pt>
    <dgm:pt modelId="{E65EDCA7-7972-4DFE-B3C3-EFC51948F787}" type="parTrans" cxnId="{0EC71B24-B314-40CF-A680-B2C1D5096F45}">
      <dgm:prSet/>
      <dgm:spPr/>
      <dgm:t>
        <a:bodyPr/>
        <a:lstStyle/>
        <a:p>
          <a:endParaRPr lang="es-EC"/>
        </a:p>
      </dgm:t>
    </dgm:pt>
    <dgm:pt modelId="{2E883E53-C79A-4FF1-8CD8-C4DC136B41AD}" type="sibTrans" cxnId="{0EC71B24-B314-40CF-A680-B2C1D5096F45}">
      <dgm:prSet/>
      <dgm:spPr/>
      <dgm:t>
        <a:bodyPr/>
        <a:lstStyle/>
        <a:p>
          <a:endParaRPr lang="es-EC"/>
        </a:p>
      </dgm:t>
    </dgm:pt>
    <dgm:pt modelId="{041C426B-298F-460A-A02F-74BDEADBB6AF}" type="pres">
      <dgm:prSet presAssocID="{A9FAFE62-E982-4E20-ABDD-6EBEE14C6D88}" presName="Name0" presStyleCnt="0">
        <dgm:presLayoutVars>
          <dgm:dir/>
          <dgm:animLvl val="lvl"/>
          <dgm:resizeHandles val="exact"/>
        </dgm:presLayoutVars>
      </dgm:prSet>
      <dgm:spPr/>
      <dgm:t>
        <a:bodyPr/>
        <a:lstStyle/>
        <a:p>
          <a:endParaRPr lang="es-EC"/>
        </a:p>
      </dgm:t>
    </dgm:pt>
    <dgm:pt modelId="{1CA4AFDA-7C7D-4240-A8B6-D93271C20FE6}" type="pres">
      <dgm:prSet presAssocID="{645F7EEE-C190-4337-8262-3E57421FE12D}" presName="compositeNode" presStyleCnt="0">
        <dgm:presLayoutVars>
          <dgm:bulletEnabled val="1"/>
        </dgm:presLayoutVars>
      </dgm:prSet>
      <dgm:spPr/>
    </dgm:pt>
    <dgm:pt modelId="{A435216D-1F74-428F-8843-B8A76DFDE362}" type="pres">
      <dgm:prSet presAssocID="{645F7EEE-C190-4337-8262-3E57421FE12D}" presName="bgRect" presStyleLbl="node1" presStyleIdx="0" presStyleCnt="3" custScaleY="220119"/>
      <dgm:spPr/>
      <dgm:t>
        <a:bodyPr/>
        <a:lstStyle/>
        <a:p>
          <a:endParaRPr lang="es-EC"/>
        </a:p>
      </dgm:t>
    </dgm:pt>
    <dgm:pt modelId="{AD3A5B67-F4AC-4D11-B52A-0B707563E6C9}" type="pres">
      <dgm:prSet presAssocID="{645F7EEE-C190-4337-8262-3E57421FE12D}" presName="parentNode" presStyleLbl="node1" presStyleIdx="0" presStyleCnt="3">
        <dgm:presLayoutVars>
          <dgm:chMax val="0"/>
          <dgm:bulletEnabled val="1"/>
        </dgm:presLayoutVars>
      </dgm:prSet>
      <dgm:spPr/>
      <dgm:t>
        <a:bodyPr/>
        <a:lstStyle/>
        <a:p>
          <a:endParaRPr lang="es-EC"/>
        </a:p>
      </dgm:t>
    </dgm:pt>
    <dgm:pt modelId="{0FE689F8-1C5C-4850-B177-A3BCF83D8D46}" type="pres">
      <dgm:prSet presAssocID="{41E8C1ED-4C84-40AD-8CF1-67C1C2E93C7A}" presName="hSp" presStyleCnt="0"/>
      <dgm:spPr/>
    </dgm:pt>
    <dgm:pt modelId="{F05A6EE1-7D4F-48E2-A6AD-93F309DA11A5}" type="pres">
      <dgm:prSet presAssocID="{41E8C1ED-4C84-40AD-8CF1-67C1C2E93C7A}" presName="vProcSp" presStyleCnt="0"/>
      <dgm:spPr/>
    </dgm:pt>
    <dgm:pt modelId="{CB8FA7F0-F375-4B89-AC37-A62D5A00390C}" type="pres">
      <dgm:prSet presAssocID="{41E8C1ED-4C84-40AD-8CF1-67C1C2E93C7A}" presName="vSp1" presStyleCnt="0"/>
      <dgm:spPr/>
    </dgm:pt>
    <dgm:pt modelId="{B693A036-23C6-4192-AF79-7E918BFD3EA0}" type="pres">
      <dgm:prSet presAssocID="{41E8C1ED-4C84-40AD-8CF1-67C1C2E93C7A}" presName="simulatedConn" presStyleLbl="solidFgAcc1" presStyleIdx="0" presStyleCnt="2" custLinFactY="531900" custLinFactNeighborY="600000"/>
      <dgm:spPr/>
    </dgm:pt>
    <dgm:pt modelId="{1568D005-F3C8-4CF6-81B0-CB65A0085AFC}" type="pres">
      <dgm:prSet presAssocID="{41E8C1ED-4C84-40AD-8CF1-67C1C2E93C7A}" presName="vSp2" presStyleCnt="0"/>
      <dgm:spPr/>
    </dgm:pt>
    <dgm:pt modelId="{A582E8B4-2E86-4F45-921E-AECA9D48496F}" type="pres">
      <dgm:prSet presAssocID="{41E8C1ED-4C84-40AD-8CF1-67C1C2E93C7A}" presName="sibTrans" presStyleCnt="0"/>
      <dgm:spPr/>
    </dgm:pt>
    <dgm:pt modelId="{30C8C18D-253C-49AE-BE22-FC21DFD7A6CC}" type="pres">
      <dgm:prSet presAssocID="{50770CE2-D50D-40F5-8AE3-195290BC3844}" presName="compositeNode" presStyleCnt="0">
        <dgm:presLayoutVars>
          <dgm:bulletEnabled val="1"/>
        </dgm:presLayoutVars>
      </dgm:prSet>
      <dgm:spPr/>
    </dgm:pt>
    <dgm:pt modelId="{F6FE65A0-F8B4-474E-A442-4AD1D21E7B9B}" type="pres">
      <dgm:prSet presAssocID="{50770CE2-D50D-40F5-8AE3-195290BC3844}" presName="bgRect" presStyleLbl="node1" presStyleIdx="1" presStyleCnt="3" custScaleY="220119"/>
      <dgm:spPr/>
      <dgm:t>
        <a:bodyPr/>
        <a:lstStyle/>
        <a:p>
          <a:endParaRPr lang="es-EC"/>
        </a:p>
      </dgm:t>
    </dgm:pt>
    <dgm:pt modelId="{491DE338-554A-42EE-BA44-560C76CF29A8}" type="pres">
      <dgm:prSet presAssocID="{50770CE2-D50D-40F5-8AE3-195290BC3844}" presName="parentNode" presStyleLbl="node1" presStyleIdx="1" presStyleCnt="3">
        <dgm:presLayoutVars>
          <dgm:chMax val="0"/>
          <dgm:bulletEnabled val="1"/>
        </dgm:presLayoutVars>
      </dgm:prSet>
      <dgm:spPr/>
      <dgm:t>
        <a:bodyPr/>
        <a:lstStyle/>
        <a:p>
          <a:endParaRPr lang="es-EC"/>
        </a:p>
      </dgm:t>
    </dgm:pt>
    <dgm:pt modelId="{FED27065-BCB6-4776-8445-B99C75AD3193}" type="pres">
      <dgm:prSet presAssocID="{AA35290D-FE4C-4989-8842-CA95309A5571}" presName="hSp" presStyleCnt="0"/>
      <dgm:spPr/>
    </dgm:pt>
    <dgm:pt modelId="{FCDBEAEA-BDB4-4EBE-97DD-F9DEDC918D76}" type="pres">
      <dgm:prSet presAssocID="{AA35290D-FE4C-4989-8842-CA95309A5571}" presName="vProcSp" presStyleCnt="0"/>
      <dgm:spPr/>
    </dgm:pt>
    <dgm:pt modelId="{A1D2AE11-E90B-4095-AE6D-833A95ECF341}" type="pres">
      <dgm:prSet presAssocID="{AA35290D-FE4C-4989-8842-CA95309A5571}" presName="vSp1" presStyleCnt="0"/>
      <dgm:spPr/>
    </dgm:pt>
    <dgm:pt modelId="{62105D34-A5B2-4AC9-AF14-30E4EDB5B4DC}" type="pres">
      <dgm:prSet presAssocID="{AA35290D-FE4C-4989-8842-CA95309A5571}" presName="simulatedConn" presStyleLbl="solidFgAcc1" presStyleIdx="1" presStyleCnt="2" custLinFactY="531900" custLinFactNeighborY="600000"/>
      <dgm:spPr/>
    </dgm:pt>
    <dgm:pt modelId="{D7695CB1-072C-4AD3-BFD6-DD0327E41C19}" type="pres">
      <dgm:prSet presAssocID="{AA35290D-FE4C-4989-8842-CA95309A5571}" presName="vSp2" presStyleCnt="0"/>
      <dgm:spPr/>
    </dgm:pt>
    <dgm:pt modelId="{EC8A41C0-BA5E-41C8-8EBE-3CC41B392E7B}" type="pres">
      <dgm:prSet presAssocID="{AA35290D-FE4C-4989-8842-CA95309A5571}" presName="sibTrans" presStyleCnt="0"/>
      <dgm:spPr/>
    </dgm:pt>
    <dgm:pt modelId="{3DB641BD-A255-492F-A3E2-164C41B8CF99}" type="pres">
      <dgm:prSet presAssocID="{C639625D-7C02-4A7C-A1C6-B0B7B04BB262}" presName="compositeNode" presStyleCnt="0">
        <dgm:presLayoutVars>
          <dgm:bulletEnabled val="1"/>
        </dgm:presLayoutVars>
      </dgm:prSet>
      <dgm:spPr/>
    </dgm:pt>
    <dgm:pt modelId="{73135769-0CB4-4339-9418-C748CF7A98DC}" type="pres">
      <dgm:prSet presAssocID="{C639625D-7C02-4A7C-A1C6-B0B7B04BB262}" presName="bgRect" presStyleLbl="node1" presStyleIdx="2" presStyleCnt="3" custScaleY="220119"/>
      <dgm:spPr/>
      <dgm:t>
        <a:bodyPr/>
        <a:lstStyle/>
        <a:p>
          <a:endParaRPr lang="es-EC"/>
        </a:p>
      </dgm:t>
    </dgm:pt>
    <dgm:pt modelId="{F999FC3B-F3CE-45F6-AF23-521F795191C8}" type="pres">
      <dgm:prSet presAssocID="{C639625D-7C02-4A7C-A1C6-B0B7B04BB262}" presName="parentNode" presStyleLbl="node1" presStyleIdx="2" presStyleCnt="3">
        <dgm:presLayoutVars>
          <dgm:chMax val="0"/>
          <dgm:bulletEnabled val="1"/>
        </dgm:presLayoutVars>
      </dgm:prSet>
      <dgm:spPr/>
      <dgm:t>
        <a:bodyPr/>
        <a:lstStyle/>
        <a:p>
          <a:endParaRPr lang="es-EC"/>
        </a:p>
      </dgm:t>
    </dgm:pt>
  </dgm:ptLst>
  <dgm:cxnLst>
    <dgm:cxn modelId="{6B425CDE-6F7A-462D-BF46-89C356211829}" type="presOf" srcId="{50770CE2-D50D-40F5-8AE3-195290BC3844}" destId="{491DE338-554A-42EE-BA44-560C76CF29A8}" srcOrd="1" destOrd="0" presId="urn:microsoft.com/office/officeart/2005/8/layout/hProcess7#8"/>
    <dgm:cxn modelId="{13EE5A1F-E5C8-466D-99DD-3087DDA157C3}" srcId="{A9FAFE62-E982-4E20-ABDD-6EBEE14C6D88}" destId="{645F7EEE-C190-4337-8262-3E57421FE12D}" srcOrd="0" destOrd="0" parTransId="{7EFDA55C-16EF-4773-B452-33B5F662A822}" sibTransId="{41E8C1ED-4C84-40AD-8CF1-67C1C2E93C7A}"/>
    <dgm:cxn modelId="{657F32C4-9699-437F-A8BE-75104B37163D}" type="presOf" srcId="{C639625D-7C02-4A7C-A1C6-B0B7B04BB262}" destId="{F999FC3B-F3CE-45F6-AF23-521F795191C8}" srcOrd="1" destOrd="0" presId="urn:microsoft.com/office/officeart/2005/8/layout/hProcess7#8"/>
    <dgm:cxn modelId="{FFE93EA9-AAE2-406D-9E69-3AB9BFFB3D14}" type="presOf" srcId="{645F7EEE-C190-4337-8262-3E57421FE12D}" destId="{A435216D-1F74-428F-8843-B8A76DFDE362}" srcOrd="0" destOrd="0" presId="urn:microsoft.com/office/officeart/2005/8/layout/hProcess7#8"/>
    <dgm:cxn modelId="{A4B18D55-02EA-4163-88DF-F12DD5004ADE}" type="presOf" srcId="{645F7EEE-C190-4337-8262-3E57421FE12D}" destId="{AD3A5B67-F4AC-4D11-B52A-0B707563E6C9}" srcOrd="1" destOrd="0" presId="urn:microsoft.com/office/officeart/2005/8/layout/hProcess7#8"/>
    <dgm:cxn modelId="{0EC71B24-B314-40CF-A680-B2C1D5096F45}" srcId="{A9FAFE62-E982-4E20-ABDD-6EBEE14C6D88}" destId="{C639625D-7C02-4A7C-A1C6-B0B7B04BB262}" srcOrd="2" destOrd="0" parTransId="{E65EDCA7-7972-4DFE-B3C3-EFC51948F787}" sibTransId="{2E883E53-C79A-4FF1-8CD8-C4DC136B41AD}"/>
    <dgm:cxn modelId="{940C30B4-1F4D-4CC8-A967-3BB5F1FD3814}" type="presOf" srcId="{50770CE2-D50D-40F5-8AE3-195290BC3844}" destId="{F6FE65A0-F8B4-474E-A442-4AD1D21E7B9B}" srcOrd="0" destOrd="0" presId="urn:microsoft.com/office/officeart/2005/8/layout/hProcess7#8"/>
    <dgm:cxn modelId="{4ED5FD83-9791-41D6-9FB3-BC8A8CDF5490}" srcId="{A9FAFE62-E982-4E20-ABDD-6EBEE14C6D88}" destId="{50770CE2-D50D-40F5-8AE3-195290BC3844}" srcOrd="1" destOrd="0" parTransId="{C0450D65-14A4-4A8B-9888-0F713F640514}" sibTransId="{AA35290D-FE4C-4989-8842-CA95309A5571}"/>
    <dgm:cxn modelId="{53D7A7A4-9E7E-4758-9B01-5571D84F06C4}" type="presOf" srcId="{C639625D-7C02-4A7C-A1C6-B0B7B04BB262}" destId="{73135769-0CB4-4339-9418-C748CF7A98DC}" srcOrd="0" destOrd="0" presId="urn:microsoft.com/office/officeart/2005/8/layout/hProcess7#8"/>
    <dgm:cxn modelId="{848A5E7D-10F7-4797-A1B1-D0815CC66989}" type="presOf" srcId="{A9FAFE62-E982-4E20-ABDD-6EBEE14C6D88}" destId="{041C426B-298F-460A-A02F-74BDEADBB6AF}" srcOrd="0" destOrd="0" presId="urn:microsoft.com/office/officeart/2005/8/layout/hProcess7#8"/>
    <dgm:cxn modelId="{DFD58C80-A65C-4537-951E-7588E399BA3C}" type="presParOf" srcId="{041C426B-298F-460A-A02F-74BDEADBB6AF}" destId="{1CA4AFDA-7C7D-4240-A8B6-D93271C20FE6}" srcOrd="0" destOrd="0" presId="urn:microsoft.com/office/officeart/2005/8/layout/hProcess7#8"/>
    <dgm:cxn modelId="{F43CD11F-4FBC-42DF-A36B-AD71CD28EDC1}" type="presParOf" srcId="{1CA4AFDA-7C7D-4240-A8B6-D93271C20FE6}" destId="{A435216D-1F74-428F-8843-B8A76DFDE362}" srcOrd="0" destOrd="0" presId="urn:microsoft.com/office/officeart/2005/8/layout/hProcess7#8"/>
    <dgm:cxn modelId="{962EEC11-4577-4456-9EF9-A53F1196BF1A}" type="presParOf" srcId="{1CA4AFDA-7C7D-4240-A8B6-D93271C20FE6}" destId="{AD3A5B67-F4AC-4D11-B52A-0B707563E6C9}" srcOrd="1" destOrd="0" presId="urn:microsoft.com/office/officeart/2005/8/layout/hProcess7#8"/>
    <dgm:cxn modelId="{A7237D84-A4BA-4A03-B6F3-04350E723B6A}" type="presParOf" srcId="{041C426B-298F-460A-A02F-74BDEADBB6AF}" destId="{0FE689F8-1C5C-4850-B177-A3BCF83D8D46}" srcOrd="1" destOrd="0" presId="urn:microsoft.com/office/officeart/2005/8/layout/hProcess7#8"/>
    <dgm:cxn modelId="{432F00CC-AAEB-438D-A38E-374EC2D1D17D}" type="presParOf" srcId="{041C426B-298F-460A-A02F-74BDEADBB6AF}" destId="{F05A6EE1-7D4F-48E2-A6AD-93F309DA11A5}" srcOrd="2" destOrd="0" presId="urn:microsoft.com/office/officeart/2005/8/layout/hProcess7#8"/>
    <dgm:cxn modelId="{890F85B8-535B-4BAB-AC28-36653580238D}" type="presParOf" srcId="{F05A6EE1-7D4F-48E2-A6AD-93F309DA11A5}" destId="{CB8FA7F0-F375-4B89-AC37-A62D5A00390C}" srcOrd="0" destOrd="0" presId="urn:microsoft.com/office/officeart/2005/8/layout/hProcess7#8"/>
    <dgm:cxn modelId="{E83AA4AC-77C0-4707-BFA9-1BE980DF16CB}" type="presParOf" srcId="{F05A6EE1-7D4F-48E2-A6AD-93F309DA11A5}" destId="{B693A036-23C6-4192-AF79-7E918BFD3EA0}" srcOrd="1" destOrd="0" presId="urn:microsoft.com/office/officeart/2005/8/layout/hProcess7#8"/>
    <dgm:cxn modelId="{76E4758E-7339-4177-BBB8-C46B9F4C2C95}" type="presParOf" srcId="{F05A6EE1-7D4F-48E2-A6AD-93F309DA11A5}" destId="{1568D005-F3C8-4CF6-81B0-CB65A0085AFC}" srcOrd="2" destOrd="0" presId="urn:microsoft.com/office/officeart/2005/8/layout/hProcess7#8"/>
    <dgm:cxn modelId="{C1134A72-D916-4560-81E4-D2BE5BA30674}" type="presParOf" srcId="{041C426B-298F-460A-A02F-74BDEADBB6AF}" destId="{A582E8B4-2E86-4F45-921E-AECA9D48496F}" srcOrd="3" destOrd="0" presId="urn:microsoft.com/office/officeart/2005/8/layout/hProcess7#8"/>
    <dgm:cxn modelId="{B2AF898C-D1F5-4A9C-B97A-9A1052ECFDE3}" type="presParOf" srcId="{041C426B-298F-460A-A02F-74BDEADBB6AF}" destId="{30C8C18D-253C-49AE-BE22-FC21DFD7A6CC}" srcOrd="4" destOrd="0" presId="urn:microsoft.com/office/officeart/2005/8/layout/hProcess7#8"/>
    <dgm:cxn modelId="{B5361641-E929-4FEA-8569-681B4021BADD}" type="presParOf" srcId="{30C8C18D-253C-49AE-BE22-FC21DFD7A6CC}" destId="{F6FE65A0-F8B4-474E-A442-4AD1D21E7B9B}" srcOrd="0" destOrd="0" presId="urn:microsoft.com/office/officeart/2005/8/layout/hProcess7#8"/>
    <dgm:cxn modelId="{A9651E8B-DFBA-4012-BB20-47CCC91685D4}" type="presParOf" srcId="{30C8C18D-253C-49AE-BE22-FC21DFD7A6CC}" destId="{491DE338-554A-42EE-BA44-560C76CF29A8}" srcOrd="1" destOrd="0" presId="urn:microsoft.com/office/officeart/2005/8/layout/hProcess7#8"/>
    <dgm:cxn modelId="{26969B4F-1AAB-4170-9DD7-BDC988270751}" type="presParOf" srcId="{041C426B-298F-460A-A02F-74BDEADBB6AF}" destId="{FED27065-BCB6-4776-8445-B99C75AD3193}" srcOrd="5" destOrd="0" presId="urn:microsoft.com/office/officeart/2005/8/layout/hProcess7#8"/>
    <dgm:cxn modelId="{7A5C9F42-212B-47EE-9C43-F6F6AE5975FC}" type="presParOf" srcId="{041C426B-298F-460A-A02F-74BDEADBB6AF}" destId="{FCDBEAEA-BDB4-4EBE-97DD-F9DEDC918D76}" srcOrd="6" destOrd="0" presId="urn:microsoft.com/office/officeart/2005/8/layout/hProcess7#8"/>
    <dgm:cxn modelId="{E849D030-9F04-4EEC-AA30-926940BD2A1E}" type="presParOf" srcId="{FCDBEAEA-BDB4-4EBE-97DD-F9DEDC918D76}" destId="{A1D2AE11-E90B-4095-AE6D-833A95ECF341}" srcOrd="0" destOrd="0" presId="urn:microsoft.com/office/officeart/2005/8/layout/hProcess7#8"/>
    <dgm:cxn modelId="{33FDEF69-3F84-42AF-A2DF-9AF12DC103FB}" type="presParOf" srcId="{FCDBEAEA-BDB4-4EBE-97DD-F9DEDC918D76}" destId="{62105D34-A5B2-4AC9-AF14-30E4EDB5B4DC}" srcOrd="1" destOrd="0" presId="urn:microsoft.com/office/officeart/2005/8/layout/hProcess7#8"/>
    <dgm:cxn modelId="{65083EC5-84B4-45D7-AB7D-98AF058469C1}" type="presParOf" srcId="{FCDBEAEA-BDB4-4EBE-97DD-F9DEDC918D76}" destId="{D7695CB1-072C-4AD3-BFD6-DD0327E41C19}" srcOrd="2" destOrd="0" presId="urn:microsoft.com/office/officeart/2005/8/layout/hProcess7#8"/>
    <dgm:cxn modelId="{CAB7F463-DB20-4B8D-84A2-BB6EC7A2B7B9}" type="presParOf" srcId="{041C426B-298F-460A-A02F-74BDEADBB6AF}" destId="{EC8A41C0-BA5E-41C8-8EBE-3CC41B392E7B}" srcOrd="7" destOrd="0" presId="urn:microsoft.com/office/officeart/2005/8/layout/hProcess7#8"/>
    <dgm:cxn modelId="{4CF66CC4-ADB5-44DF-B41B-C126D5813A92}" type="presParOf" srcId="{041C426B-298F-460A-A02F-74BDEADBB6AF}" destId="{3DB641BD-A255-492F-A3E2-164C41B8CF99}" srcOrd="8" destOrd="0" presId="urn:microsoft.com/office/officeart/2005/8/layout/hProcess7#8"/>
    <dgm:cxn modelId="{81682798-CB74-4641-B82C-2FD18DE40DD4}" type="presParOf" srcId="{3DB641BD-A255-492F-A3E2-164C41B8CF99}" destId="{73135769-0CB4-4339-9418-C748CF7A98DC}" srcOrd="0" destOrd="0" presId="urn:microsoft.com/office/officeart/2005/8/layout/hProcess7#8"/>
    <dgm:cxn modelId="{61650A58-426E-45AF-90CC-C65CED16409C}" type="presParOf" srcId="{3DB641BD-A255-492F-A3E2-164C41B8CF99}" destId="{F999FC3B-F3CE-45F6-AF23-521F795191C8}" srcOrd="1" destOrd="0" presId="urn:microsoft.com/office/officeart/2005/8/layout/hProcess7#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63D3D-65B5-4A2E-8959-B1F347B1D298}">
      <dsp:nvSpPr>
        <dsp:cNvPr id="0" name=""/>
        <dsp:cNvSpPr/>
      </dsp:nvSpPr>
      <dsp:spPr>
        <a:xfrm>
          <a:off x="0" y="822775"/>
          <a:ext cx="6096000" cy="2418449"/>
        </a:xfrm>
        <a:prstGeom prst="right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19EA4AE-2A26-4D05-B04D-7D8396A213D6}">
      <dsp:nvSpPr>
        <dsp:cNvPr id="0" name=""/>
        <dsp:cNvSpPr/>
      </dsp:nvSpPr>
      <dsp:spPr>
        <a:xfrm>
          <a:off x="4017466" y="1427387"/>
          <a:ext cx="1468933" cy="1209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0" rIns="0" bIns="254000" numCol="1" spcCol="1270" anchor="ctr" anchorCtr="0">
          <a:noAutofit/>
        </a:bodyPr>
        <a:lstStyle/>
        <a:p>
          <a:pPr lvl="0" algn="ctr" defTabSz="1111250">
            <a:lnSpc>
              <a:spcPct val="90000"/>
            </a:lnSpc>
            <a:spcBef>
              <a:spcPct val="0"/>
            </a:spcBef>
            <a:spcAft>
              <a:spcPct val="35000"/>
            </a:spcAft>
          </a:pPr>
          <a:r>
            <a:rPr lang="es-EC" sz="2500" kern="1200" dirty="0" smtClean="0"/>
            <a:t>Excelencia</a:t>
          </a:r>
          <a:endParaRPr lang="es-EC" sz="2500" kern="1200" dirty="0"/>
        </a:p>
      </dsp:txBody>
      <dsp:txXfrm>
        <a:off x="4017466" y="1427387"/>
        <a:ext cx="1468933" cy="1209224"/>
      </dsp:txXfrm>
    </dsp:sp>
    <dsp:sp modelId="{7051F8EA-DFC7-40C1-9003-47BB430809E8}">
      <dsp:nvSpPr>
        <dsp:cNvPr id="0" name=""/>
        <dsp:cNvSpPr/>
      </dsp:nvSpPr>
      <dsp:spPr>
        <a:xfrm>
          <a:off x="2254746" y="1427387"/>
          <a:ext cx="1468933" cy="1209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0" rIns="0" bIns="254000" numCol="1" spcCol="1270" anchor="ctr" anchorCtr="0">
          <a:noAutofit/>
        </a:bodyPr>
        <a:lstStyle/>
        <a:p>
          <a:pPr lvl="0" algn="ctr" defTabSz="1111250">
            <a:lnSpc>
              <a:spcPct val="90000"/>
            </a:lnSpc>
            <a:spcBef>
              <a:spcPct val="0"/>
            </a:spcBef>
            <a:spcAft>
              <a:spcPct val="35000"/>
            </a:spcAft>
          </a:pPr>
          <a:r>
            <a:rPr lang="es-EC" sz="2500" kern="1200" dirty="0" smtClean="0"/>
            <a:t>Calidad Total</a:t>
          </a:r>
          <a:endParaRPr lang="es-EC" sz="2500" kern="1200" dirty="0"/>
        </a:p>
      </dsp:txBody>
      <dsp:txXfrm>
        <a:off x="2254746" y="1427387"/>
        <a:ext cx="1468933" cy="1209224"/>
      </dsp:txXfrm>
    </dsp:sp>
    <dsp:sp modelId="{E50C9426-ED13-4CEB-8337-625068FB2E1A}">
      <dsp:nvSpPr>
        <dsp:cNvPr id="0" name=""/>
        <dsp:cNvSpPr/>
      </dsp:nvSpPr>
      <dsp:spPr>
        <a:xfrm>
          <a:off x="492025" y="1427387"/>
          <a:ext cx="1468933" cy="1209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0" rIns="0" bIns="254000" numCol="1" spcCol="1270" anchor="ctr" anchorCtr="0">
          <a:noAutofit/>
        </a:bodyPr>
        <a:lstStyle/>
        <a:p>
          <a:pPr lvl="0" algn="ctr" defTabSz="1111250">
            <a:lnSpc>
              <a:spcPct val="90000"/>
            </a:lnSpc>
            <a:spcBef>
              <a:spcPct val="0"/>
            </a:spcBef>
            <a:spcAft>
              <a:spcPct val="35000"/>
            </a:spcAft>
          </a:pPr>
          <a:r>
            <a:rPr lang="es-EC" sz="2500" kern="1200" dirty="0" smtClean="0"/>
            <a:t>Calidad</a:t>
          </a:r>
          <a:endParaRPr lang="es-EC" sz="2500" kern="1200" dirty="0"/>
        </a:p>
      </dsp:txBody>
      <dsp:txXfrm>
        <a:off x="492025" y="1427387"/>
        <a:ext cx="1468933" cy="1209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A11F4E-F23D-4051-9903-E7BEFF01FE43}">
      <dsp:nvSpPr>
        <dsp:cNvPr id="0" name=""/>
        <dsp:cNvSpPr/>
      </dsp:nvSpPr>
      <dsp:spPr>
        <a:xfrm>
          <a:off x="490160" y="61"/>
          <a:ext cx="503932" cy="50393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es-EC" sz="4800" kern="1200" dirty="0" smtClean="0"/>
            <a:t>3</a:t>
          </a:r>
          <a:endParaRPr lang="es-EC" sz="4800" kern="1200" dirty="0"/>
        </a:p>
      </dsp:txBody>
      <dsp:txXfrm>
        <a:off x="563959" y="73860"/>
        <a:ext cx="356334" cy="356334"/>
      </dsp:txXfrm>
    </dsp:sp>
    <dsp:sp modelId="{B1F555B6-B299-44C1-B497-9B4DA6D328EF}">
      <dsp:nvSpPr>
        <dsp:cNvPr id="0" name=""/>
        <dsp:cNvSpPr/>
      </dsp:nvSpPr>
      <dsp:spPr>
        <a:xfrm>
          <a:off x="1888710" y="105887"/>
          <a:ext cx="292281" cy="292281"/>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EC" sz="1100" kern="1200"/>
        </a:p>
      </dsp:txBody>
      <dsp:txXfrm>
        <a:off x="1927452" y="217655"/>
        <a:ext cx="214797" cy="68745"/>
      </dsp:txXfrm>
    </dsp:sp>
    <dsp:sp modelId="{58964E88-88D2-4EC8-AA95-095EE71EA3DD}">
      <dsp:nvSpPr>
        <dsp:cNvPr id="0" name=""/>
        <dsp:cNvSpPr/>
      </dsp:nvSpPr>
      <dsp:spPr>
        <a:xfrm>
          <a:off x="1368213" y="61"/>
          <a:ext cx="503932" cy="50393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es-EC" sz="4800" kern="1200" dirty="0" smtClean="0"/>
            <a:t>2</a:t>
          </a:r>
          <a:endParaRPr lang="es-EC" sz="4800" kern="1200" dirty="0"/>
        </a:p>
      </dsp:txBody>
      <dsp:txXfrm>
        <a:off x="1442012" y="73860"/>
        <a:ext cx="356334" cy="356334"/>
      </dsp:txXfrm>
    </dsp:sp>
    <dsp:sp modelId="{DAB4B783-07A2-46C8-9574-DCF825FEF0BD}">
      <dsp:nvSpPr>
        <dsp:cNvPr id="0" name=""/>
        <dsp:cNvSpPr/>
      </dsp:nvSpPr>
      <dsp:spPr>
        <a:xfrm>
          <a:off x="1005956" y="105887"/>
          <a:ext cx="292281" cy="292281"/>
        </a:xfrm>
        <a:prstGeom prst="mathEqual">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s-EC" sz="2800" kern="1200"/>
        </a:p>
      </dsp:txBody>
      <dsp:txXfrm>
        <a:off x="1044698" y="166097"/>
        <a:ext cx="214797" cy="171861"/>
      </dsp:txXfrm>
    </dsp:sp>
    <dsp:sp modelId="{1E9E237C-66A6-4446-948D-5E247A2E83DF}">
      <dsp:nvSpPr>
        <dsp:cNvPr id="0" name=""/>
        <dsp:cNvSpPr/>
      </dsp:nvSpPr>
      <dsp:spPr>
        <a:xfrm>
          <a:off x="2246266" y="61"/>
          <a:ext cx="503932" cy="50393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es-EC" sz="4800" kern="1200" dirty="0" smtClean="0"/>
            <a:t>1</a:t>
          </a:r>
          <a:endParaRPr lang="es-EC" sz="4800" kern="1200" dirty="0"/>
        </a:p>
      </dsp:txBody>
      <dsp:txXfrm>
        <a:off x="2320065" y="73860"/>
        <a:ext cx="356334" cy="3563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35216D-1F74-428F-8843-B8A76DFDE362}">
      <dsp:nvSpPr>
        <dsp:cNvPr id="0" name=""/>
        <dsp:cNvSpPr/>
      </dsp:nvSpPr>
      <dsp:spPr>
        <a:xfrm>
          <a:off x="372" y="447818"/>
          <a:ext cx="1602431" cy="4232706"/>
        </a:xfrm>
        <a:prstGeom prst="roundRect">
          <a:avLst>
            <a:gd name="adj" fmla="val 5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s-EC" sz="2400" b="1" kern="1200" dirty="0" smtClean="0"/>
            <a:t>Evolución </a:t>
          </a:r>
          <a:endParaRPr lang="es-EC" sz="2400" b="1" kern="1200" dirty="0"/>
        </a:p>
      </dsp:txBody>
      <dsp:txXfrm rot="16200000">
        <a:off x="-1574794" y="2022985"/>
        <a:ext cx="3470819" cy="320486"/>
      </dsp:txXfrm>
    </dsp:sp>
    <dsp:sp modelId="{F6FE65A0-F8B4-474E-A442-4AD1D21E7B9B}">
      <dsp:nvSpPr>
        <dsp:cNvPr id="0" name=""/>
        <dsp:cNvSpPr/>
      </dsp:nvSpPr>
      <dsp:spPr>
        <a:xfrm>
          <a:off x="1658888" y="447818"/>
          <a:ext cx="1602431" cy="4232706"/>
        </a:xfrm>
        <a:prstGeom prst="roundRect">
          <a:avLst>
            <a:gd name="adj" fmla="val 5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s-EC" sz="2400" b="1" kern="1200" dirty="0" smtClean="0"/>
            <a:t>Mecanismos </a:t>
          </a:r>
          <a:endParaRPr lang="es-EC" sz="2400" b="1" kern="1200" dirty="0"/>
        </a:p>
      </dsp:txBody>
      <dsp:txXfrm rot="16200000">
        <a:off x="83722" y="2022985"/>
        <a:ext cx="3470819" cy="320486"/>
      </dsp:txXfrm>
    </dsp:sp>
    <dsp:sp modelId="{B693A036-23C6-4192-AF79-7E918BFD3EA0}">
      <dsp:nvSpPr>
        <dsp:cNvPr id="0" name=""/>
        <dsp:cNvSpPr/>
      </dsp:nvSpPr>
      <dsp:spPr>
        <a:xfrm rot="5400000">
          <a:off x="1525636" y="4269555"/>
          <a:ext cx="282527" cy="240364"/>
        </a:xfrm>
        <a:prstGeom prst="flowChartExtract">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135769-0CB4-4339-9418-C748CF7A98DC}">
      <dsp:nvSpPr>
        <dsp:cNvPr id="0" name=""/>
        <dsp:cNvSpPr/>
      </dsp:nvSpPr>
      <dsp:spPr>
        <a:xfrm>
          <a:off x="3317404" y="447818"/>
          <a:ext cx="1602431" cy="4232706"/>
        </a:xfrm>
        <a:prstGeom prst="roundRect">
          <a:avLst>
            <a:gd name="adj" fmla="val 5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s-EC" sz="2400" b="1" kern="1200" dirty="0" smtClean="0"/>
            <a:t>Gestión de calidad </a:t>
          </a:r>
          <a:endParaRPr lang="es-EC" sz="2400" b="1" kern="1200" dirty="0"/>
        </a:p>
      </dsp:txBody>
      <dsp:txXfrm rot="16200000">
        <a:off x="1742238" y="2022985"/>
        <a:ext cx="3470819" cy="320486"/>
      </dsp:txXfrm>
    </dsp:sp>
    <dsp:sp modelId="{62105D34-A5B2-4AC9-AF14-30E4EDB5B4DC}">
      <dsp:nvSpPr>
        <dsp:cNvPr id="0" name=""/>
        <dsp:cNvSpPr/>
      </dsp:nvSpPr>
      <dsp:spPr>
        <a:xfrm rot="5400000">
          <a:off x="3184152" y="4269555"/>
          <a:ext cx="282527" cy="240364"/>
        </a:xfrm>
        <a:prstGeom prst="flowChartExtract">
          <a:avLst/>
        </a:prstGeom>
        <a:solidFill>
          <a:schemeClr val="lt1">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8">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ECF89D-4863-466A-9AA8-FA5440EE71E5}" type="datetimeFigureOut">
              <a:rPr lang="es-EC" smtClean="0"/>
              <a:t>27/10/17</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B3B2D3-1590-4AB2-9664-227C0C8EC816}" type="slidenum">
              <a:rPr lang="es-EC" smtClean="0"/>
              <a:t>‹Nr.›</a:t>
            </a:fld>
            <a:endParaRPr lang="es-EC"/>
          </a:p>
        </p:txBody>
      </p:sp>
    </p:spTree>
    <p:extLst>
      <p:ext uri="{BB962C8B-B14F-4D97-AF65-F5344CB8AC3E}">
        <p14:creationId xmlns:p14="http://schemas.microsoft.com/office/powerpoint/2010/main" val="3787116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dirty="0"/>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2</a:t>
            </a:fld>
            <a:endParaRPr lang="es-EC"/>
          </a:p>
        </p:txBody>
      </p:sp>
    </p:spTree>
    <p:extLst>
      <p:ext uri="{BB962C8B-B14F-4D97-AF65-F5344CB8AC3E}">
        <p14:creationId xmlns:p14="http://schemas.microsoft.com/office/powerpoint/2010/main" val="2033978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3</a:t>
            </a:fld>
            <a:endParaRPr lang="es-EC"/>
          </a:p>
        </p:txBody>
      </p:sp>
    </p:spTree>
    <p:extLst>
      <p:ext uri="{BB962C8B-B14F-4D97-AF65-F5344CB8AC3E}">
        <p14:creationId xmlns:p14="http://schemas.microsoft.com/office/powerpoint/2010/main" val="334811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4</a:t>
            </a:fld>
            <a:endParaRPr lang="es-EC"/>
          </a:p>
        </p:txBody>
      </p:sp>
    </p:spTree>
    <p:extLst>
      <p:ext uri="{BB962C8B-B14F-4D97-AF65-F5344CB8AC3E}">
        <p14:creationId xmlns:p14="http://schemas.microsoft.com/office/powerpoint/2010/main" val="2393048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5</a:t>
            </a:fld>
            <a:endParaRPr lang="es-EC"/>
          </a:p>
        </p:txBody>
      </p:sp>
    </p:spTree>
    <p:extLst>
      <p:ext uri="{BB962C8B-B14F-4D97-AF65-F5344CB8AC3E}">
        <p14:creationId xmlns:p14="http://schemas.microsoft.com/office/powerpoint/2010/main" val="763947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6</a:t>
            </a:fld>
            <a:endParaRPr lang="es-EC"/>
          </a:p>
        </p:txBody>
      </p:sp>
    </p:spTree>
    <p:extLst>
      <p:ext uri="{BB962C8B-B14F-4D97-AF65-F5344CB8AC3E}">
        <p14:creationId xmlns:p14="http://schemas.microsoft.com/office/powerpoint/2010/main" val="883630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7</a:t>
            </a:fld>
            <a:endParaRPr lang="es-EC"/>
          </a:p>
        </p:txBody>
      </p:sp>
    </p:spTree>
    <p:extLst>
      <p:ext uri="{BB962C8B-B14F-4D97-AF65-F5344CB8AC3E}">
        <p14:creationId xmlns:p14="http://schemas.microsoft.com/office/powerpoint/2010/main" val="2935322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8</a:t>
            </a:fld>
            <a:endParaRPr lang="es-EC"/>
          </a:p>
        </p:txBody>
      </p:sp>
    </p:spTree>
    <p:extLst>
      <p:ext uri="{BB962C8B-B14F-4D97-AF65-F5344CB8AC3E}">
        <p14:creationId xmlns:p14="http://schemas.microsoft.com/office/powerpoint/2010/main" val="387854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9</a:t>
            </a:fld>
            <a:endParaRPr lang="es-EC"/>
          </a:p>
        </p:txBody>
      </p:sp>
    </p:spTree>
    <p:extLst>
      <p:ext uri="{BB962C8B-B14F-4D97-AF65-F5344CB8AC3E}">
        <p14:creationId xmlns:p14="http://schemas.microsoft.com/office/powerpoint/2010/main" val="2308323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D68DD237-C764-45C1-98E4-567E11C5DFCE}" type="slidenum">
              <a:rPr lang="es-EC" smtClean="0"/>
              <a:pPr/>
              <a:t>10</a:t>
            </a:fld>
            <a:endParaRPr lang="es-EC"/>
          </a:p>
        </p:txBody>
      </p:sp>
    </p:spTree>
    <p:extLst>
      <p:ext uri="{BB962C8B-B14F-4D97-AF65-F5344CB8AC3E}">
        <p14:creationId xmlns:p14="http://schemas.microsoft.com/office/powerpoint/2010/main" val="105842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4C05309-DB5C-447F-B53D-FD514A1F3488}" type="datetimeFigureOut">
              <a:rPr lang="es-EC" smtClean="0"/>
              <a:t>27/10/17</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4BFC1625-3CD7-4F6D-8B15-F983EF76BB9D}" type="slidenum">
              <a:rPr lang="es-EC" smtClean="0"/>
              <a:t>‹Nr.›</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C05309-DB5C-447F-B53D-FD514A1F3488}" type="datetimeFigureOut">
              <a:rPr lang="es-EC" smtClean="0"/>
              <a:t>27/10/17</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C1625-3CD7-4F6D-8B15-F983EF76BB9D}" type="slidenum">
              <a:rPr lang="es-EC" smtClean="0"/>
              <a:t>‹Nr.›</a:t>
            </a:fld>
            <a:endParaRPr lang="es-EC"/>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3573016"/>
            <a:ext cx="8229600" cy="1756792"/>
          </a:xfrm>
        </p:spPr>
        <p:txBody>
          <a:bodyPr>
            <a:normAutofit/>
          </a:bodyPr>
          <a:lstStyle/>
          <a:p>
            <a:pPr marL="0" indent="0" algn="r">
              <a:buNone/>
            </a:pPr>
            <a:r>
              <a:rPr lang="es-ES" sz="4800" b="1" dirty="0" smtClean="0">
                <a:latin typeface="Raleway"/>
                <a:cs typeface="Raleway"/>
              </a:rPr>
              <a:t>Gesti</a:t>
            </a:r>
            <a:r>
              <a:rPr lang="es-ES" sz="4800" b="1" dirty="0" smtClean="0">
                <a:latin typeface="Raleway"/>
                <a:cs typeface="Raleway"/>
              </a:rPr>
              <a:t>ón de </a:t>
            </a:r>
          </a:p>
          <a:p>
            <a:pPr marL="0" indent="0" algn="r">
              <a:buNone/>
            </a:pPr>
            <a:r>
              <a:rPr lang="es-ES" sz="4800" b="1" dirty="0" smtClean="0">
                <a:latin typeface="Raleway"/>
                <a:cs typeface="Raleway"/>
              </a:rPr>
              <a:t>calidad</a:t>
            </a:r>
            <a:endParaRPr lang="es-ES" sz="4800" b="1" dirty="0">
              <a:latin typeface="Raleway"/>
              <a:cs typeface="Raleway"/>
            </a:endParaRPr>
          </a:p>
        </p:txBody>
      </p:sp>
    </p:spTree>
    <p:extLst>
      <p:ext uri="{BB962C8B-B14F-4D97-AF65-F5344CB8AC3E}">
        <p14:creationId xmlns:p14="http://schemas.microsoft.com/office/powerpoint/2010/main" val="2345298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195736" y="332656"/>
            <a:ext cx="6336704" cy="830997"/>
          </a:xfrm>
          <a:prstGeom prst="rect">
            <a:avLst/>
          </a:prstGeom>
        </p:spPr>
        <p:txBody>
          <a:bodyPr wrap="square">
            <a:spAutoFit/>
          </a:bodyPr>
          <a:lstStyle/>
          <a:p>
            <a:pPr algn="ctr"/>
            <a:r>
              <a:rPr lang="es-EC" sz="2400" b="1" dirty="0">
                <a:solidFill>
                  <a:srgbClr val="FF0000"/>
                </a:solidFill>
              </a:rPr>
              <a:t>ETAPAS DE LA EVOLUCIÓN DEL ENFOQUE DE LA CALIDAD</a:t>
            </a:r>
          </a:p>
        </p:txBody>
      </p:sp>
      <p:pic>
        <p:nvPicPr>
          <p:cNvPr id="8" name="7 Imagen"/>
          <p:cNvPicPr/>
          <p:nvPr/>
        </p:nvPicPr>
        <p:blipFill>
          <a:blip r:embed="rId3" cstate="print">
            <a:lum contrast="40000"/>
          </a:blip>
          <a:srcRect/>
          <a:stretch>
            <a:fillRect/>
          </a:stretch>
        </p:blipFill>
        <p:spPr bwMode="auto">
          <a:xfrm>
            <a:off x="1872208" y="1628800"/>
            <a:ext cx="7164288" cy="4464496"/>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2339752" y="332656"/>
            <a:ext cx="6480720" cy="830997"/>
          </a:xfrm>
          <a:prstGeom prst="rect">
            <a:avLst/>
          </a:prstGeom>
        </p:spPr>
        <p:txBody>
          <a:bodyPr wrap="square">
            <a:spAutoFit/>
          </a:bodyPr>
          <a:lstStyle/>
          <a:p>
            <a:pPr algn="ctr"/>
            <a:r>
              <a:rPr lang="es-EC" sz="2400" b="1" dirty="0">
                <a:solidFill>
                  <a:srgbClr val="FF0000"/>
                </a:solidFill>
                <a:latin typeface="Raleway"/>
                <a:cs typeface="Raleway"/>
              </a:rPr>
              <a:t>EVOLUCIÓN DEL CONCEPTO </a:t>
            </a:r>
            <a:endParaRPr lang="es-EC" sz="2400" b="1" dirty="0" smtClean="0">
              <a:solidFill>
                <a:srgbClr val="FF0000"/>
              </a:solidFill>
              <a:latin typeface="Raleway"/>
              <a:cs typeface="Raleway"/>
            </a:endParaRPr>
          </a:p>
          <a:p>
            <a:pPr algn="ctr"/>
            <a:r>
              <a:rPr lang="es-EC" sz="2400" b="1" dirty="0" smtClean="0">
                <a:solidFill>
                  <a:srgbClr val="FF0000"/>
                </a:solidFill>
                <a:latin typeface="Raleway"/>
                <a:cs typeface="Raleway"/>
              </a:rPr>
              <a:t>DE </a:t>
            </a:r>
            <a:r>
              <a:rPr lang="es-EC" sz="2400" b="1" dirty="0">
                <a:solidFill>
                  <a:srgbClr val="FF0000"/>
                </a:solidFill>
                <a:latin typeface="Raleway"/>
                <a:cs typeface="Raleway"/>
              </a:rPr>
              <a:t>CALIDAD </a:t>
            </a:r>
          </a:p>
        </p:txBody>
      </p:sp>
      <p:graphicFrame>
        <p:nvGraphicFramePr>
          <p:cNvPr id="10" name="9 Diagrama"/>
          <p:cNvGraphicFramePr/>
          <p:nvPr>
            <p:extLst>
              <p:ext uri="{D42A27DB-BD31-4B8C-83A1-F6EECF244321}">
                <p14:modId xmlns:p14="http://schemas.microsoft.com/office/powerpoint/2010/main" val="2408400653"/>
              </p:ext>
            </p:extLst>
          </p:nvPr>
        </p:nvGraphicFramePr>
        <p:xfrm>
          <a:off x="2436440" y="141277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3275856" y="3284984"/>
            <a:ext cx="5020926" cy="369332"/>
          </a:xfrm>
          <a:prstGeom prst="rect">
            <a:avLst/>
          </a:prstGeom>
          <a:noFill/>
        </p:spPr>
        <p:txBody>
          <a:bodyPr wrap="none" rtlCol="0">
            <a:spAutoFit/>
          </a:bodyPr>
          <a:lstStyle/>
          <a:p>
            <a:r>
              <a:rPr lang="es-EC" b="1" dirty="0" smtClean="0">
                <a:solidFill>
                  <a:srgbClr val="FF0000"/>
                </a:solidFill>
              </a:rPr>
              <a:t>ORGANIZACIONES INDUSTRIALES  (1)</a:t>
            </a:r>
            <a:endParaRPr lang="es-EC" b="1" dirty="0">
              <a:solidFill>
                <a:srgbClr val="FF0000"/>
              </a:solidFill>
            </a:endParaRPr>
          </a:p>
        </p:txBody>
      </p:sp>
      <p:sp>
        <p:nvSpPr>
          <p:cNvPr id="30721" name="Rectangle 1"/>
          <p:cNvSpPr>
            <a:spLocks noChangeArrowheads="1"/>
          </p:cNvSpPr>
          <p:nvPr/>
        </p:nvSpPr>
        <p:spPr bwMode="auto">
          <a:xfrm>
            <a:off x="3059832" y="4293096"/>
            <a:ext cx="5544616"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C" sz="22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El grado en que un producto cumplía con las especificaciones técnicas que se habían establecido cuando fue diseñado.</a:t>
            </a:r>
            <a:endParaRPr kumimoji="0" lang="es-EC"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 name="11 Conector recto"/>
          <p:cNvCxnSpPr/>
          <p:nvPr/>
        </p:nvCxnSpPr>
        <p:spPr>
          <a:xfrm rot="5400000">
            <a:off x="-508" y="3320988"/>
            <a:ext cx="5400600" cy="0"/>
          </a:xfrm>
          <a:prstGeom prst="line">
            <a:avLst/>
          </a:prstGeom>
        </p:spPr>
        <p:style>
          <a:lnRef idx="3">
            <a:schemeClr val="dk1"/>
          </a:lnRef>
          <a:fillRef idx="0">
            <a:schemeClr val="dk1"/>
          </a:fillRef>
          <a:effectRef idx="2">
            <a:schemeClr val="dk1"/>
          </a:effectRef>
          <a:fontRef idx="minor">
            <a:schemeClr val="tx1"/>
          </a:fontRef>
        </p:style>
      </p:cxnSp>
      <p:sp>
        <p:nvSpPr>
          <p:cNvPr id="13" name="12 Elipse"/>
          <p:cNvSpPr/>
          <p:nvPr/>
        </p:nvSpPr>
        <p:spPr>
          <a:xfrm>
            <a:off x="2525796" y="836712"/>
            <a:ext cx="360040" cy="36004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C"/>
          </a:p>
        </p:txBody>
      </p:sp>
      <p:sp>
        <p:nvSpPr>
          <p:cNvPr id="14" name="13 CuadroTexto"/>
          <p:cNvSpPr txBox="1"/>
          <p:nvPr/>
        </p:nvSpPr>
        <p:spPr>
          <a:xfrm>
            <a:off x="2987824" y="836712"/>
            <a:ext cx="1790875" cy="307777"/>
          </a:xfrm>
          <a:prstGeom prst="rect">
            <a:avLst/>
          </a:prstGeom>
          <a:noFill/>
        </p:spPr>
        <p:txBody>
          <a:bodyPr wrap="none" rtlCol="0">
            <a:spAutoFit/>
          </a:bodyPr>
          <a:lstStyle/>
          <a:p>
            <a:r>
              <a:rPr lang="es-EC" sz="1400" b="1" i="1" dirty="0" smtClean="0">
                <a:solidFill>
                  <a:srgbClr val="FF0000"/>
                </a:solidFill>
              </a:rPr>
              <a:t>comienzo de siglo</a:t>
            </a:r>
            <a:endParaRPr lang="es-EC" sz="1400" b="1" i="1" dirty="0">
              <a:solidFill>
                <a:srgbClr val="FF0000"/>
              </a:solidFill>
            </a:endParaRPr>
          </a:p>
        </p:txBody>
      </p:sp>
      <p:cxnSp>
        <p:nvCxnSpPr>
          <p:cNvPr id="16" name="15 Conector recto"/>
          <p:cNvCxnSpPr/>
          <p:nvPr/>
        </p:nvCxnSpPr>
        <p:spPr>
          <a:xfrm>
            <a:off x="2483768" y="2636912"/>
            <a:ext cx="432048" cy="0"/>
          </a:xfrm>
          <a:prstGeom prst="line">
            <a:avLst/>
          </a:prstGeom>
        </p:spPr>
        <p:style>
          <a:lnRef idx="3">
            <a:schemeClr val="dk1"/>
          </a:lnRef>
          <a:fillRef idx="0">
            <a:schemeClr val="dk1"/>
          </a:fillRef>
          <a:effectRef idx="2">
            <a:schemeClr val="dk1"/>
          </a:effectRef>
          <a:fontRef idx="minor">
            <a:schemeClr val="tx1"/>
          </a:fontRef>
        </p:style>
      </p:cxnSp>
      <p:cxnSp>
        <p:nvCxnSpPr>
          <p:cNvPr id="17" name="16 Conector recto"/>
          <p:cNvCxnSpPr/>
          <p:nvPr/>
        </p:nvCxnSpPr>
        <p:spPr>
          <a:xfrm>
            <a:off x="2483768" y="5733256"/>
            <a:ext cx="432048"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3275856" y="2411596"/>
            <a:ext cx="2969083" cy="369332"/>
          </a:xfrm>
          <a:prstGeom prst="rect">
            <a:avLst/>
          </a:prstGeom>
          <a:noFill/>
        </p:spPr>
        <p:txBody>
          <a:bodyPr wrap="none" rtlCol="0">
            <a:spAutoFit/>
          </a:bodyPr>
          <a:lstStyle/>
          <a:p>
            <a:r>
              <a:rPr lang="es-EC" b="1" dirty="0" smtClean="0">
                <a:solidFill>
                  <a:srgbClr val="FF0000"/>
                </a:solidFill>
              </a:rPr>
              <a:t>NORMA UNE 66-001 (2)</a:t>
            </a:r>
            <a:endParaRPr lang="es-EC" b="1" dirty="0">
              <a:solidFill>
                <a:srgbClr val="FF0000"/>
              </a:solidFill>
            </a:endParaRPr>
          </a:p>
        </p:txBody>
      </p:sp>
      <p:sp>
        <p:nvSpPr>
          <p:cNvPr id="8" name="Rectangle 1"/>
          <p:cNvSpPr>
            <a:spLocks noChangeArrowheads="1"/>
          </p:cNvSpPr>
          <p:nvPr/>
        </p:nvSpPr>
        <p:spPr bwMode="auto">
          <a:xfrm>
            <a:off x="3059832" y="3140968"/>
            <a:ext cx="554461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EC" sz="2400" i="1" dirty="0"/>
              <a:t>La adecuación al uso del producto o, más detalladamente, el conjunto de propiedades y características de un producto o servicio que le confiere su aptitud para satisfacer las necesidades expresadas o implícitas.</a:t>
            </a:r>
            <a:endParaRPr kumimoji="0" lang="es-EC"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8 Conector recto"/>
          <p:cNvCxnSpPr/>
          <p:nvPr/>
        </p:nvCxnSpPr>
        <p:spPr>
          <a:xfrm rot="5400000">
            <a:off x="-508" y="3320988"/>
            <a:ext cx="5400600" cy="0"/>
          </a:xfrm>
          <a:prstGeom prst="line">
            <a:avLst/>
          </a:prstGeom>
        </p:spPr>
        <p:style>
          <a:lnRef idx="3">
            <a:schemeClr val="dk1"/>
          </a:lnRef>
          <a:fillRef idx="0">
            <a:schemeClr val="dk1"/>
          </a:fillRef>
          <a:effectRef idx="2">
            <a:schemeClr val="dk1"/>
          </a:effectRef>
          <a:fontRef idx="minor">
            <a:schemeClr val="tx1"/>
          </a:fontRef>
        </p:style>
      </p:cxnSp>
      <p:sp>
        <p:nvSpPr>
          <p:cNvPr id="10" name="9 Elipse"/>
          <p:cNvSpPr/>
          <p:nvPr/>
        </p:nvSpPr>
        <p:spPr>
          <a:xfrm>
            <a:off x="2525796" y="836712"/>
            <a:ext cx="360040" cy="360040"/>
          </a:xfrm>
          <a:prstGeom prst="ellipse">
            <a:avLst/>
          </a:prstGeom>
          <a:solidFill>
            <a:srgbClr val="7030A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C">
              <a:solidFill>
                <a:srgbClr val="7030A0"/>
              </a:solidFill>
            </a:endParaRPr>
          </a:p>
        </p:txBody>
      </p:sp>
      <p:sp>
        <p:nvSpPr>
          <p:cNvPr id="11" name="10 CuadroTexto"/>
          <p:cNvSpPr txBox="1"/>
          <p:nvPr/>
        </p:nvSpPr>
        <p:spPr>
          <a:xfrm>
            <a:off x="2987824" y="836712"/>
            <a:ext cx="1388522" cy="307777"/>
          </a:xfrm>
          <a:prstGeom prst="rect">
            <a:avLst/>
          </a:prstGeom>
          <a:noFill/>
        </p:spPr>
        <p:txBody>
          <a:bodyPr wrap="none" rtlCol="0">
            <a:spAutoFit/>
          </a:bodyPr>
          <a:lstStyle/>
          <a:p>
            <a:r>
              <a:rPr lang="es-EC" sz="1400" b="1" i="1" dirty="0" smtClean="0">
                <a:solidFill>
                  <a:srgbClr val="7030A0"/>
                </a:solidFill>
              </a:rPr>
              <a:t>años después</a:t>
            </a:r>
            <a:endParaRPr lang="es-EC" sz="1400" b="1" i="1" dirty="0">
              <a:solidFill>
                <a:srgbClr val="7030A0"/>
              </a:solidFill>
            </a:endParaRPr>
          </a:p>
        </p:txBody>
      </p:sp>
      <p:cxnSp>
        <p:nvCxnSpPr>
          <p:cNvPr id="12" name="11 Conector recto"/>
          <p:cNvCxnSpPr/>
          <p:nvPr/>
        </p:nvCxnSpPr>
        <p:spPr>
          <a:xfrm>
            <a:off x="2483768" y="2636912"/>
            <a:ext cx="432048" cy="0"/>
          </a:xfrm>
          <a:prstGeom prst="line">
            <a:avLst/>
          </a:prstGeom>
        </p:spPr>
        <p:style>
          <a:lnRef idx="3">
            <a:schemeClr val="dk1"/>
          </a:lnRef>
          <a:fillRef idx="0">
            <a:schemeClr val="dk1"/>
          </a:fillRef>
          <a:effectRef idx="2">
            <a:schemeClr val="dk1"/>
          </a:effectRef>
          <a:fontRef idx="minor">
            <a:schemeClr val="tx1"/>
          </a:fontRef>
        </p:style>
      </p:cxnSp>
      <p:cxnSp>
        <p:nvCxnSpPr>
          <p:cNvPr id="13" name="12 Conector recto"/>
          <p:cNvCxnSpPr/>
          <p:nvPr/>
        </p:nvCxnSpPr>
        <p:spPr>
          <a:xfrm>
            <a:off x="2483768" y="5733256"/>
            <a:ext cx="432048"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915816" y="2411596"/>
            <a:ext cx="6306535" cy="369332"/>
          </a:xfrm>
          <a:prstGeom prst="rect">
            <a:avLst/>
          </a:prstGeom>
          <a:noFill/>
        </p:spPr>
        <p:txBody>
          <a:bodyPr wrap="none" rtlCol="0">
            <a:spAutoFit/>
          </a:bodyPr>
          <a:lstStyle/>
          <a:p>
            <a:r>
              <a:rPr lang="es-EC" b="1" dirty="0" smtClean="0">
                <a:solidFill>
                  <a:srgbClr val="FF0000"/>
                </a:solidFill>
              </a:rPr>
              <a:t>TRASCENDIDO HACIA TODOS LOS ÁMBITOS (3)</a:t>
            </a:r>
            <a:endParaRPr lang="es-EC" b="1" dirty="0">
              <a:solidFill>
                <a:srgbClr val="FF0000"/>
              </a:solidFill>
            </a:endParaRPr>
          </a:p>
        </p:txBody>
      </p:sp>
      <p:sp>
        <p:nvSpPr>
          <p:cNvPr id="8" name="Rectangle 1"/>
          <p:cNvSpPr>
            <a:spLocks noChangeArrowheads="1"/>
          </p:cNvSpPr>
          <p:nvPr/>
        </p:nvSpPr>
        <p:spPr bwMode="auto">
          <a:xfrm>
            <a:off x="3059832" y="3140968"/>
            <a:ext cx="554461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EC" sz="2400" i="1" dirty="0"/>
              <a:t>"Todas las formas a través de las cuales la organización satisface las necesidades y expectativas de sus clientes, sus empleados, las entidades implicadas financieramente y toda la sociedad en general". </a:t>
            </a:r>
            <a:endParaRPr kumimoji="0" lang="es-EC"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8 Conector recto"/>
          <p:cNvCxnSpPr/>
          <p:nvPr/>
        </p:nvCxnSpPr>
        <p:spPr>
          <a:xfrm rot="5400000">
            <a:off x="-508" y="3320988"/>
            <a:ext cx="5400600" cy="0"/>
          </a:xfrm>
          <a:prstGeom prst="line">
            <a:avLst/>
          </a:prstGeom>
        </p:spPr>
        <p:style>
          <a:lnRef idx="3">
            <a:schemeClr val="dk1"/>
          </a:lnRef>
          <a:fillRef idx="0">
            <a:schemeClr val="dk1"/>
          </a:fillRef>
          <a:effectRef idx="2">
            <a:schemeClr val="dk1"/>
          </a:effectRef>
          <a:fontRef idx="minor">
            <a:schemeClr val="tx1"/>
          </a:fontRef>
        </p:style>
      </p:cxnSp>
      <p:sp>
        <p:nvSpPr>
          <p:cNvPr id="10" name="9 Elipse"/>
          <p:cNvSpPr/>
          <p:nvPr/>
        </p:nvSpPr>
        <p:spPr>
          <a:xfrm>
            <a:off x="2525796" y="836712"/>
            <a:ext cx="360040" cy="360040"/>
          </a:xfrm>
          <a:prstGeom prst="ellipse">
            <a:avLst/>
          </a:prstGeom>
          <a:solidFill>
            <a:srgbClr val="92D05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C"/>
          </a:p>
        </p:txBody>
      </p:sp>
      <p:sp>
        <p:nvSpPr>
          <p:cNvPr id="11" name="10 CuadroTexto"/>
          <p:cNvSpPr txBox="1"/>
          <p:nvPr/>
        </p:nvSpPr>
        <p:spPr>
          <a:xfrm>
            <a:off x="2987824" y="836712"/>
            <a:ext cx="1348446" cy="307777"/>
          </a:xfrm>
          <a:prstGeom prst="rect">
            <a:avLst/>
          </a:prstGeom>
          <a:noFill/>
        </p:spPr>
        <p:txBody>
          <a:bodyPr wrap="none" rtlCol="0">
            <a:spAutoFit/>
          </a:bodyPr>
          <a:lstStyle/>
          <a:p>
            <a:r>
              <a:rPr lang="es-EC" sz="1400" b="1" i="1" dirty="0" smtClean="0">
                <a:solidFill>
                  <a:srgbClr val="92D050"/>
                </a:solidFill>
              </a:rPr>
              <a:t>Más reciente</a:t>
            </a:r>
            <a:endParaRPr lang="es-EC" sz="1400" b="1" i="1" dirty="0">
              <a:solidFill>
                <a:srgbClr val="92D050"/>
              </a:solidFill>
            </a:endParaRPr>
          </a:p>
        </p:txBody>
      </p:sp>
      <p:cxnSp>
        <p:nvCxnSpPr>
          <p:cNvPr id="12" name="11 Conector recto"/>
          <p:cNvCxnSpPr/>
          <p:nvPr/>
        </p:nvCxnSpPr>
        <p:spPr>
          <a:xfrm>
            <a:off x="2483768" y="2636912"/>
            <a:ext cx="432048" cy="0"/>
          </a:xfrm>
          <a:prstGeom prst="line">
            <a:avLst/>
          </a:prstGeom>
        </p:spPr>
        <p:style>
          <a:lnRef idx="3">
            <a:schemeClr val="dk1"/>
          </a:lnRef>
          <a:fillRef idx="0">
            <a:schemeClr val="dk1"/>
          </a:fillRef>
          <a:effectRef idx="2">
            <a:schemeClr val="dk1"/>
          </a:effectRef>
          <a:fontRef idx="minor">
            <a:schemeClr val="tx1"/>
          </a:fontRef>
        </p:style>
      </p:cxnSp>
      <p:cxnSp>
        <p:nvCxnSpPr>
          <p:cNvPr id="13" name="12 Conector recto"/>
          <p:cNvCxnSpPr/>
          <p:nvPr/>
        </p:nvCxnSpPr>
        <p:spPr>
          <a:xfrm>
            <a:off x="2483768" y="5733256"/>
            <a:ext cx="432048" cy="0"/>
          </a:xfrm>
          <a:prstGeom prst="line">
            <a:avLst/>
          </a:prstGeom>
        </p:spPr>
        <p:style>
          <a:lnRef idx="3">
            <a:schemeClr val="dk1"/>
          </a:lnRef>
          <a:fillRef idx="0">
            <a:schemeClr val="dk1"/>
          </a:fillRef>
          <a:effectRef idx="2">
            <a:schemeClr val="dk1"/>
          </a:effectRef>
          <a:fontRef idx="minor">
            <a:schemeClr val="tx1"/>
          </a:fontRef>
        </p:style>
      </p:cxnSp>
      <p:graphicFrame>
        <p:nvGraphicFramePr>
          <p:cNvPr id="14" name="13 Diagrama"/>
          <p:cNvGraphicFramePr/>
          <p:nvPr/>
        </p:nvGraphicFramePr>
        <p:xfrm>
          <a:off x="5508104" y="5661248"/>
          <a:ext cx="3240360" cy="504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Diagrama"/>
          <p:cNvGraphicFramePr/>
          <p:nvPr/>
        </p:nvGraphicFramePr>
        <p:xfrm>
          <a:off x="3036168" y="748928"/>
          <a:ext cx="4920208"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lh3.googleusercontent.com/-Vz0ii0SNhWs/Ui2eOASy9rI/AAAAAAAAANQ/KrGF5yL4HmY/w426-h292/negen-tips-aanschaf-beurswand.jpg"/>
          <p:cNvPicPr>
            <a:picLocks noChangeAspect="1" noChangeArrowheads="1"/>
          </p:cNvPicPr>
          <p:nvPr/>
        </p:nvPicPr>
        <p:blipFill>
          <a:blip r:embed="rId3" cstate="print"/>
          <a:srcRect/>
          <a:stretch>
            <a:fillRect/>
          </a:stretch>
        </p:blipFill>
        <p:spPr bwMode="auto">
          <a:xfrm>
            <a:off x="5086350" y="4076700"/>
            <a:ext cx="4057650" cy="2781300"/>
          </a:xfrm>
          <a:prstGeom prst="rect">
            <a:avLst/>
          </a:prstGeom>
          <a:noFill/>
        </p:spPr>
      </p:pic>
      <p:sp>
        <p:nvSpPr>
          <p:cNvPr id="6" name="5 Rectángulo"/>
          <p:cNvSpPr/>
          <p:nvPr/>
        </p:nvSpPr>
        <p:spPr>
          <a:xfrm>
            <a:off x="2411760" y="260648"/>
            <a:ext cx="4134465" cy="461665"/>
          </a:xfrm>
          <a:prstGeom prst="rect">
            <a:avLst/>
          </a:prstGeom>
        </p:spPr>
        <p:txBody>
          <a:bodyPr wrap="none">
            <a:spAutoFit/>
          </a:bodyPr>
          <a:lstStyle/>
          <a:p>
            <a:r>
              <a:rPr lang="es-EC" sz="2400" b="1" dirty="0" smtClean="0">
                <a:solidFill>
                  <a:srgbClr val="FF0000"/>
                </a:solidFill>
              </a:rPr>
              <a:t>CONTROL DE CALIDAD</a:t>
            </a:r>
            <a:endParaRPr lang="es-EC" sz="2400" b="1" dirty="0">
              <a:solidFill>
                <a:srgbClr val="FF0000"/>
              </a:solidFill>
            </a:endParaRPr>
          </a:p>
        </p:txBody>
      </p:sp>
      <p:sp>
        <p:nvSpPr>
          <p:cNvPr id="8" name="7 CuadroTexto"/>
          <p:cNvSpPr txBox="1"/>
          <p:nvPr/>
        </p:nvSpPr>
        <p:spPr>
          <a:xfrm>
            <a:off x="2483768" y="1340768"/>
            <a:ext cx="6120680" cy="3046988"/>
          </a:xfrm>
          <a:prstGeom prst="rect">
            <a:avLst/>
          </a:prstGeom>
          <a:noFill/>
        </p:spPr>
        <p:txBody>
          <a:bodyPr wrap="square" rtlCol="0">
            <a:spAutoFit/>
          </a:bodyPr>
          <a:lstStyle/>
          <a:p>
            <a:pPr algn="just"/>
            <a:r>
              <a:rPr lang="es-EC" sz="2400" dirty="0" smtClean="0"/>
              <a:t>Departamento </a:t>
            </a:r>
            <a:r>
              <a:rPr lang="es-EC" sz="2400" dirty="0"/>
              <a:t>o función responsable de la inspección y ensayo de los productos para verificar su conformidad con las especificaciones. Estas inspecciones se realizaban en un principio masivamente en el producto acabado y, más tarde, se fuero aplicando durante el proceso de fabricación.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pie de página"/>
          <p:cNvSpPr>
            <a:spLocks noGrp="1"/>
          </p:cNvSpPr>
          <p:nvPr>
            <p:ph type="ftr" sz="quarter" idx="11"/>
          </p:nvPr>
        </p:nvSpPr>
        <p:spPr>
          <a:xfrm rot="10800000" flipV="1">
            <a:off x="1619672" y="6429327"/>
            <a:ext cx="7488832" cy="384048"/>
          </a:xfrm>
        </p:spPr>
        <p:txBody>
          <a:bodyPr/>
          <a:lstStyle/>
          <a:p>
            <a:pPr algn="ctr"/>
            <a:r>
              <a:rPr lang="es-EC" dirty="0" smtClean="0">
                <a:solidFill>
                  <a:srgbClr val="808080"/>
                </a:solidFill>
              </a:rPr>
              <a:t>GESTIÓN DE CALIDAD Y COMPETITIVIDAD – ESCUELA DE MARKETING – 6TO. SEMESTRE</a:t>
            </a:r>
            <a:endParaRPr lang="es-EC" dirty="0">
              <a:solidFill>
                <a:srgbClr val="808080"/>
              </a:solidFill>
            </a:endParaRPr>
          </a:p>
        </p:txBody>
      </p:sp>
      <p:sp>
        <p:nvSpPr>
          <p:cNvPr id="8" name="7 CuadroTexto"/>
          <p:cNvSpPr txBox="1"/>
          <p:nvPr/>
        </p:nvSpPr>
        <p:spPr>
          <a:xfrm>
            <a:off x="3131840" y="1412776"/>
            <a:ext cx="3938899" cy="461665"/>
          </a:xfrm>
          <a:prstGeom prst="rect">
            <a:avLst/>
          </a:prstGeom>
          <a:noFill/>
        </p:spPr>
        <p:txBody>
          <a:bodyPr wrap="none" rtlCol="0">
            <a:spAutoFit/>
          </a:bodyPr>
          <a:lstStyle/>
          <a:p>
            <a:r>
              <a:rPr lang="es-EC" sz="2400" b="1" dirty="0" smtClean="0">
                <a:solidFill>
                  <a:srgbClr val="FF0000"/>
                </a:solidFill>
              </a:rPr>
              <a:t>QUALITY ASSURANCE</a:t>
            </a:r>
            <a:endParaRPr lang="es-EC" sz="2400" b="1" dirty="0">
              <a:solidFill>
                <a:srgbClr val="FF0000"/>
              </a:solidFill>
            </a:endParaRPr>
          </a:p>
        </p:txBody>
      </p:sp>
      <p:sp>
        <p:nvSpPr>
          <p:cNvPr id="9" name="Rectangle 1"/>
          <p:cNvSpPr>
            <a:spLocks noChangeArrowheads="1"/>
          </p:cNvSpPr>
          <p:nvPr/>
        </p:nvSpPr>
        <p:spPr bwMode="auto">
          <a:xfrm>
            <a:off x="3059832" y="2082328"/>
            <a:ext cx="554461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EC" sz="2400" dirty="0" smtClean="0"/>
              <a:t>Garantía </a:t>
            </a:r>
            <a:r>
              <a:rPr lang="es-EC" sz="2400" dirty="0"/>
              <a:t>o </a:t>
            </a:r>
            <a:r>
              <a:rPr lang="es-EC" sz="2400" b="1" dirty="0"/>
              <a:t>aseguramiento de la </a:t>
            </a:r>
            <a:r>
              <a:rPr lang="es-EC" sz="2400" b="1" dirty="0" smtClean="0"/>
              <a:t>calidad, </a:t>
            </a:r>
            <a:r>
              <a:rPr lang="es-EC" sz="2400" dirty="0" smtClean="0"/>
              <a:t>engloba </a:t>
            </a:r>
            <a:r>
              <a:rPr lang="es-EC" sz="2400" dirty="0"/>
              <a:t>al "conjunto de actividades planificadas y sistemáticas, necesario para dar confianza de que un producto o servicio va a satisfacer los requerimientos establecidos". Todo este ámbito, que se circunscribe a la certificación ISO </a:t>
            </a:r>
            <a:r>
              <a:rPr lang="es-EC" sz="2400" dirty="0" smtClean="0"/>
              <a:t>9001:2000</a:t>
            </a:r>
            <a:r>
              <a:rPr lang="es-EC" sz="2400" dirty="0"/>
              <a:t>, han pasado a denominarse actualmente </a:t>
            </a:r>
            <a:r>
              <a:rPr lang="es-EC" sz="2400" b="1" dirty="0"/>
              <a:t>Gestión de la Calidad.</a:t>
            </a:r>
            <a:r>
              <a:rPr lang="es-EC" sz="2400" dirty="0"/>
              <a:t> </a:t>
            </a:r>
            <a:endParaRPr kumimoji="0" lang="es-EC"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 name="9 Conector recto"/>
          <p:cNvCxnSpPr/>
          <p:nvPr/>
        </p:nvCxnSpPr>
        <p:spPr>
          <a:xfrm rot="5400000">
            <a:off x="-508" y="3320988"/>
            <a:ext cx="5400600" cy="0"/>
          </a:xfrm>
          <a:prstGeom prst="line">
            <a:avLst/>
          </a:prstGeom>
        </p:spPr>
        <p:style>
          <a:lnRef idx="3">
            <a:schemeClr val="dk1"/>
          </a:lnRef>
          <a:fillRef idx="0">
            <a:schemeClr val="dk1"/>
          </a:fillRef>
          <a:effectRef idx="2">
            <a:schemeClr val="dk1"/>
          </a:effectRef>
          <a:fontRef idx="minor">
            <a:schemeClr val="tx1"/>
          </a:fontRef>
        </p:style>
      </p:cxnSp>
      <p:sp>
        <p:nvSpPr>
          <p:cNvPr id="11" name="10 Elipse"/>
          <p:cNvSpPr/>
          <p:nvPr/>
        </p:nvSpPr>
        <p:spPr>
          <a:xfrm>
            <a:off x="2525796" y="836712"/>
            <a:ext cx="360040" cy="360040"/>
          </a:xfrm>
          <a:prstGeom prst="ellipse">
            <a:avLst/>
          </a:prstGeom>
          <a:solidFill>
            <a:schemeClr val="accent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C"/>
          </a:p>
        </p:txBody>
      </p:sp>
      <p:sp>
        <p:nvSpPr>
          <p:cNvPr id="12" name="11 CuadroTexto"/>
          <p:cNvSpPr txBox="1"/>
          <p:nvPr/>
        </p:nvSpPr>
        <p:spPr>
          <a:xfrm>
            <a:off x="2987824" y="836712"/>
            <a:ext cx="886781" cy="307777"/>
          </a:xfrm>
          <a:prstGeom prst="rect">
            <a:avLst/>
          </a:prstGeom>
          <a:noFill/>
        </p:spPr>
        <p:txBody>
          <a:bodyPr wrap="none" rtlCol="0">
            <a:spAutoFit/>
          </a:bodyPr>
          <a:lstStyle/>
          <a:p>
            <a:r>
              <a:rPr lang="es-EC" sz="1400" b="1" i="1" dirty="0" smtClean="0">
                <a:solidFill>
                  <a:schemeClr val="accent3"/>
                </a:solidFill>
              </a:rPr>
              <a:t>Años 50</a:t>
            </a:r>
            <a:endParaRPr lang="es-EC" sz="1400" b="1" i="1" dirty="0">
              <a:solidFill>
                <a:schemeClr val="accent3"/>
              </a:solidFill>
            </a:endParaRPr>
          </a:p>
        </p:txBody>
      </p:sp>
      <p:cxnSp>
        <p:nvCxnSpPr>
          <p:cNvPr id="13" name="12 Conector recto"/>
          <p:cNvCxnSpPr/>
          <p:nvPr/>
        </p:nvCxnSpPr>
        <p:spPr>
          <a:xfrm>
            <a:off x="2483768" y="2636912"/>
            <a:ext cx="432048" cy="0"/>
          </a:xfrm>
          <a:prstGeom prst="line">
            <a:avLst/>
          </a:prstGeom>
        </p:spPr>
        <p:style>
          <a:lnRef idx="3">
            <a:schemeClr val="dk1"/>
          </a:lnRef>
          <a:fillRef idx="0">
            <a:schemeClr val="dk1"/>
          </a:fillRef>
          <a:effectRef idx="2">
            <a:schemeClr val="dk1"/>
          </a:effectRef>
          <a:fontRef idx="minor">
            <a:schemeClr val="tx1"/>
          </a:fontRef>
        </p:style>
      </p:cxnSp>
      <p:cxnSp>
        <p:nvCxnSpPr>
          <p:cNvPr id="14" name="13 Conector recto"/>
          <p:cNvCxnSpPr/>
          <p:nvPr/>
        </p:nvCxnSpPr>
        <p:spPr>
          <a:xfrm>
            <a:off x="2483768" y="5733256"/>
            <a:ext cx="432048"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3059832" y="2276872"/>
            <a:ext cx="5508239" cy="461665"/>
          </a:xfrm>
          <a:prstGeom prst="rect">
            <a:avLst/>
          </a:prstGeom>
          <a:noFill/>
        </p:spPr>
        <p:txBody>
          <a:bodyPr wrap="none" rtlCol="0">
            <a:spAutoFit/>
          </a:bodyPr>
          <a:lstStyle/>
          <a:p>
            <a:r>
              <a:rPr lang="es-EC" sz="2400" b="1" dirty="0" smtClean="0">
                <a:solidFill>
                  <a:srgbClr val="FF0000"/>
                </a:solidFill>
              </a:rPr>
              <a:t>ORÍGEN DE VARIOS TÉRMINOS</a:t>
            </a:r>
          </a:p>
        </p:txBody>
      </p:sp>
      <p:sp>
        <p:nvSpPr>
          <p:cNvPr id="8" name="Rectangle 1"/>
          <p:cNvSpPr>
            <a:spLocks noChangeArrowheads="1"/>
          </p:cNvSpPr>
          <p:nvPr/>
        </p:nvSpPr>
        <p:spPr bwMode="auto">
          <a:xfrm>
            <a:off x="3059832" y="2933651"/>
            <a:ext cx="554461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EC" sz="2400" dirty="0"/>
              <a:t>Total </a:t>
            </a:r>
            <a:r>
              <a:rPr lang="es-EC" sz="2400" dirty="0" err="1"/>
              <a:t>Quiality</a:t>
            </a:r>
            <a:r>
              <a:rPr lang="es-EC" sz="2400" dirty="0"/>
              <a:t> Management, </a:t>
            </a:r>
            <a:r>
              <a:rPr lang="es-EC" sz="2400" dirty="0" err="1"/>
              <a:t>Company</a:t>
            </a:r>
            <a:r>
              <a:rPr lang="es-EC" sz="2400" dirty="0"/>
              <a:t> </a:t>
            </a:r>
            <a:r>
              <a:rPr lang="es-EC" sz="2400" dirty="0" err="1"/>
              <a:t>Wide</a:t>
            </a:r>
            <a:r>
              <a:rPr lang="es-EC" sz="2400" dirty="0"/>
              <a:t> </a:t>
            </a:r>
            <a:r>
              <a:rPr lang="es-EC" sz="2400" dirty="0" err="1"/>
              <a:t>Quality</a:t>
            </a:r>
            <a:r>
              <a:rPr lang="es-EC" sz="2400" dirty="0"/>
              <a:t> Control, etc., que podríamos traducir, eliminando pequeños matices entre ellos y simplificando como </a:t>
            </a:r>
            <a:r>
              <a:rPr lang="es-EC" sz="2400" b="1" dirty="0"/>
              <a:t>Calidad Total o Excelencia.</a:t>
            </a:r>
            <a:r>
              <a:rPr lang="es-EC" sz="2400" dirty="0"/>
              <a:t> </a:t>
            </a:r>
            <a:endParaRPr kumimoji="0" lang="es-EC"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8 Conector recto"/>
          <p:cNvCxnSpPr/>
          <p:nvPr/>
        </p:nvCxnSpPr>
        <p:spPr>
          <a:xfrm>
            <a:off x="2699792" y="620688"/>
            <a:ext cx="0" cy="5040560"/>
          </a:xfrm>
          <a:prstGeom prst="line">
            <a:avLst/>
          </a:prstGeom>
        </p:spPr>
        <p:style>
          <a:lnRef idx="3">
            <a:schemeClr val="dk1"/>
          </a:lnRef>
          <a:fillRef idx="0">
            <a:schemeClr val="dk1"/>
          </a:fillRef>
          <a:effectRef idx="2">
            <a:schemeClr val="dk1"/>
          </a:effectRef>
          <a:fontRef idx="minor">
            <a:schemeClr val="tx1"/>
          </a:fontRef>
        </p:style>
      </p:cxnSp>
      <p:sp>
        <p:nvSpPr>
          <p:cNvPr id="10" name="9 Elipse"/>
          <p:cNvSpPr/>
          <p:nvPr/>
        </p:nvSpPr>
        <p:spPr>
          <a:xfrm>
            <a:off x="2525796" y="836712"/>
            <a:ext cx="360040" cy="360040"/>
          </a:xfrm>
          <a:prstGeom prst="ellipse">
            <a:avLst/>
          </a:prstGeom>
          <a:solidFill>
            <a:schemeClr val="bg2">
              <a:lumMod val="5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C"/>
          </a:p>
        </p:txBody>
      </p:sp>
      <p:sp>
        <p:nvSpPr>
          <p:cNvPr id="11" name="10 CuadroTexto"/>
          <p:cNvSpPr txBox="1"/>
          <p:nvPr/>
        </p:nvSpPr>
        <p:spPr>
          <a:xfrm>
            <a:off x="2987824" y="836712"/>
            <a:ext cx="2396810" cy="307777"/>
          </a:xfrm>
          <a:prstGeom prst="rect">
            <a:avLst/>
          </a:prstGeom>
          <a:noFill/>
        </p:spPr>
        <p:txBody>
          <a:bodyPr wrap="none" rtlCol="0">
            <a:spAutoFit/>
          </a:bodyPr>
          <a:lstStyle/>
          <a:p>
            <a:r>
              <a:rPr lang="es-EC" sz="1400" b="1" i="1" dirty="0" smtClean="0">
                <a:solidFill>
                  <a:schemeClr val="bg2">
                    <a:lumMod val="50000"/>
                  </a:schemeClr>
                </a:solidFill>
              </a:rPr>
              <a:t>Definiciones posteriores</a:t>
            </a:r>
            <a:endParaRPr lang="es-EC" sz="1400" b="1" i="1" dirty="0">
              <a:solidFill>
                <a:schemeClr val="bg2">
                  <a:lumMod val="50000"/>
                </a:schemeClr>
              </a:solidFill>
            </a:endParaRPr>
          </a:p>
        </p:txBody>
      </p:sp>
      <p:cxnSp>
        <p:nvCxnSpPr>
          <p:cNvPr id="12" name="11 Conector recto"/>
          <p:cNvCxnSpPr/>
          <p:nvPr/>
        </p:nvCxnSpPr>
        <p:spPr>
          <a:xfrm>
            <a:off x="2483768" y="2348880"/>
            <a:ext cx="432048" cy="0"/>
          </a:xfrm>
          <a:prstGeom prst="line">
            <a:avLst/>
          </a:prstGeom>
        </p:spPr>
        <p:style>
          <a:lnRef idx="3">
            <a:schemeClr val="dk1"/>
          </a:lnRef>
          <a:fillRef idx="0">
            <a:schemeClr val="dk1"/>
          </a:fillRef>
          <a:effectRef idx="2">
            <a:schemeClr val="dk1"/>
          </a:effectRef>
          <a:fontRef idx="minor">
            <a:schemeClr val="tx1"/>
          </a:fontRef>
        </p:style>
      </p:cxnSp>
      <p:cxnSp>
        <p:nvCxnSpPr>
          <p:cNvPr id="13" name="12 Conector recto"/>
          <p:cNvCxnSpPr/>
          <p:nvPr/>
        </p:nvCxnSpPr>
        <p:spPr>
          <a:xfrm>
            <a:off x="2483768" y="5301208"/>
            <a:ext cx="432048" cy="0"/>
          </a:xfrm>
          <a:prstGeom prst="line">
            <a:avLst/>
          </a:prstGeom>
        </p:spPr>
        <p:style>
          <a:lnRef idx="3">
            <a:schemeClr val="dk1"/>
          </a:lnRef>
          <a:fillRef idx="0">
            <a:schemeClr val="dk1"/>
          </a:fillRef>
          <a:effectRef idx="2">
            <a:schemeClr val="dk1"/>
          </a:effectRef>
          <a:fontRef idx="minor">
            <a:schemeClr val="tx1"/>
          </a:fontRef>
        </p:style>
      </p:cxnSp>
      <p:graphicFrame>
        <p:nvGraphicFramePr>
          <p:cNvPr id="14" name="13 Tabla"/>
          <p:cNvGraphicFramePr>
            <a:graphicFrameLocks noGrp="1"/>
          </p:cNvGraphicFramePr>
          <p:nvPr/>
        </p:nvGraphicFramePr>
        <p:xfrm>
          <a:off x="1619672" y="5877272"/>
          <a:ext cx="7344816" cy="315468"/>
        </p:xfrm>
        <a:graphic>
          <a:graphicData uri="http://schemas.openxmlformats.org/drawingml/2006/table">
            <a:tbl>
              <a:tblPr/>
              <a:tblGrid>
                <a:gridCol w="7344816"/>
              </a:tblGrid>
              <a:tr h="0">
                <a:tc>
                  <a:txBody>
                    <a:bodyPr/>
                    <a:lstStyle/>
                    <a:p>
                      <a:pPr algn="ctr">
                        <a:lnSpc>
                          <a:spcPct val="115000"/>
                        </a:lnSpc>
                        <a:spcAft>
                          <a:spcPts val="0"/>
                        </a:spcAft>
                      </a:pPr>
                      <a:r>
                        <a:rPr lang="es-EC" sz="1800" b="1" i="1" dirty="0">
                          <a:solidFill>
                            <a:srgbClr val="FFFFFF"/>
                          </a:solidFill>
                          <a:latin typeface="Calibri"/>
                          <a:ea typeface="Calibri"/>
                          <a:cs typeface="Calibri"/>
                        </a:rPr>
                        <a:t>La Calidad Total es una estrategia global de gestión de toda la organización</a:t>
                      </a:r>
                      <a:endParaRPr lang="es-EC"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3353</TotalTime>
  <Words>329</Words>
  <Application>Microsoft Macintosh PowerPoint</Application>
  <PresentationFormat>Presentación en pantalla (4:3)</PresentationFormat>
  <Paragraphs>42</Paragraphs>
  <Slides>10</Slides>
  <Notes>9</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WindowsUser</dc:creator>
  <cp:lastModifiedBy>David Isin</cp:lastModifiedBy>
  <cp:revision>4</cp:revision>
  <dcterms:created xsi:type="dcterms:W3CDTF">2015-06-05T21:06:22Z</dcterms:created>
  <dcterms:modified xsi:type="dcterms:W3CDTF">2017-10-29T21:29:53Z</dcterms:modified>
</cp:coreProperties>
</file>