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56" y="-11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ADCA23-2201-4DA2-85B5-A12E0B337C74}" type="doc">
      <dgm:prSet loTypeId="urn:microsoft.com/office/officeart/2005/8/layout/hProcess3" loCatId="process" qsTypeId="urn:microsoft.com/office/officeart/2005/8/quickstyle/3d1" qsCatId="3D" csTypeId="urn:microsoft.com/office/officeart/2005/8/colors/accent1_2" csCatId="accent1" phldr="1"/>
      <dgm:spPr/>
    </dgm:pt>
    <dgm:pt modelId="{24DAB5C9-08B1-4BD2-8B3B-950EE238A019}">
      <dgm:prSet phldrT="[Texto]"/>
      <dgm:spPr/>
      <dgm:t>
        <a:bodyPr/>
        <a:lstStyle/>
        <a:p>
          <a:r>
            <a:rPr lang="es-EC" dirty="0" smtClean="0"/>
            <a:t>Calidad</a:t>
          </a:r>
          <a:endParaRPr lang="es-EC" dirty="0"/>
        </a:p>
      </dgm:t>
    </dgm:pt>
    <dgm:pt modelId="{7FA8579C-343C-4265-90B9-493FC726E0FF}" type="parTrans" cxnId="{1DBE2084-88E0-4A18-B92D-6E6203431341}">
      <dgm:prSet/>
      <dgm:spPr/>
      <dgm:t>
        <a:bodyPr/>
        <a:lstStyle/>
        <a:p>
          <a:endParaRPr lang="es-EC"/>
        </a:p>
      </dgm:t>
    </dgm:pt>
    <dgm:pt modelId="{BF435009-455B-4CC1-A38F-550EB79F43AA}" type="sibTrans" cxnId="{1DBE2084-88E0-4A18-B92D-6E6203431341}">
      <dgm:prSet/>
      <dgm:spPr/>
      <dgm:t>
        <a:bodyPr/>
        <a:lstStyle/>
        <a:p>
          <a:endParaRPr lang="es-EC"/>
        </a:p>
      </dgm:t>
    </dgm:pt>
    <dgm:pt modelId="{82FD50D9-92D8-442A-8AC7-28ADE2E9B899}">
      <dgm:prSet phldrT="[Texto]"/>
      <dgm:spPr/>
      <dgm:t>
        <a:bodyPr/>
        <a:lstStyle/>
        <a:p>
          <a:r>
            <a:rPr lang="es-EC" dirty="0" smtClean="0"/>
            <a:t>Calidad Total</a:t>
          </a:r>
          <a:endParaRPr lang="es-EC" dirty="0"/>
        </a:p>
      </dgm:t>
    </dgm:pt>
    <dgm:pt modelId="{85CF09EE-778F-4E2E-8C15-D3A6884172F4}" type="parTrans" cxnId="{B7705484-D9DE-47B6-9E17-29638B03A3E3}">
      <dgm:prSet/>
      <dgm:spPr/>
      <dgm:t>
        <a:bodyPr/>
        <a:lstStyle/>
        <a:p>
          <a:endParaRPr lang="es-EC"/>
        </a:p>
      </dgm:t>
    </dgm:pt>
    <dgm:pt modelId="{3C92C633-9CE9-49A0-8E5E-11BD30FE6C17}" type="sibTrans" cxnId="{B7705484-D9DE-47B6-9E17-29638B03A3E3}">
      <dgm:prSet/>
      <dgm:spPr/>
      <dgm:t>
        <a:bodyPr/>
        <a:lstStyle/>
        <a:p>
          <a:endParaRPr lang="es-EC"/>
        </a:p>
      </dgm:t>
    </dgm:pt>
    <dgm:pt modelId="{4E2F4F5E-BA53-4CA2-B2A1-90F8F4F60DA0}">
      <dgm:prSet phldrT="[Texto]"/>
      <dgm:spPr/>
      <dgm:t>
        <a:bodyPr/>
        <a:lstStyle/>
        <a:p>
          <a:r>
            <a:rPr lang="es-EC" dirty="0" smtClean="0"/>
            <a:t>Excelencia</a:t>
          </a:r>
          <a:endParaRPr lang="es-EC" dirty="0"/>
        </a:p>
      </dgm:t>
    </dgm:pt>
    <dgm:pt modelId="{F9C6852D-0154-49EA-A301-CA6C6F0617A8}" type="parTrans" cxnId="{5165925D-46CC-41DA-BA71-32CB0CCAA643}">
      <dgm:prSet/>
      <dgm:spPr/>
      <dgm:t>
        <a:bodyPr/>
        <a:lstStyle/>
        <a:p>
          <a:endParaRPr lang="es-EC"/>
        </a:p>
      </dgm:t>
    </dgm:pt>
    <dgm:pt modelId="{D4F8E828-4B9D-4B50-A795-667C8B546B2F}" type="sibTrans" cxnId="{5165925D-46CC-41DA-BA71-32CB0CCAA643}">
      <dgm:prSet/>
      <dgm:spPr/>
      <dgm:t>
        <a:bodyPr/>
        <a:lstStyle/>
        <a:p>
          <a:endParaRPr lang="es-EC"/>
        </a:p>
      </dgm:t>
    </dgm:pt>
    <dgm:pt modelId="{60C766D5-F37D-4B70-BAD9-AF55E249A086}" type="pres">
      <dgm:prSet presAssocID="{12ADCA23-2201-4DA2-85B5-A12E0B337C74}" presName="Name0" presStyleCnt="0">
        <dgm:presLayoutVars>
          <dgm:dir/>
          <dgm:animLvl val="lvl"/>
          <dgm:resizeHandles val="exact"/>
        </dgm:presLayoutVars>
      </dgm:prSet>
      <dgm:spPr/>
    </dgm:pt>
    <dgm:pt modelId="{B93CB570-5210-4EF0-B8D9-7428A12D4530}" type="pres">
      <dgm:prSet presAssocID="{12ADCA23-2201-4DA2-85B5-A12E0B337C74}" presName="dummy" presStyleCnt="0"/>
      <dgm:spPr/>
    </dgm:pt>
    <dgm:pt modelId="{DC4AB9C2-2D85-45DB-93A7-ADFD3F677555}" type="pres">
      <dgm:prSet presAssocID="{12ADCA23-2201-4DA2-85B5-A12E0B337C74}" presName="linH" presStyleCnt="0"/>
      <dgm:spPr/>
    </dgm:pt>
    <dgm:pt modelId="{0FB7D08D-E448-42B7-9F0D-191E73FA76DA}" type="pres">
      <dgm:prSet presAssocID="{12ADCA23-2201-4DA2-85B5-A12E0B337C74}" presName="padding1" presStyleCnt="0"/>
      <dgm:spPr/>
    </dgm:pt>
    <dgm:pt modelId="{7C13524A-AB7C-4173-BDC6-3D24E8F43439}" type="pres">
      <dgm:prSet presAssocID="{24DAB5C9-08B1-4BD2-8B3B-950EE238A019}" presName="linV" presStyleCnt="0"/>
      <dgm:spPr/>
    </dgm:pt>
    <dgm:pt modelId="{FA16F769-6C6F-4F8D-A0E6-2B7F3B1865E0}" type="pres">
      <dgm:prSet presAssocID="{24DAB5C9-08B1-4BD2-8B3B-950EE238A019}" presName="spVertical1" presStyleCnt="0"/>
      <dgm:spPr/>
    </dgm:pt>
    <dgm:pt modelId="{E50C9426-ED13-4CEB-8337-625068FB2E1A}" type="pres">
      <dgm:prSet presAssocID="{24DAB5C9-08B1-4BD2-8B3B-950EE238A019}" presName="parTx" presStyleLbl="revTx" presStyleIdx="0" presStyleCnt="3">
        <dgm:presLayoutVars>
          <dgm:chMax val="0"/>
          <dgm:chPref val="0"/>
          <dgm:bulletEnabled val="1"/>
        </dgm:presLayoutVars>
      </dgm:prSet>
      <dgm:spPr/>
      <dgm:t>
        <a:bodyPr/>
        <a:lstStyle/>
        <a:p>
          <a:endParaRPr lang="es-EC"/>
        </a:p>
      </dgm:t>
    </dgm:pt>
    <dgm:pt modelId="{85999AB2-AB0B-4F31-ABEC-4D48269FF200}" type="pres">
      <dgm:prSet presAssocID="{24DAB5C9-08B1-4BD2-8B3B-950EE238A019}" presName="spVertical2" presStyleCnt="0"/>
      <dgm:spPr/>
    </dgm:pt>
    <dgm:pt modelId="{D461FCA6-E51F-4803-BA3A-EFD23E490C42}" type="pres">
      <dgm:prSet presAssocID="{24DAB5C9-08B1-4BD2-8B3B-950EE238A019}" presName="spVertical3" presStyleCnt="0"/>
      <dgm:spPr/>
    </dgm:pt>
    <dgm:pt modelId="{A9E8AD7D-35CD-47F8-9C95-9B63678D451D}" type="pres">
      <dgm:prSet presAssocID="{BF435009-455B-4CC1-A38F-550EB79F43AA}" presName="space" presStyleCnt="0"/>
      <dgm:spPr/>
    </dgm:pt>
    <dgm:pt modelId="{85EE7F3E-BCA7-49F9-8177-6B7596084DC7}" type="pres">
      <dgm:prSet presAssocID="{82FD50D9-92D8-442A-8AC7-28ADE2E9B899}" presName="linV" presStyleCnt="0"/>
      <dgm:spPr/>
    </dgm:pt>
    <dgm:pt modelId="{78DA185F-0E73-4BBA-8775-85D66B808296}" type="pres">
      <dgm:prSet presAssocID="{82FD50D9-92D8-442A-8AC7-28ADE2E9B899}" presName="spVertical1" presStyleCnt="0"/>
      <dgm:spPr/>
    </dgm:pt>
    <dgm:pt modelId="{7051F8EA-DFC7-40C1-9003-47BB430809E8}" type="pres">
      <dgm:prSet presAssocID="{82FD50D9-92D8-442A-8AC7-28ADE2E9B899}" presName="parTx" presStyleLbl="revTx" presStyleIdx="1" presStyleCnt="3">
        <dgm:presLayoutVars>
          <dgm:chMax val="0"/>
          <dgm:chPref val="0"/>
          <dgm:bulletEnabled val="1"/>
        </dgm:presLayoutVars>
      </dgm:prSet>
      <dgm:spPr/>
      <dgm:t>
        <a:bodyPr/>
        <a:lstStyle/>
        <a:p>
          <a:endParaRPr lang="es-EC"/>
        </a:p>
      </dgm:t>
    </dgm:pt>
    <dgm:pt modelId="{F2F97FDC-05CE-464A-A7C6-5B9D70BB0783}" type="pres">
      <dgm:prSet presAssocID="{82FD50D9-92D8-442A-8AC7-28ADE2E9B899}" presName="spVertical2" presStyleCnt="0"/>
      <dgm:spPr/>
    </dgm:pt>
    <dgm:pt modelId="{9163E91C-084D-4675-822C-291502850BF0}" type="pres">
      <dgm:prSet presAssocID="{82FD50D9-92D8-442A-8AC7-28ADE2E9B899}" presName="spVertical3" presStyleCnt="0"/>
      <dgm:spPr/>
    </dgm:pt>
    <dgm:pt modelId="{FFF0F92A-E4DF-4DB4-B538-FACC3FA85800}" type="pres">
      <dgm:prSet presAssocID="{3C92C633-9CE9-49A0-8E5E-11BD30FE6C17}" presName="space" presStyleCnt="0"/>
      <dgm:spPr/>
    </dgm:pt>
    <dgm:pt modelId="{8504BEBC-8DA8-4607-8E1A-2A3772EC5872}" type="pres">
      <dgm:prSet presAssocID="{4E2F4F5E-BA53-4CA2-B2A1-90F8F4F60DA0}" presName="linV" presStyleCnt="0"/>
      <dgm:spPr/>
    </dgm:pt>
    <dgm:pt modelId="{F7C97435-0282-4210-AF70-EC7748F1E562}" type="pres">
      <dgm:prSet presAssocID="{4E2F4F5E-BA53-4CA2-B2A1-90F8F4F60DA0}" presName="spVertical1" presStyleCnt="0"/>
      <dgm:spPr/>
    </dgm:pt>
    <dgm:pt modelId="{E19EA4AE-2A26-4D05-B04D-7D8396A213D6}" type="pres">
      <dgm:prSet presAssocID="{4E2F4F5E-BA53-4CA2-B2A1-90F8F4F60DA0}" presName="parTx" presStyleLbl="revTx" presStyleIdx="2" presStyleCnt="3">
        <dgm:presLayoutVars>
          <dgm:chMax val="0"/>
          <dgm:chPref val="0"/>
          <dgm:bulletEnabled val="1"/>
        </dgm:presLayoutVars>
      </dgm:prSet>
      <dgm:spPr/>
      <dgm:t>
        <a:bodyPr/>
        <a:lstStyle/>
        <a:p>
          <a:endParaRPr lang="es-EC"/>
        </a:p>
      </dgm:t>
    </dgm:pt>
    <dgm:pt modelId="{CBD8C0A5-710F-4E1F-B405-F9094731703B}" type="pres">
      <dgm:prSet presAssocID="{4E2F4F5E-BA53-4CA2-B2A1-90F8F4F60DA0}" presName="spVertical2" presStyleCnt="0"/>
      <dgm:spPr/>
    </dgm:pt>
    <dgm:pt modelId="{BBFC1872-1D23-495F-9C7A-85B87C34B120}" type="pres">
      <dgm:prSet presAssocID="{4E2F4F5E-BA53-4CA2-B2A1-90F8F4F60DA0}" presName="spVertical3" presStyleCnt="0"/>
      <dgm:spPr/>
    </dgm:pt>
    <dgm:pt modelId="{2B77331B-4D8F-47BC-912A-18BE48094C81}" type="pres">
      <dgm:prSet presAssocID="{12ADCA23-2201-4DA2-85B5-A12E0B337C74}" presName="padding2" presStyleCnt="0"/>
      <dgm:spPr/>
    </dgm:pt>
    <dgm:pt modelId="{42E6B3DD-C620-4027-A9A9-2012184D37BD}" type="pres">
      <dgm:prSet presAssocID="{12ADCA23-2201-4DA2-85B5-A12E0B337C74}" presName="negArrow" presStyleCnt="0"/>
      <dgm:spPr/>
    </dgm:pt>
    <dgm:pt modelId="{78563D3D-65B5-4A2E-8959-B1F347B1D298}" type="pres">
      <dgm:prSet presAssocID="{12ADCA23-2201-4DA2-85B5-A12E0B337C74}" presName="backgroundArrow" presStyleLbl="node1" presStyleIdx="0" presStyleCnt="1"/>
      <dgm:spPr/>
    </dgm:pt>
  </dgm:ptLst>
  <dgm:cxnLst>
    <dgm:cxn modelId="{3F4CF49D-D58C-45C2-8B68-C70388626706}" type="presOf" srcId="{12ADCA23-2201-4DA2-85B5-A12E0B337C74}" destId="{60C766D5-F37D-4B70-BAD9-AF55E249A086}" srcOrd="0" destOrd="0" presId="urn:microsoft.com/office/officeart/2005/8/layout/hProcess3"/>
    <dgm:cxn modelId="{5165925D-46CC-41DA-BA71-32CB0CCAA643}" srcId="{12ADCA23-2201-4DA2-85B5-A12E0B337C74}" destId="{4E2F4F5E-BA53-4CA2-B2A1-90F8F4F60DA0}" srcOrd="2" destOrd="0" parTransId="{F9C6852D-0154-49EA-A301-CA6C6F0617A8}" sibTransId="{D4F8E828-4B9D-4B50-A795-667C8B546B2F}"/>
    <dgm:cxn modelId="{B7705484-D9DE-47B6-9E17-29638B03A3E3}" srcId="{12ADCA23-2201-4DA2-85B5-A12E0B337C74}" destId="{82FD50D9-92D8-442A-8AC7-28ADE2E9B899}" srcOrd="1" destOrd="0" parTransId="{85CF09EE-778F-4E2E-8C15-D3A6884172F4}" sibTransId="{3C92C633-9CE9-49A0-8E5E-11BD30FE6C17}"/>
    <dgm:cxn modelId="{1DBE2084-88E0-4A18-B92D-6E6203431341}" srcId="{12ADCA23-2201-4DA2-85B5-A12E0B337C74}" destId="{24DAB5C9-08B1-4BD2-8B3B-950EE238A019}" srcOrd="0" destOrd="0" parTransId="{7FA8579C-343C-4265-90B9-493FC726E0FF}" sibTransId="{BF435009-455B-4CC1-A38F-550EB79F43AA}"/>
    <dgm:cxn modelId="{3FCEE85F-319E-4A6E-AEF7-AD2E782DE67F}" type="presOf" srcId="{82FD50D9-92D8-442A-8AC7-28ADE2E9B899}" destId="{7051F8EA-DFC7-40C1-9003-47BB430809E8}" srcOrd="0" destOrd="0" presId="urn:microsoft.com/office/officeart/2005/8/layout/hProcess3"/>
    <dgm:cxn modelId="{02021CA2-F0E0-4A67-B76B-5FC8520AD81E}" type="presOf" srcId="{4E2F4F5E-BA53-4CA2-B2A1-90F8F4F60DA0}" destId="{E19EA4AE-2A26-4D05-B04D-7D8396A213D6}" srcOrd="0" destOrd="0" presId="urn:microsoft.com/office/officeart/2005/8/layout/hProcess3"/>
    <dgm:cxn modelId="{9C5B0B17-9381-4278-9EDA-2B200588171C}" type="presOf" srcId="{24DAB5C9-08B1-4BD2-8B3B-950EE238A019}" destId="{E50C9426-ED13-4CEB-8337-625068FB2E1A}" srcOrd="0" destOrd="0" presId="urn:microsoft.com/office/officeart/2005/8/layout/hProcess3"/>
    <dgm:cxn modelId="{9526E866-DDD3-49DC-BE73-5C6AB17C77FD}" type="presParOf" srcId="{60C766D5-F37D-4B70-BAD9-AF55E249A086}" destId="{B93CB570-5210-4EF0-B8D9-7428A12D4530}" srcOrd="0" destOrd="0" presId="urn:microsoft.com/office/officeart/2005/8/layout/hProcess3"/>
    <dgm:cxn modelId="{92236C85-4EF3-4AED-84D5-DA3C2070FB88}" type="presParOf" srcId="{60C766D5-F37D-4B70-BAD9-AF55E249A086}" destId="{DC4AB9C2-2D85-45DB-93A7-ADFD3F677555}" srcOrd="1" destOrd="0" presId="urn:microsoft.com/office/officeart/2005/8/layout/hProcess3"/>
    <dgm:cxn modelId="{1833986C-FA4C-4BBE-8218-920D021F6D61}" type="presParOf" srcId="{DC4AB9C2-2D85-45DB-93A7-ADFD3F677555}" destId="{0FB7D08D-E448-42B7-9F0D-191E73FA76DA}" srcOrd="0" destOrd="0" presId="urn:microsoft.com/office/officeart/2005/8/layout/hProcess3"/>
    <dgm:cxn modelId="{F6237313-EA66-4664-89D3-212398D50CBE}" type="presParOf" srcId="{DC4AB9C2-2D85-45DB-93A7-ADFD3F677555}" destId="{7C13524A-AB7C-4173-BDC6-3D24E8F43439}" srcOrd="1" destOrd="0" presId="urn:microsoft.com/office/officeart/2005/8/layout/hProcess3"/>
    <dgm:cxn modelId="{0B90203D-A479-4984-9863-77DFE3233949}" type="presParOf" srcId="{7C13524A-AB7C-4173-BDC6-3D24E8F43439}" destId="{FA16F769-6C6F-4F8D-A0E6-2B7F3B1865E0}" srcOrd="0" destOrd="0" presId="urn:microsoft.com/office/officeart/2005/8/layout/hProcess3"/>
    <dgm:cxn modelId="{E292AB87-357D-45AB-8F57-4E65AFC64B85}" type="presParOf" srcId="{7C13524A-AB7C-4173-BDC6-3D24E8F43439}" destId="{E50C9426-ED13-4CEB-8337-625068FB2E1A}" srcOrd="1" destOrd="0" presId="urn:microsoft.com/office/officeart/2005/8/layout/hProcess3"/>
    <dgm:cxn modelId="{9C4B4594-0A01-4AF3-A779-7E0258A768B2}" type="presParOf" srcId="{7C13524A-AB7C-4173-BDC6-3D24E8F43439}" destId="{85999AB2-AB0B-4F31-ABEC-4D48269FF200}" srcOrd="2" destOrd="0" presId="urn:microsoft.com/office/officeart/2005/8/layout/hProcess3"/>
    <dgm:cxn modelId="{6C06E416-DACC-41D1-B6F8-153ACB5DFD08}" type="presParOf" srcId="{7C13524A-AB7C-4173-BDC6-3D24E8F43439}" destId="{D461FCA6-E51F-4803-BA3A-EFD23E490C42}" srcOrd="3" destOrd="0" presId="urn:microsoft.com/office/officeart/2005/8/layout/hProcess3"/>
    <dgm:cxn modelId="{0AF4672B-E149-4F71-B8F8-D0BA06F701D2}" type="presParOf" srcId="{DC4AB9C2-2D85-45DB-93A7-ADFD3F677555}" destId="{A9E8AD7D-35CD-47F8-9C95-9B63678D451D}" srcOrd="2" destOrd="0" presId="urn:microsoft.com/office/officeart/2005/8/layout/hProcess3"/>
    <dgm:cxn modelId="{2F5E794F-22D2-4645-8D88-FFB56C4A50A2}" type="presParOf" srcId="{DC4AB9C2-2D85-45DB-93A7-ADFD3F677555}" destId="{85EE7F3E-BCA7-49F9-8177-6B7596084DC7}" srcOrd="3" destOrd="0" presId="urn:microsoft.com/office/officeart/2005/8/layout/hProcess3"/>
    <dgm:cxn modelId="{8D8FBCA2-6CBE-4262-A18D-6E7D399B1484}" type="presParOf" srcId="{85EE7F3E-BCA7-49F9-8177-6B7596084DC7}" destId="{78DA185F-0E73-4BBA-8775-85D66B808296}" srcOrd="0" destOrd="0" presId="urn:microsoft.com/office/officeart/2005/8/layout/hProcess3"/>
    <dgm:cxn modelId="{0B2D5E6D-49CA-41A3-A9BA-5975C3605DF1}" type="presParOf" srcId="{85EE7F3E-BCA7-49F9-8177-6B7596084DC7}" destId="{7051F8EA-DFC7-40C1-9003-47BB430809E8}" srcOrd="1" destOrd="0" presId="urn:microsoft.com/office/officeart/2005/8/layout/hProcess3"/>
    <dgm:cxn modelId="{770DB6A0-1317-4E63-A7D7-D27389A4E454}" type="presParOf" srcId="{85EE7F3E-BCA7-49F9-8177-6B7596084DC7}" destId="{F2F97FDC-05CE-464A-A7C6-5B9D70BB0783}" srcOrd="2" destOrd="0" presId="urn:microsoft.com/office/officeart/2005/8/layout/hProcess3"/>
    <dgm:cxn modelId="{E5B7EDC7-FFBD-4F0A-9935-EC12791779B1}" type="presParOf" srcId="{85EE7F3E-BCA7-49F9-8177-6B7596084DC7}" destId="{9163E91C-084D-4675-822C-291502850BF0}" srcOrd="3" destOrd="0" presId="urn:microsoft.com/office/officeart/2005/8/layout/hProcess3"/>
    <dgm:cxn modelId="{95CCEA39-8654-44EF-B543-7764C54B76E6}" type="presParOf" srcId="{DC4AB9C2-2D85-45DB-93A7-ADFD3F677555}" destId="{FFF0F92A-E4DF-4DB4-B538-FACC3FA85800}" srcOrd="4" destOrd="0" presId="urn:microsoft.com/office/officeart/2005/8/layout/hProcess3"/>
    <dgm:cxn modelId="{95439615-D503-4777-A9C5-213846770395}" type="presParOf" srcId="{DC4AB9C2-2D85-45DB-93A7-ADFD3F677555}" destId="{8504BEBC-8DA8-4607-8E1A-2A3772EC5872}" srcOrd="5" destOrd="0" presId="urn:microsoft.com/office/officeart/2005/8/layout/hProcess3"/>
    <dgm:cxn modelId="{A0A6AFAF-9D35-452D-971A-4316E7C5F925}" type="presParOf" srcId="{8504BEBC-8DA8-4607-8E1A-2A3772EC5872}" destId="{F7C97435-0282-4210-AF70-EC7748F1E562}" srcOrd="0" destOrd="0" presId="urn:microsoft.com/office/officeart/2005/8/layout/hProcess3"/>
    <dgm:cxn modelId="{58C3A07E-F4E8-48F9-AE10-3E07EDAFA696}" type="presParOf" srcId="{8504BEBC-8DA8-4607-8E1A-2A3772EC5872}" destId="{E19EA4AE-2A26-4D05-B04D-7D8396A213D6}" srcOrd="1" destOrd="0" presId="urn:microsoft.com/office/officeart/2005/8/layout/hProcess3"/>
    <dgm:cxn modelId="{E475D972-F3A8-4CF2-99F2-C9AFBF03C80E}" type="presParOf" srcId="{8504BEBC-8DA8-4607-8E1A-2A3772EC5872}" destId="{CBD8C0A5-710F-4E1F-B405-F9094731703B}" srcOrd="2" destOrd="0" presId="urn:microsoft.com/office/officeart/2005/8/layout/hProcess3"/>
    <dgm:cxn modelId="{6E0B885C-7D90-4672-9963-F6B6CE186FAC}" type="presParOf" srcId="{8504BEBC-8DA8-4607-8E1A-2A3772EC5872}" destId="{BBFC1872-1D23-495F-9C7A-85B87C34B120}" srcOrd="3" destOrd="0" presId="urn:microsoft.com/office/officeart/2005/8/layout/hProcess3"/>
    <dgm:cxn modelId="{66098B12-BEBC-482F-850A-99228EA7D6A6}" type="presParOf" srcId="{DC4AB9C2-2D85-45DB-93A7-ADFD3F677555}" destId="{2B77331B-4D8F-47BC-912A-18BE48094C81}" srcOrd="6" destOrd="0" presId="urn:microsoft.com/office/officeart/2005/8/layout/hProcess3"/>
    <dgm:cxn modelId="{1EE4AE33-93F9-4DDF-A90B-81A2F01CA0C2}" type="presParOf" srcId="{DC4AB9C2-2D85-45DB-93A7-ADFD3F677555}" destId="{42E6B3DD-C620-4027-A9A9-2012184D37BD}" srcOrd="7" destOrd="0" presId="urn:microsoft.com/office/officeart/2005/8/layout/hProcess3"/>
    <dgm:cxn modelId="{4A20A3EB-53BC-4A20-8C5D-2857D3C55B1C}" type="presParOf" srcId="{DC4AB9C2-2D85-45DB-93A7-ADFD3F677555}" destId="{78563D3D-65B5-4A2E-8959-B1F347B1D298}" srcOrd="8"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B3160E-0F79-49F9-A542-9BCB65FAEFCA}" type="doc">
      <dgm:prSet loTypeId="urn:microsoft.com/office/officeart/2005/8/layout/equation1" loCatId="process" qsTypeId="urn:microsoft.com/office/officeart/2005/8/quickstyle/simple1" qsCatId="simple" csTypeId="urn:microsoft.com/office/officeart/2005/8/colors/colorful1#8" csCatId="colorful" phldr="1"/>
      <dgm:spPr/>
    </dgm:pt>
    <dgm:pt modelId="{51E1AF7C-A273-4DEC-8088-6EB03FA5D984}">
      <dgm:prSet phldrT="[Texto]" custT="1"/>
      <dgm:spPr/>
      <dgm:t>
        <a:bodyPr/>
        <a:lstStyle/>
        <a:p>
          <a:r>
            <a:rPr lang="es-EC" sz="4800" dirty="0" smtClean="0"/>
            <a:t>3</a:t>
          </a:r>
          <a:endParaRPr lang="es-EC" sz="4800" dirty="0"/>
        </a:p>
      </dgm:t>
    </dgm:pt>
    <dgm:pt modelId="{73575F41-39EF-4F57-863A-5389F4E6F199}" type="parTrans" cxnId="{85309B49-E45B-4B1D-8639-6572B86B2F56}">
      <dgm:prSet/>
      <dgm:spPr/>
      <dgm:t>
        <a:bodyPr/>
        <a:lstStyle/>
        <a:p>
          <a:endParaRPr lang="es-EC" sz="1400"/>
        </a:p>
      </dgm:t>
    </dgm:pt>
    <dgm:pt modelId="{3C54BD18-B599-43B3-8724-F2D4C413F774}" type="sibTrans" cxnId="{85309B49-E45B-4B1D-8639-6572B86B2F56}">
      <dgm:prSet custT="1"/>
      <dgm:spPr/>
      <dgm:t>
        <a:bodyPr/>
        <a:lstStyle/>
        <a:p>
          <a:endParaRPr lang="es-EC" sz="1100"/>
        </a:p>
      </dgm:t>
    </dgm:pt>
    <dgm:pt modelId="{A14EBBF0-A7EF-4393-9928-5AE57E65640D}">
      <dgm:prSet phldrT="[Texto]" custT="1"/>
      <dgm:spPr/>
      <dgm:t>
        <a:bodyPr/>
        <a:lstStyle/>
        <a:p>
          <a:r>
            <a:rPr lang="es-EC" sz="4800" dirty="0" smtClean="0"/>
            <a:t>2</a:t>
          </a:r>
          <a:endParaRPr lang="es-EC" sz="4800" dirty="0"/>
        </a:p>
      </dgm:t>
    </dgm:pt>
    <dgm:pt modelId="{D406C2FE-71F5-492A-9555-4971186CD13D}" type="parTrans" cxnId="{0763F954-682E-4D45-A2D1-06387520B7D3}">
      <dgm:prSet/>
      <dgm:spPr/>
      <dgm:t>
        <a:bodyPr/>
        <a:lstStyle/>
        <a:p>
          <a:endParaRPr lang="es-EC" sz="1400"/>
        </a:p>
      </dgm:t>
    </dgm:pt>
    <dgm:pt modelId="{0F0C6C93-36FE-4F9E-B5E1-4E24933AF45B}" type="sibTrans" cxnId="{0763F954-682E-4D45-A2D1-06387520B7D3}">
      <dgm:prSet custT="1"/>
      <dgm:spPr/>
      <dgm:t>
        <a:bodyPr/>
        <a:lstStyle/>
        <a:p>
          <a:endParaRPr lang="es-EC" sz="2800"/>
        </a:p>
      </dgm:t>
    </dgm:pt>
    <dgm:pt modelId="{E9ACF6CD-B7AB-4995-BB42-8A23971649E4}">
      <dgm:prSet phldrT="[Texto]" custT="1"/>
      <dgm:spPr/>
      <dgm:t>
        <a:bodyPr/>
        <a:lstStyle/>
        <a:p>
          <a:r>
            <a:rPr lang="es-EC" sz="4800" dirty="0" smtClean="0"/>
            <a:t>1</a:t>
          </a:r>
          <a:endParaRPr lang="es-EC" sz="4800" dirty="0"/>
        </a:p>
      </dgm:t>
    </dgm:pt>
    <dgm:pt modelId="{6612EF10-937B-4B8C-90C8-5A4267FD620E}" type="parTrans" cxnId="{49662EAB-82CB-4333-A9C2-E6854EA50BFA}">
      <dgm:prSet/>
      <dgm:spPr/>
      <dgm:t>
        <a:bodyPr/>
        <a:lstStyle/>
        <a:p>
          <a:endParaRPr lang="es-EC" sz="1400"/>
        </a:p>
      </dgm:t>
    </dgm:pt>
    <dgm:pt modelId="{0AE82B7E-5D74-4713-BF26-939BC834DADC}" type="sibTrans" cxnId="{49662EAB-82CB-4333-A9C2-E6854EA50BFA}">
      <dgm:prSet/>
      <dgm:spPr/>
      <dgm:t>
        <a:bodyPr/>
        <a:lstStyle/>
        <a:p>
          <a:endParaRPr lang="es-EC" sz="1400"/>
        </a:p>
      </dgm:t>
    </dgm:pt>
    <dgm:pt modelId="{16FD672E-136A-4C5F-884E-F7B91D47FB56}" type="pres">
      <dgm:prSet presAssocID="{83B3160E-0F79-49F9-A542-9BCB65FAEFCA}" presName="linearFlow" presStyleCnt="0">
        <dgm:presLayoutVars>
          <dgm:dir/>
          <dgm:resizeHandles val="exact"/>
        </dgm:presLayoutVars>
      </dgm:prSet>
      <dgm:spPr/>
    </dgm:pt>
    <dgm:pt modelId="{6DA11F4E-F23D-4051-9903-E7BEFF01FE43}" type="pres">
      <dgm:prSet presAssocID="{51E1AF7C-A273-4DEC-8088-6EB03FA5D984}" presName="node" presStyleLbl="node1" presStyleIdx="0" presStyleCnt="3">
        <dgm:presLayoutVars>
          <dgm:bulletEnabled val="1"/>
        </dgm:presLayoutVars>
      </dgm:prSet>
      <dgm:spPr/>
      <dgm:t>
        <a:bodyPr/>
        <a:lstStyle/>
        <a:p>
          <a:endParaRPr lang="es-EC"/>
        </a:p>
      </dgm:t>
    </dgm:pt>
    <dgm:pt modelId="{3D050449-1289-4785-B5C7-C9546E520482}" type="pres">
      <dgm:prSet presAssocID="{3C54BD18-B599-43B3-8724-F2D4C413F774}" presName="spacerL" presStyleCnt="0"/>
      <dgm:spPr/>
    </dgm:pt>
    <dgm:pt modelId="{B1F555B6-B299-44C1-B497-9B4DA6D328EF}" type="pres">
      <dgm:prSet presAssocID="{3C54BD18-B599-43B3-8724-F2D4C413F774}" presName="sibTrans" presStyleLbl="sibTrans2D1" presStyleIdx="0" presStyleCnt="2" custLinFactX="250081" custLinFactNeighborX="300000"/>
      <dgm:spPr/>
      <dgm:t>
        <a:bodyPr/>
        <a:lstStyle/>
        <a:p>
          <a:endParaRPr lang="es-EC"/>
        </a:p>
      </dgm:t>
    </dgm:pt>
    <dgm:pt modelId="{C56A0153-BB40-47FF-BD4B-870CBA67F460}" type="pres">
      <dgm:prSet presAssocID="{3C54BD18-B599-43B3-8724-F2D4C413F774}" presName="spacerR" presStyleCnt="0"/>
      <dgm:spPr/>
    </dgm:pt>
    <dgm:pt modelId="{58964E88-88D2-4EC8-AA95-095EE71EA3DD}" type="pres">
      <dgm:prSet presAssocID="{A14EBBF0-A7EF-4393-9928-5AE57E65640D}" presName="node" presStyleLbl="node1" presStyleIdx="1" presStyleCnt="3">
        <dgm:presLayoutVars>
          <dgm:bulletEnabled val="1"/>
        </dgm:presLayoutVars>
      </dgm:prSet>
      <dgm:spPr/>
      <dgm:t>
        <a:bodyPr/>
        <a:lstStyle/>
        <a:p>
          <a:endParaRPr lang="es-EC"/>
        </a:p>
      </dgm:t>
    </dgm:pt>
    <dgm:pt modelId="{D94C9071-85A0-42D2-8CFC-5F01E84A8E3E}" type="pres">
      <dgm:prSet presAssocID="{0F0C6C93-36FE-4F9E-B5E1-4E24933AF45B}" presName="spacerL" presStyleCnt="0"/>
      <dgm:spPr/>
    </dgm:pt>
    <dgm:pt modelId="{DAB4B783-07A2-46C8-9574-DCF825FEF0BD}" type="pres">
      <dgm:prSet presAssocID="{0F0C6C93-36FE-4F9E-B5E1-4E24933AF45B}" presName="sibTrans" presStyleLbl="sibTrans2D1" presStyleIdx="1" presStyleCnt="2" custLinFactX="-268355" custLinFactNeighborX="-300000"/>
      <dgm:spPr/>
      <dgm:t>
        <a:bodyPr/>
        <a:lstStyle/>
        <a:p>
          <a:endParaRPr lang="es-EC"/>
        </a:p>
      </dgm:t>
    </dgm:pt>
    <dgm:pt modelId="{F878134D-CEE6-441F-B28F-E8DE83125D34}" type="pres">
      <dgm:prSet presAssocID="{0F0C6C93-36FE-4F9E-B5E1-4E24933AF45B}" presName="spacerR" presStyleCnt="0"/>
      <dgm:spPr/>
    </dgm:pt>
    <dgm:pt modelId="{1E9E237C-66A6-4446-948D-5E247A2E83DF}" type="pres">
      <dgm:prSet presAssocID="{E9ACF6CD-B7AB-4995-BB42-8A23971649E4}" presName="node" presStyleLbl="node1" presStyleIdx="2" presStyleCnt="3">
        <dgm:presLayoutVars>
          <dgm:bulletEnabled val="1"/>
        </dgm:presLayoutVars>
      </dgm:prSet>
      <dgm:spPr/>
      <dgm:t>
        <a:bodyPr/>
        <a:lstStyle/>
        <a:p>
          <a:endParaRPr lang="es-EC"/>
        </a:p>
      </dgm:t>
    </dgm:pt>
  </dgm:ptLst>
  <dgm:cxnLst>
    <dgm:cxn modelId="{811DDF4B-49A2-4F80-94D5-05B7A61BC948}" type="presOf" srcId="{83B3160E-0F79-49F9-A542-9BCB65FAEFCA}" destId="{16FD672E-136A-4C5F-884E-F7B91D47FB56}" srcOrd="0" destOrd="0" presId="urn:microsoft.com/office/officeart/2005/8/layout/equation1"/>
    <dgm:cxn modelId="{64537363-9941-4374-8A91-81B107390B0E}" type="presOf" srcId="{A14EBBF0-A7EF-4393-9928-5AE57E65640D}" destId="{58964E88-88D2-4EC8-AA95-095EE71EA3DD}" srcOrd="0" destOrd="0" presId="urn:microsoft.com/office/officeart/2005/8/layout/equation1"/>
    <dgm:cxn modelId="{E9015028-AECC-42E1-B54D-013832D9B6D5}" type="presOf" srcId="{0F0C6C93-36FE-4F9E-B5E1-4E24933AF45B}" destId="{DAB4B783-07A2-46C8-9574-DCF825FEF0BD}" srcOrd="0" destOrd="0" presId="urn:microsoft.com/office/officeart/2005/8/layout/equation1"/>
    <dgm:cxn modelId="{0763F954-682E-4D45-A2D1-06387520B7D3}" srcId="{83B3160E-0F79-49F9-A542-9BCB65FAEFCA}" destId="{A14EBBF0-A7EF-4393-9928-5AE57E65640D}" srcOrd="1" destOrd="0" parTransId="{D406C2FE-71F5-492A-9555-4971186CD13D}" sibTransId="{0F0C6C93-36FE-4F9E-B5E1-4E24933AF45B}"/>
    <dgm:cxn modelId="{49662EAB-82CB-4333-A9C2-E6854EA50BFA}" srcId="{83B3160E-0F79-49F9-A542-9BCB65FAEFCA}" destId="{E9ACF6CD-B7AB-4995-BB42-8A23971649E4}" srcOrd="2" destOrd="0" parTransId="{6612EF10-937B-4B8C-90C8-5A4267FD620E}" sibTransId="{0AE82B7E-5D74-4713-BF26-939BC834DADC}"/>
    <dgm:cxn modelId="{CCA25D7E-3AA9-48A9-8D71-F07A42F85970}" type="presOf" srcId="{3C54BD18-B599-43B3-8724-F2D4C413F774}" destId="{B1F555B6-B299-44C1-B497-9B4DA6D328EF}" srcOrd="0" destOrd="0" presId="urn:microsoft.com/office/officeart/2005/8/layout/equation1"/>
    <dgm:cxn modelId="{2A305452-B65C-4941-9577-88D2D721B3E5}" type="presOf" srcId="{51E1AF7C-A273-4DEC-8088-6EB03FA5D984}" destId="{6DA11F4E-F23D-4051-9903-E7BEFF01FE43}" srcOrd="0" destOrd="0" presId="urn:microsoft.com/office/officeart/2005/8/layout/equation1"/>
    <dgm:cxn modelId="{5758E28C-716E-410A-9BE1-EC92471831C3}" type="presOf" srcId="{E9ACF6CD-B7AB-4995-BB42-8A23971649E4}" destId="{1E9E237C-66A6-4446-948D-5E247A2E83DF}" srcOrd="0" destOrd="0" presId="urn:microsoft.com/office/officeart/2005/8/layout/equation1"/>
    <dgm:cxn modelId="{85309B49-E45B-4B1D-8639-6572B86B2F56}" srcId="{83B3160E-0F79-49F9-A542-9BCB65FAEFCA}" destId="{51E1AF7C-A273-4DEC-8088-6EB03FA5D984}" srcOrd="0" destOrd="0" parTransId="{73575F41-39EF-4F57-863A-5389F4E6F199}" sibTransId="{3C54BD18-B599-43B3-8724-F2D4C413F774}"/>
    <dgm:cxn modelId="{17A71A05-778B-437D-828C-EE8BB614E373}" type="presParOf" srcId="{16FD672E-136A-4C5F-884E-F7B91D47FB56}" destId="{6DA11F4E-F23D-4051-9903-E7BEFF01FE43}" srcOrd="0" destOrd="0" presId="urn:microsoft.com/office/officeart/2005/8/layout/equation1"/>
    <dgm:cxn modelId="{78967768-AAFB-47A7-814C-2963B54E4DD1}" type="presParOf" srcId="{16FD672E-136A-4C5F-884E-F7B91D47FB56}" destId="{3D050449-1289-4785-B5C7-C9546E520482}" srcOrd="1" destOrd="0" presId="urn:microsoft.com/office/officeart/2005/8/layout/equation1"/>
    <dgm:cxn modelId="{B768795F-D451-4A99-8BBC-BDF0B1320492}" type="presParOf" srcId="{16FD672E-136A-4C5F-884E-F7B91D47FB56}" destId="{B1F555B6-B299-44C1-B497-9B4DA6D328EF}" srcOrd="2" destOrd="0" presId="urn:microsoft.com/office/officeart/2005/8/layout/equation1"/>
    <dgm:cxn modelId="{506C43A1-3E38-4F38-995C-2AAE4E49C71D}" type="presParOf" srcId="{16FD672E-136A-4C5F-884E-F7B91D47FB56}" destId="{C56A0153-BB40-47FF-BD4B-870CBA67F460}" srcOrd="3" destOrd="0" presId="urn:microsoft.com/office/officeart/2005/8/layout/equation1"/>
    <dgm:cxn modelId="{2D879394-3CD1-42AA-987B-BAA178E40D47}" type="presParOf" srcId="{16FD672E-136A-4C5F-884E-F7B91D47FB56}" destId="{58964E88-88D2-4EC8-AA95-095EE71EA3DD}" srcOrd="4" destOrd="0" presId="urn:microsoft.com/office/officeart/2005/8/layout/equation1"/>
    <dgm:cxn modelId="{AF7F4A2E-F3C2-4781-903E-2490C2BAA794}" type="presParOf" srcId="{16FD672E-136A-4C5F-884E-F7B91D47FB56}" destId="{D94C9071-85A0-42D2-8CFC-5F01E84A8E3E}" srcOrd="5" destOrd="0" presId="urn:microsoft.com/office/officeart/2005/8/layout/equation1"/>
    <dgm:cxn modelId="{5087F297-438E-447B-9341-0134B8BAE1AB}" type="presParOf" srcId="{16FD672E-136A-4C5F-884E-F7B91D47FB56}" destId="{DAB4B783-07A2-46C8-9574-DCF825FEF0BD}" srcOrd="6" destOrd="0" presId="urn:microsoft.com/office/officeart/2005/8/layout/equation1"/>
    <dgm:cxn modelId="{46758309-9A00-4765-9B9F-4516F8155125}" type="presParOf" srcId="{16FD672E-136A-4C5F-884E-F7B91D47FB56}" destId="{F878134D-CEE6-441F-B28F-E8DE83125D34}" srcOrd="7" destOrd="0" presId="urn:microsoft.com/office/officeart/2005/8/layout/equation1"/>
    <dgm:cxn modelId="{74911018-EDCC-4731-8CED-BE77273CE263}" type="presParOf" srcId="{16FD672E-136A-4C5F-884E-F7B91D47FB56}" destId="{1E9E237C-66A6-4446-948D-5E247A2E83DF}"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FAFE62-E982-4E20-ABDD-6EBEE14C6D88}" type="doc">
      <dgm:prSet loTypeId="urn:microsoft.com/office/officeart/2005/8/layout/hProcess7#8" loCatId="list" qsTypeId="urn:microsoft.com/office/officeart/2005/8/quickstyle/simple1" qsCatId="simple" csTypeId="urn:microsoft.com/office/officeart/2005/8/colors/colorful5" csCatId="colorful" phldr="1"/>
      <dgm:spPr/>
      <dgm:t>
        <a:bodyPr/>
        <a:lstStyle/>
        <a:p>
          <a:endParaRPr lang="es-EC"/>
        </a:p>
      </dgm:t>
    </dgm:pt>
    <dgm:pt modelId="{645F7EEE-C190-4337-8262-3E57421FE12D}">
      <dgm:prSet phldrT="[Texto]" custT="1"/>
      <dgm:spPr/>
      <dgm:t>
        <a:bodyPr/>
        <a:lstStyle/>
        <a:p>
          <a:r>
            <a:rPr lang="es-EC" sz="2400" b="1" dirty="0" smtClean="0"/>
            <a:t>Evolución </a:t>
          </a:r>
          <a:endParaRPr lang="es-EC" sz="2400" b="1" dirty="0"/>
        </a:p>
      </dgm:t>
    </dgm:pt>
    <dgm:pt modelId="{7EFDA55C-16EF-4773-B452-33B5F662A822}" type="parTrans" cxnId="{13EE5A1F-E5C8-466D-99DD-3087DDA157C3}">
      <dgm:prSet/>
      <dgm:spPr/>
      <dgm:t>
        <a:bodyPr/>
        <a:lstStyle/>
        <a:p>
          <a:endParaRPr lang="es-EC"/>
        </a:p>
      </dgm:t>
    </dgm:pt>
    <dgm:pt modelId="{41E8C1ED-4C84-40AD-8CF1-67C1C2E93C7A}" type="sibTrans" cxnId="{13EE5A1F-E5C8-466D-99DD-3087DDA157C3}">
      <dgm:prSet/>
      <dgm:spPr/>
      <dgm:t>
        <a:bodyPr/>
        <a:lstStyle/>
        <a:p>
          <a:endParaRPr lang="es-EC"/>
        </a:p>
      </dgm:t>
    </dgm:pt>
    <dgm:pt modelId="{50770CE2-D50D-40F5-8AE3-195290BC3844}">
      <dgm:prSet phldrT="[Texto]" custT="1"/>
      <dgm:spPr/>
      <dgm:t>
        <a:bodyPr/>
        <a:lstStyle/>
        <a:p>
          <a:r>
            <a:rPr lang="es-EC" sz="2400" b="1" dirty="0" smtClean="0"/>
            <a:t>Mecanismos </a:t>
          </a:r>
          <a:endParaRPr lang="es-EC" sz="2400" b="1" dirty="0"/>
        </a:p>
      </dgm:t>
    </dgm:pt>
    <dgm:pt modelId="{C0450D65-14A4-4A8B-9888-0F713F640514}" type="parTrans" cxnId="{4ED5FD83-9791-41D6-9FB3-BC8A8CDF5490}">
      <dgm:prSet/>
      <dgm:spPr/>
      <dgm:t>
        <a:bodyPr/>
        <a:lstStyle/>
        <a:p>
          <a:endParaRPr lang="es-EC"/>
        </a:p>
      </dgm:t>
    </dgm:pt>
    <dgm:pt modelId="{AA35290D-FE4C-4989-8842-CA95309A5571}" type="sibTrans" cxnId="{4ED5FD83-9791-41D6-9FB3-BC8A8CDF5490}">
      <dgm:prSet/>
      <dgm:spPr/>
      <dgm:t>
        <a:bodyPr/>
        <a:lstStyle/>
        <a:p>
          <a:endParaRPr lang="es-EC"/>
        </a:p>
      </dgm:t>
    </dgm:pt>
    <dgm:pt modelId="{C639625D-7C02-4A7C-A1C6-B0B7B04BB262}">
      <dgm:prSet phldrT="[Texto]" custT="1"/>
      <dgm:spPr/>
      <dgm:t>
        <a:bodyPr/>
        <a:lstStyle/>
        <a:p>
          <a:r>
            <a:rPr lang="es-EC" sz="2400" b="1" dirty="0" smtClean="0"/>
            <a:t>Gestión de calidad </a:t>
          </a:r>
          <a:endParaRPr lang="es-EC" sz="2400" b="1" dirty="0"/>
        </a:p>
      </dgm:t>
    </dgm:pt>
    <dgm:pt modelId="{E65EDCA7-7972-4DFE-B3C3-EFC51948F787}" type="parTrans" cxnId="{0EC71B24-B314-40CF-A680-B2C1D5096F45}">
      <dgm:prSet/>
      <dgm:spPr/>
      <dgm:t>
        <a:bodyPr/>
        <a:lstStyle/>
        <a:p>
          <a:endParaRPr lang="es-EC"/>
        </a:p>
      </dgm:t>
    </dgm:pt>
    <dgm:pt modelId="{2E883E53-C79A-4FF1-8CD8-C4DC136B41AD}" type="sibTrans" cxnId="{0EC71B24-B314-40CF-A680-B2C1D5096F45}">
      <dgm:prSet/>
      <dgm:spPr/>
      <dgm:t>
        <a:bodyPr/>
        <a:lstStyle/>
        <a:p>
          <a:endParaRPr lang="es-EC"/>
        </a:p>
      </dgm:t>
    </dgm:pt>
    <dgm:pt modelId="{041C426B-298F-460A-A02F-74BDEADBB6AF}" type="pres">
      <dgm:prSet presAssocID="{A9FAFE62-E982-4E20-ABDD-6EBEE14C6D88}" presName="Name0" presStyleCnt="0">
        <dgm:presLayoutVars>
          <dgm:dir/>
          <dgm:animLvl val="lvl"/>
          <dgm:resizeHandles val="exact"/>
        </dgm:presLayoutVars>
      </dgm:prSet>
      <dgm:spPr/>
      <dgm:t>
        <a:bodyPr/>
        <a:lstStyle/>
        <a:p>
          <a:endParaRPr lang="es-EC"/>
        </a:p>
      </dgm:t>
    </dgm:pt>
    <dgm:pt modelId="{1CA4AFDA-7C7D-4240-A8B6-D93271C20FE6}" type="pres">
      <dgm:prSet presAssocID="{645F7EEE-C190-4337-8262-3E57421FE12D}" presName="compositeNode" presStyleCnt="0">
        <dgm:presLayoutVars>
          <dgm:bulletEnabled val="1"/>
        </dgm:presLayoutVars>
      </dgm:prSet>
      <dgm:spPr/>
    </dgm:pt>
    <dgm:pt modelId="{A435216D-1F74-428F-8843-B8A76DFDE362}" type="pres">
      <dgm:prSet presAssocID="{645F7EEE-C190-4337-8262-3E57421FE12D}" presName="bgRect" presStyleLbl="node1" presStyleIdx="0" presStyleCnt="3" custScaleY="220119"/>
      <dgm:spPr/>
      <dgm:t>
        <a:bodyPr/>
        <a:lstStyle/>
        <a:p>
          <a:endParaRPr lang="es-EC"/>
        </a:p>
      </dgm:t>
    </dgm:pt>
    <dgm:pt modelId="{AD3A5B67-F4AC-4D11-B52A-0B707563E6C9}" type="pres">
      <dgm:prSet presAssocID="{645F7EEE-C190-4337-8262-3E57421FE12D}" presName="parentNode" presStyleLbl="node1" presStyleIdx="0" presStyleCnt="3">
        <dgm:presLayoutVars>
          <dgm:chMax val="0"/>
          <dgm:bulletEnabled val="1"/>
        </dgm:presLayoutVars>
      </dgm:prSet>
      <dgm:spPr/>
      <dgm:t>
        <a:bodyPr/>
        <a:lstStyle/>
        <a:p>
          <a:endParaRPr lang="es-EC"/>
        </a:p>
      </dgm:t>
    </dgm:pt>
    <dgm:pt modelId="{0FE689F8-1C5C-4850-B177-A3BCF83D8D46}" type="pres">
      <dgm:prSet presAssocID="{41E8C1ED-4C84-40AD-8CF1-67C1C2E93C7A}" presName="hSp" presStyleCnt="0"/>
      <dgm:spPr/>
    </dgm:pt>
    <dgm:pt modelId="{F05A6EE1-7D4F-48E2-A6AD-93F309DA11A5}" type="pres">
      <dgm:prSet presAssocID="{41E8C1ED-4C84-40AD-8CF1-67C1C2E93C7A}" presName="vProcSp" presStyleCnt="0"/>
      <dgm:spPr/>
    </dgm:pt>
    <dgm:pt modelId="{CB8FA7F0-F375-4B89-AC37-A62D5A00390C}" type="pres">
      <dgm:prSet presAssocID="{41E8C1ED-4C84-40AD-8CF1-67C1C2E93C7A}" presName="vSp1" presStyleCnt="0"/>
      <dgm:spPr/>
    </dgm:pt>
    <dgm:pt modelId="{B693A036-23C6-4192-AF79-7E918BFD3EA0}" type="pres">
      <dgm:prSet presAssocID="{41E8C1ED-4C84-40AD-8CF1-67C1C2E93C7A}" presName="simulatedConn" presStyleLbl="solidFgAcc1" presStyleIdx="0" presStyleCnt="2" custLinFactY="531900" custLinFactNeighborY="600000"/>
      <dgm:spPr/>
    </dgm:pt>
    <dgm:pt modelId="{1568D005-F3C8-4CF6-81B0-CB65A0085AFC}" type="pres">
      <dgm:prSet presAssocID="{41E8C1ED-4C84-40AD-8CF1-67C1C2E93C7A}" presName="vSp2" presStyleCnt="0"/>
      <dgm:spPr/>
    </dgm:pt>
    <dgm:pt modelId="{A582E8B4-2E86-4F45-921E-AECA9D48496F}" type="pres">
      <dgm:prSet presAssocID="{41E8C1ED-4C84-40AD-8CF1-67C1C2E93C7A}" presName="sibTrans" presStyleCnt="0"/>
      <dgm:spPr/>
    </dgm:pt>
    <dgm:pt modelId="{30C8C18D-253C-49AE-BE22-FC21DFD7A6CC}" type="pres">
      <dgm:prSet presAssocID="{50770CE2-D50D-40F5-8AE3-195290BC3844}" presName="compositeNode" presStyleCnt="0">
        <dgm:presLayoutVars>
          <dgm:bulletEnabled val="1"/>
        </dgm:presLayoutVars>
      </dgm:prSet>
      <dgm:spPr/>
    </dgm:pt>
    <dgm:pt modelId="{F6FE65A0-F8B4-474E-A442-4AD1D21E7B9B}" type="pres">
      <dgm:prSet presAssocID="{50770CE2-D50D-40F5-8AE3-195290BC3844}" presName="bgRect" presStyleLbl="node1" presStyleIdx="1" presStyleCnt="3" custScaleY="220119"/>
      <dgm:spPr/>
      <dgm:t>
        <a:bodyPr/>
        <a:lstStyle/>
        <a:p>
          <a:endParaRPr lang="es-EC"/>
        </a:p>
      </dgm:t>
    </dgm:pt>
    <dgm:pt modelId="{491DE338-554A-42EE-BA44-560C76CF29A8}" type="pres">
      <dgm:prSet presAssocID="{50770CE2-D50D-40F5-8AE3-195290BC3844}" presName="parentNode" presStyleLbl="node1" presStyleIdx="1" presStyleCnt="3">
        <dgm:presLayoutVars>
          <dgm:chMax val="0"/>
          <dgm:bulletEnabled val="1"/>
        </dgm:presLayoutVars>
      </dgm:prSet>
      <dgm:spPr/>
      <dgm:t>
        <a:bodyPr/>
        <a:lstStyle/>
        <a:p>
          <a:endParaRPr lang="es-EC"/>
        </a:p>
      </dgm:t>
    </dgm:pt>
    <dgm:pt modelId="{FED27065-BCB6-4776-8445-B99C75AD3193}" type="pres">
      <dgm:prSet presAssocID="{AA35290D-FE4C-4989-8842-CA95309A5571}" presName="hSp" presStyleCnt="0"/>
      <dgm:spPr/>
    </dgm:pt>
    <dgm:pt modelId="{FCDBEAEA-BDB4-4EBE-97DD-F9DEDC918D76}" type="pres">
      <dgm:prSet presAssocID="{AA35290D-FE4C-4989-8842-CA95309A5571}" presName="vProcSp" presStyleCnt="0"/>
      <dgm:spPr/>
    </dgm:pt>
    <dgm:pt modelId="{A1D2AE11-E90B-4095-AE6D-833A95ECF341}" type="pres">
      <dgm:prSet presAssocID="{AA35290D-FE4C-4989-8842-CA95309A5571}" presName="vSp1" presStyleCnt="0"/>
      <dgm:spPr/>
    </dgm:pt>
    <dgm:pt modelId="{62105D34-A5B2-4AC9-AF14-30E4EDB5B4DC}" type="pres">
      <dgm:prSet presAssocID="{AA35290D-FE4C-4989-8842-CA95309A5571}" presName="simulatedConn" presStyleLbl="solidFgAcc1" presStyleIdx="1" presStyleCnt="2" custLinFactY="531900" custLinFactNeighborY="600000"/>
      <dgm:spPr/>
    </dgm:pt>
    <dgm:pt modelId="{D7695CB1-072C-4AD3-BFD6-DD0327E41C19}" type="pres">
      <dgm:prSet presAssocID="{AA35290D-FE4C-4989-8842-CA95309A5571}" presName="vSp2" presStyleCnt="0"/>
      <dgm:spPr/>
    </dgm:pt>
    <dgm:pt modelId="{EC8A41C0-BA5E-41C8-8EBE-3CC41B392E7B}" type="pres">
      <dgm:prSet presAssocID="{AA35290D-FE4C-4989-8842-CA95309A5571}" presName="sibTrans" presStyleCnt="0"/>
      <dgm:spPr/>
    </dgm:pt>
    <dgm:pt modelId="{3DB641BD-A255-492F-A3E2-164C41B8CF99}" type="pres">
      <dgm:prSet presAssocID="{C639625D-7C02-4A7C-A1C6-B0B7B04BB262}" presName="compositeNode" presStyleCnt="0">
        <dgm:presLayoutVars>
          <dgm:bulletEnabled val="1"/>
        </dgm:presLayoutVars>
      </dgm:prSet>
      <dgm:spPr/>
    </dgm:pt>
    <dgm:pt modelId="{73135769-0CB4-4339-9418-C748CF7A98DC}" type="pres">
      <dgm:prSet presAssocID="{C639625D-7C02-4A7C-A1C6-B0B7B04BB262}" presName="bgRect" presStyleLbl="node1" presStyleIdx="2" presStyleCnt="3" custScaleY="220119"/>
      <dgm:spPr/>
      <dgm:t>
        <a:bodyPr/>
        <a:lstStyle/>
        <a:p>
          <a:endParaRPr lang="es-EC"/>
        </a:p>
      </dgm:t>
    </dgm:pt>
    <dgm:pt modelId="{F999FC3B-F3CE-45F6-AF23-521F795191C8}" type="pres">
      <dgm:prSet presAssocID="{C639625D-7C02-4A7C-A1C6-B0B7B04BB262}" presName="parentNode" presStyleLbl="node1" presStyleIdx="2" presStyleCnt="3">
        <dgm:presLayoutVars>
          <dgm:chMax val="0"/>
          <dgm:bulletEnabled val="1"/>
        </dgm:presLayoutVars>
      </dgm:prSet>
      <dgm:spPr/>
      <dgm:t>
        <a:bodyPr/>
        <a:lstStyle/>
        <a:p>
          <a:endParaRPr lang="es-EC"/>
        </a:p>
      </dgm:t>
    </dgm:pt>
  </dgm:ptLst>
  <dgm:cxnLst>
    <dgm:cxn modelId="{6B425CDE-6F7A-462D-BF46-89C356211829}" type="presOf" srcId="{50770CE2-D50D-40F5-8AE3-195290BC3844}" destId="{491DE338-554A-42EE-BA44-560C76CF29A8}" srcOrd="1" destOrd="0" presId="urn:microsoft.com/office/officeart/2005/8/layout/hProcess7#8"/>
    <dgm:cxn modelId="{13EE5A1F-E5C8-466D-99DD-3087DDA157C3}" srcId="{A9FAFE62-E982-4E20-ABDD-6EBEE14C6D88}" destId="{645F7EEE-C190-4337-8262-3E57421FE12D}" srcOrd="0" destOrd="0" parTransId="{7EFDA55C-16EF-4773-B452-33B5F662A822}" sibTransId="{41E8C1ED-4C84-40AD-8CF1-67C1C2E93C7A}"/>
    <dgm:cxn modelId="{657F32C4-9699-437F-A8BE-75104B37163D}" type="presOf" srcId="{C639625D-7C02-4A7C-A1C6-B0B7B04BB262}" destId="{F999FC3B-F3CE-45F6-AF23-521F795191C8}" srcOrd="1" destOrd="0" presId="urn:microsoft.com/office/officeart/2005/8/layout/hProcess7#8"/>
    <dgm:cxn modelId="{FFE93EA9-AAE2-406D-9E69-3AB9BFFB3D14}" type="presOf" srcId="{645F7EEE-C190-4337-8262-3E57421FE12D}" destId="{A435216D-1F74-428F-8843-B8A76DFDE362}" srcOrd="0" destOrd="0" presId="urn:microsoft.com/office/officeart/2005/8/layout/hProcess7#8"/>
    <dgm:cxn modelId="{A4B18D55-02EA-4163-88DF-F12DD5004ADE}" type="presOf" srcId="{645F7EEE-C190-4337-8262-3E57421FE12D}" destId="{AD3A5B67-F4AC-4D11-B52A-0B707563E6C9}" srcOrd="1" destOrd="0" presId="urn:microsoft.com/office/officeart/2005/8/layout/hProcess7#8"/>
    <dgm:cxn modelId="{0EC71B24-B314-40CF-A680-B2C1D5096F45}" srcId="{A9FAFE62-E982-4E20-ABDD-6EBEE14C6D88}" destId="{C639625D-7C02-4A7C-A1C6-B0B7B04BB262}" srcOrd="2" destOrd="0" parTransId="{E65EDCA7-7972-4DFE-B3C3-EFC51948F787}" sibTransId="{2E883E53-C79A-4FF1-8CD8-C4DC136B41AD}"/>
    <dgm:cxn modelId="{940C30B4-1F4D-4CC8-A967-3BB5F1FD3814}" type="presOf" srcId="{50770CE2-D50D-40F5-8AE3-195290BC3844}" destId="{F6FE65A0-F8B4-474E-A442-4AD1D21E7B9B}" srcOrd="0" destOrd="0" presId="urn:microsoft.com/office/officeart/2005/8/layout/hProcess7#8"/>
    <dgm:cxn modelId="{4ED5FD83-9791-41D6-9FB3-BC8A8CDF5490}" srcId="{A9FAFE62-E982-4E20-ABDD-6EBEE14C6D88}" destId="{50770CE2-D50D-40F5-8AE3-195290BC3844}" srcOrd="1" destOrd="0" parTransId="{C0450D65-14A4-4A8B-9888-0F713F640514}" sibTransId="{AA35290D-FE4C-4989-8842-CA95309A5571}"/>
    <dgm:cxn modelId="{53D7A7A4-9E7E-4758-9B01-5571D84F06C4}" type="presOf" srcId="{C639625D-7C02-4A7C-A1C6-B0B7B04BB262}" destId="{73135769-0CB4-4339-9418-C748CF7A98DC}" srcOrd="0" destOrd="0" presId="urn:microsoft.com/office/officeart/2005/8/layout/hProcess7#8"/>
    <dgm:cxn modelId="{848A5E7D-10F7-4797-A1B1-D0815CC66989}" type="presOf" srcId="{A9FAFE62-E982-4E20-ABDD-6EBEE14C6D88}" destId="{041C426B-298F-460A-A02F-74BDEADBB6AF}" srcOrd="0" destOrd="0" presId="urn:microsoft.com/office/officeart/2005/8/layout/hProcess7#8"/>
    <dgm:cxn modelId="{DFD58C80-A65C-4537-951E-7588E399BA3C}" type="presParOf" srcId="{041C426B-298F-460A-A02F-74BDEADBB6AF}" destId="{1CA4AFDA-7C7D-4240-A8B6-D93271C20FE6}" srcOrd="0" destOrd="0" presId="urn:microsoft.com/office/officeart/2005/8/layout/hProcess7#8"/>
    <dgm:cxn modelId="{F43CD11F-4FBC-42DF-A36B-AD71CD28EDC1}" type="presParOf" srcId="{1CA4AFDA-7C7D-4240-A8B6-D93271C20FE6}" destId="{A435216D-1F74-428F-8843-B8A76DFDE362}" srcOrd="0" destOrd="0" presId="urn:microsoft.com/office/officeart/2005/8/layout/hProcess7#8"/>
    <dgm:cxn modelId="{962EEC11-4577-4456-9EF9-A53F1196BF1A}" type="presParOf" srcId="{1CA4AFDA-7C7D-4240-A8B6-D93271C20FE6}" destId="{AD3A5B67-F4AC-4D11-B52A-0B707563E6C9}" srcOrd="1" destOrd="0" presId="urn:microsoft.com/office/officeart/2005/8/layout/hProcess7#8"/>
    <dgm:cxn modelId="{A7237D84-A4BA-4A03-B6F3-04350E723B6A}" type="presParOf" srcId="{041C426B-298F-460A-A02F-74BDEADBB6AF}" destId="{0FE689F8-1C5C-4850-B177-A3BCF83D8D46}" srcOrd="1" destOrd="0" presId="urn:microsoft.com/office/officeart/2005/8/layout/hProcess7#8"/>
    <dgm:cxn modelId="{432F00CC-AAEB-438D-A38E-374EC2D1D17D}" type="presParOf" srcId="{041C426B-298F-460A-A02F-74BDEADBB6AF}" destId="{F05A6EE1-7D4F-48E2-A6AD-93F309DA11A5}" srcOrd="2" destOrd="0" presId="urn:microsoft.com/office/officeart/2005/8/layout/hProcess7#8"/>
    <dgm:cxn modelId="{890F85B8-535B-4BAB-AC28-36653580238D}" type="presParOf" srcId="{F05A6EE1-7D4F-48E2-A6AD-93F309DA11A5}" destId="{CB8FA7F0-F375-4B89-AC37-A62D5A00390C}" srcOrd="0" destOrd="0" presId="urn:microsoft.com/office/officeart/2005/8/layout/hProcess7#8"/>
    <dgm:cxn modelId="{E83AA4AC-77C0-4707-BFA9-1BE980DF16CB}" type="presParOf" srcId="{F05A6EE1-7D4F-48E2-A6AD-93F309DA11A5}" destId="{B693A036-23C6-4192-AF79-7E918BFD3EA0}" srcOrd="1" destOrd="0" presId="urn:microsoft.com/office/officeart/2005/8/layout/hProcess7#8"/>
    <dgm:cxn modelId="{76E4758E-7339-4177-BBB8-C46B9F4C2C95}" type="presParOf" srcId="{F05A6EE1-7D4F-48E2-A6AD-93F309DA11A5}" destId="{1568D005-F3C8-4CF6-81B0-CB65A0085AFC}" srcOrd="2" destOrd="0" presId="urn:microsoft.com/office/officeart/2005/8/layout/hProcess7#8"/>
    <dgm:cxn modelId="{C1134A72-D916-4560-81E4-D2BE5BA30674}" type="presParOf" srcId="{041C426B-298F-460A-A02F-74BDEADBB6AF}" destId="{A582E8B4-2E86-4F45-921E-AECA9D48496F}" srcOrd="3" destOrd="0" presId="urn:microsoft.com/office/officeart/2005/8/layout/hProcess7#8"/>
    <dgm:cxn modelId="{B2AF898C-D1F5-4A9C-B97A-9A1052ECFDE3}" type="presParOf" srcId="{041C426B-298F-460A-A02F-74BDEADBB6AF}" destId="{30C8C18D-253C-49AE-BE22-FC21DFD7A6CC}" srcOrd="4" destOrd="0" presId="urn:microsoft.com/office/officeart/2005/8/layout/hProcess7#8"/>
    <dgm:cxn modelId="{B5361641-E929-4FEA-8569-681B4021BADD}" type="presParOf" srcId="{30C8C18D-253C-49AE-BE22-FC21DFD7A6CC}" destId="{F6FE65A0-F8B4-474E-A442-4AD1D21E7B9B}" srcOrd="0" destOrd="0" presId="urn:microsoft.com/office/officeart/2005/8/layout/hProcess7#8"/>
    <dgm:cxn modelId="{A9651E8B-DFBA-4012-BB20-47CCC91685D4}" type="presParOf" srcId="{30C8C18D-253C-49AE-BE22-FC21DFD7A6CC}" destId="{491DE338-554A-42EE-BA44-560C76CF29A8}" srcOrd="1" destOrd="0" presId="urn:microsoft.com/office/officeart/2005/8/layout/hProcess7#8"/>
    <dgm:cxn modelId="{26969B4F-1AAB-4170-9DD7-BDC988270751}" type="presParOf" srcId="{041C426B-298F-460A-A02F-74BDEADBB6AF}" destId="{FED27065-BCB6-4776-8445-B99C75AD3193}" srcOrd="5" destOrd="0" presId="urn:microsoft.com/office/officeart/2005/8/layout/hProcess7#8"/>
    <dgm:cxn modelId="{7A5C9F42-212B-47EE-9C43-F6F6AE5975FC}" type="presParOf" srcId="{041C426B-298F-460A-A02F-74BDEADBB6AF}" destId="{FCDBEAEA-BDB4-4EBE-97DD-F9DEDC918D76}" srcOrd="6" destOrd="0" presId="urn:microsoft.com/office/officeart/2005/8/layout/hProcess7#8"/>
    <dgm:cxn modelId="{E849D030-9F04-4EEC-AA30-926940BD2A1E}" type="presParOf" srcId="{FCDBEAEA-BDB4-4EBE-97DD-F9DEDC918D76}" destId="{A1D2AE11-E90B-4095-AE6D-833A95ECF341}" srcOrd="0" destOrd="0" presId="urn:microsoft.com/office/officeart/2005/8/layout/hProcess7#8"/>
    <dgm:cxn modelId="{33FDEF69-3F84-42AF-A2DF-9AF12DC103FB}" type="presParOf" srcId="{FCDBEAEA-BDB4-4EBE-97DD-F9DEDC918D76}" destId="{62105D34-A5B2-4AC9-AF14-30E4EDB5B4DC}" srcOrd="1" destOrd="0" presId="urn:microsoft.com/office/officeart/2005/8/layout/hProcess7#8"/>
    <dgm:cxn modelId="{65083EC5-84B4-45D7-AB7D-98AF058469C1}" type="presParOf" srcId="{FCDBEAEA-BDB4-4EBE-97DD-F9DEDC918D76}" destId="{D7695CB1-072C-4AD3-BFD6-DD0327E41C19}" srcOrd="2" destOrd="0" presId="urn:microsoft.com/office/officeart/2005/8/layout/hProcess7#8"/>
    <dgm:cxn modelId="{CAB7F463-DB20-4B8D-84A2-BB6EC7A2B7B9}" type="presParOf" srcId="{041C426B-298F-460A-A02F-74BDEADBB6AF}" destId="{EC8A41C0-BA5E-41C8-8EBE-3CC41B392E7B}" srcOrd="7" destOrd="0" presId="urn:microsoft.com/office/officeart/2005/8/layout/hProcess7#8"/>
    <dgm:cxn modelId="{4CF66CC4-ADB5-44DF-B41B-C126D5813A92}" type="presParOf" srcId="{041C426B-298F-460A-A02F-74BDEADBB6AF}" destId="{3DB641BD-A255-492F-A3E2-164C41B8CF99}" srcOrd="8" destOrd="0" presId="urn:microsoft.com/office/officeart/2005/8/layout/hProcess7#8"/>
    <dgm:cxn modelId="{81682798-CB74-4641-B82C-2FD18DE40DD4}" type="presParOf" srcId="{3DB641BD-A255-492F-A3E2-164C41B8CF99}" destId="{73135769-0CB4-4339-9418-C748CF7A98DC}" srcOrd="0" destOrd="0" presId="urn:microsoft.com/office/officeart/2005/8/layout/hProcess7#8"/>
    <dgm:cxn modelId="{61650A58-426E-45AF-90CC-C65CED16409C}" type="presParOf" srcId="{3DB641BD-A255-492F-A3E2-164C41B8CF99}" destId="{F999FC3B-F3CE-45F6-AF23-521F795191C8}" srcOrd="1" destOrd="0" presId="urn:microsoft.com/office/officeart/2005/8/layout/hProcess7#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563D3D-65B5-4A2E-8959-B1F347B1D298}">
      <dsp:nvSpPr>
        <dsp:cNvPr id="0" name=""/>
        <dsp:cNvSpPr/>
      </dsp:nvSpPr>
      <dsp:spPr>
        <a:xfrm>
          <a:off x="0" y="822775"/>
          <a:ext cx="6096000" cy="2418449"/>
        </a:xfrm>
        <a:prstGeom prst="right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19EA4AE-2A26-4D05-B04D-7D8396A213D6}">
      <dsp:nvSpPr>
        <dsp:cNvPr id="0" name=""/>
        <dsp:cNvSpPr/>
      </dsp:nvSpPr>
      <dsp:spPr>
        <a:xfrm>
          <a:off x="4017466" y="1427387"/>
          <a:ext cx="1468933" cy="1209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0" rIns="0" bIns="254000" numCol="1" spcCol="1270" anchor="ctr" anchorCtr="0">
          <a:noAutofit/>
        </a:bodyPr>
        <a:lstStyle/>
        <a:p>
          <a:pPr lvl="0" algn="ctr" defTabSz="1111250">
            <a:lnSpc>
              <a:spcPct val="90000"/>
            </a:lnSpc>
            <a:spcBef>
              <a:spcPct val="0"/>
            </a:spcBef>
            <a:spcAft>
              <a:spcPct val="35000"/>
            </a:spcAft>
          </a:pPr>
          <a:r>
            <a:rPr lang="es-EC" sz="2500" kern="1200" dirty="0" smtClean="0"/>
            <a:t>Excelencia</a:t>
          </a:r>
          <a:endParaRPr lang="es-EC" sz="2500" kern="1200" dirty="0"/>
        </a:p>
      </dsp:txBody>
      <dsp:txXfrm>
        <a:off x="4017466" y="1427387"/>
        <a:ext cx="1468933" cy="1209224"/>
      </dsp:txXfrm>
    </dsp:sp>
    <dsp:sp modelId="{7051F8EA-DFC7-40C1-9003-47BB430809E8}">
      <dsp:nvSpPr>
        <dsp:cNvPr id="0" name=""/>
        <dsp:cNvSpPr/>
      </dsp:nvSpPr>
      <dsp:spPr>
        <a:xfrm>
          <a:off x="2254746" y="1427387"/>
          <a:ext cx="1468933" cy="1209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0" rIns="0" bIns="254000" numCol="1" spcCol="1270" anchor="ctr" anchorCtr="0">
          <a:noAutofit/>
        </a:bodyPr>
        <a:lstStyle/>
        <a:p>
          <a:pPr lvl="0" algn="ctr" defTabSz="1111250">
            <a:lnSpc>
              <a:spcPct val="90000"/>
            </a:lnSpc>
            <a:spcBef>
              <a:spcPct val="0"/>
            </a:spcBef>
            <a:spcAft>
              <a:spcPct val="35000"/>
            </a:spcAft>
          </a:pPr>
          <a:r>
            <a:rPr lang="es-EC" sz="2500" kern="1200" dirty="0" smtClean="0"/>
            <a:t>Calidad Total</a:t>
          </a:r>
          <a:endParaRPr lang="es-EC" sz="2500" kern="1200" dirty="0"/>
        </a:p>
      </dsp:txBody>
      <dsp:txXfrm>
        <a:off x="2254746" y="1427387"/>
        <a:ext cx="1468933" cy="1209224"/>
      </dsp:txXfrm>
    </dsp:sp>
    <dsp:sp modelId="{E50C9426-ED13-4CEB-8337-625068FB2E1A}">
      <dsp:nvSpPr>
        <dsp:cNvPr id="0" name=""/>
        <dsp:cNvSpPr/>
      </dsp:nvSpPr>
      <dsp:spPr>
        <a:xfrm>
          <a:off x="492025" y="1427387"/>
          <a:ext cx="1468933" cy="1209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0" rIns="0" bIns="254000" numCol="1" spcCol="1270" anchor="ctr" anchorCtr="0">
          <a:noAutofit/>
        </a:bodyPr>
        <a:lstStyle/>
        <a:p>
          <a:pPr lvl="0" algn="ctr" defTabSz="1111250">
            <a:lnSpc>
              <a:spcPct val="90000"/>
            </a:lnSpc>
            <a:spcBef>
              <a:spcPct val="0"/>
            </a:spcBef>
            <a:spcAft>
              <a:spcPct val="35000"/>
            </a:spcAft>
          </a:pPr>
          <a:r>
            <a:rPr lang="es-EC" sz="2500" kern="1200" dirty="0" smtClean="0"/>
            <a:t>Calidad</a:t>
          </a:r>
          <a:endParaRPr lang="es-EC" sz="2500" kern="1200" dirty="0"/>
        </a:p>
      </dsp:txBody>
      <dsp:txXfrm>
        <a:off x="492025" y="1427387"/>
        <a:ext cx="1468933" cy="12092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A11F4E-F23D-4051-9903-E7BEFF01FE43}">
      <dsp:nvSpPr>
        <dsp:cNvPr id="0" name=""/>
        <dsp:cNvSpPr/>
      </dsp:nvSpPr>
      <dsp:spPr>
        <a:xfrm>
          <a:off x="490160" y="61"/>
          <a:ext cx="503932" cy="50393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es-EC" sz="4800" kern="1200" dirty="0" smtClean="0"/>
            <a:t>3</a:t>
          </a:r>
          <a:endParaRPr lang="es-EC" sz="4800" kern="1200" dirty="0"/>
        </a:p>
      </dsp:txBody>
      <dsp:txXfrm>
        <a:off x="563959" y="73860"/>
        <a:ext cx="356334" cy="356334"/>
      </dsp:txXfrm>
    </dsp:sp>
    <dsp:sp modelId="{B1F555B6-B299-44C1-B497-9B4DA6D328EF}">
      <dsp:nvSpPr>
        <dsp:cNvPr id="0" name=""/>
        <dsp:cNvSpPr/>
      </dsp:nvSpPr>
      <dsp:spPr>
        <a:xfrm>
          <a:off x="1888710" y="105887"/>
          <a:ext cx="292281" cy="292281"/>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C" sz="1100" kern="1200"/>
        </a:p>
      </dsp:txBody>
      <dsp:txXfrm>
        <a:off x="1927452" y="217655"/>
        <a:ext cx="214797" cy="68745"/>
      </dsp:txXfrm>
    </dsp:sp>
    <dsp:sp modelId="{58964E88-88D2-4EC8-AA95-095EE71EA3DD}">
      <dsp:nvSpPr>
        <dsp:cNvPr id="0" name=""/>
        <dsp:cNvSpPr/>
      </dsp:nvSpPr>
      <dsp:spPr>
        <a:xfrm>
          <a:off x="1368213" y="61"/>
          <a:ext cx="503932" cy="50393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es-EC" sz="4800" kern="1200" dirty="0" smtClean="0"/>
            <a:t>2</a:t>
          </a:r>
          <a:endParaRPr lang="es-EC" sz="4800" kern="1200" dirty="0"/>
        </a:p>
      </dsp:txBody>
      <dsp:txXfrm>
        <a:off x="1442012" y="73860"/>
        <a:ext cx="356334" cy="356334"/>
      </dsp:txXfrm>
    </dsp:sp>
    <dsp:sp modelId="{DAB4B783-07A2-46C8-9574-DCF825FEF0BD}">
      <dsp:nvSpPr>
        <dsp:cNvPr id="0" name=""/>
        <dsp:cNvSpPr/>
      </dsp:nvSpPr>
      <dsp:spPr>
        <a:xfrm>
          <a:off x="1005956" y="105887"/>
          <a:ext cx="292281" cy="292281"/>
        </a:xfrm>
        <a:prstGeom prst="mathEqual">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s-EC" sz="2800" kern="1200"/>
        </a:p>
      </dsp:txBody>
      <dsp:txXfrm>
        <a:off x="1044698" y="166097"/>
        <a:ext cx="214797" cy="171861"/>
      </dsp:txXfrm>
    </dsp:sp>
    <dsp:sp modelId="{1E9E237C-66A6-4446-948D-5E247A2E83DF}">
      <dsp:nvSpPr>
        <dsp:cNvPr id="0" name=""/>
        <dsp:cNvSpPr/>
      </dsp:nvSpPr>
      <dsp:spPr>
        <a:xfrm>
          <a:off x="2246266" y="61"/>
          <a:ext cx="503932" cy="50393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es-EC" sz="4800" kern="1200" dirty="0" smtClean="0"/>
            <a:t>1</a:t>
          </a:r>
          <a:endParaRPr lang="es-EC" sz="4800" kern="1200" dirty="0"/>
        </a:p>
      </dsp:txBody>
      <dsp:txXfrm>
        <a:off x="2320065" y="73860"/>
        <a:ext cx="356334" cy="3563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35216D-1F74-428F-8843-B8A76DFDE362}">
      <dsp:nvSpPr>
        <dsp:cNvPr id="0" name=""/>
        <dsp:cNvSpPr/>
      </dsp:nvSpPr>
      <dsp:spPr>
        <a:xfrm>
          <a:off x="372" y="447818"/>
          <a:ext cx="1602431" cy="4232706"/>
        </a:xfrm>
        <a:prstGeom prst="roundRect">
          <a:avLst>
            <a:gd name="adj" fmla="val 5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2296" rIns="106680" bIns="0" numCol="1" spcCol="1270" anchor="t" anchorCtr="0">
          <a:noAutofit/>
        </a:bodyPr>
        <a:lstStyle/>
        <a:p>
          <a:pPr lvl="0" algn="r" defTabSz="1066800">
            <a:lnSpc>
              <a:spcPct val="90000"/>
            </a:lnSpc>
            <a:spcBef>
              <a:spcPct val="0"/>
            </a:spcBef>
            <a:spcAft>
              <a:spcPct val="35000"/>
            </a:spcAft>
          </a:pPr>
          <a:r>
            <a:rPr lang="es-EC" sz="2400" b="1" kern="1200" dirty="0" smtClean="0"/>
            <a:t>Evolución </a:t>
          </a:r>
          <a:endParaRPr lang="es-EC" sz="2400" b="1" kern="1200" dirty="0"/>
        </a:p>
      </dsp:txBody>
      <dsp:txXfrm rot="16200000">
        <a:off x="-1574794" y="2022985"/>
        <a:ext cx="3470819" cy="320486"/>
      </dsp:txXfrm>
    </dsp:sp>
    <dsp:sp modelId="{F6FE65A0-F8B4-474E-A442-4AD1D21E7B9B}">
      <dsp:nvSpPr>
        <dsp:cNvPr id="0" name=""/>
        <dsp:cNvSpPr/>
      </dsp:nvSpPr>
      <dsp:spPr>
        <a:xfrm>
          <a:off x="1658888" y="447818"/>
          <a:ext cx="1602431" cy="4232706"/>
        </a:xfrm>
        <a:prstGeom prst="roundRect">
          <a:avLst>
            <a:gd name="adj" fmla="val 5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2296" rIns="106680" bIns="0" numCol="1" spcCol="1270" anchor="t" anchorCtr="0">
          <a:noAutofit/>
        </a:bodyPr>
        <a:lstStyle/>
        <a:p>
          <a:pPr lvl="0" algn="r" defTabSz="1066800">
            <a:lnSpc>
              <a:spcPct val="90000"/>
            </a:lnSpc>
            <a:spcBef>
              <a:spcPct val="0"/>
            </a:spcBef>
            <a:spcAft>
              <a:spcPct val="35000"/>
            </a:spcAft>
          </a:pPr>
          <a:r>
            <a:rPr lang="es-EC" sz="2400" b="1" kern="1200" dirty="0" smtClean="0"/>
            <a:t>Mecanismos </a:t>
          </a:r>
          <a:endParaRPr lang="es-EC" sz="2400" b="1" kern="1200" dirty="0"/>
        </a:p>
      </dsp:txBody>
      <dsp:txXfrm rot="16200000">
        <a:off x="83722" y="2022985"/>
        <a:ext cx="3470819" cy="320486"/>
      </dsp:txXfrm>
    </dsp:sp>
    <dsp:sp modelId="{B693A036-23C6-4192-AF79-7E918BFD3EA0}">
      <dsp:nvSpPr>
        <dsp:cNvPr id="0" name=""/>
        <dsp:cNvSpPr/>
      </dsp:nvSpPr>
      <dsp:spPr>
        <a:xfrm rot="5400000">
          <a:off x="1525636" y="4269555"/>
          <a:ext cx="282527" cy="240364"/>
        </a:xfrm>
        <a:prstGeom prst="flowChartExtract">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135769-0CB4-4339-9418-C748CF7A98DC}">
      <dsp:nvSpPr>
        <dsp:cNvPr id="0" name=""/>
        <dsp:cNvSpPr/>
      </dsp:nvSpPr>
      <dsp:spPr>
        <a:xfrm>
          <a:off x="3317404" y="447818"/>
          <a:ext cx="1602431" cy="4232706"/>
        </a:xfrm>
        <a:prstGeom prst="roundRect">
          <a:avLst>
            <a:gd name="adj" fmla="val 5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2296" rIns="106680" bIns="0" numCol="1" spcCol="1270" anchor="t" anchorCtr="0">
          <a:noAutofit/>
        </a:bodyPr>
        <a:lstStyle/>
        <a:p>
          <a:pPr lvl="0" algn="r" defTabSz="1066800">
            <a:lnSpc>
              <a:spcPct val="90000"/>
            </a:lnSpc>
            <a:spcBef>
              <a:spcPct val="0"/>
            </a:spcBef>
            <a:spcAft>
              <a:spcPct val="35000"/>
            </a:spcAft>
          </a:pPr>
          <a:r>
            <a:rPr lang="es-EC" sz="2400" b="1" kern="1200" dirty="0" smtClean="0"/>
            <a:t>Gestión de calidad </a:t>
          </a:r>
          <a:endParaRPr lang="es-EC" sz="2400" b="1" kern="1200" dirty="0"/>
        </a:p>
      </dsp:txBody>
      <dsp:txXfrm rot="16200000">
        <a:off x="1742238" y="2022985"/>
        <a:ext cx="3470819" cy="320486"/>
      </dsp:txXfrm>
    </dsp:sp>
    <dsp:sp modelId="{62105D34-A5B2-4AC9-AF14-30E4EDB5B4DC}">
      <dsp:nvSpPr>
        <dsp:cNvPr id="0" name=""/>
        <dsp:cNvSpPr/>
      </dsp:nvSpPr>
      <dsp:spPr>
        <a:xfrm rot="5400000">
          <a:off x="3184152" y="4269555"/>
          <a:ext cx="282527" cy="240364"/>
        </a:xfrm>
        <a:prstGeom prst="flowChartExtract">
          <a:avLst/>
        </a:prstGeom>
        <a:solidFill>
          <a:schemeClr val="lt1">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8">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ECF89D-4863-466A-9AA8-FA5440EE71E5}" type="datetimeFigureOut">
              <a:rPr lang="es-EC" smtClean="0"/>
              <a:t>27/10/17</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B3B2D3-1590-4AB2-9664-227C0C8EC816}" type="slidenum">
              <a:rPr lang="es-EC" smtClean="0"/>
              <a:t>‹Nr.›</a:t>
            </a:fld>
            <a:endParaRPr lang="es-EC"/>
          </a:p>
        </p:txBody>
      </p:sp>
    </p:spTree>
    <p:extLst>
      <p:ext uri="{BB962C8B-B14F-4D97-AF65-F5344CB8AC3E}">
        <p14:creationId xmlns:p14="http://schemas.microsoft.com/office/powerpoint/2010/main" val="3787116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D68DD237-C764-45C1-98E4-567E11C5DFCE}" type="slidenum">
              <a:rPr lang="es-EC" smtClean="0"/>
              <a:pPr/>
              <a:t>2</a:t>
            </a:fld>
            <a:endParaRPr lang="es-EC"/>
          </a:p>
        </p:txBody>
      </p:sp>
    </p:spTree>
    <p:extLst>
      <p:ext uri="{BB962C8B-B14F-4D97-AF65-F5344CB8AC3E}">
        <p14:creationId xmlns:p14="http://schemas.microsoft.com/office/powerpoint/2010/main" val="2033978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D68DD237-C764-45C1-98E4-567E11C5DFCE}" type="slidenum">
              <a:rPr lang="es-EC" smtClean="0"/>
              <a:pPr/>
              <a:t>3</a:t>
            </a:fld>
            <a:endParaRPr lang="es-EC"/>
          </a:p>
        </p:txBody>
      </p:sp>
    </p:spTree>
    <p:extLst>
      <p:ext uri="{BB962C8B-B14F-4D97-AF65-F5344CB8AC3E}">
        <p14:creationId xmlns:p14="http://schemas.microsoft.com/office/powerpoint/2010/main" val="334811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D68DD237-C764-45C1-98E4-567E11C5DFCE}" type="slidenum">
              <a:rPr lang="es-EC" smtClean="0"/>
              <a:pPr/>
              <a:t>4</a:t>
            </a:fld>
            <a:endParaRPr lang="es-EC"/>
          </a:p>
        </p:txBody>
      </p:sp>
    </p:spTree>
    <p:extLst>
      <p:ext uri="{BB962C8B-B14F-4D97-AF65-F5344CB8AC3E}">
        <p14:creationId xmlns:p14="http://schemas.microsoft.com/office/powerpoint/2010/main" val="2393048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D68DD237-C764-45C1-98E4-567E11C5DFCE}" type="slidenum">
              <a:rPr lang="es-EC" smtClean="0"/>
              <a:pPr/>
              <a:t>5</a:t>
            </a:fld>
            <a:endParaRPr lang="es-EC"/>
          </a:p>
        </p:txBody>
      </p:sp>
    </p:spTree>
    <p:extLst>
      <p:ext uri="{BB962C8B-B14F-4D97-AF65-F5344CB8AC3E}">
        <p14:creationId xmlns:p14="http://schemas.microsoft.com/office/powerpoint/2010/main" val="763947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D68DD237-C764-45C1-98E4-567E11C5DFCE}" type="slidenum">
              <a:rPr lang="es-EC" smtClean="0"/>
              <a:pPr/>
              <a:t>6</a:t>
            </a:fld>
            <a:endParaRPr lang="es-EC"/>
          </a:p>
        </p:txBody>
      </p:sp>
    </p:spTree>
    <p:extLst>
      <p:ext uri="{BB962C8B-B14F-4D97-AF65-F5344CB8AC3E}">
        <p14:creationId xmlns:p14="http://schemas.microsoft.com/office/powerpoint/2010/main" val="883630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D68DD237-C764-45C1-98E4-567E11C5DFCE}" type="slidenum">
              <a:rPr lang="es-EC" smtClean="0"/>
              <a:pPr/>
              <a:t>7</a:t>
            </a:fld>
            <a:endParaRPr lang="es-EC"/>
          </a:p>
        </p:txBody>
      </p:sp>
    </p:spTree>
    <p:extLst>
      <p:ext uri="{BB962C8B-B14F-4D97-AF65-F5344CB8AC3E}">
        <p14:creationId xmlns:p14="http://schemas.microsoft.com/office/powerpoint/2010/main" val="2935322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D68DD237-C764-45C1-98E4-567E11C5DFCE}" type="slidenum">
              <a:rPr lang="es-EC" smtClean="0"/>
              <a:pPr/>
              <a:t>8</a:t>
            </a:fld>
            <a:endParaRPr lang="es-EC"/>
          </a:p>
        </p:txBody>
      </p:sp>
    </p:spTree>
    <p:extLst>
      <p:ext uri="{BB962C8B-B14F-4D97-AF65-F5344CB8AC3E}">
        <p14:creationId xmlns:p14="http://schemas.microsoft.com/office/powerpoint/2010/main" val="3878541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D68DD237-C764-45C1-98E4-567E11C5DFCE}" type="slidenum">
              <a:rPr lang="es-EC" smtClean="0"/>
              <a:pPr/>
              <a:t>9</a:t>
            </a:fld>
            <a:endParaRPr lang="es-EC"/>
          </a:p>
        </p:txBody>
      </p:sp>
    </p:spTree>
    <p:extLst>
      <p:ext uri="{BB962C8B-B14F-4D97-AF65-F5344CB8AC3E}">
        <p14:creationId xmlns:p14="http://schemas.microsoft.com/office/powerpoint/2010/main" val="2308323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D68DD237-C764-45C1-98E4-567E11C5DFCE}" type="slidenum">
              <a:rPr lang="es-EC" smtClean="0"/>
              <a:pPr/>
              <a:t>10</a:t>
            </a:fld>
            <a:endParaRPr lang="es-EC"/>
          </a:p>
        </p:txBody>
      </p:sp>
    </p:spTree>
    <p:extLst>
      <p:ext uri="{BB962C8B-B14F-4D97-AF65-F5344CB8AC3E}">
        <p14:creationId xmlns:p14="http://schemas.microsoft.com/office/powerpoint/2010/main" val="1058427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94C05309-DB5C-447F-B53D-FD514A1F3488}" type="datetimeFigureOut">
              <a:rPr lang="es-EC" smtClean="0"/>
              <a:t>27/10/17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4BFC1625-3CD7-4F6D-8B15-F983EF76BB9D}" type="slidenum">
              <a:rPr lang="es-EC" smtClean="0"/>
              <a:t>‹Nr.›</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94C05309-DB5C-447F-B53D-FD514A1F3488}" type="datetimeFigureOut">
              <a:rPr lang="es-EC" smtClean="0"/>
              <a:t>27/10/17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4BFC1625-3CD7-4F6D-8B15-F983EF76BB9D}" type="slidenum">
              <a:rPr lang="es-EC" smtClean="0"/>
              <a:t>‹Nr.›</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94C05309-DB5C-447F-B53D-FD514A1F3488}" type="datetimeFigureOut">
              <a:rPr lang="es-EC" smtClean="0"/>
              <a:t>27/10/17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4BFC1625-3CD7-4F6D-8B15-F983EF76BB9D}" type="slidenum">
              <a:rPr lang="es-EC" smtClean="0"/>
              <a:t>‹Nr.›</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94C05309-DB5C-447F-B53D-FD514A1F3488}" type="datetimeFigureOut">
              <a:rPr lang="es-EC" smtClean="0"/>
              <a:t>27/10/17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4BFC1625-3CD7-4F6D-8B15-F983EF76BB9D}" type="slidenum">
              <a:rPr lang="es-EC" smtClean="0"/>
              <a:t>‹Nr.›</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4C05309-DB5C-447F-B53D-FD514A1F3488}" type="datetimeFigureOut">
              <a:rPr lang="es-EC" smtClean="0"/>
              <a:t>27/10/17</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4BFC1625-3CD7-4F6D-8B15-F983EF76BB9D}" type="slidenum">
              <a:rPr lang="es-EC" smtClean="0"/>
              <a:t>‹Nr.›</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94C05309-DB5C-447F-B53D-FD514A1F3488}" type="datetimeFigureOut">
              <a:rPr lang="es-EC" smtClean="0"/>
              <a:t>27/10/17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4BFC1625-3CD7-4F6D-8B15-F983EF76BB9D}" type="slidenum">
              <a:rPr lang="es-EC" smtClean="0"/>
              <a:t>‹Nr.›</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94C05309-DB5C-447F-B53D-FD514A1F3488}" type="datetimeFigureOut">
              <a:rPr lang="es-EC" smtClean="0"/>
              <a:t>27/10/17</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4BFC1625-3CD7-4F6D-8B15-F983EF76BB9D}" type="slidenum">
              <a:rPr lang="es-EC" smtClean="0"/>
              <a:t>‹Nr.›</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94C05309-DB5C-447F-B53D-FD514A1F3488}" type="datetimeFigureOut">
              <a:rPr lang="es-EC" smtClean="0"/>
              <a:t>27/10/17</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4BFC1625-3CD7-4F6D-8B15-F983EF76BB9D}" type="slidenum">
              <a:rPr lang="es-EC" smtClean="0"/>
              <a:t>‹Nr.›</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4C05309-DB5C-447F-B53D-FD514A1F3488}" type="datetimeFigureOut">
              <a:rPr lang="es-EC" smtClean="0"/>
              <a:t>27/10/17</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4BFC1625-3CD7-4F6D-8B15-F983EF76BB9D}" type="slidenum">
              <a:rPr lang="es-EC" smtClean="0"/>
              <a:t>‹Nr.›</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4C05309-DB5C-447F-B53D-FD514A1F3488}" type="datetimeFigureOut">
              <a:rPr lang="es-EC" smtClean="0"/>
              <a:t>27/10/17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4BFC1625-3CD7-4F6D-8B15-F983EF76BB9D}" type="slidenum">
              <a:rPr lang="es-EC" smtClean="0"/>
              <a:t>‹Nr.›</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4C05309-DB5C-447F-B53D-FD514A1F3488}" type="datetimeFigureOut">
              <a:rPr lang="es-EC" smtClean="0"/>
              <a:t>27/10/17</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4BFC1625-3CD7-4F6D-8B15-F983EF76BB9D}" type="slidenum">
              <a:rPr lang="es-EC" smtClean="0"/>
              <a:t>‹Nr.›</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C05309-DB5C-447F-B53D-FD514A1F3488}" type="datetimeFigureOut">
              <a:rPr lang="es-EC" smtClean="0"/>
              <a:t>27/10/17</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FC1625-3CD7-4F6D-8B15-F983EF76BB9D}" type="slidenum">
              <a:rPr lang="es-EC" smtClean="0"/>
              <a:t>‹Nr.›</a:t>
            </a:fld>
            <a:endParaRPr lang="es-EC"/>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3573016"/>
            <a:ext cx="8229600" cy="1756792"/>
          </a:xfrm>
        </p:spPr>
        <p:txBody>
          <a:bodyPr>
            <a:normAutofit/>
          </a:bodyPr>
          <a:lstStyle/>
          <a:p>
            <a:pPr marL="0" indent="0" algn="r">
              <a:buNone/>
            </a:pPr>
            <a:r>
              <a:rPr lang="es-ES" sz="4800" b="1" dirty="0" smtClean="0">
                <a:latin typeface="Raleway"/>
                <a:cs typeface="Raleway"/>
              </a:rPr>
              <a:t>Gesti</a:t>
            </a:r>
            <a:r>
              <a:rPr lang="es-ES" sz="4800" b="1" dirty="0" smtClean="0">
                <a:latin typeface="Raleway"/>
                <a:cs typeface="Raleway"/>
              </a:rPr>
              <a:t>ón de </a:t>
            </a:r>
          </a:p>
          <a:p>
            <a:pPr marL="0" indent="0" algn="r">
              <a:buNone/>
            </a:pPr>
            <a:r>
              <a:rPr lang="es-ES" sz="4800" b="1" dirty="0" smtClean="0">
                <a:latin typeface="Raleway"/>
                <a:cs typeface="Raleway"/>
              </a:rPr>
              <a:t>calidad</a:t>
            </a:r>
            <a:endParaRPr lang="es-ES" sz="4800" b="1" dirty="0">
              <a:latin typeface="Raleway"/>
              <a:cs typeface="Raleway"/>
            </a:endParaRPr>
          </a:p>
        </p:txBody>
      </p:sp>
    </p:spTree>
    <p:extLst>
      <p:ext uri="{BB962C8B-B14F-4D97-AF65-F5344CB8AC3E}">
        <p14:creationId xmlns:p14="http://schemas.microsoft.com/office/powerpoint/2010/main" val="2345298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195736" y="332656"/>
            <a:ext cx="6336704" cy="830997"/>
          </a:xfrm>
          <a:prstGeom prst="rect">
            <a:avLst/>
          </a:prstGeom>
        </p:spPr>
        <p:txBody>
          <a:bodyPr wrap="square">
            <a:spAutoFit/>
          </a:bodyPr>
          <a:lstStyle/>
          <a:p>
            <a:pPr algn="ctr"/>
            <a:r>
              <a:rPr lang="es-EC" sz="2400" b="1" dirty="0">
                <a:solidFill>
                  <a:srgbClr val="FF0000"/>
                </a:solidFill>
              </a:rPr>
              <a:t>ETAPAS DE LA EVOLUCIÓN DEL ENFOQUE DE LA CALIDAD</a:t>
            </a:r>
          </a:p>
        </p:txBody>
      </p:sp>
      <p:pic>
        <p:nvPicPr>
          <p:cNvPr id="8" name="7 Imagen"/>
          <p:cNvPicPr/>
          <p:nvPr/>
        </p:nvPicPr>
        <p:blipFill>
          <a:blip r:embed="rId3" cstate="print">
            <a:lum contrast="40000"/>
          </a:blip>
          <a:srcRect/>
          <a:stretch>
            <a:fillRect/>
          </a:stretch>
        </p:blipFill>
        <p:spPr bwMode="auto">
          <a:xfrm>
            <a:off x="1872208" y="1628800"/>
            <a:ext cx="7164288" cy="4464496"/>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2339752" y="332656"/>
            <a:ext cx="6480720" cy="830997"/>
          </a:xfrm>
          <a:prstGeom prst="rect">
            <a:avLst/>
          </a:prstGeom>
        </p:spPr>
        <p:txBody>
          <a:bodyPr wrap="square">
            <a:spAutoFit/>
          </a:bodyPr>
          <a:lstStyle/>
          <a:p>
            <a:pPr algn="ctr"/>
            <a:r>
              <a:rPr lang="es-EC" sz="2400" b="1" dirty="0">
                <a:solidFill>
                  <a:srgbClr val="FF0000"/>
                </a:solidFill>
                <a:latin typeface="Raleway"/>
                <a:cs typeface="Raleway"/>
              </a:rPr>
              <a:t>EVOLUCIÓN DEL CONCEPTO </a:t>
            </a:r>
            <a:endParaRPr lang="es-EC" sz="2400" b="1" dirty="0" smtClean="0">
              <a:solidFill>
                <a:srgbClr val="FF0000"/>
              </a:solidFill>
              <a:latin typeface="Raleway"/>
              <a:cs typeface="Raleway"/>
            </a:endParaRPr>
          </a:p>
          <a:p>
            <a:pPr algn="ctr"/>
            <a:r>
              <a:rPr lang="es-EC" sz="2400" b="1" dirty="0" smtClean="0">
                <a:solidFill>
                  <a:srgbClr val="FF0000"/>
                </a:solidFill>
                <a:latin typeface="Raleway"/>
                <a:cs typeface="Raleway"/>
              </a:rPr>
              <a:t>DE </a:t>
            </a:r>
            <a:r>
              <a:rPr lang="es-EC" sz="2400" b="1" dirty="0">
                <a:solidFill>
                  <a:srgbClr val="FF0000"/>
                </a:solidFill>
                <a:latin typeface="Raleway"/>
                <a:cs typeface="Raleway"/>
              </a:rPr>
              <a:t>CALIDAD </a:t>
            </a:r>
          </a:p>
        </p:txBody>
      </p:sp>
      <p:graphicFrame>
        <p:nvGraphicFramePr>
          <p:cNvPr id="10" name="9 Diagrama"/>
          <p:cNvGraphicFramePr/>
          <p:nvPr>
            <p:extLst>
              <p:ext uri="{D42A27DB-BD31-4B8C-83A1-F6EECF244321}">
                <p14:modId xmlns:p14="http://schemas.microsoft.com/office/powerpoint/2010/main" val="2408400653"/>
              </p:ext>
            </p:extLst>
          </p:nvPr>
        </p:nvGraphicFramePr>
        <p:xfrm>
          <a:off x="2436440" y="141277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CuadroTexto"/>
          <p:cNvSpPr txBox="1"/>
          <p:nvPr/>
        </p:nvSpPr>
        <p:spPr>
          <a:xfrm>
            <a:off x="3275856" y="3284984"/>
            <a:ext cx="5020926" cy="369332"/>
          </a:xfrm>
          <a:prstGeom prst="rect">
            <a:avLst/>
          </a:prstGeom>
          <a:noFill/>
        </p:spPr>
        <p:txBody>
          <a:bodyPr wrap="none" rtlCol="0">
            <a:spAutoFit/>
          </a:bodyPr>
          <a:lstStyle/>
          <a:p>
            <a:r>
              <a:rPr lang="es-EC" b="1" dirty="0" smtClean="0">
                <a:solidFill>
                  <a:srgbClr val="FF0000"/>
                </a:solidFill>
              </a:rPr>
              <a:t>ORGANIZACIONES INDUSTRIALES  (1)</a:t>
            </a:r>
            <a:endParaRPr lang="es-EC" b="1" dirty="0">
              <a:solidFill>
                <a:srgbClr val="FF0000"/>
              </a:solidFill>
            </a:endParaRPr>
          </a:p>
        </p:txBody>
      </p:sp>
      <p:sp>
        <p:nvSpPr>
          <p:cNvPr id="30721" name="Rectangle 1"/>
          <p:cNvSpPr>
            <a:spLocks noChangeArrowheads="1"/>
          </p:cNvSpPr>
          <p:nvPr/>
        </p:nvSpPr>
        <p:spPr bwMode="auto">
          <a:xfrm>
            <a:off x="3059832" y="4293096"/>
            <a:ext cx="5544616"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2200" b="0" i="1" u="none" strike="noStrike" cap="none" normalizeH="0" baseline="0" dirty="0" smtClean="0">
                <a:ln>
                  <a:noFill/>
                </a:ln>
                <a:solidFill>
                  <a:schemeClr val="tx1"/>
                </a:solidFill>
                <a:effectLst/>
                <a:latin typeface="Calibri" pitchFamily="34" charset="0"/>
                <a:ea typeface="Calibri" pitchFamily="34" charset="0"/>
                <a:cs typeface="Calibri" pitchFamily="34" charset="0"/>
              </a:rPr>
              <a:t>El grado en que un producto cumplía con las especificaciones técnicas que se habían establecido cuando fue diseñado.</a:t>
            </a:r>
            <a:endParaRPr kumimoji="0" lang="es-EC" sz="2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 name="11 Conector recto"/>
          <p:cNvCxnSpPr/>
          <p:nvPr/>
        </p:nvCxnSpPr>
        <p:spPr>
          <a:xfrm rot="5400000">
            <a:off x="-508" y="3320988"/>
            <a:ext cx="5400600" cy="0"/>
          </a:xfrm>
          <a:prstGeom prst="line">
            <a:avLst/>
          </a:prstGeom>
        </p:spPr>
        <p:style>
          <a:lnRef idx="3">
            <a:schemeClr val="dk1"/>
          </a:lnRef>
          <a:fillRef idx="0">
            <a:schemeClr val="dk1"/>
          </a:fillRef>
          <a:effectRef idx="2">
            <a:schemeClr val="dk1"/>
          </a:effectRef>
          <a:fontRef idx="minor">
            <a:schemeClr val="tx1"/>
          </a:fontRef>
        </p:style>
      </p:cxnSp>
      <p:sp>
        <p:nvSpPr>
          <p:cNvPr id="13" name="12 Elipse"/>
          <p:cNvSpPr/>
          <p:nvPr/>
        </p:nvSpPr>
        <p:spPr>
          <a:xfrm>
            <a:off x="2525796" y="836712"/>
            <a:ext cx="360040" cy="360040"/>
          </a:xfrm>
          <a:prstGeom prst="ellipse">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C"/>
          </a:p>
        </p:txBody>
      </p:sp>
      <p:sp>
        <p:nvSpPr>
          <p:cNvPr id="14" name="13 CuadroTexto"/>
          <p:cNvSpPr txBox="1"/>
          <p:nvPr/>
        </p:nvSpPr>
        <p:spPr>
          <a:xfrm>
            <a:off x="2987824" y="836712"/>
            <a:ext cx="1790875" cy="307777"/>
          </a:xfrm>
          <a:prstGeom prst="rect">
            <a:avLst/>
          </a:prstGeom>
          <a:noFill/>
        </p:spPr>
        <p:txBody>
          <a:bodyPr wrap="none" rtlCol="0">
            <a:spAutoFit/>
          </a:bodyPr>
          <a:lstStyle/>
          <a:p>
            <a:r>
              <a:rPr lang="es-EC" sz="1400" b="1" i="1" dirty="0" smtClean="0">
                <a:solidFill>
                  <a:srgbClr val="FF0000"/>
                </a:solidFill>
              </a:rPr>
              <a:t>comienzo de siglo</a:t>
            </a:r>
            <a:endParaRPr lang="es-EC" sz="1400" b="1" i="1" dirty="0">
              <a:solidFill>
                <a:srgbClr val="FF0000"/>
              </a:solidFill>
            </a:endParaRPr>
          </a:p>
        </p:txBody>
      </p:sp>
      <p:cxnSp>
        <p:nvCxnSpPr>
          <p:cNvPr id="16" name="15 Conector recto"/>
          <p:cNvCxnSpPr/>
          <p:nvPr/>
        </p:nvCxnSpPr>
        <p:spPr>
          <a:xfrm>
            <a:off x="2483768" y="2636912"/>
            <a:ext cx="432048" cy="0"/>
          </a:xfrm>
          <a:prstGeom prst="line">
            <a:avLst/>
          </a:prstGeom>
        </p:spPr>
        <p:style>
          <a:lnRef idx="3">
            <a:schemeClr val="dk1"/>
          </a:lnRef>
          <a:fillRef idx="0">
            <a:schemeClr val="dk1"/>
          </a:fillRef>
          <a:effectRef idx="2">
            <a:schemeClr val="dk1"/>
          </a:effectRef>
          <a:fontRef idx="minor">
            <a:schemeClr val="tx1"/>
          </a:fontRef>
        </p:style>
      </p:cxnSp>
      <p:cxnSp>
        <p:nvCxnSpPr>
          <p:cNvPr id="17" name="16 Conector recto"/>
          <p:cNvCxnSpPr/>
          <p:nvPr/>
        </p:nvCxnSpPr>
        <p:spPr>
          <a:xfrm>
            <a:off x="2483768" y="5733256"/>
            <a:ext cx="432048" cy="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3275856" y="2411596"/>
            <a:ext cx="2969083" cy="369332"/>
          </a:xfrm>
          <a:prstGeom prst="rect">
            <a:avLst/>
          </a:prstGeom>
          <a:noFill/>
        </p:spPr>
        <p:txBody>
          <a:bodyPr wrap="none" rtlCol="0">
            <a:spAutoFit/>
          </a:bodyPr>
          <a:lstStyle/>
          <a:p>
            <a:r>
              <a:rPr lang="es-EC" b="1" dirty="0" smtClean="0">
                <a:solidFill>
                  <a:srgbClr val="FF0000"/>
                </a:solidFill>
              </a:rPr>
              <a:t>NORMA UNE 66-001 (2)</a:t>
            </a:r>
            <a:endParaRPr lang="es-EC" b="1" dirty="0">
              <a:solidFill>
                <a:srgbClr val="FF0000"/>
              </a:solidFill>
            </a:endParaRPr>
          </a:p>
        </p:txBody>
      </p:sp>
      <p:sp>
        <p:nvSpPr>
          <p:cNvPr id="8" name="Rectangle 1"/>
          <p:cNvSpPr>
            <a:spLocks noChangeArrowheads="1"/>
          </p:cNvSpPr>
          <p:nvPr/>
        </p:nvSpPr>
        <p:spPr bwMode="auto">
          <a:xfrm>
            <a:off x="3059832" y="3140968"/>
            <a:ext cx="554461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EC" sz="2400" i="1" dirty="0"/>
              <a:t>La adecuación al uso del producto o, más detalladamente, el conjunto de propiedades y características de un producto o servicio que le confiere su aptitud para satisfacer las necesidades expresadas o implícitas.</a:t>
            </a:r>
            <a:endParaRPr kumimoji="0" lang="es-EC" sz="2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9" name="8 Conector recto"/>
          <p:cNvCxnSpPr/>
          <p:nvPr/>
        </p:nvCxnSpPr>
        <p:spPr>
          <a:xfrm rot="5400000">
            <a:off x="-508" y="3320988"/>
            <a:ext cx="5400600" cy="0"/>
          </a:xfrm>
          <a:prstGeom prst="line">
            <a:avLst/>
          </a:prstGeom>
        </p:spPr>
        <p:style>
          <a:lnRef idx="3">
            <a:schemeClr val="dk1"/>
          </a:lnRef>
          <a:fillRef idx="0">
            <a:schemeClr val="dk1"/>
          </a:fillRef>
          <a:effectRef idx="2">
            <a:schemeClr val="dk1"/>
          </a:effectRef>
          <a:fontRef idx="minor">
            <a:schemeClr val="tx1"/>
          </a:fontRef>
        </p:style>
      </p:cxnSp>
      <p:sp>
        <p:nvSpPr>
          <p:cNvPr id="10" name="9 Elipse"/>
          <p:cNvSpPr/>
          <p:nvPr/>
        </p:nvSpPr>
        <p:spPr>
          <a:xfrm>
            <a:off x="2525796" y="836712"/>
            <a:ext cx="360040" cy="360040"/>
          </a:xfrm>
          <a:prstGeom prst="ellipse">
            <a:avLst/>
          </a:prstGeom>
          <a:solidFill>
            <a:srgbClr val="7030A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C">
              <a:solidFill>
                <a:srgbClr val="7030A0"/>
              </a:solidFill>
            </a:endParaRPr>
          </a:p>
        </p:txBody>
      </p:sp>
      <p:sp>
        <p:nvSpPr>
          <p:cNvPr id="11" name="10 CuadroTexto"/>
          <p:cNvSpPr txBox="1"/>
          <p:nvPr/>
        </p:nvSpPr>
        <p:spPr>
          <a:xfrm>
            <a:off x="2987824" y="836712"/>
            <a:ext cx="1388522" cy="307777"/>
          </a:xfrm>
          <a:prstGeom prst="rect">
            <a:avLst/>
          </a:prstGeom>
          <a:noFill/>
        </p:spPr>
        <p:txBody>
          <a:bodyPr wrap="none" rtlCol="0">
            <a:spAutoFit/>
          </a:bodyPr>
          <a:lstStyle/>
          <a:p>
            <a:r>
              <a:rPr lang="es-EC" sz="1400" b="1" i="1" dirty="0" smtClean="0">
                <a:solidFill>
                  <a:srgbClr val="7030A0"/>
                </a:solidFill>
              </a:rPr>
              <a:t>años después</a:t>
            </a:r>
            <a:endParaRPr lang="es-EC" sz="1400" b="1" i="1" dirty="0">
              <a:solidFill>
                <a:srgbClr val="7030A0"/>
              </a:solidFill>
            </a:endParaRPr>
          </a:p>
        </p:txBody>
      </p:sp>
      <p:cxnSp>
        <p:nvCxnSpPr>
          <p:cNvPr id="12" name="11 Conector recto"/>
          <p:cNvCxnSpPr/>
          <p:nvPr/>
        </p:nvCxnSpPr>
        <p:spPr>
          <a:xfrm>
            <a:off x="2483768" y="2636912"/>
            <a:ext cx="432048" cy="0"/>
          </a:xfrm>
          <a:prstGeom prst="line">
            <a:avLst/>
          </a:prstGeom>
        </p:spPr>
        <p:style>
          <a:lnRef idx="3">
            <a:schemeClr val="dk1"/>
          </a:lnRef>
          <a:fillRef idx="0">
            <a:schemeClr val="dk1"/>
          </a:fillRef>
          <a:effectRef idx="2">
            <a:schemeClr val="dk1"/>
          </a:effectRef>
          <a:fontRef idx="minor">
            <a:schemeClr val="tx1"/>
          </a:fontRef>
        </p:style>
      </p:cxnSp>
      <p:cxnSp>
        <p:nvCxnSpPr>
          <p:cNvPr id="13" name="12 Conector recto"/>
          <p:cNvCxnSpPr/>
          <p:nvPr/>
        </p:nvCxnSpPr>
        <p:spPr>
          <a:xfrm>
            <a:off x="2483768" y="5733256"/>
            <a:ext cx="432048" cy="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2915816" y="2411596"/>
            <a:ext cx="6306535" cy="369332"/>
          </a:xfrm>
          <a:prstGeom prst="rect">
            <a:avLst/>
          </a:prstGeom>
          <a:noFill/>
        </p:spPr>
        <p:txBody>
          <a:bodyPr wrap="none" rtlCol="0">
            <a:spAutoFit/>
          </a:bodyPr>
          <a:lstStyle/>
          <a:p>
            <a:r>
              <a:rPr lang="es-EC" b="1" dirty="0" smtClean="0">
                <a:solidFill>
                  <a:srgbClr val="FF0000"/>
                </a:solidFill>
              </a:rPr>
              <a:t>TRASCENDIDO HACIA TODOS LOS ÁMBITOS (3)</a:t>
            </a:r>
            <a:endParaRPr lang="es-EC" b="1" dirty="0">
              <a:solidFill>
                <a:srgbClr val="FF0000"/>
              </a:solidFill>
            </a:endParaRPr>
          </a:p>
        </p:txBody>
      </p:sp>
      <p:sp>
        <p:nvSpPr>
          <p:cNvPr id="8" name="Rectangle 1"/>
          <p:cNvSpPr>
            <a:spLocks noChangeArrowheads="1"/>
          </p:cNvSpPr>
          <p:nvPr/>
        </p:nvSpPr>
        <p:spPr bwMode="auto">
          <a:xfrm>
            <a:off x="3059832" y="3140968"/>
            <a:ext cx="554461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EC" sz="2400" i="1" dirty="0"/>
              <a:t>"Todas las formas a través de las cuales la organización satisface las necesidades y expectativas de sus clientes, sus empleados, las entidades implicadas financieramente y toda la sociedad en general". </a:t>
            </a:r>
            <a:endParaRPr kumimoji="0" lang="es-EC" sz="2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9" name="8 Conector recto"/>
          <p:cNvCxnSpPr/>
          <p:nvPr/>
        </p:nvCxnSpPr>
        <p:spPr>
          <a:xfrm rot="5400000">
            <a:off x="-508" y="3320988"/>
            <a:ext cx="5400600" cy="0"/>
          </a:xfrm>
          <a:prstGeom prst="line">
            <a:avLst/>
          </a:prstGeom>
        </p:spPr>
        <p:style>
          <a:lnRef idx="3">
            <a:schemeClr val="dk1"/>
          </a:lnRef>
          <a:fillRef idx="0">
            <a:schemeClr val="dk1"/>
          </a:fillRef>
          <a:effectRef idx="2">
            <a:schemeClr val="dk1"/>
          </a:effectRef>
          <a:fontRef idx="minor">
            <a:schemeClr val="tx1"/>
          </a:fontRef>
        </p:style>
      </p:cxnSp>
      <p:sp>
        <p:nvSpPr>
          <p:cNvPr id="10" name="9 Elipse"/>
          <p:cNvSpPr/>
          <p:nvPr/>
        </p:nvSpPr>
        <p:spPr>
          <a:xfrm>
            <a:off x="2525796" y="836712"/>
            <a:ext cx="360040" cy="360040"/>
          </a:xfrm>
          <a:prstGeom prst="ellipse">
            <a:avLst/>
          </a:prstGeom>
          <a:solidFill>
            <a:srgbClr val="92D05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C"/>
          </a:p>
        </p:txBody>
      </p:sp>
      <p:sp>
        <p:nvSpPr>
          <p:cNvPr id="11" name="10 CuadroTexto"/>
          <p:cNvSpPr txBox="1"/>
          <p:nvPr/>
        </p:nvSpPr>
        <p:spPr>
          <a:xfrm>
            <a:off x="2987824" y="836712"/>
            <a:ext cx="1348446" cy="307777"/>
          </a:xfrm>
          <a:prstGeom prst="rect">
            <a:avLst/>
          </a:prstGeom>
          <a:noFill/>
        </p:spPr>
        <p:txBody>
          <a:bodyPr wrap="none" rtlCol="0">
            <a:spAutoFit/>
          </a:bodyPr>
          <a:lstStyle/>
          <a:p>
            <a:r>
              <a:rPr lang="es-EC" sz="1400" b="1" i="1" dirty="0" smtClean="0">
                <a:solidFill>
                  <a:srgbClr val="92D050"/>
                </a:solidFill>
              </a:rPr>
              <a:t>Más reciente</a:t>
            </a:r>
            <a:endParaRPr lang="es-EC" sz="1400" b="1" i="1" dirty="0">
              <a:solidFill>
                <a:srgbClr val="92D050"/>
              </a:solidFill>
            </a:endParaRPr>
          </a:p>
        </p:txBody>
      </p:sp>
      <p:cxnSp>
        <p:nvCxnSpPr>
          <p:cNvPr id="12" name="11 Conector recto"/>
          <p:cNvCxnSpPr/>
          <p:nvPr/>
        </p:nvCxnSpPr>
        <p:spPr>
          <a:xfrm>
            <a:off x="2483768" y="2636912"/>
            <a:ext cx="432048" cy="0"/>
          </a:xfrm>
          <a:prstGeom prst="line">
            <a:avLst/>
          </a:prstGeom>
        </p:spPr>
        <p:style>
          <a:lnRef idx="3">
            <a:schemeClr val="dk1"/>
          </a:lnRef>
          <a:fillRef idx="0">
            <a:schemeClr val="dk1"/>
          </a:fillRef>
          <a:effectRef idx="2">
            <a:schemeClr val="dk1"/>
          </a:effectRef>
          <a:fontRef idx="minor">
            <a:schemeClr val="tx1"/>
          </a:fontRef>
        </p:style>
      </p:cxnSp>
      <p:cxnSp>
        <p:nvCxnSpPr>
          <p:cNvPr id="13" name="12 Conector recto"/>
          <p:cNvCxnSpPr/>
          <p:nvPr/>
        </p:nvCxnSpPr>
        <p:spPr>
          <a:xfrm>
            <a:off x="2483768" y="5733256"/>
            <a:ext cx="432048" cy="0"/>
          </a:xfrm>
          <a:prstGeom prst="line">
            <a:avLst/>
          </a:prstGeom>
        </p:spPr>
        <p:style>
          <a:lnRef idx="3">
            <a:schemeClr val="dk1"/>
          </a:lnRef>
          <a:fillRef idx="0">
            <a:schemeClr val="dk1"/>
          </a:fillRef>
          <a:effectRef idx="2">
            <a:schemeClr val="dk1"/>
          </a:effectRef>
          <a:fontRef idx="minor">
            <a:schemeClr val="tx1"/>
          </a:fontRef>
        </p:style>
      </p:cxnSp>
      <p:graphicFrame>
        <p:nvGraphicFramePr>
          <p:cNvPr id="14" name="13 Diagrama"/>
          <p:cNvGraphicFramePr/>
          <p:nvPr/>
        </p:nvGraphicFramePr>
        <p:xfrm>
          <a:off x="5508104" y="5661248"/>
          <a:ext cx="3240360" cy="5040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Diagrama"/>
          <p:cNvGraphicFramePr/>
          <p:nvPr/>
        </p:nvGraphicFramePr>
        <p:xfrm>
          <a:off x="3036168" y="748928"/>
          <a:ext cx="4920208" cy="5128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s://lh3.googleusercontent.com/-Vz0ii0SNhWs/Ui2eOASy9rI/AAAAAAAAANQ/KrGF5yL4HmY/w426-h292/negen-tips-aanschaf-beurswand.jpg"/>
          <p:cNvPicPr>
            <a:picLocks noChangeAspect="1" noChangeArrowheads="1"/>
          </p:cNvPicPr>
          <p:nvPr/>
        </p:nvPicPr>
        <p:blipFill>
          <a:blip r:embed="rId3" cstate="print"/>
          <a:srcRect/>
          <a:stretch>
            <a:fillRect/>
          </a:stretch>
        </p:blipFill>
        <p:spPr bwMode="auto">
          <a:xfrm>
            <a:off x="5086350" y="4076700"/>
            <a:ext cx="4057650" cy="2781300"/>
          </a:xfrm>
          <a:prstGeom prst="rect">
            <a:avLst/>
          </a:prstGeom>
          <a:noFill/>
        </p:spPr>
      </p:pic>
      <p:sp>
        <p:nvSpPr>
          <p:cNvPr id="6" name="5 Rectángulo"/>
          <p:cNvSpPr/>
          <p:nvPr/>
        </p:nvSpPr>
        <p:spPr>
          <a:xfrm>
            <a:off x="2411760" y="260648"/>
            <a:ext cx="4134465" cy="461665"/>
          </a:xfrm>
          <a:prstGeom prst="rect">
            <a:avLst/>
          </a:prstGeom>
        </p:spPr>
        <p:txBody>
          <a:bodyPr wrap="none">
            <a:spAutoFit/>
          </a:bodyPr>
          <a:lstStyle/>
          <a:p>
            <a:r>
              <a:rPr lang="es-EC" sz="2400" b="1" dirty="0" smtClean="0">
                <a:solidFill>
                  <a:srgbClr val="FF0000"/>
                </a:solidFill>
              </a:rPr>
              <a:t>CONTROL DE CALIDAD</a:t>
            </a:r>
            <a:endParaRPr lang="es-EC" sz="2400" b="1" dirty="0">
              <a:solidFill>
                <a:srgbClr val="FF0000"/>
              </a:solidFill>
            </a:endParaRPr>
          </a:p>
        </p:txBody>
      </p:sp>
      <p:sp>
        <p:nvSpPr>
          <p:cNvPr id="8" name="7 CuadroTexto"/>
          <p:cNvSpPr txBox="1"/>
          <p:nvPr/>
        </p:nvSpPr>
        <p:spPr>
          <a:xfrm>
            <a:off x="2483768" y="1340768"/>
            <a:ext cx="6120680" cy="3046988"/>
          </a:xfrm>
          <a:prstGeom prst="rect">
            <a:avLst/>
          </a:prstGeom>
          <a:noFill/>
        </p:spPr>
        <p:txBody>
          <a:bodyPr wrap="square" rtlCol="0">
            <a:spAutoFit/>
          </a:bodyPr>
          <a:lstStyle/>
          <a:p>
            <a:pPr algn="just"/>
            <a:r>
              <a:rPr lang="es-EC" sz="2400" dirty="0" smtClean="0"/>
              <a:t>Departamento </a:t>
            </a:r>
            <a:r>
              <a:rPr lang="es-EC" sz="2400" dirty="0"/>
              <a:t>o función responsable de la inspección y ensayo de los productos para verificar su conformidad con las especificaciones. Estas inspecciones se realizaban en un principio masivamente en el producto acabado y, más tarde, se fuero aplicando durante el proceso de fabricación. </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pie de página"/>
          <p:cNvSpPr>
            <a:spLocks noGrp="1"/>
          </p:cNvSpPr>
          <p:nvPr>
            <p:ph type="ftr" sz="quarter" idx="11"/>
          </p:nvPr>
        </p:nvSpPr>
        <p:spPr>
          <a:xfrm rot="10800000" flipV="1">
            <a:off x="1619672" y="6429327"/>
            <a:ext cx="7488832" cy="384048"/>
          </a:xfrm>
        </p:spPr>
        <p:txBody>
          <a:bodyPr/>
          <a:lstStyle/>
          <a:p>
            <a:pPr algn="ctr"/>
            <a:r>
              <a:rPr lang="es-EC" dirty="0" smtClean="0">
                <a:solidFill>
                  <a:srgbClr val="808080"/>
                </a:solidFill>
              </a:rPr>
              <a:t>GESTIÓN DE CALIDAD Y COMPETITIVIDAD – ESCUELA DE MARKETING – 6TO. SEMESTRE</a:t>
            </a:r>
            <a:endParaRPr lang="es-EC" dirty="0">
              <a:solidFill>
                <a:srgbClr val="808080"/>
              </a:solidFill>
            </a:endParaRPr>
          </a:p>
        </p:txBody>
      </p:sp>
      <p:sp>
        <p:nvSpPr>
          <p:cNvPr id="8" name="7 CuadroTexto"/>
          <p:cNvSpPr txBox="1"/>
          <p:nvPr/>
        </p:nvSpPr>
        <p:spPr>
          <a:xfrm>
            <a:off x="3131840" y="1412776"/>
            <a:ext cx="3938899" cy="461665"/>
          </a:xfrm>
          <a:prstGeom prst="rect">
            <a:avLst/>
          </a:prstGeom>
          <a:noFill/>
        </p:spPr>
        <p:txBody>
          <a:bodyPr wrap="none" rtlCol="0">
            <a:spAutoFit/>
          </a:bodyPr>
          <a:lstStyle/>
          <a:p>
            <a:r>
              <a:rPr lang="es-EC" sz="2400" b="1" dirty="0" smtClean="0">
                <a:solidFill>
                  <a:srgbClr val="FF0000"/>
                </a:solidFill>
              </a:rPr>
              <a:t>QUALITY ASSURANCE</a:t>
            </a:r>
            <a:endParaRPr lang="es-EC" sz="2400" b="1" dirty="0">
              <a:solidFill>
                <a:srgbClr val="FF0000"/>
              </a:solidFill>
            </a:endParaRPr>
          </a:p>
        </p:txBody>
      </p:sp>
      <p:sp>
        <p:nvSpPr>
          <p:cNvPr id="9" name="Rectangle 1"/>
          <p:cNvSpPr>
            <a:spLocks noChangeArrowheads="1"/>
          </p:cNvSpPr>
          <p:nvPr/>
        </p:nvSpPr>
        <p:spPr bwMode="auto">
          <a:xfrm>
            <a:off x="3059832" y="2082328"/>
            <a:ext cx="554461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EC" sz="2400" dirty="0" smtClean="0"/>
              <a:t>Garantía </a:t>
            </a:r>
            <a:r>
              <a:rPr lang="es-EC" sz="2400" dirty="0"/>
              <a:t>o </a:t>
            </a:r>
            <a:r>
              <a:rPr lang="es-EC" sz="2400" b="1" dirty="0"/>
              <a:t>aseguramiento de la </a:t>
            </a:r>
            <a:r>
              <a:rPr lang="es-EC" sz="2400" b="1" dirty="0" smtClean="0"/>
              <a:t>calidad, </a:t>
            </a:r>
            <a:r>
              <a:rPr lang="es-EC" sz="2400" dirty="0" smtClean="0"/>
              <a:t>engloba </a:t>
            </a:r>
            <a:r>
              <a:rPr lang="es-EC" sz="2400" dirty="0"/>
              <a:t>al "conjunto de actividades planificadas y sistemáticas, necesario para dar confianza de que un producto o servicio va a satisfacer los requerimientos establecidos". Todo este ámbito, que se circunscribe a la certificación ISO </a:t>
            </a:r>
            <a:r>
              <a:rPr lang="es-EC" sz="2400" dirty="0" smtClean="0"/>
              <a:t>9001:2000</a:t>
            </a:r>
            <a:r>
              <a:rPr lang="es-EC" sz="2400" dirty="0"/>
              <a:t>, han pasado a denominarse actualmente </a:t>
            </a:r>
            <a:r>
              <a:rPr lang="es-EC" sz="2400" b="1" dirty="0"/>
              <a:t>Gestión de la Calidad.</a:t>
            </a:r>
            <a:r>
              <a:rPr lang="es-EC" sz="2400" dirty="0"/>
              <a:t> </a:t>
            </a:r>
            <a:endParaRPr kumimoji="0" lang="es-EC" sz="2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 name="9 Conector recto"/>
          <p:cNvCxnSpPr/>
          <p:nvPr/>
        </p:nvCxnSpPr>
        <p:spPr>
          <a:xfrm rot="5400000">
            <a:off x="-508" y="3320988"/>
            <a:ext cx="5400600" cy="0"/>
          </a:xfrm>
          <a:prstGeom prst="line">
            <a:avLst/>
          </a:prstGeom>
        </p:spPr>
        <p:style>
          <a:lnRef idx="3">
            <a:schemeClr val="dk1"/>
          </a:lnRef>
          <a:fillRef idx="0">
            <a:schemeClr val="dk1"/>
          </a:fillRef>
          <a:effectRef idx="2">
            <a:schemeClr val="dk1"/>
          </a:effectRef>
          <a:fontRef idx="minor">
            <a:schemeClr val="tx1"/>
          </a:fontRef>
        </p:style>
      </p:cxnSp>
      <p:sp>
        <p:nvSpPr>
          <p:cNvPr id="11" name="10 Elipse"/>
          <p:cNvSpPr/>
          <p:nvPr/>
        </p:nvSpPr>
        <p:spPr>
          <a:xfrm>
            <a:off x="2525796" y="836712"/>
            <a:ext cx="360040" cy="360040"/>
          </a:xfrm>
          <a:prstGeom prst="ellipse">
            <a:avLst/>
          </a:prstGeom>
          <a:solidFill>
            <a:schemeClr val="accent3"/>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C"/>
          </a:p>
        </p:txBody>
      </p:sp>
      <p:sp>
        <p:nvSpPr>
          <p:cNvPr id="12" name="11 CuadroTexto"/>
          <p:cNvSpPr txBox="1"/>
          <p:nvPr/>
        </p:nvSpPr>
        <p:spPr>
          <a:xfrm>
            <a:off x="2987824" y="836712"/>
            <a:ext cx="886781" cy="307777"/>
          </a:xfrm>
          <a:prstGeom prst="rect">
            <a:avLst/>
          </a:prstGeom>
          <a:noFill/>
        </p:spPr>
        <p:txBody>
          <a:bodyPr wrap="none" rtlCol="0">
            <a:spAutoFit/>
          </a:bodyPr>
          <a:lstStyle/>
          <a:p>
            <a:r>
              <a:rPr lang="es-EC" sz="1400" b="1" i="1" dirty="0" smtClean="0">
                <a:solidFill>
                  <a:schemeClr val="accent3"/>
                </a:solidFill>
              </a:rPr>
              <a:t>Años 50</a:t>
            </a:r>
            <a:endParaRPr lang="es-EC" sz="1400" b="1" i="1" dirty="0">
              <a:solidFill>
                <a:schemeClr val="accent3"/>
              </a:solidFill>
            </a:endParaRPr>
          </a:p>
        </p:txBody>
      </p:sp>
      <p:cxnSp>
        <p:nvCxnSpPr>
          <p:cNvPr id="13" name="12 Conector recto"/>
          <p:cNvCxnSpPr/>
          <p:nvPr/>
        </p:nvCxnSpPr>
        <p:spPr>
          <a:xfrm>
            <a:off x="2483768" y="2636912"/>
            <a:ext cx="432048" cy="0"/>
          </a:xfrm>
          <a:prstGeom prst="line">
            <a:avLst/>
          </a:prstGeom>
        </p:spPr>
        <p:style>
          <a:lnRef idx="3">
            <a:schemeClr val="dk1"/>
          </a:lnRef>
          <a:fillRef idx="0">
            <a:schemeClr val="dk1"/>
          </a:fillRef>
          <a:effectRef idx="2">
            <a:schemeClr val="dk1"/>
          </a:effectRef>
          <a:fontRef idx="minor">
            <a:schemeClr val="tx1"/>
          </a:fontRef>
        </p:style>
      </p:cxnSp>
      <p:cxnSp>
        <p:nvCxnSpPr>
          <p:cNvPr id="14" name="13 Conector recto"/>
          <p:cNvCxnSpPr/>
          <p:nvPr/>
        </p:nvCxnSpPr>
        <p:spPr>
          <a:xfrm>
            <a:off x="2483768" y="5733256"/>
            <a:ext cx="432048" cy="0"/>
          </a:xfrm>
          <a:prstGeom prst="line">
            <a:avLst/>
          </a:prstGeom>
        </p:spPr>
        <p:style>
          <a:lnRef idx="3">
            <a:schemeClr val="dk1"/>
          </a:lnRef>
          <a:fillRef idx="0">
            <a:schemeClr val="dk1"/>
          </a:fillRef>
          <a:effectRef idx="2">
            <a:schemeClr val="dk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3059832" y="2276872"/>
            <a:ext cx="5508239" cy="461665"/>
          </a:xfrm>
          <a:prstGeom prst="rect">
            <a:avLst/>
          </a:prstGeom>
          <a:noFill/>
        </p:spPr>
        <p:txBody>
          <a:bodyPr wrap="none" rtlCol="0">
            <a:spAutoFit/>
          </a:bodyPr>
          <a:lstStyle/>
          <a:p>
            <a:r>
              <a:rPr lang="es-EC" sz="2400" b="1" dirty="0" smtClean="0">
                <a:solidFill>
                  <a:srgbClr val="FF0000"/>
                </a:solidFill>
              </a:rPr>
              <a:t>ORÍGEN DE VARIOS TÉRMINOS</a:t>
            </a:r>
          </a:p>
        </p:txBody>
      </p:sp>
      <p:sp>
        <p:nvSpPr>
          <p:cNvPr id="8" name="Rectangle 1"/>
          <p:cNvSpPr>
            <a:spLocks noChangeArrowheads="1"/>
          </p:cNvSpPr>
          <p:nvPr/>
        </p:nvSpPr>
        <p:spPr bwMode="auto">
          <a:xfrm>
            <a:off x="3059832" y="2933651"/>
            <a:ext cx="554461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s-EC" sz="2400" dirty="0"/>
              <a:t>Total </a:t>
            </a:r>
            <a:r>
              <a:rPr lang="es-EC" sz="2400" dirty="0" err="1"/>
              <a:t>Quiality</a:t>
            </a:r>
            <a:r>
              <a:rPr lang="es-EC" sz="2400" dirty="0"/>
              <a:t> Management, </a:t>
            </a:r>
            <a:r>
              <a:rPr lang="es-EC" sz="2400" dirty="0" err="1"/>
              <a:t>Company</a:t>
            </a:r>
            <a:r>
              <a:rPr lang="es-EC" sz="2400" dirty="0"/>
              <a:t> </a:t>
            </a:r>
            <a:r>
              <a:rPr lang="es-EC" sz="2400" dirty="0" err="1"/>
              <a:t>Wide</a:t>
            </a:r>
            <a:r>
              <a:rPr lang="es-EC" sz="2400" dirty="0"/>
              <a:t> </a:t>
            </a:r>
            <a:r>
              <a:rPr lang="es-EC" sz="2400" dirty="0" err="1"/>
              <a:t>Quality</a:t>
            </a:r>
            <a:r>
              <a:rPr lang="es-EC" sz="2400" dirty="0"/>
              <a:t> Control, etc., que podríamos traducir, eliminando pequeños matices entre ellos y simplificando como </a:t>
            </a:r>
            <a:r>
              <a:rPr lang="es-EC" sz="2400" b="1" dirty="0"/>
              <a:t>Calidad Total o Excelencia.</a:t>
            </a:r>
            <a:r>
              <a:rPr lang="es-EC" sz="2400" dirty="0"/>
              <a:t> </a:t>
            </a:r>
            <a:endParaRPr kumimoji="0" lang="es-EC" sz="2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9" name="8 Conector recto"/>
          <p:cNvCxnSpPr/>
          <p:nvPr/>
        </p:nvCxnSpPr>
        <p:spPr>
          <a:xfrm>
            <a:off x="2699792" y="620688"/>
            <a:ext cx="0" cy="5040560"/>
          </a:xfrm>
          <a:prstGeom prst="line">
            <a:avLst/>
          </a:prstGeom>
        </p:spPr>
        <p:style>
          <a:lnRef idx="3">
            <a:schemeClr val="dk1"/>
          </a:lnRef>
          <a:fillRef idx="0">
            <a:schemeClr val="dk1"/>
          </a:fillRef>
          <a:effectRef idx="2">
            <a:schemeClr val="dk1"/>
          </a:effectRef>
          <a:fontRef idx="minor">
            <a:schemeClr val="tx1"/>
          </a:fontRef>
        </p:style>
      </p:cxnSp>
      <p:sp>
        <p:nvSpPr>
          <p:cNvPr id="10" name="9 Elipse"/>
          <p:cNvSpPr/>
          <p:nvPr/>
        </p:nvSpPr>
        <p:spPr>
          <a:xfrm>
            <a:off x="2525796" y="836712"/>
            <a:ext cx="360040" cy="360040"/>
          </a:xfrm>
          <a:prstGeom prst="ellipse">
            <a:avLst/>
          </a:prstGeom>
          <a:solidFill>
            <a:schemeClr val="bg2">
              <a:lumMod val="50000"/>
            </a:schemeClr>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C"/>
          </a:p>
        </p:txBody>
      </p:sp>
      <p:sp>
        <p:nvSpPr>
          <p:cNvPr id="11" name="10 CuadroTexto"/>
          <p:cNvSpPr txBox="1"/>
          <p:nvPr/>
        </p:nvSpPr>
        <p:spPr>
          <a:xfrm>
            <a:off x="2987824" y="836712"/>
            <a:ext cx="2396810" cy="307777"/>
          </a:xfrm>
          <a:prstGeom prst="rect">
            <a:avLst/>
          </a:prstGeom>
          <a:noFill/>
        </p:spPr>
        <p:txBody>
          <a:bodyPr wrap="none" rtlCol="0">
            <a:spAutoFit/>
          </a:bodyPr>
          <a:lstStyle/>
          <a:p>
            <a:r>
              <a:rPr lang="es-EC" sz="1400" b="1" i="1" dirty="0" smtClean="0">
                <a:solidFill>
                  <a:schemeClr val="bg2">
                    <a:lumMod val="50000"/>
                  </a:schemeClr>
                </a:solidFill>
              </a:rPr>
              <a:t>Definiciones posteriores</a:t>
            </a:r>
            <a:endParaRPr lang="es-EC" sz="1400" b="1" i="1" dirty="0">
              <a:solidFill>
                <a:schemeClr val="bg2">
                  <a:lumMod val="50000"/>
                </a:schemeClr>
              </a:solidFill>
            </a:endParaRPr>
          </a:p>
        </p:txBody>
      </p:sp>
      <p:cxnSp>
        <p:nvCxnSpPr>
          <p:cNvPr id="12" name="11 Conector recto"/>
          <p:cNvCxnSpPr/>
          <p:nvPr/>
        </p:nvCxnSpPr>
        <p:spPr>
          <a:xfrm>
            <a:off x="2483768" y="2348880"/>
            <a:ext cx="432048" cy="0"/>
          </a:xfrm>
          <a:prstGeom prst="line">
            <a:avLst/>
          </a:prstGeom>
        </p:spPr>
        <p:style>
          <a:lnRef idx="3">
            <a:schemeClr val="dk1"/>
          </a:lnRef>
          <a:fillRef idx="0">
            <a:schemeClr val="dk1"/>
          </a:fillRef>
          <a:effectRef idx="2">
            <a:schemeClr val="dk1"/>
          </a:effectRef>
          <a:fontRef idx="minor">
            <a:schemeClr val="tx1"/>
          </a:fontRef>
        </p:style>
      </p:cxnSp>
      <p:cxnSp>
        <p:nvCxnSpPr>
          <p:cNvPr id="13" name="12 Conector recto"/>
          <p:cNvCxnSpPr/>
          <p:nvPr/>
        </p:nvCxnSpPr>
        <p:spPr>
          <a:xfrm>
            <a:off x="2483768" y="5301208"/>
            <a:ext cx="432048" cy="0"/>
          </a:xfrm>
          <a:prstGeom prst="line">
            <a:avLst/>
          </a:prstGeom>
        </p:spPr>
        <p:style>
          <a:lnRef idx="3">
            <a:schemeClr val="dk1"/>
          </a:lnRef>
          <a:fillRef idx="0">
            <a:schemeClr val="dk1"/>
          </a:fillRef>
          <a:effectRef idx="2">
            <a:schemeClr val="dk1"/>
          </a:effectRef>
          <a:fontRef idx="minor">
            <a:schemeClr val="tx1"/>
          </a:fontRef>
        </p:style>
      </p:cxnSp>
      <p:graphicFrame>
        <p:nvGraphicFramePr>
          <p:cNvPr id="14" name="13 Tabla"/>
          <p:cNvGraphicFramePr>
            <a:graphicFrameLocks noGrp="1"/>
          </p:cNvGraphicFramePr>
          <p:nvPr/>
        </p:nvGraphicFramePr>
        <p:xfrm>
          <a:off x="1619672" y="5877272"/>
          <a:ext cx="7344816" cy="315468"/>
        </p:xfrm>
        <a:graphic>
          <a:graphicData uri="http://schemas.openxmlformats.org/drawingml/2006/table">
            <a:tbl>
              <a:tblPr/>
              <a:tblGrid>
                <a:gridCol w="7344816"/>
              </a:tblGrid>
              <a:tr h="0">
                <a:tc>
                  <a:txBody>
                    <a:bodyPr/>
                    <a:lstStyle/>
                    <a:p>
                      <a:pPr algn="ctr">
                        <a:lnSpc>
                          <a:spcPct val="115000"/>
                        </a:lnSpc>
                        <a:spcAft>
                          <a:spcPts val="0"/>
                        </a:spcAft>
                      </a:pPr>
                      <a:r>
                        <a:rPr lang="es-EC" sz="1800" b="1" i="1" dirty="0">
                          <a:solidFill>
                            <a:srgbClr val="FFFFFF"/>
                          </a:solidFill>
                          <a:latin typeface="Calibri"/>
                          <a:ea typeface="Calibri"/>
                          <a:cs typeface="Calibri"/>
                        </a:rPr>
                        <a:t>La Calidad Total es una estrategia global de gestión de toda la organización</a:t>
                      </a:r>
                      <a:endParaRPr lang="es-EC"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3353</TotalTime>
  <Words>329</Words>
  <Application>Microsoft Macintosh PowerPoint</Application>
  <PresentationFormat>Presentación en pantalla (4:3)</PresentationFormat>
  <Paragraphs>42</Paragraphs>
  <Slides>10</Slides>
  <Notes>9</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WindowsUser</dc:creator>
  <cp:lastModifiedBy>David Isin</cp:lastModifiedBy>
  <cp:revision>4</cp:revision>
  <dcterms:created xsi:type="dcterms:W3CDTF">2015-06-05T21:06:22Z</dcterms:created>
  <dcterms:modified xsi:type="dcterms:W3CDTF">2017-10-29T21:29:53Z</dcterms:modified>
</cp:coreProperties>
</file>