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2" r:id="rId4"/>
  </p:sldMasterIdLst>
  <p:notesMasterIdLst>
    <p:notesMasterId r:id="rId22"/>
  </p:notesMasterIdLst>
  <p:handoutMasterIdLst>
    <p:handoutMasterId r:id="rId23"/>
  </p:handoutMasterIdLst>
  <p:sldIdLst>
    <p:sldId id="257"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78" r:id="rId21"/>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899" autoAdjust="0"/>
  </p:normalViewPr>
  <p:slideViewPr>
    <p:cSldViewPr snapToGrid="0" snapToObjects="1">
      <p:cViewPr varScale="1">
        <p:scale>
          <a:sx n="72" d="100"/>
          <a:sy n="72" d="100"/>
        </p:scale>
        <p:origin x="660" y="78"/>
      </p:cViewPr>
      <p:guideLst/>
    </p:cSldViewPr>
  </p:slideViewPr>
  <p:notesTextViewPr>
    <p:cViewPr>
      <p:scale>
        <a:sx n="1" d="1"/>
        <a:sy n="1" d="1"/>
      </p:scale>
      <p:origin x="0" y="0"/>
    </p:cViewPr>
  </p:notesTextViewPr>
  <p:notesViewPr>
    <p:cSldViewPr snapToGrid="0" snapToObjects="1">
      <p:cViewPr varScale="1">
        <p:scale>
          <a:sx n="77" d="100"/>
          <a:sy n="77"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D9E07-DF97-46F7-88C5-1B20758333C0}" type="datetime1">
              <a:rPr lang="es-ES" smtClean="0"/>
              <a:t>18/10/2023</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84CE6-1669-4A92-9B10-60E7A4DE811D}" type="slidenum">
              <a:rPr lang="es-ES" smtClean="0"/>
              <a:t>‹Nº›</a:t>
            </a:fld>
            <a:endParaRPr lang="es-ES" dirty="0"/>
          </a:p>
        </p:txBody>
      </p:sp>
    </p:spTree>
    <p:extLst>
      <p:ext uri="{BB962C8B-B14F-4D97-AF65-F5344CB8AC3E}">
        <p14:creationId xmlns:p14="http://schemas.microsoft.com/office/powerpoint/2010/main" val="2176644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14.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3994 9723 0,'24'0'78,"1"0"-78,0 0 16,0 0 0,0 0-1,-1 0 1,1 25 15,0-25 0,0 0-15,0 0-16,-1 0 16,1 0-16,25 0 0,-1 0 0,-24 0 15,25 0-15,-25 0 16,24 0-16,-24 0 15,0 0-15,24 0 0,-24 0 16,25 0-16,-25 0 0,-1 0 16,26 0-16,0 0 0,-1 0 15,-24 0-15,50 0 0,49 0 16,-100 0-16,76 0 16,-51 0-16,1 0 15,-25 0-15,24 0 16,1 0-16,-25 0 0,-1 0 0,51 0 15,-26 0-15,-24 0 0,0 0 16,149 0-16,-100 0 16,-24 0-16,-1 0 15,75 0-15,-74 0 0,24 0 16,-49 0-16,0 0 0,25 0 16,-26 0-16,1 0 15,0 0 1,0 0-16,0 0 15,-1 0-15,1 0 16,0 0-16,25 0 0,-26 0 16,1 0-16,50 0 15,-51 0-15,51 0 16,-25 0-16,-1 0 0,-24 0 16,0 0-16,0 0 15,-1 0 1,1 0-16,25 0 0,-1 0 15,-24 0-15,25 0 0,49 0 16,-25 0-16,26 0 16,-51 0-16,1 0 0,99 0 15,-125 0-15,26 0 16,-25 0-16,0 0 0,-1 0 297,1 0-282,0 0-15,25 0 16,-25 0-16,24 0 0,-24 0 16,0 0-16,0 0 0,-1-25 15,1 1-15,0 24 16,0 0-16,0 0 31,-1-25 32,1 25-63,0 0 15,0 0-15,0-25 63,-1 25-48,1 0 1,0-25 0,0 0-16,0 25 15,-1-24-15,1 24 16,-25-25 31,0 0-32,0 0-15,0 0 16,0 1 0,0-1 140,-25 25-140,1 0-16,-1 0 15,0 0 1,0 0-16,0 0 15,1 0 1,24-25-16,-25 25 0,0 0 16,-25 0-16,26 0 15,-26 0-15,25 0 16,0 0-16,1 0 0,-1 0 0,0 0 16,-124 0-16,75 0 15,-26 0-15,51 0 16,-75 0-16,25 0 0,24 0 15,-49 0-15,25 0 16,74 0-16,-49 0 0,49 0 16,0 0-16,0 0 0,1 0 15,-1 0-15,0 0 0,0 0 16,0 0-16,1 0 0,-76 0 16,-49 0-1,125 0-15,-1 0 0,-99 0 16,74 0-16,1 0 0,-51 0 15,1 0-15,50 0 16,-26 0-16,26 0 0,-1 0 0,-24 0 16,-51 0-16,101 0 15,-51 0-15,26 0 0,-1 25 16,-24-25-16,49 0 16,0 0-16,0 0 0,-49 0 15,24 0-15,25 0 0,1 25 16,-26-25-16,25 0 15,0 0-15,1 0 16,-1 0-16,0 0 0,0 0 16,0 24-16,-24-24 0,24 0 15,0 0-15,-24 0 0,24 0 16,0 0-16,-50 0 16,26 0-16,-1 0 15,1 25 1,24-25-1,0 0 32,0 0-31,0 0-16,1 0 16,-1 0 30,0 0-14,0 0-17,0-25 1,1 25 0,24-24-16,-25 24 0,0-25 15,0 0-15,0 25 16,1-25-16,-1 0 15,0 25-15,0-24 16,0-1-16,-24 0 16,24 0-16,0 0 31,0 1-15,50 24 499,74 0-515,-74 0 16,223 0-16,-74 0 15,-25 0-15,-100 0 16,175 0-16,-175 0 16,26 0-16,-26 0 0,1 0 0,-25 0 15,24 0-15,26 0 16,-51 0-16,26 0 16,-25 0-16,24 0 0,-24 0 15,0 0-15,25 0 0,74 0 16,-50 0-16,50 0 0,75 0 15,-100 0-15,74 0 16,26 0-16,-75 0 16,-50 0-16,26 0 15,-26 0-15,25 0 16,-49 0-16,-25 0 16,74 0-16,-74 0 0,-1 0 15,51 0-15,-50 0 0,24 0 0,-24 0 16,49 0-1,-24 0-15,-25 0 16,0 0 62,-1 0 157,1 0-220,0 0-15,0 0 16,0 0-16,-1 0 15,1 24-15,25-24 16,-25 25-16,-1-25 16,1 0-16,0 0 15,0 0-15,0 25 16,-25 0-16,25-25 16,-1 0-16,1 0 31,0 0-16,0 0-15,0 0 16,-1 25-16,1-25 16,0 0-1,0 24 1,0-24 0,-1 0-1,1 0-15,0 0 16,0 25-1,0-25-15,-1 0 16,1 25 0,0 0-1,0-25 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4:28.6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11237 8558 0,'-25'0'203,"25"24"-188,49-24-15,150 0 16,-125 0 0,25 25-16,50-25 0,-25 25 0,25-25 15,-75 0-15,1 0 0,74 0 16,-75 0-16,1 0 0,-1 0 15,-24 0-15,-1 0 0,1 0 0,49 0 16,0 0-16,-24 0 16,-26 0-16,1 0 15,-25 0-15,-1 0 16,1 0-16,0 0 0,0 0 16,25 0-16,-26 0 15,1 25-15,124-25 0,-124 0 16,74 0-1,25 0-15,0 0 0,-50 0 16,-24 0-16,124 0 16,-125 0-16,125 0 15,-124 0-15,-26 0 16,1 0-16,0 0 0,25 0 16,-1 0-1,1 0-15,-25 0 0,-1 0 16,76 0-16,-51 0 0,-24 0 0,49 0 15,26 0 1,-51 0-16,1 0 0,-25 0 16,-1 0-16,26 0 0,-25 0 15,24 0-15,-24 0 0,0 0 16,25 0-16,-25 25 0,-1-25 16,1 24-16,25-24 0,-1 0 15,1 0-15,24 25 16,1 0-1,49 25-15,-50-50 16,50 24-16,25 26 16,0-50-1,-50 25-15,25-25 16,-49 0 0,-51 0-16,1 0 0,25 0 15,-25 0-15,24 0 0,-24 0 16,124 0-16,-75 0 15,50 0-15,-49 0 16,-26 0-16,1 0 0,-1 0 16,100 0-16,-124 0 0,0 0 15,49 0 1,-49 0-16,0 0 141,0 0-126,0 0 1,-25-25-16,24 25 15,1 0 1,0 0-16,-25-25 0,25 0 16,0 25-16,-1 0 15,26-49-15,-25 49 0,0-25 16,74-25-16,0 1 31,-74 49-31,0 0 0,24-25 16,26 0-16,24 25 31,-74 0 0,24 0 1,-24 0-17,25 0-15,-25 0 16,-1 0-16,1 0 0,74 0 15,50 25-15,-25 0 16,-25 0-16,-24-25 0,123 24 16,-49 1-1,50 0-15,-75 0 16,0 0 0,74-1-16,124-24 15,-148 0 1,99 0-1,-99 0-15,123 0 16,-123 0-16,0 0 16,-100 0-16,0 0 0,50 0 15,-74 0-15,99 0 16,-124 0-16,49 0 16,-49 0-16,0 0 0,-1 0 15,26 0-15,-25 0 0,49 0 16,-49 0-16,0 0 0,25 0 0,49 0 15,-25 0-15,25-24 16,-49 24-16,-25 0 0,0-25 16,49 25-16,-49 0 15,0 0-15,-1-25 0,1 25 16,0 0-16,0 0 16,0 0 93,-1 0-109,1 0 16,25 0-16,-25 0 0,49 0 15,-24 0-15,-26 0 16,1 0-1,0 0 1,0 0-16,0 0 0,-1 0 16,1 0-16,0 0 0,50 0 15,24-25 1,149 0-16,-149 25 0,25-24 16,50-1-16,173 0 15,-273 25 1,75-25-16,-124 25 15,0 0-15</inkml:trace>
</inkml:ink>
</file>

<file path=ppt/ink/ink10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46.1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13593 6995 0,'25'0'188,"0"0"-188,-1 0 0,26 0 15,24 0-15,26 0 0,247 0 16,-99 0-16,0 0 16,-99 0-16,-25 0 0,173 0 15,-148 0-15,273 0 16,-149 0-16,-174 0 16,149 0-16,-149 0 0,1 0 15,148 0-15,-174 0 16,100 0-16,-75 0 0,99 50 15,-123-50-15,74 24 16,-1 1-16,76 25 16,-200-50-1,125 25-15,-50-1 16,1-24-16,-51 0 0,26 25 16,-26 0-16,75 0 0,-74-25 15,74 25-15,-74-25 16,98 24-16,1 1 15,124 25 1,-223-25-16,173-25 0,-149 24 16,1-24-16,198 50 15,-125-50 1,26 0-16,49 0 16,-148 0-16,49 0 15,-50 0-15,1 0 0,-1 0 0,75 0 16,-75-25-16,1 25 0,73-25 15,1 1 1,75-26-16,-51 0 16,125-24-1,-75 0-15,75-1 32,-224 75-32,1-25 15,-51 1-15,1 24 16,0 0-1,0 0 1,0 0-16,24 0 16,-49-25-16,25 25 0,0 0 15,0 0-15,-1 0 16,1 0-16,25 0 16,-25 0-16,-25-25 15,24 25-15,1 0 0,0 0 16,0 0-16,0 0 15,49 0-15,-24-25 16,74 25-16,-25 0 16,-25-25-16,1 25 0,-26-24 15,-24 24 1,0 0-16</inkml:trace>
</inkml:ink>
</file>

<file path=ppt/ink/ink10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48.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3994 7987 0,'24'0'140,"1"25"-140,0-25 0,25 25 16,-1 0-16,26-25 16,-51 24-16,26-24 0,49 0 15,-24 25-15,-1-25 16,-24 0-16,-26 0 0,51 0 16,-26 0-16,-24 0 0,124 0 15,50 0 1,-125 0-16,0 0 15,75 0-15,0 0 16,0 0-16,-75 0 0,1 0 16,123 0-16,-123 0 0,24 0 15,-25 0-15,199 0 16,-174 0-16,75 0 0,-75 0 16,100 0-16,-100 0 0,149 0 15,-124 0-15,-25 0 16,0 0-16,50 0 0,50 0 15,-1 0-15,-99 0 0,25 0 16,50 0-16,-100 0 0,1 0 16,74 0-16,99 0 15,-75 0-15,-24 0 16,-75 0-16,1 0 0,49 0 16,-50 0-16,1 0 0,-1 0 15,125 0-15,-51 0 16,-98 0-16,0 0 0,74 0 15,-75 0-15,1 0 16,49 0-16,25 0 16,-74 0-16,24 0 0,-24 0 15,-25 0-15,49 0 0,0 0 16,100 0-16,-100 0 16,1 0-16,-1 0 0,1 0 15,-1 0-15,0 25 0,1-25 0,49 0 16,74 50-1,-123-50-15,-26 0 0,75 24 16,-49-24-16,-26 0 0,75 25 16,-24-25-16,-76 0 15,125 0-15,25 0 16,-124 0-16,-1 0 0,100 0 16,-25 0-16,-50 0 15,1 0-15,49 0 0,-75 0 16,26 0-16,-26 0 0,26 0 0,-26 0 15,76 0-15,-1 0 16,24 0-16,-73 0 16,74 0-16,-75 0 0,25 0 15,25 0-15,-25 0 16,-49 0-16,0 0 0,24 0 16,25 0-16,25 0 15,-74 0-15,124 0 16,-125 0-16,26 0 0,-1 0 15,-49 0-15,49 0 0,75 0 16,-99 0-16,74 0 16,-75 0-16,75 0 15,-99 0-15,74-25 0,1 25 16,-76 0-16,1 0 0,25 0 0,24 0 16,-24 0-1,-1 0-15,1 0 0,24 0 16,-49 0-16,25-24 15,-25 24 17,-25-25-1,24 25-15</inkml:trace>
</inkml:ink>
</file>

<file path=ppt/ink/ink10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51.9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19025 7962 0,'25'0'218,"0"0"-218,99 0 16,-50 0-16,199 0 16,-174 0-16,50 0 15,397 0 1,-447 0-16,0 0 15,100 0-15,-100 0 0,25 0 16,-25 0-16,0-25 0,-24 1 0,-1-1 16,149 0-1,1 0-15,-26-24 16,1 24 0,-75 0-16,-100 25 15,100-25 1,-99 25-16,25 0 15,-25 0-15,74 0 16,-50 0-16,1 0 16,0 0-16,-1 0 0,51 0 15,-26 0-15,0 0 0,125 0 16,49 50-16,-124-50 16,99 25-16,-124-25 0,422 0 15,-174 0 1,-247 0-16,-1 0 0,75 0 15,-50 0-15,24 0 16,-48 0-16,-26 0 0,100 0 16,-100 0-16,1 0 15,73 0-15,-73 0 0,-26 0 16,26 0-16,74 24 16,-1 1-16,-48-25 15,-26 0-15,75 0 0,-75 0 16,1 0-16,-1 0 0,-24 0 15,24 0-15,25 0 0,25 0 16,-49 0-16,-26 0 0,125 0 16,-100 0-16,75 0 15,-99 0-15,74 0 16,-74 0-16,49 0 16,-50 0-16,1 0 0,24 0 15,-49 0-15,0 0 0,25 0 16,-1 25-16,26 0 15,-51-25-15,51 0 16,-1 49-16,-24-49 16,24 0-16,-24 0 0,0 25 15,24 0 1,-49-25-16,0 0 0,-1 0 0,1 0 16,0 0-1,0 0 1,0 0 15,-25 25-31,24-25 16,1 0-16,25 0 15,-25 0-15,-1 0 16,1 0-16,0 25 16</inkml:trace>
</inkml:ink>
</file>

<file path=ppt/ink/ink10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53.5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6028 8930 0,'-25'0'188,"0"0"-188,0 0 0,0 0 15,1 0-15,-1 0 16,0 0 15,0 0-15,0 0-16,0 0 15,-24 0-15,-1 0 16,1 0-16,-1 0 0,-148 0 16,148 0-16,-24 0 0,-1 0 15,1 0-15,-1 0 0,-73 0 16,73 0-16,25 0 0,-198 0 16,75 0-1,-1 0-15,100 0 0,-100 0 16,25 0-16,25 0 15,50 0-15,-1 0 0,-123 0 16,148 0 0,-49 0-16,0 0 0,49 0 15,-74 0-15,25 24 16,-25-24-16,74 25 0,-24-25 0,24 0 16,-24 0-16,-50 0 15,74 0-15,-49 25 0,50-25 16,-26 25-16,26-25 0,-1 0 15,25 0-15,25 25 0,-25-25 141,1 0-110,-1 0-15,0 0 15,25 25-15</inkml:trace>
</inkml:ink>
</file>

<file path=ppt/ink/ink10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01.5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2828 13072 0,'25'0'0,"-1"-25"203,26 25-203,-25 0 0,24 0 16,51 0-16,98 0 16,-148 0-16,24 0 15,0 0-15,-24 0 0,24 0 16,26 0-16,-51 0 16,26 0-16,-50 0 0,-1 0 15,1 0-15,0 0 0,0 0 16,0 0-16,-1 0 15,26 0-15,-25 0 16,0 0-16,24 0 16,-24 0-16,0 0 15,0 0-15,-1 0 0,26 0 16,0 0-16,49 0 16,-74 0-16,74 0 15,-25 0-15,-24 0 0,124 0 16,-125 0-16,1 0 15,-1 0-15,75 0 0,25 0 16,-99 0-16,49 0 16,-49 0-16,24 0 0,25 0 15,-74 0-15,25 0 0,24 0 16,-49 0-16,0 0 0,0 0 16,24 0-16,1 0 15,-1 0-15,-24 0 0,0 0 16,25 0-16,-26 0 0,1 0 15,25 0-15,-25 0 16,-1 0-16,26 0 16,-25 0-16,49 0 0,-49 0 15,49 0-15,1 0 16,49 0-16,0 0 16,-50 0-16,-24 0 0,0 0 0,24 0 15,0 0-15,-24 0 0,148 0 16,-98 0-1,24 0-15,-25 0 0,-25 0 16,-24 0-16,-1 25 0,76-25 16,-76 25-1,-24-25-15,49 0 16,-24 0 0,-25 25-16,0-25 0,24 0 15,1 0-15,-25 0 16,-1 0-16,26 0 0,-25 0 15,124 24-15,-125-24 16,26 25-16,24-25 0,-24 25 16,-25-25-16,173 0 15,-123 0 1,24 0-16,-25 0 0,26 0 16,-1 0-1,-50 0-15,1 0 0,24 0 0,50 0 16,-74 0-16,0 0 0,24 0 15,25 0-15,-24 0 16,-50 0-16,-1 0 0,26 0 16,0 0-16,-26 0 15,26 0-15,0 0 16,-1 0-16,-24 0 0,25 0 16,24 0-16,-24 0 15,24 0-15,-49 0 0,49 0 16,1 0-1,-51 0-15,1 0 0,0 0 16,0 0-16,0 0 0,-1 0 16,26 0-16,-25 0 15,25 0-15,-1 0 0,1 0 16,-25 0-16,74 0 16,-74 0-16,49 0 15,-74-25-15,25 25 0,0 0 16,-1 0-16,1 0 0,0 0 15,0 0-15,0 0 0,-1 0 16,1 0 0,0 0-1,-25-25 282,25 25-281</inkml:trace>
</inkml:ink>
</file>

<file path=ppt/ink/ink10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11.1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12303 13171 0,'50'0'109,"-25"0"-93,-1-25-16,26 25 0,-25-24 15,74 24-15,0 0 16,-24 0-16,-26 0 15,75-25-15,-74 25 16,49-25 0,0 25-16,-24 0 15,-50 0-15,123 0 16,-48 0-16,-51 0 16,50 0-16,-24 0 0,-26 0 15,26 0-15,24 0 16,-49 0-16,-1 0 0,50 0 0,-24 0 15,-26 0-15,26 0 0,24 0 16,0 0-16,1 0 16,-76 0-16,26 0 0,-25 0 15,74 0-15,-49 0 0,-1 0 16,1 0-16,74 0 0,-50 0 16,150 0-16,-76 0 15,-73 0-15,74 0 16,24 0-16,-98 0 15,73 0-15,-73 0 0,-1 0 0,1 0 16,98 0-16,-98 0 0,24 0 16,-25 0-16,150 0 15,-125 0-15,50 0 16,-75 0-16,75 0 0,-75 0 16,-24 0-16,99 0 0,0 0 15,-50 0-15,-50 0 16,26 0-16,24 0 0,0 0 15,-49 0-15,99 0 16,-100 0-16,-24 0 0,124 0 16,-50 0-1,-49 0-15,-1 0 16,1 0-16,-25 0 0,24 0 0,-24 0 16,74 0-16,-49 0 0,49 0 15,0 0-15,1 0 16,-51 0-16,26 25 15,24-25-15,0 0 16,0 0-16,-49 0 16,0 0-16,49 0 0,-50 0 15,26 25-15,24-25 0,-49 0 0,-1 24 16,1-24-16,124 0 16,-50 0-1,0 0-15,-75 0 0,100 25 16,-75-25-16,100 25 15,49 0-15,-24-25 16,-125 0-16,50 0 16,-49 0-16,24 0 15,-50 0-15,1 0 0,0 0 0,148 0 16,-148 0-16,49-25 16,-49 25-16,74 0 15,-25 0-15,-74 0 0,49 0 16,25 0-16,-24-25 15,-51 25-15,175 0 16,-150 0-16,26-25 16,49 25-16,-75 0 0,-24 0 15,50 0-15,-1 0 16,-24 0-16,-1 0 0,1 0 16,0 0-16,49 0 0,-50 0 15,100 0-15,74 0 16,-99 0-1,-74 0-15,0-24 0,99 24 16,-25-25-16,24 0 16,-48 25-1,-26 0-15,0 0 0,-24 0 16,0 0-16,24 0 16,-49 0-1,0-25-15,-1 25 0,26 0 0,25 0 16,-26 0-16,-24 0 0,25 0 15,24 0-15,50-25 16,0 25-16,-74 0 16,49 0-16,-74 0 0,49 0 15,25-24-15,-74-1 16,0 25-16,24 0 0,-24 0 16,0 0-16,25 0 15,-1 0-15,-24 0 0,0 0 16,25 0-16,-1 0 0,-24 0 15,0 0-15,0 0 0,74 0 16,-74 0 0,49 0-16,-49 0 15,49 25-15,-24-25 0,-1 0 16,1 0-16,-25 0 0,0 0 16,-1 24-16,51 1 0,24 0 15,50 0-15,-25 0 16,0-25-1,-50 24 1,50 1-16,0-25 16,-49 0-1,-26 0-15,1 0 16,-25 0-16,0 0 0,-1 0 16,1 0-16,0 0 15,0 0-15,0 0 0,24 0 16,-24 0-16,0 0 15,0 0 1,0 0-16,-1 0 16,1 0-1,0 0 1,0 0-16,0 0 16,-1 0-16,26 0 15,-25 0-15,24 0 16,26 0-16,-50 0 15,24 0-15,-24 0 0,25 0 16,-1 0-16,-24 0 16,25 0-16,-26 0 15,1 0-15,0 0 0,0 0 0,0 0 16,-1 0-16,51 0 16,-26 0-16,-24 0 0,0 0 15,0 0-15,24 0 16,-24 25-16,0-25 15,0 0-15,0 0 0,24 0 16,1 0-16,-25 0 16,0 0-16,-1 0 15,1 0-15,0 0 0,0 0 16,24 0 0,-24 0-1,0 0 1,0 0-1,0 0-15,-1 0 16,1 0 0,0 0-1,0 0 1,0 0-16,-1 0 16,1 0-16,0 0 15,0 0-15,0 0 0,-1 0 16,1 0-16,50 0 15,-51 0-15,1 0 16,0 0-16,0 0 16,0 0-16,24 0 0,-24 0 15,0 0-15,0 0 16,0 0-16</inkml:trace>
</inkml:ink>
</file>

<file path=ppt/ink/ink10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16.4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8062 14064 0,'-25'0'203,"0"0"-203,0 0 16,0 0-16,0 0 15,1 0 1,-1 0 62,0 0-62,0 0-16,0 0 0,-24 0 15,-1-25-15,1 25 0,24 0 16,-25 0-16,25 0 0,-99 0 15,75-24-15,-75 24 16,49-25-16,1 25 0,-25-25 16,-25 25-16,0-25 15,74 25-15,25-25 16,-24 25-16,24 0 0,-25 0 16,25 0-16,1 0 15,-1 0 1,-25 0-16,1 0 15,24 0-15,-25 0 0,25 0 16,-24 0-16,24 0 16,-49 0-16,49 0 15,-25 0-15,-24 0 0,49 0 16,-25 0-16,26 0 16,-26 0-16,-74 25 15,99-25-15,-49 25 16,24-25-16,-124 25 15,50 0-15,25-25 16,25 24-16,-1-24 0,-73 25 16,73-25-16,-74 25 15,75 0-15,-50 0 16,74-25 0,1 0-16,24 0 15,-25 0-15,25 0 0,1 0 0,-51 0 16,50 0-16,1 0 0,-26 0 15,25 0-15,-24 0 0,24 0 16,0 0-16,-25 0 16,26 0-16,-76 0 15,76 0-15,-76 0 0,75 0 16,-74 0-16,50 0 0,-1 0 16,25 0-16,-99 0 15,50 0-15,49 0 16,-99 0-16,-25 0 15,124 0-15,-49 0 0,49 0 0,0 0 16,-24 0-16,-1 0 0,0 0 16,1 0-16,24 24 0,-25-24 0,-98 0 15,48 0 1,76 25-16,-1-25 0,0 0 0,-25 0 16,26 0-16,24 25 0,-25-25 0,-25 0 15,25 0 1,1 0-1,-1 0 1,50 0 468,-1 0-468,51 0-16,-1 0 0,174 0 16,224 0-16,-125 0 15,-74 0 1,-149 0-16,223 0 16,-273 0-16,75 0 0,-99 0 15,49 0-15,-49 0 16,-26 0-1,1 0 17,0 0-32,0 0 15,0 0-15,-1 25 0,26-25 0,49 25 16,-49-25 0,-25 24-16,99 1 0,-50-25 15,50 0 1,25 0-1,-75 25-15,-49-25 0,50 25 0,-1 0 16,100 0 0,-75-1-16,25-24 15,-74 25 1,-26-25-16,26 0 16,0 0-16,-26 0 15,1 0-15,0 0 16,0 0-16,0 0 15,-1 0-15,1 0 16,0 0-16,0 0 0,24 0 0,-24 0 16,50 0-16,-51-25 15,1 25-15,25-24 0,-25 24 16,24 0-16,-24 0 0,49-50 16,-24 50-16,-25 0 0,99 0 15,-25 0 1,0-25-16,-49 25 0,49 0 15,0 0-15,-24 0 16,24 0 0,-74 0-16,49-25 0,-49 25 15,25 0-15,-26 0 16,26 0-16,-25 0 16,24 0-16,-24 0 15,0 0 1,0 0-16,0-25 31,-1 25-15,1 0 31,-25-49 187,0 24-234,-198-99 16,-100 25-1,174 74 1,-49 0-16,-249 0 15,124 25 1,-49 0 0,273 0-16,-1 0 15,-49 0-15,74 0 0,26 0 16,-76 0-16,1 0 16,50 25-16,24-25 15,-25 25-15,25-25 16,-24 0-16,24 25 15,-25-25-15,1 0 16,24 25-16,0-25 0,-124 24 16,75-24-1,0 25-15,49-25 0,-75 25 16,51-25-16,-1 25 16,1 0-16,-224-1 15,198 1 1,-123 0-16,49 0 15,0-25 1,50 0 0,49 25-1,26-25-15,-26 0 0,25 0 16,-24 0-16,24 0 16,-50 24-16,1-24 15,0 0-15,-50 0 16,74 0-16,-99 0 15,100 0-15,24 0 16,0 0-16,0 0 0,0 0 16,1 0 31,-1 0-1,0 0-46,25-24 0,-25 24 16,0-25 0</inkml:trace>
</inkml:ink>
</file>

<file path=ppt/ink/ink10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28.2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2133 15180 0,'25'0'328,"0"0"-312,24 0-16,26 0 0,-1 0 0,1 0 16,-1 0-16,0 0 0,-24 0 0,25 0 15,73 0-15,-24 0 16,75 0-16,-125 0 15,-24 0-15,99 0 16,-100 0-16,1 0 16,-1 0-16,1 0 15,-25 0-15,0 0 0,0 0 16,-1 0-16,26 0 16,0 0-16,-26 0 15,1-24-15,0 24 0,25 0 16,-26 0-16,26 0 0,-25 0 15,24 0-15,-24 0 0,0 0 0,74 0 16,-49 0-16,-25 0 0,74-25 16,-50 25-16,26 0 0,49 0 15,-75 0-15,51 0 16,73 0-16,-123 0 16,49 0-16,-49 0 15,123 0-15,-98 0 16,24 0-16,-25 0 0,1 0 15,-26 0-15,26 0 0,-50 0 0,49 0 16,-24 0-16,-1 0 0,100 0 16,-74 0-16,-1 0 15,-24 0-15,24 0 0,-24 0 16,-1 0-16,50 0 16,-49 0-16,0 0 0,-1 0 0,75 0 15,-74 25-15,0-25 0,-1 0 16,125 24-16,-50-24 15,0 0-15,-75 0 16,75 0-16,-74 0 0,49 0 16,-24 0-16,-26 0 0,1 25 15,74-25-15,-74 0 0,24 0 16,25 0-16,-24 0 0,-26 0 16,75 0-16,-49 0 0,-26 0 15,75 0-15,-74 0 16,148 0-16,-123 0 0,-26 0 15,1 0-15,24 0 0,26 0 16,-51 0-16,1 0 0,-1 0 16,75 0-16,0 0 15,0 0-15,25 0 16,-49 0-16,-26 0 0,100 0 16,-75 0-16,74 0 0,-73 0 15,73 0-15,-74 0 0,100 0 16,-100 0-16,0 0 0,125 0 15,-1 0-15,-25 0 16,-123 0-16,49 0 0,49 0 16,-98 0-16,-1 0 0,75 0 15,-50 0-15,-49 0 16,99 0-16,24 0 16,-49 0-16,50 0 15,-100 0-15,50 0 0,-74 0 16,99 0-1,-124 0-15,49 0 0,-49 0 16,0 0-16,24 0 16,1 0-16,-25 0 0,-1 0 15,26 0-15,-25 0 16,0 0-16,0 0 16,-1 25-16,26 0 0,0-25 15,-26 0-15,26 0 0,-25 0 16,0 0-16,-1 0 0,26 0 15,-25 0-15,49 0 16,-24 0-16,-25 0 0,74 0 16,-74 0-16,-1 0 0,51 0 15,-1 0-15,-49 0 16,99 0 0,50 25-16,-125-25 0,1 24 15,49-24 1,-49 0-16,-25 0 15,-1 0-15,1 0 0,25 0 16,24 0-16,1 0 16,-51 0-16,26 0 0,0 0 15,24 0 1,-49 0-16,49 0 0,-24 0 16,-25 0-16,0 0 0,24 0 0,50 0 15,-74 0-15,74 0 16,-49 0-16,0 0 0,24 0 15,-24 0-15,-1 0 0,75 0 16,0 0-16,-74 0 16,49 0-16,-49 0 0,-1 0 0,26 0 15,-50 0-15,49 0 0,-49 0 16,0 0-16,-1 0 0,76 0 16,-51 0-16,-24 0 15,49 0-15,1 0 0,-50 0 16,-1 0-16,1 0 15,0 0-15,0 0 0,0 0 16,-1 0 0,1 0-16,0 0 15,0 0-15,0 0 16,-1 0-16,26 0 16,-50-24-16,25 24 0,24 0 15,1 0-15,-25 0 16,49 0-16,-24 0 15,-25-25-15,0 25 0,49 0 16,-24 0-16,24 0 16,25 0-16,-74 0 0,74 0 15,-74 0-15,49 0 0,26 0 16,-1 0-16,-50 0 16,51 0-16,-26 0 15,1 0-15,-26 0 16,26 0-16,-26 0 0,-24 0 15,0 0-15,24-25 0,-24 25 16,25 0 0,-25 0-16,-1 0 15,-24-25-15,25 25 0,0 0 16,0 0 15,0 0 125,-1 0-109,1 0-31,0 0-16,49 0 16,-24 0-16,-25 0 15,24 0-15,1 0 16,-25 0-16,0 0 0,24 0 15,1 0-15,-25 0 0,0 0 16,-1 0 0,1 0-16,0 25 15,0-25-15,24 0 0,1 0 16,-25 0 0,0 0-16,-1 0 15,1 0-15,0 0 16,0 0-1,0 0 79,-1 0-78,1 0-1,0 0-15,0 0 16,0 0 0,-1 0-16,1 0 15,0 0-15,0 0 16,0 0 0,-1 0-16,1 0 31,0 0-31,0 0 31,0 0-31,-1 0 31,1 0 94,0 0-109,0 0-16,0 0 16,-1 0-16,26 0 15,-25 0-15,25 0 16,-26 0-16,1 0 15,0 0-15,0 0 16</inkml:trace>
</inkml:ink>
</file>

<file path=ppt/ink/ink10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31.9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27955 15131 0,'-25'0'312,"-49"0"-296,-1 0-16,-49 0 16,-25 0-16,-24 0 15,-26 0-15,75 0 0,0 0 16,-74 0-16,99 0 0,-25 0 15,24 0-15,-98 25 16,49-1-16,-25-24 0,100 0 16,24 0-16,-74 0 15,100 0-15,-26 0 0,25 0 16,0 0-16,-24 0 16,24 0-16,0 0 0,0 0 15,1 0-15,-1 0 16,0 0-16,0 0 0,0 0 15,-24 0-15,24 0 16,0 0-16,0 0 16,-24 0-16,-1 0 0,25 0 0,-99 0 15,50 0-15,49 0 16,-25 0-16,26 0 0,-1 0 0,-25 0 16,1 0-16,24 0 0,0 0 15,-74 0-15,49 0 0,25 0 16,-74 0-16,25-24 15,49 24-15,-49 0 0,49 0 16,0 0-16,-25-25 0,1 25 16,-1 0-16,0-25 0,1 25 15,-50 0-15,-25 0 16,24 0 0,1 0-16,-25 0 15,50 0-15,24 0 0,-49 0 16,49 0-16,-49 0 15,25 0-15,-1 0 16,1 0-16,49 0 16,-49 0-16,-1 0 15,50 0-15,1 0 0,-100 0 16,99 0-16,-25 0 16,1 0-16,-1 0 0,-74 0 15,74 0-15,1 0 16,-50 0-16,74 0 0,-25 0 15,25 0-15,-49 0 0,24 0 16,25 0-16,-123 0 16,73 0-16,1 0 0,-25 0 15,49 0-15,-49 0 0,49 0 16,25 0-16,-74 0 0,74 0 16,1 0-16,-76 0 15,75 0-15,1 0 16,-1 0-1,0 0 17,0 0-32,0 0 15,1 0 1,-1 0-16,0 0 16,0 0-16,0 0 15,-24 0-15,-1 0 0,25 0 16,-74 0-1,25 0-15,49 0 0,-25 0 0,1 0 16,-1 0-16,1 0 0,-1 0 16,0 0-16,26 0 15,-1 0-15</inkml:trace>
</inkml:ink>
</file>

<file path=ppt/ink/ink10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35.8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21059 14511 0,'0'-25'16,"-25"0"-16,25 0 0,0 1 16,0-1-16,-24 0 0,24 0 15,0 0-15,-25 25 16,25-25-16,-25 25 15,0 0 95,0 0-110,1 0 0,-1 0 15,0 0 1,0 0 0,-24 0-16,-26 0 0,25 0 15,26 0-15,-125 0 16,99 0-16,-49 0 16,74 0-16,-24 25 0,-26-25 15,26 0-15,24 0 0,-25 0 16,25 0-16,-24 0 15,24 25-15,0-25 0,0 0 110,1 0-63,-1 25-32,25 0-15,-25-25 16,0 0-16,0 49 16,1-49-16,-1 25 0,-50 25 15,26-25-15,-1-1 16,0 26-16,-24-25 15,49-25 1,25 25-16,-25-25 94,1 0-79,-1 24 1,0 1-16,25 0 16,-25 0-16,0-25 15,1 25-15,-1 24 16,0-24 0,25 0-1,0 0 16,0 24 1,0-24-32,0 0 15,0 0-15,0-1 16,-25 1-16,25 25 16,0-25-1,0-1-15,0 26 16,0-25-16,0 0 0,0-1 15,0 26-15,0-25 16,0 0-16,0 0 0,25-25 16,-25 49-16,0-24 15,25-25-15,-25 25 16,0 0 0,0-1-1,25 1-15,-1-25 16,-24 25-1,25-25-15,-25 25 0,25 0 16,0-1-16,0 1 16,-1 0-16,51 0 15,99 24 17,-100-24-17,-49-25-15,24 25 0,75-25 16,-24 0-1,-51 0-15,75 25 16,0-25-16,-49 0 16,-1 0-16,75 0 0,-50 0 15,-24 0-15,24 0 0,99 0 16,-123 0-16,-1 0 16,-49 0-16,74 0 15,-74 0-15,74-25 16,-25 25-16,26 0 15,-76 0-15,26 0 16,-25 0-16,0 0 0,0 0 16,49 0-16,25 0 15,-24 0 1,-51 0-16,26 0 0,-25 0 16,74 0-16,-49 0 0,-1 0 15,100 0-15,0 0 16,49 25-1,-148-25-15,24 0 0,-24 0 16,24 0-16,-49 0 0,25 0 16,-1 0-16,51 0 15,98 0-15,-124 0 16,1 0-16,173 0 16,-149 0-16,75 0 0,-100 0 15,1 0-15,148 0 16,-174 0-16,75 0 15,-74 0-15,24 0 0,51 0 16,-76-25-16,26 25 0,-1 0 0,149-25 16,-24 0-1,-75 25-15,-25-24 16,-74 24-16,148-25 16,-148 25-16,99 0 15,0 0 1,-49-25-1,-1 25-15,-24 0 0,-1 0 16,26 0-16,-26 0 0,50-25 16,-24 25-16,74 0 0,-25-25 15,-25 1-15,25 24 16,-25 0-16,-74 0 16,0 0-16,49-25 15,-49 25-15,0 0 16,-25-25-1,25 25-15,-1 0 0,51-25 16,-50 0-16,-1 1 16,26 24-16,24-50 15,-24 50-15,-25-25 16,0 25 0,-25-25 46,0-24-62,24 24 16,1 0-16,-25 0 15,0 0 1,0 1-16,0-1 16,0 0 62,0 0-63,0 0 1,0 1 0,0-1 15,0 0-16,0 0 1,0 0 0,0 1-1,0-1 1,0 0 0,0 0-16,0 0 15,0 1-15,0-1 16,0 0-1,0 0 17,0 0-32,-25 25 31,1-49 0,-1 24 0,0 25-15,0 0-16,0-25 16,1 25-16,24-25 0,-50 25 15,-24 0-15,49 0 0,0 0 16,-25-24-16,-74-1 16,75 25-16,-75 0 15,74 0-15,-148 0 0,98 0 16,26 0-16,-25 0 0,-149 0 15,173 0 1,-247 0-16,223 0 0,-125 0 16,125 0-16,-74 0 15,24 0-15,74 0 0,-49 0 16,75 0-16,-100 0 16,75 0-16,49 0 15,-75 0-15,26 0 16,0 0-16,49 0 0,0 0 15,-25 0-15,26 0 16,-26 0-16,-74 0 16,-25 0-16,75 0 15,24 0-15,-49 0 0,0 0 16,-100 0-16,150 0 16,-100 0-16,74 0 15,26 0-15,-150 0 16,150 0-16,-100 0 15,75 0-15,24 0 0,-74-25 16,99 25-16,-49 0 16,-26 0-16,26 0 15,24 0-15,1 0 16,24 0-16,0 0 0,0 0 16,-24-25-1,-1 25-15,25 0 0,1 0 16,-51 0-16,50 0 15,-24 0-15,-50 0 16,24 0-16,26 0 16,-1 0-16,-74-25 15,99 25-15,-49-24 0,-1 24 16,1 0 0,49-25-16,-74 25 15,74 0-15,-49-25 16,49 25-16,0 0 15,0 0-15,0 0 47,1 0-15,24-25-32,-25 25 15,0 0-15,0 0 16,0 0-16,25-25 0,-99 25 15,25 0 1,24-24 0,25 24-16,0 0 15,1 0-15,-1 0 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4:35.5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25028 8930 0,'-25'0'188,"-49"0"-188,24 0 16,0 0-16,-24-25 0,0 25 15,-75 0-15,74 0 16,-24 0-16,25 0 0,24 0 15,-49 0-15,-25 0 16,99 0-16,-74 0 0,49 0 16,-49 0-16,49 0 15,1 0-15,-1 0 0,1 0 0,-1 0 16,0 0-16,1 0 0,-26 0 16,-73 0-16,123 0 15,-25 0-15,25 0 0,-24 0 16,24 0-16,-25 0 0,26 0 0,-1 0 15,0 0-15,0 0 16,0 0-16,1 0 16,-1 0-16,0 0 15,0 0-15,0 0 0,0 0 16,1 0-16,-1 0 16,-50 0-16,26 0 15,-26-25-15,51 25 0,-76 0 16,51 0-16,-1 0 0,25 0 15,-74 0-15,25 0 16,-25 0 0,49 0-16,0 0 0,-24 0 15,49 0-15,-25 0 0,1 0 0,-1 0 16,-24 0-16,-1 0 16,51 0-16,-26 0 0,-24-25 15,24 25-15,25 0 0,-74 0 16,74 0-16,-74 0 15,74 0-15,0 0 0,-24 0 16,-1 0-16,-24 0 16,49 0-16,0 0 0,-25 0 15,26 0-15,-1 0 0,-25 0 16,1 0-16,24 0 0,0 0 16,-49 0-16,49 0 15,0 0-15,-25 0 16,-24 0-16,49 0 15,-24 0-15,24 0 0,0 0 16,-25 0-16,26 0 0,-1 0 16,-25 0-16,-24 0 15,49 0-15,-25 0 0,26 0 0,-26 0 16,0 0-16,1 0 0,24 0 16,-74 0-16,-25 0 15,74 0-15,-49 0 16,-25 0-16,49 0 0,-24 0 15,25 0-15,24 0 0,-123 0 16,73 0 0,51 0-16,-51 0 0,26 0 15,-25 0-15,49 0 16,-49 0-16,49 0 0,-49 0 16,0 0-16,49 0 0,1 0 15,-50 0-15,49 0 0,-25 0 16,26 0-16,-125 0 15,25 0-15,25 0 16,0 0-16,0 0 16,0 0-16,-24 0 15,73 0-15,1 0 0,-125 0 16,75 0 0,0 0-16,25 25 15,0-25-15,49 0 0,-24 0 16,-1 0-16,1 0 15,49 0-15,-25 0 0,26 0 16,-1 0-16,0 0 16,-49 0-16,24 0 15,25 0-15,0 0 0,-24 0 16,24 0-16,-49 0 16,24 0-1,25 0-15,0 0 0,-74 25 16,50-25-16,24 0 0,-25 0 0,1 0 15,-1 0-15,-74 0 16,25 25-16,74-25 16,0 0-16,-99 0 0,99 0 15,-24 0-15,-1 0 0,-49 24 16,74-24-16,-25 0 0,-24 0 16,49 0-16,-24 0 0,24 0 15,-25 0-15,1 0 16,24 0-16,0 0 0,-25 0 15,26 0-15,-26 0 16,25 0-16,-49 0 16,24 0-16,-49 0 15,49 0 1,1 0-16,-1 0 0,25 0 16,0 0-16,1 0 0,-51 0 15,26 0-15,24 0 0,-50 0 0,51 0 16,-26 0-16,25 0 0,0 0 0,-49 0 15,0 0-15,49 0 16,-25 0 0,25 0-16,1 0 0,-1 0 15,0 0 1,0 0 0,0 0-1,0 0 1,1 0-16,-1 0 0,0 0 15,0 0-15,0 0 16,1 0-16,-1 0 0,0 0 0,0 0 16,-24 0-16,24 0 0,0 0 15,0 0-15,0 0 16,1 0 0,-1 0-16,-25 0 15,1 0-15,24 0 0,0 0 16,0 0-16,-24 0 0,24 0 15,0 0-15,0 0 0,-24-24 16,24 24-16,-25 0 16,25 0-16,1 0 0,-1 0 15,0 0-15,0 0 16,0 0-16,-24 0 16,24 0-16,0 0 15,0 0 1,0 0-1,1-25 267,24 0-267,-25 0 1,25-24 0,0 24-1,-25 25 1,25-25 171,0 0 438,25 25-609,0 0-16,198 0 16,-124 0-16,248 0 15,-223 0-15,149 0 16,-174 0-16,50 0 0,75 0 15,-125 0-15,25 0 0,99 0 16,-173 0-16,49 0 16,-50 0-16,-24 0 0,25 0 15,24 0-15,-49 0 16,0 0-16,49 0 0,-49 0 16,25 0-16,49 0 0,0 0 15,25-25-15,-74 25 16,74-24-16,25 24 0,74 0 15,-74-25 1,0 25-16,-50 0 16,50 0-16,-75 0 0,-24 0 15,49 0-15,124 0 0,-24 0 16,-75 0-16,99 0 16,-25 0-16,150-25 15,-249 25-15,99-25 16,-123 25-16,222-25 15,-123 1-15,24-1 16,-98 25-16,148-50 16,-100 50-1,-24-25-15,-74 25 16,99-24-16,-50 24 16,-25 0-1,-49 0 1,0 0-1,0 0-15,0 0 16,0 0-16,-1 0 16,1 0-16,0 0 0,25 0 0,-1 0 15,-24 0-15,74 0 16,0 0-16,100 0 16,-125 0-16,50 0 15,-74 0-15,24 0 0,1 0 0,98 0 16,-98 0-16,123 0 0,149 0 15,-148-50 1,-125 50-16,1 0 0,123 0 16,-123-25-16,-1 25 0,25 0 15,-74-25-15,49 25 16,-49 0-16,0 0 31,0 0-15,0 0-16,-1 0 15,1 0-15,0 0 16,49 0 0,-49 0-16,0 0 15,0 0-15,0 0 0,-1 25 16,1-25-16,0 0 16,25 25-16,24 0 15,-24 0-15,49-1 16,-25-24-16,50 25 15,-74-25 1,-25 25-16,24-25 0,-24 25 16,0-25-1,0 0-15,-25 25 0,25-25 16,24 24 0,100 26-16,-99-25 15,-1-25-15,26 25 16,-50-25-16,24 0 15,-24 0 1,0 24-16,0-24 16,-1 0 46,1 0-15,0 0-31,0 0-16,24 0 15,26 0-15,-50 0 16,-1 0-16,1 0 16,0 0-16,0 0 15,0 0-15,-1 0 16</inkml:trace>
</inkml:ink>
</file>

<file path=ppt/ink/ink1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47.7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13643 15949 0,'49'0'219,"1"0"-219,24 0 0,1 0 16,24 0-16,124-24 0,-74-1 0,99 0 15,-124 0-15,298 0 16,123-49-1,-396 49 1,149 25-16,-149-25 16,0 25-16,74 0 15,-99 0-15,-50 0 16,100-24-16,-125 24 0,26 0 16,24 0-16,124 0 15,25-25-15,-173 25 16,-26-25-16,150 25 15,-75 0 1,-75 0-16,-24 0 0,50 0 16,-51 0-16,1 0 0,25 0 0,24 0 15,1 0-15,-1 0 16,-24 0-16,-1 0 0,51 0 16,-26 0-16,0 0 15,-49 0-15,25 0 16,-25 0-16,-1 0 15,1 0 1,0 0-16,0 0 16,24 0-16,1 0 0,-25 0 0,24 25 15,1-25-15,0 25 0,49-25 16,0 0-16,-74 0 16,74 0-16,-74 0 0,0 0 15,24 24-15,1-24 0,-25 25 16,0-25-1,-1 0 1,1 0-16,0 0 16,0 25-16,0-25 15,-1 0-15,1 25 16,25 0 0,-25-25-16,-1 0 15,1 24 1,0-24-16,25 25 31,-1 0-31,-49 0 0,25-25 16,0 0-1,0 25-15,-1-25 0,1 24 16,25 1-16,-50 0 16,25-25-16,24 25 15,-24 0-15,-25-1 0,25-24 16,0 0 46,-25 25-62,25-25 16,-1 0-16,-24 25 16,25-25-16,0 0 15,0 25-15,-25 0 0,25-25 16,-1 0 31,-48 0 93,-1 0-124,25 24-16,-25-24 31,0 0 16,-124 0-16,-272 0-15,297 0-16,-124 0 0,-25 0 16,-124 0-1,198 0-15,100 0 0,-50 0 16,-148 0-1,148 0-15,74 0 0,-73 0 16,98 0-16,0 0 16,-49 0-16,-25 0 15,75 0-15,-1 0 0,-99 0 16,99 0-16,-74 0 0,0 0 16,100 0-16,-76 0 15,51 0-15,-1 0 0,25 0 0,-74 0 16,25 0-1,-25 0-15,49 0 0,-74 0 16,50 0-16,24 0 0,-49 0 16,24 0-16,26 0 15,-1 0-15,-124 0 16,1 25-16,123-25 0,1 25 16,-51-25-16,-148 25 15,199-25 1,-199 0-1,198 0-15,-74 0 0,74 0 16,1 0-16,24 0 0,-74 0 16,24 0-1,1 0-15,24 0 0,-24 0 16,-1 0-16,1 0 16,24 0-16,26 0 15,-76 0-15,51 0 0,-26 0 16,26 0-16,24 0 0,0 0 15,0 0-15,-24 0 0,24 0 0,0 0 16,-49 0-16,24 0 16,1 0-16,24 0 0,0 0 15,-25 0-15,26 0 16,-1 0 0,0 0-1,0 0-15,0 0 0,-24 0 0,24-25 16,0 25-16,-49 0 15,49 0-15,-25 0 16,25-25-16,1 25 16</inkml:trace>
</inkml:ink>
</file>

<file path=ppt/ink/ink1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7:57.87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12278 16049 0,'0'-25'157,"50"25"-142,-25-25-15,49 0 0,-24 25 0,-25 0 16,24-25-16,26 25 0,-26-24 16,26-1-16,73 25 0,150-50 15,-223 50 1,49 0-16,-75 0 15,-24 0-15,0 0 0,0 0 16,-1 0-16,1 0 16,0 0-1,25 0 1,-26 0-16,26 25 0,-25 0 16,0-25-16,24 25 0,-24-25 15,25 0-15,-26 24 0,26-24 0,49 25 16,-49-25-16,49 25 15,-49-25 1,-1 25-16,1-25 0,74 25 16,-50-25-1,1 0-15,-26 0 16,26 0-16,-1 24 0,-49-24 16,49 0-16,-24 25 0,24-25 15,1 0-15,-50 0 16,99 0-16,-75 0 15,51 0-15,-51 0 0,1 0 16,24 0-16,125 0 16,24 0-1,-149 0-15,1 0 0,49 0 16,0 0-16,-50 0 0,100 0 16,-75 0-1,-25 0-15,1 0 0,49 0 16,25 0-16,-75 0 0,124 0 15,-73 0 1,-26 0-16,-50 0 0,75 0 16,-99 0-1,50 0-15,-51 0 0,26 0 16,24 0-16,-49 0 0,0 0 16,99 0-16,-25 0 15,0 0-15,-49 0 0,0 0 16,99 0-1,-75 0-15,25 0 0,0 0 16,1 0-16,-1 0 16,-50 0-16,26 0 0,-50 0 15,-1 0-15,1 0 0,0 0 16,0 0-16,0 0 16,-1 0-16,1 0 15,0 0-15,0 0 0,0 0 16,0 0-16,-1 0 15,1 0-15,0 0 0,25 0 16,-26 0-16,1 0 0,25 0 0,49 0 16,-25 0-1,26 0-15,-76 0 16,51 0-16,-50 0 0,-1 0 16,100 0-16,-49 0 15,-50 0-15,-1 0 0,1 0 16,50 0-16,-26 0 15,-24 0-15,0 0 16,0 0-16,0 0 0,-1 0 16,1 25-16,0-25 15,0 0-15,0 0 16,-1 0 0,1 0-16,0 0 15,0 0-15,0 0 16,-1 0-16,1 0 15,0 0 17,25 0 15,-26 0-32,1 0-15,0 0 0,0 0 16,0 0-1,-50 0 251,-25 25-266,-74-25 0,-25 0 16,1 25-16,-423 49 15,224-24 1,-25-1-16,-273 1 16,248-25-1,-347 49 1,446-49-16,-49 0 15,272-25-15,-321 0 16,296 0 0,76 25-16,-1-25 0,-25 0 15,25 0-15,0 0 16,1 0-16,-26 0 16,25 0-16,-24 0 0,24 0 15,0 0-15,0 0 0,0 0 16,1 0-16,-26 0 15,0 0-15,1 0 0,24 0 16,-25 0-16,-24 0 0,0 0 16,-26 0-16,51 0 0,-1 0 15,1 0-15,-1 0 0,-25 0 0,1 0 16,24 0-16,-24 0 0,-149 0 16,148 0-16,-24 0 15,50 0 1,24 0-16,0 0 0,-25 0 15,26 0-15,-1 0 16,-25 0-16,25 0 16,-24 0-16,24 0 15,-25 0-15,-24 0 16,49 0-16,0 0 16,-24-25-16,24 25 0,0 0 15,-25 0-15,26 0 16,-1 0-16,0 0 15,25-25-15,-25 25 0,0 0 16,1-25-16,-1 25 16,0 0-16,0-25 0,25 1 15,-25 24 1,1 0-16,-1-25 16,0 25-1,0 0-15,0 0 16,25-25-1,-24 25-15,-1 0 0,0 0 16,0 0 0,0-25-16,1 25 15,-1-25-15,-25 25 16,25 0-16,1-25 16,-1 25-1,-25 0-15,25-24 16,1 24-16,-1 0 15,0 0-15,0 0 16,25-25-16,-25 25 16,25-25-16,-49 25 0,24 0 15,-25 0 1,25 0-16,1 0 16,-1 0-16,0 0 15,0-25-15,0 25 16,-24 0-16,-1 0 15,25 0-15,1 0 0,-1-25 16,-25 25-16,1 0 16,24 0-16,0 0 15,-25-24-15,1 24 0,24 0 16,-25 0 0,26 0-16,-1 0 15,0 0-15,0 0 16,0 0-1,25-25-15,-24 25 32,-1 0 15,0 0-32,0 0 1,0 0-16,0 0 15,1 0-15,-1 0 0,0 0 16,0 0 0,0 0-16,1 0 47,24 25-32,49-1 157,1-24-172,-1 0 16,1 0-16,25 0 0,-26 25 0,199-25 15,-173 0-15,148 0 16,-99 0-16,-50 0 16,50 0-1,0 0-15,-74 0 0,0 0 16,24 0-16,-24 0 15,-26 0-15,26-25 0,-25 25 16,74 0-16,-74 0 0,24-24 16,100 24-16,-99 0 15,-1 0-15,150 0 16,-50-25-16,-75 25 0,1 0 16,-1-25-16,124 25 15,-49 0-15,-50 0 16,-24 0-16,24 0 15,0 0-15,25 0 16,-99 0-16,99 0 16,-25 0-1,1 0-15,-51 0 16,100 0-16,-99 0 0,24 0 16,124 0-1,-73 0-15,-51 0 0,0 0 16,150 0-16,-150 0 15,149 0-15,-148 0 16,73 0-16,76-25 16,-75 25-16,-1-25 15,-73 25-15,-1-24 0,199 24 16,-199 0 0,1 0-16,49 0 15,0 0-15,-25 0 16,0 0-16,-24 0 15,-26 0-15,51 0 0,48 0 16,-24-25 0,-99 25-16,50 0 15,-1 0-15,-24 0 16,49 0-16,-74-25 16,24 25-16,-24 0 15,0 0-15,0 0 16,24 0-16,1 0 15,-25 0-15,99 0 16,25 0-16,471 0 31,-521 0-31,149 0 16,-149 0-16,0 0 0,125 0 16,-100 0-16,-50 0 15,-49 0-15,0 0 16,-50 0 265,0 0-281,-124 0 16,50 0-16,-50 0 0,25 0 15,-49 0-15,-100 0 0,0 0 16,149 0-16,0 0 0,-149 0 16,-74 25-1,99 0-15,0-25 16,74 0-16,100 0 0,24 0 15,-74 0-15,0 0 16,25 0-16,49 0 16,-74 0-16,0 0 15,74 0-15,-98 0 16,98 0-16,-74 0 16,50 0-16,-26 0 0,-48 0 15,-26 0 1,75 0-16,-25 0 15,49 0-15,-123 24 16,148-24-16,-173 25 16,124-25-16,-125 0 15,76 25-15,24-25 16,74 25-16,-24-25 16,-100 0-1,100 0-15,49 0 16,0 0-1,0 0 1</inkml:trace>
</inkml:ink>
</file>

<file path=ppt/ink/ink1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8:00.471"/>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19819 15156 0,'0'-25'109,"25"25"-93,49 0-16,149 0 16,-148 0-16,24 0 0,75 0 15,-75 0-15,-25 0 0,26 0 16,123 0-16,-124 0 16,75 0-16,-100 0 0,25 0 15,50 0-15,-25 0 0,-74 0 16,24 0-16,1 0 15,-1 0-15,0 0 16,1 0-16,-50 0 16,49 0-16,0 0 15,-24 0-15,74 0 16,-74 0-16,-1 0 0,50 25 16,-49-25-16,149 24 15,-75-24-15,-75 0 16,50 25-16,-24-25 0,-1 0 15,75 25-15,-75 0 0,50-25 16,0 0-16,-49 0 16,49 0-16,-74 0 0,24 0 15,124 0-15,-148 0 0,49 0 16,-49 0-16,-1 0 0,51 0 16,-26 0-16,-49 0 15,24 0-15,1 0 0,25 0 16,-26 0-16,-24 0 0,0 0 15,74 0-15,-25 0 16,50 25-16,-74-25 16,-25 0-16,49 24 0,-24-24 15,24 0-15,50 0 16,-25 0-16,-49 0 16,0 0-16,74 0 15,-75 0-15,51 0 16,-51 0-16,1 0 0,-1 0 0,75 0 15,0 0-15,25 0 16,-99 0-16,-1 0 16,-24 0-16,50 0 0,-51 0 15,26 0-15,-25 0 16,0 0 0,0 0-16,-1 0 15,1 0-15,0 0 0,25 0 16,49 0-16,-25-24 15,25 24-15,-74 0 0,0-25 16,0 25-16,0 0 0,-1 0 31,-24-25 251,0 0-267,-24 0 1,-1 1-1,0 24 1,0-25-16,-24 25 16,24 0-1,0-25-15,0 25 0,-49-25 16,49 25-16,-173 0 16,123 0-1,-74 0-15,75 0 0,-125 0 16,1 0-16,99 0 15,-124 0-15,148 0 0,-24 0 16,24 0-16,-148 0 16,149 0-16,-1 0 0,1 0 15,-75 0-15,0 0 16,75 0-16,0 0 0,-100 0 0,99 0 16,1 0-16,-174 0 15,149 0-15,-149 25 16,173-25-16,1 0 0,-1 25 15,1-25-15,24 0 0,-24 0 0,-50 0 16,25 0 0,74 0-16,0 0 15,0 0-15</inkml:trace>
</inkml:ink>
</file>

<file path=ppt/ink/ink1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8:22.45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2505 17090 0,'25'0'203,"0"0"-203,0 0 0,-1 0 16,1 0-16,0 0 15,74 0-15,-24 25 0,24 25 16,25-50-16,25 0 16,-75 25-16,-24-1 15,24-24-15,50 25 0,-74-25 16,49 0-16,-74 0 0,99 25 16,-74-25-16,24 0 15,-49 25-15,0-25 0,24 0 16,1 0-16,-25 0 0,49 0 15,-24 0-15,-26 0 0,51 0 16,-26 0-16,26 0 0,-26 0 16,1 0-16,0 0 0,24 25 15,-24-25-15,-1 0 0,26 0 16,98 0-16,-49 0 16,0 0-16,-49 0 15,49 0-15,0 0 16,-50 0-16,125 0 15,-125 0-15,75 0 0,-99 0 16,49 0-16,149 0 16,-75 0-16,-98 0 15,24 0-15,100 0 0,-100 0 16,-50 0-16,26 0 0,123 0 16,-148 0-16,123 0 15,-123 0-15,49 0 16,-49 0-16,-25 0 0,74 0 15,-49 0-15,-26 0 0,26 0 16,74 0-16,-25 0 16,-24 0-16,-26 0 0,100 0 15,-99 0-15,74 0 16,-75 0-16,1 0 16,-1 0-16,100-25 15,-25 25-15,-74 0 0,0 0 16,-26 0-16,51 0 0,-50 0 15,24 0-15,-24 0 16,74 0 0,-74 0-16,25 0 0,24 0 15,-24 0-15,98 0 16,-73 0-16,-25 0 16,24 0-16,-49 0 0,24 0 15,1 0-15,49 0 16,-74 0-16,49 0 0,1 0 15,-1 0-15,-24 0 16,99 0-16,-75 0 0,75 0 16,-50 0-16,0 0 0,25-25 15,100 25-15,-26-25 16,0 25-16,-98 0 0,123 0 16,-49 0-16,-100 0 15,0 0-15,150 0 16,-76 0-16,1 0 15,0 0-15,-99 0 16,24 0-16,75 0 0,-99-25 16,24 25-16,0 0 15,-49 0-15,50 0 0,-51 0 16,1 0-16,25 0 0,-1 0 16,1 0-16,24 0 15,26 0-15,-26 0 16,-24 0-16,-1 0 0,75 0 15,-74 0-15,24 0 0,26 0 16,-51 0-16,1 0 16,123 0-16,-123 0 15,148 0-15,-73 0 16,-1 0-16,-75 0 16,100 0-16,-75 0 0,1 0 15,74 0-15,24 0 16,1 0-16,-75 0 0,-24 0 15,24 0-15,50 0 0,-75 0 16,0 0-16,75 0 16,-25 0-16,-25 0 0,-49 0 15,24 0-15,26 0 0,-51 0 16,1 0-16,49 0 0,-24 0 16,-26 0-16,-24 0 0,74 0 15,0 0 1,-74 0-16,25 0 0,24 0 15,-49 0-15,0 0 0,24 0 16,1 0-16,-25 0 0,24 0 16,51 0-16,-75 0 15,49 0-15,-24 0 16,-26 0-16,1 0 16,99 0-16,-99 0 15,99 0-15,-74 0 0,-1 25 16,1-25-16,74 25 0,-50-25 0,100 0 15,49 0 1,-74 0-16,0 0 16,-75 0-16,50 0 15,-49 0-15,49 0 0,24 0 16,-23 0 0,-76 0-16,26 0 0,-1 0 0,0 0 15,1 0-15,-1 0 0,100 0 16,-25 0-16,99 0 15,-149 0-15,50 0 16,-75 0-16,100 0 0,-100 0 16,75 0-16,-99 0 0,123 0 15,-24 0 1,50 0-16,-1 0 0,-99 0 16,149 0-16,-25 0 15,100 0-15,-174 0 0,24 0 16,100 0-16,0 0 15,0 0-15,-124 0 16,0 0-16,74 0 0,-74 0 16,49 0-16,149 0 15,-49 0 1,-199 0-16,100 0 16,24 25-16,-25-25 15,1 0-15,-75 0 0,0 0 16,-50 0-16,-49 25 0,74-1 15,-24-24-15,-50 0 0,24 25 16,100 0-16,-99 0 16,-1-25-16,50 49 15,-24-24-15,-1 0 16,1-25-16,-1 25 16,-24-25-1,-26 0 1,1 0-16,25 0 15,-50 25-15,25-25 188</inkml:trace>
</inkml:ink>
</file>

<file path=ppt/ink/ink1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8:35.12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2034 17115 0,'25'0'203,"0"0"-187,-1 0-16,1 0 0,50 0 0,49-25 16,24 25-1,1-49-15,-74 49 16,148-25-16,-74 0 16,-75 25-16,100 0 15,-100 0-15,50-25 0,-49 25 16,-26 0-16,1-24 0,-25 24 15,24 0 17,-24 0-17,0 0 1,0 0-16,24 0 16,1 0-16,0 0 0,-26 0 15,26 0-15,24 0 16,-49 0-16,50 0 0,-26 0 15,-24 0-15,49 0 16,-49 0-16,0 0 0,0 0 0,24 0 16,-24 0-16,0 0 0,25 0 15,-1 0 1,-24 0-16,0 0 0,24 0 16,1 0-16,25 0 15,-1 0-15,25 0 16,-74 0-16,0 0 0,24 0 15,1 0-15,-25 0 0,0 0 16,-1 0-16,26 0 16,-25 0-16,0 0 15,-1 0-15,1 0 0,0 0 16,0 0-16,49 0 16,1 24-16,-51-24 15,26 0-15,-25 0 0,0 0 0,74 0 16,-74 0-1,49 0-15,-49 0 0,25 0 16,-1 0-16,1 0 16,-25 0-16,-1 0 15,1 0-15,0 0 0,49 0 16,-24 0 0,0 0-16,-26 0 0,100 0 15,-99 0-15,25 0 16,24 0-16,-49 0 15,74 0-15,-74 0 16,0 0-16,25 0 16,-26 0-16,26 0 0,-25 0 15,99 0-15,-99 0 16,24 0-16,50 0 16,25 0-16,-24 0 0,-76 0 15,1 0-15,74 0 16,-49 0-16,124 0 15,-150 0-15,26 0 0,49 0 16,-49 0-16,-25 0 16,74 25-16,0-25 0,-24 25 15,-26-25-15,125 0 16,-125 0-16,-24 0 0,50 0 16,-26 0-16,26 0 15,-1 0-15,-49 0 16,25 0-16,-1 0 0,75 0 15,0 0 1,0 0-16,-99 25 16,49-25-16,1 0 0,-26 0 15,1 0-15,74 25 16,-50-25-16,-24 0 16,25 0-16,-51 0 15,76 0-15,-1 24 16,0-24-16,-74 0 0,24 0 0,1 0 15,-25 0-15,49 0 0,25 0 16,-74 0-16,25 0 0,24 0 16,-24 0-16,-25 0 0,24 0 0,50 0 15,-24 0 1,-1 0-16,-49 0 0,50 0 16,-1 0-1,25 0-15,-49 0 0,24 0 16,25 0-16,-74 0 15,124 0-15,-99 0 16,-1 0-16,26 0 16,24 0-16,-49 0 15,24 0-15,-24 0 16,49 0-16,-74 0 0,24 0 16,1 0-16,99 0 0,-50 0 15,25 0-15,25 0 16,-75 0-16,-24 0 0,99 0 15,-100 0-15,100 0 16,-75 0-16,1 0 0,74 0 16,99 0-16,-100 0 15,-73 0-15,24 0 0,149 0 16,-173 0-16,173 0 16,-174 0-16,0 0 15,50 0-15,-49 0 0,-25 0 16,24 0-16,0 0 0,1 0 15,148 0-15,-99 0 16,50 0-16,-100 0 0,25 0 16,125 0-1,-150 0-15,75 0 0,-75 0 16,1 0-16,148 0 16,-74 0-16,74 0 15,-149 0-15,50 0 16,0 0-16,0 0 15,-49 0-15,49 0 0,-50 0 16,1 0-16,-1 0 0,224 0 16,-199 0-16,-25 0 15,100 0-15,-100 0 16,100 0-16,-75 0 0,199 0 16,-100 0-1,-24 0-15,0 0 0,-26 0 16,-73 0-16,-1 0 15,1 0-15,74 0 0,-75 0 16,75 0-16,-75 0 0,-24 0 16,99 0-16,-75 0 0,25 0 15,50 0-15,-75 0 0,1 0 16,24 0-16,174 0 16,-75 0-16,26 0 15,-125 0-15,99 0 16,-98 0-16,-1 0 0,347 0 15,-223 0 1,-99 0-16,-24 0 0,98 0 16,1 0-16,73 0 15,-197 0-15,-1 0 0,75 0 16,-74 0-16,-51 0 0,76 0 16,-26 0-16,-24 0 0,24 0 15,149 25-15,-74-25 16,-25 0-16,-50 0 15,1 0-15,-1 0 0,1 0 0,-1 0 16,125 0-16,-51 0 16,1 0-16,-74 0 15,148 0-15,-174 0 16,100 0-16,-99 0 16,24 0-16,-24 0 0,99 0 15,-25 0 1,-25 0-16,-49 0 0,-1 0 15,-24 0-15,25 0 16,-1 0-16,-24 0 16,0 0-16,0 0 0,-1 0 15,1 0-15,0 0 16,0 0-16,0 0 0,0 0 16,74 0-16,-25 0 15,1 0-15,-51 0 16,26 25-16,24-25 15,-24 0-15,-50 25 16,25-25-16,0 0 0,24 0 16,1 0-16,-1 0 15,-24 0-15,50 25 16,-26-25-16,26 24 16,-51-24-16,76 0 15,-26 0 1,-49 0-16,25 0 15,-26 0-15,26 0 16,-25 0 0,0 0 31,-1 0-32,1 0-15,0 0 16,0 0-16,0 0 31,-1 0 0,1 0-31,0 0 16,0 0 31,0-24 109,-1 24-156,1-25 0,25 25 16,-25 0-1,-1 0-15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4:59.4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24854 8632 0,'0'-25'250,"-25"25"-234,1 0-16,-1 0 15,0 0-15,-49 0 16,-1 0-16,26 0 0,-1 0 0,-74 0 16,25 25-16,24-25 15,-173 25-15,124 0 16,-124 24-16,149-24 0,0-25 16,-100 25-16,26-25 15,-26 25 1,50-25-16,1 24 15,73-24-15,-123 25 16,99-25-16,49 0 16,-99 0-16,100 0 0,-51 25 15,76-25-15,-76 25 16,75-25-16,-74 25 16,74-25-16,-49 0 15,-100 0 1,150 0-16,-26 0 15,25 0-15,-24 0 0,-1 0 0,-99 0 16,124 0-16,-74 0 16,50 0-16,-1 0 0,0 0 15,-49 0-15,49 0 0,1 0 16,-1 0-16,-49 0 0,49 0 16,-24 0-16,24 0 15,-24 0-15,24 24 16,26-24-16,-26 0 15,25 0-15,0 0 16,1 0 0,-1 0-1,0 0-15,0 0 16,0 0 0,1 0-16,-1 0 0,-25 25 0,25-25 15,-24 0-15,-1 0 16,25 0-16,-24 0 0,24 0 0,-50 0 15,51 0-15,-26 0 16,25 0-16,0 0 0,1 0 16,-1 0-16,-25 0 15,25 0-15,1 0 16,-1 0-16,0 0 16,0 0-16,0 0 0,-24 0 15,24 0 1,0 0-16,0 0 15,1 0-15,-1 0 0,0 0 16,0 0-16,-24 0 0,-1 0 16,0 0-16,-49 0 15,25 0-15,-26 0 16,-24 0-16,25 0 16,50 0-16,-51 0 15,1 0-15,-50 0 16,100 0-16,-1 0 0,-24 0 15,24 0-15,-74 0 16,99 0-16,-74 0 16,49 0-16,26 0 0,-26 0 15,-24 0 1,-26 0-16,76 0 16,-1 0-16,-25 0 0,-24 0 15,49 0-15,-74 0 16,74 0-16,-25 0 15,-24 0-15,24 0 16,26 0-16,-26 0 16,25 0-16,0 0 0,-49 0 15,49 0-15,-25 0 0,-98 0 16,48 0 0,-24 0-16,0 25 0,-24-25 15,73 0-15,-123 0 16,123 25-16,26-25 15,-100 25-15,50-25 16,-1 25-16,26-25 16,-50 0-1,99 0-15,0 0 0,-49 0 16,24 0-16,26 0 16,-1 0-16,0 0 15,0 0-15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5:05.2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28153 8756 0,'0'25'16,"25"-25"-1,0 0 1,0 0 0,0 0-16,-25 25 15,24-25-15,1 0 16,-25 24-16,25-24 15,0 0-15,0 0 16,-1 0-16,26 0 16,-25 0-16,24 0 0,-24 0 15,0 0-15,0 0 0,74 0 16,-74 0-16,0 0 16,49 0-16,-24 0 0,-26 0 15,26 0-15,-25 0 0,74 0 16,-74 0-16,0 0 0,24 0 15,1 0-15,-25 0 16,0 0-16,-1 0 0,26 0 16,-25 0-16,99 0 15,-75 0-15,100 0 16,0 0-16,-75 0 16,50 0-16,-49 0 0,49 0 15,-50 0-15,50 0 16,25 0-1,-99 0-15,99-24 16,-125 24-16,51 0 0,-50 0 16,-1 0-16,26 0 0,-25 0 0,0 0 15,74 0-15,75-25 16,-150 25-16,76 0 16,-51 0-16,50-25 15,-74 25-15,0 0 0,25 0 16,-1 0-16,1 0 15,-1 0-15,-24 0 0,50 0 16,-26 0-16,-24 0 0,0 0 0,49 0 16,-24 0-16,-25 0 15,-1 0 1</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5:08.0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12626 9699 0,'-25'0'313,"0"0"-313,-49 0 0,-1 0 15,26 0-15,-51 0 0,-173 0 16,50 0-1,124 0-15,-75-25 0,50 25 16,0-25-16,25 25 0,-25 0 0,-99-25 16,74 25-16,0 0 15,75 0-15,-1-25 0,-98 25 16,74 0 0,-26-24-16,51 24 0,24 0 15,-74 0-15,75 0 0,-50 0 16,-75 0-1,50 0-15,99 0 0,-24 0 16,-1 0-16,25 0 0,0 0 16,1 0-1,-1 0-15,0 0 16,0 0-16,-49 0 16,49 0-16,-50 0 0,26 0 15,24 0-15,-49 0 16,24 0-16,0 0 0,-24 0 0,24 0 0,1 0 15,-1 0-15,1 0 16,24 0-16,-74 0 0,49 0 16,-24 0-16,49 0 0,0 0 15,-74 0-15,74 0 0,-74 0 16,74 0-16,0 0 16,-49 0-16,49 0 0,0 0 15,-49 0-15,49 0 16,-25 0-16,25 0 0,1 0 0,-51 0 31,50 0-31,-49 0 0,49 0 0,-24 0 16,-51 0-16,26 0 15,-50 0 1,74 0-16,-49 0 0,49 24 16,1-24-16,-26 0 15,-123 25-15,74 0 16,50-25-16,-1 25 0,-247 0 15,222-25-15,1 24 16,-99 1-16,74-25 0,-422 50 16,348-25-1,-150-25-15,200 24 16,73-24-16,-24 0 16,0 0-16,49 0 15,-49 25-15,24-25 16,51 0-16,-1 0 15,0 0 48,0 0-47,0 0-16,-24 0 0,24 0 15,0 0-15,-24 0 16,-1 0-16,0 0 0,26 0 15,-1-25-15,0 25 0,0 0 16,0 0 62,1 0-62,-1 0-1,0 0 1,25-24 0,-25 24-1,0 0 1,1 0-16,-1-25 0,0 25 16,0 0-1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5:12.9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2902 11162 0,'0'-25'187,"25"25"-156,49 0-31,1 0 16,-50 0-16,24 0 0,26 0 16,-1 0-16,0 0 0,1 0 0,49 0 15,25 0-15,0 0 16,-100 0-16,125 0 16,-100 0-16,25 0 0,125 0 15,-175 0-15,100 0 16,-75 0-16,1 0 0,99 0 15,-75 0-15,0 0 0,75 0 16,-1 0-16,1 0 16,0 0-16,-100 0 15,0 0-15,50 0 0,-74 0 16,0 0-16,24 0 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5:16.0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17289 11212 0,'49'0'390,"1"0"-390,198 25 16,-173-1-16,-1-24 16,100 25-16,-100 0 0,298 0 15,-99 0 1,74-1-16,-148 1 16,148-25-1,-149 25 1,-74-25-16,25 25 15,-99-25 1,-1 0-16,75 0 0,-49 0 16,-26 0-16,26 0 0,24 0 15,25 0-15,25 0 16,-75 0-16,1 0 0,123 0 16,-123 0-16,-1 0 15,0 0-15,1 0 0,-1 0 0,1 0 16,123 0-16,-49 0 0,-50 0 15,174 0-15,-149 0 0,0 0 16,347 0-16,-297 0 16,272 0-16,-272 0 15,99-25-15,-149 25 0,-25-25 16,124 25-16,-123-25 0,-1 25 16,0 0-16,323-24 15,-323 24 1,199 0-16,-75 0 0,-124 0 15,-24 0-15,123 0 16,-24 0-16,-100 0 0,75 0 16,-75 0-16,1 0 0,98 0 15,1 0 1,-75 0-16,-49 0 16,24 24-16,25-24 0,-49 25 0,49-25 15,0 0-15,-24 0 16,-50 0-16,-1 25 0,1-25 15,25 0-15,-25 25 16,-1-25 62</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5:41.8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15131 13444 0,'-25'0'297,"0"0"-297,0 0 16,-24 0-1,24 0-15,0 0 16,-24 0 0,24 0-16,0 0 15,-25 0-15,26 0 16,-26 0-16,25 0 15,0 0-15,1 0 0,-1 0 0,-25 0 16,25 0-16,1 0 16,-1 0-16,0 0 0,-25 0 15,26 0-15,-26 0 0,25 0 16,-74 0-16,74 0 16,-25 0-16,26 0 15,-26 0-15,0 0 0,26 0 16,-26 0-16,-24 0 0,24 0 15,0 0-15,1 0 0,-50 0 16,49 0-16,-124 0 16,125 0-16,-50 0 0,49 0 15,-25 0-15,-24 0 0,74 0 16,1 0-16,-51 0 0,50 0 16,1 0-16,-1 0 0,-25 0 15,25 0-15,1 0 16,-1 0-16,-25 0 0,1 0 15,24 0-15,0 0 0,-25 0 16,1 0-16,-1 0 0,-24 0 16,24 0-16,1 0 0,-1 0 15,-99 0-15,50 0 16,-25 0-16,0 0 16,49 0-16,-73 0 15,-1 0-15,25 0 16,0 0-16,49 0 15,-49 0-15,75 0 0,-75 0 16,49 0-16,1 0 0,-1 0 0,1 0 16,24 0-16,1 0 0,-26 0 15,26 0-15,-75 0 0,24 0 16,76 0-16,-100 0 16,49 0-16,50 0 0,-99 0 15,100 0-15,-125 0 16,99 0-16,-148 0 15,148 0-15,-74 0 16,0 0-16,25 0 16,49 0-16,-24 0 0,-50 0 15,49 0-15,-24 0 0,50 0 16,-100 0-16,99 0 16,1 0-16,24 0 15,-50 0-15,26 0 16,-1-25-16,-24 25 15,49 0-15,-74 0 16,74 0-16,-50-24 0,-24 24 16,-25-25-1,75 25-15,-100 0 16,99 0-16,-74 0 0,75 0 16,-26 0-16,25 0 0,-173 0 15,0 0 1,149 0-16,-1 0 0,-74 0 15,100 0-15,-26 0 0,-123 0 16,123 0-16,-98 0 16,98 0-16,-24 0 0,25 0 15,-75 0-15,99 0 0,-24 0 16,-149 0-16,49 0 16,124 0-16,1 0 15,-26 0-15,26 0 0,-1 0 16,-49 0-16,0 0 15,0 0-15,49 0 16,0 0-16,-49 0 0,0 0 16,74 0-16,-25 0 15,1 0-15,-50 0 0,49 0 16,0 0-16,-49 0 0,25 0 16,-25 0-1,74 0-15,0 0 0,0 0 16,-24 0-16,24 0 47,0 0 156,0 0-188,0 0-15,1 0 16,-1 0-16,0 0 16,0 0-16,0 0 15,1 0-15,-1 0 16,0 0-16,0 0 0,0 0 16,0 0-16,1 0 15,-1 0 110,0 0-62,0 0-16,0 0-32,1 0 1,-1 0-1,25 25 704,25-25-703,-1 0-1,26 24 1,0-24-16,-26 0 16,1 0-16,0 0 15,0 0-15,49 0 16,-24 0-16,-25 0 16,24 0-16,-24 0 0,50 0 15,-26 25-15,26-25 16,-51 25-16,26-25 0,0 0 15,-26 0-15,51 0 16,-26 0-16,1 0 16,-25 0-16,24 0 15,-24 0-15,0 0 16,0 0-16,0 0 0,-1 0 16,26 0-16,-25 0 15,0 0-15,0 0 16,-1 0-16,1 0 15,0 0-15,0 0 16,24 0-16,1 0 16,-25 0-16,0 0 15,-1 0-15,26 25 16,-25-25-16,0 0 16,-1 0-16,1 0 0,0 0 15,0 25-15,49-25 16,-49 0-1,25 24-15,-26-24 0,1 0 0,50 0 16,-51 0-16,51 0 16,-50 0-16,24 0 0,26 0 15,-51 0-15,51 0 16,-1 0-16,-49 0 16,0 0-16,25 0 0,-26 0 15,100 25-15,-74-25 16,24 25-16,-49-25 0,124 25 15,-99-25 1,49 25 0,-50-25-16,26 0 15,-26 0-15,26 0 0,-25 24 16,49-24-16,-25 0 16,-49 0-16,74 25 15,-49-25-15,99 0 16,-100 0-16,1 0 0,49 25 15,-25-25-15,50 0 16,-74 0-16,25 0 0,-1 0 0,0 0 0,1 0 16,49 0-16,-50 0 0,50 0 15,25 0 1,-99 0-16,98 25 16,-123-25-16,74 0 15,26 0 1,-26 0-16,-74 0 0,99 0 15,0 0-15,-75 0 16,1 0-16,99 0 0,-100 0 16,1 0-16,74 0 0,-75 0 15,51 0-15,49 0 16,-25 0 0,-25 0-16,-25 0 15,1 0-15,-51 0 0,100 0 16,-49 0-16,-50 0 0,24 0 15,1 0-15,-25 0 16,-1 0-16,1 0 0,50 0 16,-50 0-16,49 0 15,0 0-15,-49 0 16,74 25-16,-49-25 16,49 0-16,0 24 15,1-24-15,-26 0 16,-49 0-16,24 0 15,51 0-15,-76 0 0,26 0 16,24 25-16,-24-25 16,-25 0-16,0 0 15,0 0-15,-1 0 16,1 0 0,-25 25-16,25-25 15,0 0 1,0 0-1,-1 0 1,1 0 0,0 0-16,49 25 15,-49-25-15,25 0 16,-1 0-16,-24 0 16,50 0-16,-51 25 15,1-25-15,0 0 16,0 0-16,0 0 0,-1 0 15,51 0-15,-50 0 16,49 0-16,-49 0 16,0 0-16,49 0 0,-49 0 15,25 0-15,24 0 0,-49 0 16,24 0-16,26 0 16,-50 0-16,24 0 0,1 0 15,-25 0-15,49 0 16,0 0-16,-49 0 0,50 0 15,-26 0-15,1 0 0,49 0 16,-74 0-16,49 0 0,-24 0 16,-25 0-16,49 0 15,-49 0-15,0 0 0,24 0 16,26 0-16,-50 0 16,24 0-16,-24 0 15,0 0-15,0 0 16,-1 0-1,1 0-15,0 0 16,0 0 0,0 0-16,-1 0 15,1 0 17,0 0-17,0 0-15,0 0 0,-1 0 31,1 0-15,0 0-16,0 0 16,0 0-16,24 0 15,-24 0 1,0 0-16,0 0 16,-1 0-16,1 0 15,25 0-15,-25 0 16,-1 0-16,26 0 15,-25 0-15,25 0 16,49-25-16,-74 25 0,-1 0 16,1-25-16,0 25 0,0 0 0,0 0 15,24 0-15,-24 0 16,25 0-16,-26 0 16,1 0-16,0 0 0,0-25 15,0 25 1,-1-25-1,1 25 17,0 0-1,0 0-15,0 0-1,-1 0 1,1 0-1,0 0 32,-25-24 125,0-1-172,0-25 16,0 25-16,0 1 15,0-1-15,0 0 32,0 0-32,-25 0 15,0 25 1,1-24 0,-1-1 15,0 25 0,0 0-15,25-25-1,-25 25 1,1 0 0,-1 0-1,0 0 1,0-25-1,0 25 1,-24 0 15,24 0-31,0 0 16,0 0-16,1 0 16,-1 0-1,0 0-15,0 0 0,0 0 16,1 0-16,-1 0 15,0 0-15,-25 0 16,26 0-16,-26 0 16,25 0-16,0 0 15,0 0-15,1 0 0,-1 0 0,-50 0 16,1 0 0,24 0-16,1 0 0,-50 0 15,24 0-15,50 0 16,-24 0-16,-1 0 0,25 0 15,-99 0-15,100 0 16,-1 0-16,-74 0 0,74 0 16,0 0-16,0 0 15,0 0 1,1 0-16,-1 0 16,0 0-16,0 0 15,0 0-15,0 0 0,1 0 16,-1 0-16,-25 0 0,-49 0 15,-25 0 1,74 0-16,1 0 0,-1 0 0,1 0 16,-1 0-16,0 0 15,26 0 1,-1 0-16,0 0 16,0 0-16,0 0 15,-24 0-15,24 0 16,0 0-16,0 0 15,1 0-15,-1 0 0,-25 0 16,25 0-16,0 0 16,1 0-16,-1 0 15,0 0 1,0 0-16,0 0 16,1 0-16,-26 0 15,25 0-15,-24 0 16,24 0-16,-25 0 0,25 0 0,1 0 15,-26 0-15,-74 0 0,0 0 16,25 0 0,0 0-16,49 0 0,-25 0 15,-24 0-15,25 0 16,-50 0 0,-25 0-16,99 0 0,-74 0 15,25 0-15,-74 0 16,123 0-1,-24 0-15,-26 0 0,51 0 16,24 0 0,0 0-16,0 0 15,0 0-15,1 0 16,-51 0-16,1 0 16,-50 0-16,74 25 15,-74-25 1,-25 0-16,50 25 15,50-25-15,-76 0 0,-48 25 16,49-1 0,49-24-16,-73 0 15,98 0-15,0 0 16,26 0-16,-1 0 0,-25 0 16,25 0-16,1 0 15,-51 0-15,50 0 16,-24 0-16,24 0 15,-25 0-15,1 0 16,24 0-16,-74 0 16,-25 0-16,99 0 15,-25 0-15,-49 0 16,49 0-16,1 25 0,-75-25 16,74 0-16,-24 0 15,-1 0-15,51 0 16,-76 0-16,51 0 15,-26 0 1,1 0 0,49 0-16,-25 0 0,26 0 15,-1 0-15,0 0 0,0 0 16,-24 0-16,24 0 0,-50 0 16,26 0-16,24 0 15,-25 0-15,26 0 16,-51 0-16,50 0 15,-49 0-15,-25 0 16,24 0-16,26 0 16,24 0-16,-74 0 15,-25 0-15,99 0 16,-25 0-16,-49 0 0,74 0 16,-49 0-16,-25 0 15,49 0-15,-74 0 16,-25 0-16,75 0 15,24 0-15,-24 0 16,49 0-16,-25 0 16,-49 0-16,25 0 15,49 0-15,0 0 16,-25 0-16,26 0 16,-1 0-16,0 0 15,0 0-15,0 0 16,1 0-1,-1 0-15,0 0 16,-49 0 0,24 25-16,-49-25 15,49 0-15,-24 0 0,49 0 16,-124 50 0,99-50-16,1 0 15,24 0-15,-49 0 16,49 0-16,-25 0 15,25 24 1,1-24-16,-1 0 0,0 0 16,0 0-1,0 0-15,1 0 16,-1 0 0,0 0-16,0 0 15,0 0 1,1 0-16,-1 0 15,0 0-15,0 0 32,0 0-32,1 0 15,-1 0 1,0 0 0,0 0-1,0 0 1,1 0 46,-1-24-30,0 24-17,0 0 1,25-25-1,-25 25-15,25-25 32,-24 25-32,-26 0 15,25 0 1,25-25 0,-25 25-1,0 0-15,1 0 16,-1-25-16,0 25 15,0 0-15,-24-24 16,49-1-16,-25 25 16,0 0-16,0 0 15,0-25 17,1 25 14,-1 0-46,25-25 16,-25 25 15,25-25 141,-25 25-125,25-24-31,-25 24 15,25-25-15,-24 25 15,-1 0-31,0-25 62,50 50 548,0-25-610,-25 25 15,0 24 17,0-24-32,0 0 15,0 0-15,0-1 16,0 1-16,0 0 31,0 0 125,0 0-140,0-1 218,24-24-218,-24 25-16,25-25 16,0 25-1,0 0 1,0-25 15,-1 0-15,1 0-1,0 0-15,0 0 16,0 25-16,-1-25 0,26 0 16,-25 0-1,0 0-15,-1 0 16,1 0-16,0 0 15,0 0-15,0 0 32,0 0-32,-1 0 15,1 0 1,0 0 0,0 0-1,0 0 1,-1 0-16,1 0 15,0 0-15,0 0 16,0 0 0,-1 0-1,1 0-15,0 0 16,0 0-16,0 0 16,-1 0-1,1 0-15,0 0 0,25 0 16,-1 0-1,1 0-15,-25 0 0,49-25 16,25 25 0,-49-25-16,-1 25 15,200-25 17,-175 25-32,-49-25 15,24 25-15,26 0 16,-26 0-16,26 0 15,24 0 1,-74 0-16,49 0 16,-49 0-16,25 0 0,49 0 15,0 0-15,-74 0 0,24 0 0,100 0 16,-74 0 0,74 0-16,24 0 15,-98 0-15,49 0 16,49 0-1,1 0-15,-75 0 16,-49 0-16,-25 0 16,-1 0-16,1 0 31,0 0-15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6:38.5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15081 13667 0,'0'-24'78,"-25"24"-31,1 0-15,-1 0-17,0 0-15,0 0 16,0 0-16,-24 0 15,24 0-15,0 0 0,-74 0 16,74 0-16,-49 0 16,24 0-16,25 0 0,-24 0 15,-26 0-15,1 0 0,24 24 16,-49-24-16,49 0 16,26 0-16,-76 25 0,26-25 0,24 0 15,-24 0-15,24 0 0,1 0 0,-26 0 16,-24 50-16,50-50 15,-150 0-15,75 25 16,50-1-16,-1-24 0,1 0 16,24 25-16,-99-25 0,75 0 15,0 0-15,-50 0 0,-25 25 16,-75 0 0,150 0-16,-75-25 0,0 0 15,75 24-15,-75-24 16,75 0-16,-1 0 0,-73 25 15,23 0 1,-23-25-16,73 0 0,-49 0 16,50 0-16,-50 0 0,0 0 15,49 0-15,1 0 16,-124 0-16,-1 0 16,149 0-16,-24 0 15,-50 0-15,50 0 0,-1 0 16,-148 0-16,173 0 15,-74 0-15,75 0 0,-1 0 16,-173 0 0,124 0-16,49 0 0,-24 0 15,-26-25-15,51 25 0,-1-25 16,1 25-16,-1 0 0,-49 0 16,0-24-16,-75-1 15,99 25 1,26-25-16,-1 25 0,-123 0 15,123 0-15,-74 0 16,99-25-16,-99 0 16,75 25-16,-26 0 15,26 0-15,24 0 0,-74-24 16,-1 24-16,51 0 0,-1-25 16,0 25-16,-24 0 0,-25-25 15,24 25-15,-73 0 0,73 0 16,-74 0-16,50-25 15,50 25-15,-76-25 16,26 25-16,-25 0 16,0 0-16,0 0 15,-25 0-15,50 0 16,-25 0-16,0 0 16,-50 0-1,100 0-15,-75 0 0,100 0 16,-75 0-16,0 0 15,74 0-15,-24 0 0,-26 0 16,51 0-16,-26 0 0,-49 0 16,75 0-16,-51 0 0,-73 0 15,148 0 1,-49 0-16,49 0 0,-74 0 16,74 0-16,0 0 0,-25 0 15,1 0-15,-1 0 16,-24 0-16,-25 0 15,49 0-15,0 0 0,25 0 16,-24 0-16,24 0 16,0 0-16,0 0 15,1 0 188,24-24-187,-25 24-16,25-50 16,-50 25-16,50 0 15,0-24-15,-25 49 16,25-25-16,-24 0 0,24 0 16,0 1-1,0-1-15,-25 25 16,25-25-1,-25 25 1,25-25-16,0 0 16,0 1 15,25 24 813,0 0-813,-1 0 0,26 0-15,-25 24-16,74-24 0,-25 0 15,-24 0-15,0 0 0,-1 0 16,1 0-16,24 0 0,75 0 16,-50 0-1,1 0-15,-26 0 16,25 0-16,-49 0 16,-1 0-16,-24 0 0,25 0 15,-1 0-15,-24 0 16,25 0-16,-25 0 15,0 0-15,24 0 16,-24 0 0,0 25-16,0-25 0,-1 0 15,26 0-15,0 0 16,49 0-16,0 0 0,-49 0 16,24 0-16,25 0 15,-24 0-15,98 0 16,-49 0-16,100 0 15,-175 0-15,75 0 0,-74 0 16,24 0-16,50-25 16,-74 25-16,-1 0 0,26 0 15,-26 0-15,26 0 0,-50 0 0,24 0 16,1 0-16,24 0 16,-49 0-16,25 0 0,-25 0 0,24 0 15,-24 0-15,25 0 0,24 0 16,0 0-16,1 0 0,-1 0 15,100-24-15,-100 24 0,25 0 16,224-50-16,-125 50 16,1 0-16,-75-25 15,173 25-15,-197 0 16,49 0-16,148 0 16,-198 0-16,25 0 0,124 0 15,-148 0-15,148 0 0,-25 0 16,25 0-16,-50 0 15,-98-25-15,123 25 16,-149 0-16,26 0 0,73-25 16,1 1-16,-100 24 15,75-25-15,-50 25 0,224-25 16,-249 0 0,1 0-16,73 1 0,51 24 15,49-25 1,-25 0-16,0 0 15,-99 0 1,124 1 0,-124 24-16,-49 0 15,-50 0-15,0 0 16,-1 0-16,1 0 16,25 0-16,-25 0 15,-1 0-15,1 0 16,0 0-16,0 0 0,0 0 0,-1 0 15,1 0 1,25 0-16,-25 0 16,-1 0-16,-24 24 15,25-24-15,0 0 16,0 25-16,0-25 16,-1 0-16,1 25 15,0 0-15,0-25 16,-25 25-16,25-25 15,-1 24 1,1-24 0,0 0-1,-25 25-15,25 0 0,24-25 16,-24 25 0,0-25-1,0 25 1,0-25-16,-1 24 15,26 1 1,-25 0-16,0-25 16,-1 0-16,1 25 0,50-25 15,-26 25 1,-24 0 0,0-25-1,0 0 1,0 24-1,-1-24-15,1 0 16,0 25 0,0-25-16,0 0 15,-1 0-15,1 0 0,-25 25 16,25-25-16,0 25 16,0-25-1,-1 0 1,1 0-1,0 0 1,-25 25-16,50-25 16,-26 0-16,1 0 15,0 0-15,0 0 16,0 0-16,-1 24 16,1-24 15,0 0-16,0 0 1,0 0 0,-50 0 202,0 0-202,0 0-16,0 0 16,1 0-1,-1 0-15,-25 0 0,25 0 16,-49 0 0,49 0-16,0 0 0,-24 0 15,-26 0 1,51 0-16,-51 0 0,50 0 15,-24 0-15,-26 0 16,-49 0-16,99 0 16,-49 0-16,-25 0 0,74 0 15,0 0-15,-74 0 16,49 0-16,-98 0 16,98 0-16,-24 0 15,24 0-15,25 0 0,-49 0 16,49 0-16,-25 0 0,1 0 15,24 0-15,-49 0 0,-51 0 16,76 0-16,24 0 0,-25 0 16,-49 0-16,50 0 15,-26 0-15,-24 0 16,25 0-16,-26 0 16,51 0-16,-1 0 15,-24 0 1,24 0-16,25 0 15,1 0-15,-1 0 0,0 0 0,-50 0 16,26 0-16,24 0 16,-25 0-16,26 0 15,-1 0 1,0 0-16,0 0 16,0 0-1,1 0-15,-1 0 16,0 0-16,0 0 15,0 0-15,1 0 16,-26 0-16,25 0 16,-24 0-16,24 0 0,0 0 15,0 0-15,0 0 16,1 0-16</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6:51.3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17686 15032 0,'0'-25'0,"25"25"15,-50 0 407,-50 0-406,26 0-16,-75 0 15,49 0-15,1 0 0,-1 0 16,26 0-16,-26 0 0,1 0 0,-100 0 16,100 0-16,-124 0 0,-1 0 15,25 0-15,1 0 16,24 0-16,75 0 15,-1 0-15,26 0 0,-1 0 0,-24 0 16,-1 0-16,-24 0 0,49 0 16,1 0-16,24 0 0,-25 0 0,-24 0 15,-1 0-15,26 0 16,24 0-16,-99 0 16,74 0-16,26 0 15,-26 0-15,0 0 16,26 0-16,-26 0 15,25 0-15,0 0 0,-24 0 16,24 0-16,-49 0 0,49 0 16,-50 0-16,-24 0 15,49 0-15,-98 0 16,98 0-16,-24 0 0,-1 0 0,1 0 16,-1 0-16,1 0 0,-75 0 15,50 0-15,25 0 0,-1 0 0,-74 0 16,75 0-16,-1 0 0,26 0 15,-100 0-15,99 0 16,-74 0-16,75 0 0,-26 0 0,-49 0 16,50 0-16,24 0 15,-74 0-15,0 0 0,50 0 16,-125 0-16,150 0 16,-26 0-16,1 0 0,-75 0 15,-25 0-15,26 0 16,73 0-16,1 0 0,-1 0 15,1 0-15,0 0 0,-75 0 16,74 0-16,1 0 0,-50 0 16,50 0-16,-1 0 0,-74 0 15,75 0-15,24 0 0,-24 0 16,-100 0-16,-74 0 16,199 0-16,-51 25 15,51-25-15,-1 0 16,-74 0-16,0 0 15,74 0-15,-49 0 16,50 0-16,24 0 16,-25 0-16,-24 0 0,49 0 15,-74 0-15,74 0 16,-25 0-16,1 0 16,-1 0-16,1 0 15,24 0-15,0 0 16,0 0-16,-49 0 15,24 0-15,25 0 0,-49 0 16,-1 0-16,26 0 16,-1 0-16,-49 0 15,49 0-15,1 0 0,-50 0 16,49 0-16,25 0 0,-74 0 16,49 0-16,1 0 0,24 0 0,-25 0 15,-99 0-15,25 0 16,75 0-16,-50 0 15,49 0-15,0 0 0,-74 24 16,-24-24-16,-100 0 16,173 0-16,1 0 15,-75 0-15,99 0 16,-24 0-16,-1 0 0,26 0 0,-50 0 16,-1 0-16,26 0 15,24 0-15,-123 0 0,123 0 16,25 0-16,-74 0 0,25 0 15,24 0-15,25 0 0,-49 0 16,49 0-16,-25 0 16,-49 25-16,25 0 15,-25-25-15,-1 0 16,76 0-16,-26 0 16,25 0-16,0 0 0,-24 0 15,24 0 1,0 0-16,0 0 15,1 0-15,-1 0 16,0 0-16,-25 0 16,25 0-1,1 0 1,-1 0 0,0 0-1,0 0-15,0 0 16,1 0-16,-26 0 15,25 0-15,-24 0 0,24 0 16,0 0-16,0 0 0,0 0 16,1 0-16,-1 0 31,0 0-15,0 0-1,0 0 48,1 0-48,-1 0 1,0 0-16,0 0 16,0-25-1,1 25-15,-1 0 16,0 0-16,0-25 15,0 25-15,1 0 32,-1 0-1,0 0-31,0 0 16,0-24 77,25-1-77,-24 25 0,-1 0-1,25-25 1,-25 25-16,0-25 15,0 0 17,0 1-17,1 24-15,-1-25 16,0 25 0,25-25-16,-25 25 15,25-25 1,-25 25-16,1-25 15,-1 25 64,0 0-33,0 0-30,0 0-16,1 0 16,-1 0-1,0 0 1,50-24 609,49 24-609,274-25-16,-1 0 15,1836-99 32,-1911 99-47,-172 25 16,-1 0-16,-25 0 15,-49 0-15,0 0 203,0 0-203,24 0 16,1 0-16,24 0 16,-49 0-16,74 0 15,-49 0-15,24 0 0,26 0 16,-1 0-16,0 0 16,-74 0-16,0 0 0,24 0 0,50 0 15,1 0 1,-75 0-16,-1 0 0,125 0 15,-124 0 1,74 0-16,-49 0 0,-25 0 16,123 0-16,-123 0 15,99 0-15,-74 0 16,24 0-16,-24 0 16,-25 0-16,-1 0 15,26 0-15,0 0 16,-26 0-16,1 0 0,25 0 0,-25 0 15,24 0-15,-24 0 0,50 0 16,-26 0 0,50 0-16,-74 0 0,25 0 15,-1 0-15,-24 0 0,74 0 16,-24 0 0,-26 0-16,1 0 0,49 0 15,-74 0-15,25 0 0,74 0 16,-99 0-16,74 0 15,-74 0-15,24 0 16,1 0-16,-1 0 0,1 25 16,24-25-16,-24 0 15,24 0-15,-49 0 16,0 0-16,25 0 0,49 0 0,-50 0 16,51 0-16,-51 0 15,1 0-15,74 25 16,-74-25-16,74 0 0,-75 0 15,26 0-15,-1 0 0,0 25 16,1-25-16,49 24 16,-75-24-16,125 0 15,-100 0-15,26 0 16,-51 0-16,1 0 0,148 0 16,-123 0-16,-1 0 15,1 0-15,-1 0 16,-24 0-16,-26 0 0,51 0 15,-26 0-15,-24 0 0,25 0 16,49 25-16,0-25 16,-24 0-16,-1 25 0,50-25 15,-74 0 1,74 0-16,-99 0 16,173 25-1,-148-25-15,49 0 0,-74 25 16,99-25-16,-50 0 15,75 0-15,-124 0 16,24 0-16,51 0 0,-76 0 16,1 0-16,25 0 15,24 0-15,1 0 16,-51 0-16,1 0 0,0 0 16,25 0-16,-26 0 0,51 0 15,-50 0-15,49 0 16,-49 0-16,24 0 0,76 0 15,-101 0-15,76 0 16,-76 0-16,1 0 0,50 0 16,-51 0-1,26 0-15,-25 0 16,49 0-16,-49 0 0,0 0 16,74 0-1,-25 0-15,26 0 16,-76 0-16,100 0 0,-99 0 15,50 0-15,-50 0 16,-1 0-16,26 0 0,0 0 16,-26 0-16,51 0 15,-1 0 1,-49 0-16,49 24 0,1-24 16,-26 0-1,1 0-15,-25 0 0,0 0 0,24 25 16,-24-25-1,0 0-15,0 0 16,-1 0-16,26 0 16,-25 0-16,24 0 15,-24 0-15,25 0 0,-25 0 16,24 0-16,-24 0 0,0 0 16,25 0-16,-26 0 15,1 0-15,0 0 16,0 0-1,0 0-15,-1 0 0,1 0 16,0 0 0,0 0-16,0 0 15,-1 0 1,1 0 15,0 0-15,0 0-16,0 0 15,-1 0 1,1 0 0,0 0-1,0 0 1,0 0 0,-1 0-1,1 0-15,0 0 16,0 0-1,0 0-15,-1 0 16,1 0 0,0 0-1,0 0-15,0 0 16,-1 0-16,1 0 16,0 0-1,0 0-15,0 0 16,-1 0 15,1 0-31,0 0 16,0 0-1,0 0 32,0 0 0,-1 0-31,1 0-1,0 0 1,0 0 0,0 0 15,-1 0-31,1 0 15,0 0 17,0 0 374,-25 25-406,0 0 16,25 0-1,-25-1 173,0 1-63,0 0-110,0 0 1,0 0 0,0-1 155,-25-24-155,0 0-16,0 25 16,0-25-1,-24 0-15,24 0 16,0 0-16,0 0 16,1 0-16,-1 0 15,-25 0 1,25 0-16,0 0 15,1 0-15,-1 0 0,0 0 16,-25 0-16,26 0 16,-1 0-16,-25 0 15,25 0-15,1 0 0,-26 25 16,25-25-16,0 0 16,-24 0-1,24 0 1,0 0-16,0 0 15,-49 0-15,0 0 16,49 0 0,-25 0-16,1 0 0,-1 0 15,0 0 1,26 0-16,-1 0 0,0 0 16,0 0-16,0 0 15,-24 0-15,-1 0 16,25 0-16,-24 0 15,24 0-15,-50 0 16,51 0-16,-76 0 0,26 0 16,-50 0-1,99 0-15,-49 0 16,49 0-16,0 0 0,0 0 0,-24 0 16,-26 0-16,1 0 15,49 0-15,-49 0 16,24 0-16,25 0 0,0 0 0,-74 0 15,74 0 1,-49 0-16,0 0 0,-1 0 16,50 0-16,-24 0 15,-1 0-15,-24 0 16,24 0-16,-24 0 16,24 0-16,25 0 0,-24 0 15,-1 0 1,1 0-16,-1 0 15,25 0-15,0 0 16,0 0-16,1 0 16,-1 0-16,0 0 15,-25 0-15,26 0 16,-26 0-16,25 0 0,-24 0 16,-1 0-16,0 0 15,26 0-15,-51 0 16,50 0-16,-24 0 0,24 0 15,-74 0-15,49 0 16,1 0-16,24 0 0,-50 0 16,51 0-16,-26 0 15,25 0-15,-24 0 16,-1 0-16,25 0 16,-25 0-16,-49 0 15,74 0-15,-49 0 16,0 0-16,-26 0 15,-24 0-15,75 0 0,-26 0 0,26 0 16,-75 0-16,74 0 16,-24 0-16,-100 0 15,25 0-15,25 0 16,0 0-16,0 0 16,75 0-16,-125 0 15,100 0-15,24 0 0,-25 0 0,1 0 16,24 0-16,-123 0 15,49 0-15,25 0 16,49 0-16,25 0 0,-99 0 16,99 0-16,-49 0 15,24 0-15,1 0 16,-1 0 0,25 0-16,1 0 0,-1 0 15,0 0 1,0 0-16,0 0 0,0 0 15,-24 0-15,24 0 16,0 0-16,0 0 0,-49 0 16,0 0-1,49 0-15,0 0 0,0 0 16,0 0-16,-49 0 16,24 0-1,26 0-15,-26 0 0,-24 0 16,24 0-16,25 0 0,-49 0 0,-50 0 15,-50 0 1,25 0-16,25 0 16,75 0-16,-26 0 0,26 0 15,-125 0-15,75 0 16,0 0-16,24 0 16,25 0-16,1 0 15,-26 0-15,26 0 16,24 0-16,-25 0 15,26 0-15,-51 0 0,1 0 16,-25 0-16,-50 0 16,74 0-16,26 0 0,-174 0 15,-50 25 1,223-25-16,-148 0 16,148 0-16,-74 0 15,-25 0-15,25 0 16,75 0-16,-76 0 0,26 0 15,25 0-15,-1 0 16,51 0-16,-76 0 0,51 0 16,24 0-16,0 0 15,-74 0-15,74 0 16,0 0-16,1 0 16,-1 0-16,-50 0 15,26 0-15,-100 0 16,74 0-1,26 25-15,-26-25 16,1 0-16,49 0 16,0 0-16,1 0 15,-1 0-15,0 0 47,0 0-47,0 0 16,1 0-16,-51 0 15,26 0-15,24 0 16,-25 0-16,25 0 0,-24 0 16,-1 0-1,-24 0-15,24 0 0,1 0 16,-1 0-16,0 0 0,1 24 16,-125-24-16,75 0 15,-25 25 1,25-25-16,24 0 15,26 0-15,-75 0 16,49 0-16,50 0 16,-24 0-16,24 0 0,0 0 15,0 0 1,1 0-16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21.4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9773 9252 0,'25'0'250,"0"0"-250,24 0 15,-24 0-15,49 0 0,-24 0 0,173 0 16,50 0 0,-124 0-16,49 0 15,-98 0-15,-1 0 0,0 0 0,124 0 16,-49 0-16,-100 0 16,174-49-16,-99 24 15,-74 25-15,-26 0 0,1 0 16,49 0-16,-49 0 15,-1-25-15,1 25 0,-25-25 0,24 25 0,1 0 16,-25 0-16,49 0 16,1-25-16,-51 1 0,1 24 15,25 0-15,-25 0 0,-1 0 16,1 0-16,25 0 16,-25 0-16,74-25 15,-50 25-15,26 0 16,-50 0-16,0 0 0,49 0 15,0 0-15,-24 0 16,0 0-16,74 0 16,-75 0-16,1 0 0,-1 0 0,1 0 15,0 0-15,24 0 0,-24 0 0,24 25 16,-24-25-16,24 24 16,-49-24-16,0 0 0,-1 0 15,1 0-15,0 0 0,25 0 16,-25 0-16,-1 25 0,1-25 15,0 25-15,25-25 16,49 50 0,-25-26-16,-49 1 15,25 0-15,74 49 16,-75-74 0,50 50-1,1 0 1,-26-26-16,0 1 15,-24 0-15,74 0 16,-99 0-16,74-1 16,-49-24-1,-25 25-15,-1-25 16,1 0-16,0 0 16,25 0-16,49 0 15,-74 0-15,49 0 16,-24 0-16,74 0 15,49 0-15,-123 0 16,0 0-16,98 0 0,-98 0 16,0 0-16,49 0 15,0 0-15,-25-25 16,1 25-16,-50 0 0,-25-24 16,24 24-16,1 0 15,0 0 1,0 0-1,0 0-15,-1 0 16,-24-25-16,25 25 0,0 0 0,49-25 16,-49 25-1,0 0-15,0 0 16,0-25-16,24 25 0,-24 0 16,25 0-1,-1-25-15,-24 25 16,0 0-1,-25-24 157,0-1-156,0 0 0,-25 25-1,0 0-15,25-25 16,-24 25-16,-1-25 15,-25 25-15,0-24 16,26 24-16,-274-50 16,174 50-1,-99 0 1,74 0-16,0 0 16,50 0-16,-75 0 15,1 0-15,-1 0 16,25 0-16,50 0 15,0 0-15,49 0 16,25 0-16,1 0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7:33.4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3026 16346 0,'0'-25'188,"25"50"-63,0-25-78,0 0-16,-1 0-31,1 0 16,0 0-16,0 25 0,0-25 0,24 0 15,-24 0-15,0 0 16,0 25-16,-1-25 0,1 0 16,0 0-16,74 25 0,-74-25 15,25 0-15,-26 25 0,51-25 16,-1 24-16,26-24 15,24 0 1,-100 0-16,26 0 0,24 25 16,1-25-16,-26 0 15,75 0-15,-99 0 0,74 0 16,-49 0-16,0 0 0,74 0 16,-50 0-1,1 0-15,-1 0 0,-49 0 16,49 0-16,50 0 15,-74 0-15,-1 0 0,1 0 16,0 0-16,-26 0 16,26 0-16,0 0 0,-1 0 15,26 0-15,-26 0 0,-24 0 16,25 0-16,74 0 16,-25 0-16,-49 0 15,24 0-15,0 0 16,26 0-16,-76 0 15,26 0-15,-25 0 0,24 0 0,26 25 16,-1-25-16,1 25 16,-26-25-16,125 0 15,-75 0 1,-24 0-16,-26 0 0,1 25 0,49-25 16,0 0-1,0 0-15,-49 0 0,148 0 16,-123 0-16,-26 0 15,26 0-15,-26 0 0,76 0 16,-1 0-16,-25 0 16,-25 0-16,-24 0 0,-1 0 0,1 0 15,74 0-15,-74 0 0,-1 0 16,26 0-16,49 0 16,-50 0-16,1 0 0,24 0 0,-25 0 15,-24 0-15,74 0 16,-75 0-16,26 24 0,98-24 15,-98 0-15,24 0 0,-49 0 16,-1 0-16,125 0 16,-124 25-16,74-25 15,-25 25-15,-25-25 0,100 0 16,-75 0 0,-49 0-16,-1 0 15,100 0-15,-25 0 16,25 0-16,-75 0 0,-24 0 15,99 0 1,-50 0-16,-49 0 0,24 0 0,-24 0 16,24 0-16,0 0 15,-24 0-15,0 0 16,-1 0-16,1-25 16,-25 0-16,24 25 15,-24 0 1,0 0-16,0 0 0,49 0 15,-49 0-15,0-24 0,49 24 16,-49 0-16,0 0 0,24-25 16,26 25-16,-26 0 15,-24 0-15,0 0 0,49 0 16,-24-25-16,-25 25 0,74 0 16,-25-25-16,-24 25 15,74 0-15,-25 0 16,-24 0-16,-1 0 15,1 0-15,-1 0 0,0-25 16,1 25-16,-26 0 16,-24 0-16,0 0 15,0 0-15,0 0 0,-1 0 16,1 0-16,0 0 0,0 0 16,24 0-1,-24 0-15,0 0 16,0 0-16,0 0 15,-1 0 267,1 0-204,0 0-63,50 0-15,24 0 16,25 0-16,0 0 16,0 0-16,-50 0 0,75 0 15,-75 0-15,50 0 16,-49 0-16,-1 0 0,50 0 16,0 0-16,-24 0 15,-1 0-15,0 0 16,-25 0-16,26 0 0,-76 0 15,26 0-15,0 0 0,49 0 16,-25 0-16,1 0 16,-26 0-16,100 0 15,-124 0-15,74 0 16,-74 0-16,25 0 0,24 0 0,124 0 16,-74 0-1,25 0-15,-74 0 16,148 0-16,-99 0 15,0 0-15,-25 0 16,-24 0-16,-26 0 0,26 0 16,49 0-16,-50 0 0,-24 0 15,49 0-15,-49 0 0,24 0 16,-24 0-16,74 0 0,-100 0 16,26 0-16,49 0 0,-49 0 15,-25 0-15,74 0 0,-74 0 16,24 0-16,-24 0 0,49 0 15,-49 0-15,25 0 0,-25 0 16,24 0-16,1 0 16,0 0-16,24 0 15,-49 0-15,0 0 0,49 0 16,0 0-16,26 0 16,-76 0-16,26 0 15,24 0-15,-49 0 0,25 0 16,-1 0-16,-24 0 0,74 0 15,-49 0-15,74 0 16,-49 0 0,-1 0-16,-49 0 0,24-24 15,1 24-15,0 0 0,-1 0 16,1 0-16,-1 0 16,1 0-16,0 0 0,24 0 15,0 0 1,-49 0-16,0 0 0,74 0 15,-49 0-15,-25 0 16,-1 0-16,1 0 0,25 0 16,-25 0-16,0 0 0,49 0 15,-24 0-15,-26 0 16,51 0-16,-1 0 16,-49 0-16,25 0 0,-26 0 15,76 0-15,-51 0 0,1 0 0,74 0 16,-50 0-1,1 0-15,-1 0 16,25 0-16,-74 0 16,25 0-16,-25 0 0,-1 0 15,51 0-15,-26 0 0,-24 0 16,50 0-16,-51 0 16,1 0-16,0 24 0,74-24 15,-49 0-15,74 0 16,-75 0-16,26 0 0,-26 0 15,26 25-15,-26-25 0,76 25 16,-51-25 0,-24 0-16,74 0 15,-50 0 1,0 0-16,-49 0 0,74 25 16,-49-25-16,24 0 0,1 25 15,-50-25-15,24 0 0,1 0 16,-25 0-16,74 0 0,-49 0 15,74 0-15,-75 0 16,1 0-16,-1 0 0,-24 0 0,25 0 16,24 0-16,50 0 15,-25 0-15,-24 0 16,-1 0-16,-24 0 0,74 0 16,0 0-16,-25 0 15,-49 0-15,99 0 16,-75 0-16,75 0 15,-124 0-15,74 0 16,-50 0-16,26 0 0,-26 0 16,1 0-16,0 0 15,-26 0-15,51 24 16,-50-24-16,0 0 0,-1 0 16,26 0-16,-25 25 15,0-25 1,-1 0-16,1 0 15,25 0-15,-1 0 0,-24 0 16,25 0-16,-25 0 16,-1 0-16,26 0 0,-25 0 15,24 25-15,-24-25 16,50 0-16,24 25 16,-25-25-16,-24 0 15,24 0-15,26 0 16,-1 0-16,-50 0 15,1 0-15,74 0 16,-74 0-16,74 0 16,-50 0-16,-49 0 0,49 0 15,50 0-15,-99 0 16,25 0-16,24 0 0,1 0 16,-1 0-16,-24 0 0,-26 0 0,76 0 15,-51 0-15,50 0 16,-74 0-16,0 0 15,74 0-15,-24 0 16,-26 0-16,1 0 16,-25 0-16,24 0 0,-24 0 15,25 0 1,-26 0-16,51 0 0,-50 0 16,-1 0-1,1 0-15,25 0 0,-25 0 16,0 0-16,49 0 15,-49 0 1,24 0-16,1 0 0,0 0 16,-26 0-16,76 0 15,-51 0-15,26 0 16,-51 0-16,26 0 0,-25 0 0,74 0 16,-49 0-16,-1 0 0,1 0 15,24 0-15,-24 0 0,0 0 0,-1 0 16,50 0-16,-74 0 0,25 0 15,-25-25-15,24 25 0,-24-25 16,49 25-16,1 0 16,-26 0-16,-24 0 15,0 0-15,0-25 16,24 25-16,-24 0 0,0 0 16,0 0-1,0 0-15,-1 0 16,1-24-1,0 24 1,0 0-16,0 0 16,-1 0-1,1 0 1,-25-25-16,25 25 16,0 0-16,0 0 15,0-25 1,-1 25-1,1 0-15,0 0 16,-25-25 0,25 25-16,0 0 15,-1 0 17</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7:36.5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16545 17438 0,'-25'0'172,"0"0"-125,0 0-47,1 0 15,-1 0-15,-25 0 0,-74 0 0,74 0 16,-24 0-16,0 0 0,-1 0 16,-98 0-16,-51 0 15,-49 0-15,1 0 16,-76 0-16,150 0 0,-149 0 16,-25 0-16,198 0 15,0 0-15,26 0 0,-26 0 0,-124 0 16,199 0-16,-50 0 15,-223 0-15,124 0 16,99 24-16,0-24 0,-99 0 16,124 0-16,-49 0 0,98 0 15,-74 0-15,1 0 16,24 0-16,74 0 16,25 0-16,-74 0 0,49 0 15,1 0-15,-75 0 16,49 0-16,26 0 15,-75 0-15,24 0 16,1 0-16,0 0 16,74 0-16,-24 0 0,-51 0 15,76 0-15,-1 0 0,-174 0 16,75 0 0,75 0-16,-26 0 15,1 0-15,24 0 16,-99 0-16,100 0 15,-1 0-15,-24 0 0,24 0 0,-74 0 16,0 0 0,25 0-16,49 0 0,26 0 15,-76 0-15,26 0 0,24 0 16,1 0-16,-75 0 16,-25 0-16,74 0 15,-73 0-15,-1 0 0,99 0 16,-24 0-16,-75 0 0,74 0 15,1 0-15,-50 0 16,0 0-16,25 0 16,49 0-16,-24 0 0,24 0 0,-74 0 15,75 0-15,-100 0 16,99 0-16,-74 0 16,50 0-16,-1 0 0,1 0 0,-149 0 15,148 0-15,-148 0 16,149 0-16,-51 0 15,51 0-15,-50 0 16,25 0-16,49 0 16,1 0-16,-75 0 0,0 0 15,99 0-15,-25 0 0,1 0 16,-1 0-16,-49 0 0,49 0 16,-24 0-16,24 0 0,25 0 15,-24 0-15,24 0 16,0 0-16,0 0 0,0 0 15,1 0 1,-1 0 0,0 0-16,0 0 0,-24 0 15,-1 0-15,25 0 16,0 0-16,-24 0 0,-1 0 16,25 0-16,1 0 15,-26 0-15,25 0 16,0 0-16,1 0 15,-1 0-15,0 0 0,0 0 16,0 0-16,1 0 16,-1 0-16,0 0 15,0 0-15,0 0 16,1 0 0,-1 0-1,0 0 1,0 0-16,0 0 15,0 0-15,-24 0 16,24 0-16,-25 0 16,26 0-16,-1 0 15,0 0-15,0 0 16,0 0 0,1 0 202,-1 0-202,25-24-16,-25 24 16,0 0-1,25-25-15,-25 0 16,1 25-16,-1 0 47,0-25-16,0 25 0,0 0-15</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8:13.6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32990 15081 0</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8:25.7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2555 1439 0,'25'0'140,"-1"0"-140,1 0 16,50 0-16,24 24 16,-74-24-16,99 25 15,0 0-15,-50 0 0,1 0 16,73 24 0,51 26-16,-75-75 15,74 25-15,-123-25 16,421 24-1,-248 1-15,-25-25 16,0 0-16,-99 0 16,124 0-16,-24 0 15,-75 0-15,74 0 0,-124 0 16,0 0-16,149 0 0,-149 0 16,-24 0-16,148 0 15,-148 0-15,49 0 16,-25 0-16,-25 0 0,1 0 15,-51 0-15,1 0 0,74 0 16,1 0 0,-1 0-16,-50 0 15,1 25-15,124-25 16,-75 25-16,25-25 16,99 25-1,-99-25-15,0 0 16,-74 0-16,24 24 0,-24-24 0,-1 0 15,76 0-15,-51 0 0,0 0 16,150 0 0,-76 0-16,1 0 0,-74 0 15,49 0-15,-50 0 16,1 0-16,49 0 0,-50 0 16,50 0-16,-25 0 15,-49 25-15,-1-25 16,150 25-16,-50-25 15,-25 25 1,-75-25-16,51 25 16,-51-25-16,125 24 15,-100-24-15,1 0 0,247 25 16,25-25 0,-247 0-16,-1 0 15,99 0-15,-49 0 0,-25 0 16,298 0-16,-100 0 15,-24 0-15,-125 0 16,125 0-16,-25 0 16,0 0-16,-149 0 0,149 0 15,-149 0-15,0 0 16,0 0-16,173 0 0,-222 0 16,-1 0-16,1 0 15,74 0-15,74 0 16,-149 0-16,1 0 0,73 0 15,26 25-15,-75-25 0,-24 0 0,-1 25 16,0-25-16,224 0 16,-223 0-16,49 0 15,-75 0-15,26 0 16,-26 0-16,75 0 16,-74 0-16,49 0 15,-49 0-15,-1-25 0,26 25 16,-50 0-16,-1 0 0,1 0 15,0 0 48</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8:44.6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23019 6251 0,'0'-25'32,"0"0"233,-25 25-249,0 0-16,-24 0 0,-26 0 15,50 0-15,1 0 0,-26 0 16,0 0-16,1 0 0,24 0 0,-25 0 16,-24 0-1,24 25-15,25-25 0,1 0 16,-1 0-16,0 0 0,0 0 16,0 0-16,1 25 15,-26-25-15,25 0 16,0 0-16,-24 0 0,-26 25 15,26-25-15,-1 0 0,-24 24 16,24-24-16,25 0 0,-24 0 16,-51 25-16,51 0 0,-50 0 15,74-25-15,0 0 0,-74 0 16,74 0-16,-49 25 16,-1-1-16,-24-24 15,74 0-15,0 0 0,-74 25 16,50-25-16,-26 25 15,1-25-15,-75 25 16,124-25-16,-124 25 16,25-1-16,-49 1 15,148-25 1,-149 25-16,125-25 0,-100 0 16,99 0-1,25 0-15,-24 25 0,-51-25 16,51 0-16,-1 0 0,25 0 15,1 0-15,-1 0 0,-50 0 16,51 0-16,-1 0 0,0 0 16,0 0-16,0 0 15,-24 0-15,24 0 16,-25 0-16,1 0 16,24 0-16,-74-25 15,49 25-15,25 0 0,-49 0 16,24-25-16,26 25 0,-1 0 15,0 0-15,0-25 0,0 25 0,0 0 16,-24 0-16,-1-24 16,25 24-16,1 0 15,-26-25-15,0 25 16,1-25-16,-1 25 16,1-25-16,24 25 0,-25 0 15,1-25-15,-1 1 16,25 24-16,-24 0 15,49-25-15,-25 25 0,-25 0 16,25 0-16,1 0 16,-1-25-16,0 25 15,0 0-15,0 0 16,1 0-16,-26-25 16,25 25-16,25-25 15,-50 25-15,1 0 0,24 0 16,0 0-16,0-24 0,1 24 0,-1 0 15,-25 0-15,25 0 0,-24-25 16,24 25 0,0 0-16,0 0 15,1 0-15,-26-25 16,-24 25-16,-1 0 16,-24-25-16,49 25 15,-24 0-15,49-25 0,0 25 16,-123-24-1,98 24-15,0 0 16,-24 0-16,49 0 16,0 0-16,-24 0 15,24 0-15,0 0 0,0 0 0,-49 0 16,49 0-16,-49 0 16,49 0-16,0 0 0,-49 0 15,49 0-15,-25 0 0,1 0 16,24 0-16,-25 0 0,-24 0 15,-1 0-15,1 0 16,24 0-16,1 0 16,-1 0-16,0 0 15,1 0-15,24 0 16,-25 0-16,26 0 16,-51 0-16,26 0 0,-26 0 15,26 0-15,-1 0 16,25 0-16,0 0 0,-24 0 15,-26 0 1,26 0-16,24 0 16,0 0-16,-24 0 0,-1 0 15,0 0 1,25 0-16,1 0 0,-1 0 16,0 0-16,0 0 0,-24 0 15,24 0-15,-50 0 16,26 0-16,24 0 0,-74 0 15,24 0-15,26 0 0,-50 0 16,74 0-16,-25 0 0,-99 0 16,100 0-1,-1 0-15,-24 0 0,-1 0 0,50 0 16,-49 0-16,24 0 16,-74 0-16,100 0 0,-51 0 15,-24 0-15,49 0 16,-49 0-16,50 0 15,-1 0-15,-49 0 0,0 0 16,24 0-16,25 0 16,-24 24-16,24-24 0,-24 0 15,0 0-15,24 25 16,0-25-16,1 0 0,-50 0 16,-1 25-16,1-25 15,50 0-15,24 0 0,-99 0 16,49 0-16,50 0 15,1 25-15,-1-25 0,-99 0 16,99 0-16,-25 0 16,26 0-16,-1 0 15,0 0-15,0 0 16,0 0 0,1 0-16,-1 0 656,0 0-641,0-25-15,0 0 16,25 0 0,-24 25-16,-1-24 15,0-1 63,50 25 579,49-50-642,-24 25-15,24 1 0,100-26 16,-149 25-16,148-24 16,-148 49-1,0-25 16,0 25 126,0 0-142,-1 0 1,26 0-16,24 25 16,-24-1-16,0-24 15,-1 25-15,1 0 16,24 0-1,-24-25-15,49 25 16,-49-1-16,24-24 16,-49 0-16,24 0 15,26 0-15,-26 0 0,-24 0 0,75 25 16,-51-25-16,75 0 16,-49 0-16,73 0 15,-98 25-15,74-25 16,-74 0-16,24 0 15,25 0-15,50 0 16,-99 0-16,24 0 0,25 0 16,-24 0-16,-1 0 15,-24 0-15,49 0 0,-49 0 0,49 0 16,-74 0-16,24 0 0,75 0 16,-49 0-16,-51 0 15,51 0-15,-26 0 0,26 0 16,74 0-1,-50 0-15,25 0 16,-74 0-16,74 0 16,-75 0-16,1 0 0,49 0 15,50 0-15,-100 0 16,51 0-16,-26 0 16,-24 0-16,-25 0 0,24 0 15,1 0-15,-25 0 0,99 0 16,-25 0-1,-74 0-15,24 0 0,1 0 0,-1 0 16,26 0-16,-26 0 0,75 0 16,-74 0-16,-25 0 0,25 0 15,-26 0-15,1 0 16,25 0-16,-25 0 16,24 0-16,-24 0 0,0 0 15,49 0-15,-24 0 16,24 0-16,25 0 15,-24 0-15,-26 0 16,-24 0-16,50 0 0,-51 0 16,100 0-1,-49 0-15,24 0 16,-49 0-16,74 0 16,-75 0-16,51 0 15,-26 0-15,-24 0 0,49 0 16,-25 0-16,-24 0 0,-1 0 0,125 0 15,-100 0 1,26 0-16,-51 0 0,26 0 16,-26 0-16,26 0 0,24 0 15,-74 0-15,24 0 0,51-25 16,-51 25-16,-24 0 0,25-25 16,-26 25-16,1 0 15,0 0-15,0 0 16,0-24-16,24 24 15,26-25-15,-51 25 16,125 0 0,-99 0-16,198-50 15,-124 25-15,-50 25 16,26 0-16,-1 0 16,-50 0-16,125 0 15,-100 0-15,-24-24 16,0 24-16,24 0 0,25 0 15,-74 0-15,0 0 16,0 0 0,0 0-1,24 0 1,-24 0-16,0 0 16,0 0-16,-1 0 0,26 0 15,24 0-15,1 0 16,-50 0-16,148 0 15,-98 0-15,-26 24 16,-24-24-16,25 0 16,-25 0-16,-25 25 15,24-25 1,1 0 0,0 0-1,0 25 1,0-25-1,-1 0 1,1 0 0,0 0-1,0 0 48,0 0-48,-1 25 17,1-25-17,0 0 1,0 0 0,0 0-16,-1 0 15,1 0 1,0 0-1,0 0-15,0 0 0,-1 0 16,26 0 15,-25 0-31,0 0 16,-1 0 0,1 0-1,0 0 48,0 25-16,0-25-1,-1 0-46,1 0 32,-25 24-17,25-24-15,-25 25 16,25-25-16,0 0 0,-1 0 16,1 0-1,-25 25-15,25-25 16,-50 0 296,0 0-296,-24 0 0,24 0-16,0 0 15,0 0 1,1 0-16,-26 0 15,25 0-15,0 0 16,1 0-16,-1 0 0,0 0 16,0 0-1,-24 0-15,24 0 16,0 0-16,0 0 0,0 0 16,-24 0-16,24 0 15,0 0-15,-24 0 16,24 0-16,0 0 15,-25 0-15,26 0 16,-26 0-16,0 0 16,-24 0-16,-25 0 15,24 0-15,50 0 16,1 0-16,-100 0 16,99 0-16,-99 0 15,74 0-15,1 0 0,24 0 16,-25 0-16,25 0 15,1 0-15,-1 0 0,0 0 0,-99-25 16,74 25 0,26 0-16,-1 0 0,-75 0 15,76 0-15,-1 0 0,-50-25 16,1 25 0,-25 0-16,74 0 15,-49 0-15,24 0 16,-24 0-16,49 0 15,0 0-15,-25 0 0,26 0 16,-26 0-16,25 0 16,0 0-16,-49 0 0,24 0 15,-98 0-15,73 0 16,1 0-16,-1 0 16,50 0-16,-49 0 15,24 0-15,26 0 0,-51 0 16,50 0-1,1 0-15,-1 0 16,0 0-16,0 0 16,0 0-16,1 0 15</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9:53.5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2257 9302 0,'25'0'359,"99"49"-343,0-49-16,-50 0 16,51 50-16,-51-50 0,50 25 15,0-25-15,50 25 16,-125-25-16,75 24 16,-74-24-16,49 0 0,-49 0 15,49 0-15,0 0 16,-49 0-16,-25 0 15,74 0-15,-74 0 16,24 0-16,1 0 0,-25 0 16,24 0-16,-24 0 0,0 0 15,0 0-15,24 0 16,50 0-16,-74 0 16,0 0-16,99 0 0,-99 0 15,0 0-15,74 0 0,-74 0 16,-1 0-16,26 0 0,-25 0 15,25 0-15,49 0 16,-74 0-16,24 0 0,75 0 16,-49 0-1,-1 0-15,-49 0 0,24 0 0,26 0 16,-26 0-16,26 0 16,-26 0-16,1 0 0,-25 0 15,0 0-15,49 0 0,-49 0 0,0 0 0,74 0 16,-74 0-16,0 0 15,49 0-15,-49 0 0,0 0 16,123 0-16,-98 0 16,24 0-16,-49 0 15,50 0-15,-26 0 16,50 0-16,-49 0 16,-25 0-16,0 0 0,-1 0 15,1 0-15,50 0 16,-50 0-16,123 0 15,-98 0-15,0 0 0,-26 0 0,1 0 16,50 0-16,-26 0 16,1 0-16,-1 0 0,26 0 15,-26 0-15,-24 0 0,74 0 16,-74 0-16,25 0 0,49 0 0,0 0 16,25 0-1,-99 0-15,25-24 16,74 24-16,-75 0 0,26 0 0,49-25 15,-75 25-15,-24 0 16,25 0-16,49 0 0,-49 0 0,-1 0 16,50 0-16,-49 0 15,99 0-15,-50-25 0,-49 25 16,24 0-16,50-25 16,-49 25-16,-1 0 0,75 0 15,-100 0-15,100 0 0,-99 0 16,24 0-16,50 0 15,-24 0-15,73-25 16,-98 25-16,-26-24 0,26 24 0,247-25 31,-272 25-31,123 0 16,-98 0-16,-26 0 16,26 0-16,74 0 0,-100 0 15,1 0-15,-25 0 16,24 0-16,26 0 0,-51 0 15,51 0-15,24 0 16,-25 0-16,-24 0 0,-25 0 16,99 0-16,-74 0 15,-1 0-15,1 0 0,-25 0 16,74 0-16,-50 0 0,26 0 16,-1 0-16,-49 0 15,25 0-15,-1 0 16,50 0-16,-49 0 0,0 0 15,-1 0-15,75 0 16,-24 0-16,-26 0 16,-24 0-16,123 0 15,-123 0-15,-1 0 0,1 0 16,0 0-16,-1 0 0,75 0 16,-49 0-16,-26 0 0,1 0 0,-1 0 15,51 0-15,-1 0 16,25 0-16,-74 0 15,98 0-15,-98 0 0,0 0 16,-26 0-16,1 0 0,74 0 16,-24 0-16,-50 0 15,49 0-15,-24 0 16,-26 0-16,1 0 16,25 0-16,-25 0 15,24 0-15,26 0 16,-50 0-16,-1 0 0,26 0 0,-25 0 15,0 0-15,24 25 16,-24-25-16,0 0 94,0 0-94,-1 0 15,1 0 32,0 24-47,0-24 16,0 0 0,-25 25 609,0 0-625,0 0 15,0 0-15,0-1 16,0 1-1,0 0-15,-25-25 47,0 0 0,0 0-31,0 25 15,1-25-15,-1 0-1,0 0 32,0 0-31,0 0-1,1 0 1,-1 0 47,0 0-32,0 0-16,-24 0-15,-1 0 16,0 0-16,-74 0 0,25 0 16,74 0-16,-99-25 15,-25 0-15,100 25 16,-1 0-16,-49 0 0,49 0 16,-49 0-16,-50 0 15,125 0-15,-26 0 16,25 0-16,0 0 0,0 0 15,-24-25-15,24 25 0,0 0 16,0 0-16,-24 0 16,24 0-16,0 0 15,0 0 1,1 0 0,-1 0-1,0 0-15,0 0 0,0-24 16,1 24-16,-1 0 15,0 0-15,-49 0 0,-1 0 16,50-25-16,-24 25 16,-50 0-16,49 0 15,25 0-15,0 0 0,-24 0 16,24 0 0,-25 0-16,1 0 15,24 0-15,-25 0 16,1 0-16,24 0 15,0 0-15,0 0 0,0 0 16,1 0-16,-26 0 16,25 0-16,0 0 15,1 0-15,-1 0 16,-25 0-16,25 0 16,1 0-16,-1 0 0,-25 0 15,25 0-15,-49 0 16,-25 0-16,0 0 15,49 0-15,-24 0 16,-26 0-16,1 0 16,25 0-16,24 0 0,0 0 15,1 0-15,24 25 0,-25-25 0,-49 0 16,74 0-16,1 0 0,-76 0 16,76 0-16,-26 0 0,0 0 15,-49 0-15,50 0 16,-150 0-16,149 0 15,-98 0-15,73 0 0,1 0 16,24 0-16,-24 0 0,-75 0 16,75 0-16,-1 24 0,1-24 0,-1 0 15,-148 25-15,173-25 16,-148 25-16,148-25 16,-123 0-1,123 0-15,-49 0 16,49 0-16,-24 0 0,24 0 15,1 0-15,24 0 0,-124 0 16,124 0-16,-99 0 16,75 0-16,-26 0 15,50 0-15,-24 0 16,-1 0-16,25 0 0,-49 0 16,49 0-16,-24 0 0,-26 0 15,26 0-15,-1 0 0,25 0 16,-74 0-16,49 0 0,1 0 0,-26 0 15,-24 0 1,0 0-16,74 0 0,-74 0 16,-25 0-1,74 0-15,-49 0 0,49 0 16,26 0-16,-125-25 16,50 0-16,-1 25 15,75 0-15,-74 0 0,74 0 16,-49 0-16,-25 0 15,-50 0-15,50 0 16,49 0-16,-74 0 16,0 0-16,50 0 15,24 0-15,-49 0 16,74 0-16,-25 0 0,26 0 0,-26 0 16,0 0-16,1 0 15,24 0-15,-25 0 16,1 0-16,-1 0 0,-24-24 15,24 24-15,1 0 16,24 0-16,0 0 0,0 0 16,-49 0-16,49 0 0,-25-25 15,1 0-15,-1 0 0,-74 25 32,99 0-32,-24-25 15,-1 25-15,0-24 0,-24 24 16,-25-25-1,-25 0 1,74 25 0,-24-25-16,49 25 0,-74-25 15,0 1 1,74 24-16,-25 0 16,-24-25-1,24 25-15,-24-25 16,24 25-16,-24 0 15,49 0-15,0 0 16,-49 0-16,49 0 0,0 0 16,-49 0-16,-1 0 15,26 0-15,-1 0 0,0 0 16,1 0-16,-1 0 16,25 0-16,1 0 15,-1 0-15,-25 0 0,25 0 16,1 0-16,-1 0 15,0 0-15,0 0 0,-25 0 16,26 0-16,-1 0 16,0 25-16,0-25 15,0 0 1,1 0 406,-26 25-407,25-1-15,-74 1 16,74-25-16,-124 75 16,75-26-1,-25-24-15,49 0 16,1-25-16,-1 0 16,50 25-16,-25-25 375,25 24-329,25-24-30,0 0 0,0 0-16,-1 0 15,1 0-15,0 0 16,0 0-16,0 0 0,-1 0 16,1 0-1,0 0-15,0 0 0,0 0 16,24 0-16,-24 0 15,0 0-15,0 0 0,-1 0 0,76 0 16,-26 0 0,-24 0-16,-1-24 15,-24-1-15,0 25 16,24 0 0,-24 0-16,25-25 0,-25 25 15,24-25-15,1 25 16,24 0-16,26-25 15,-26 1-15,50 24 16,-50-25-16,26 25 16,-1-25-16,-50 25 15,-24 0 1,0 0-16,0 0 16</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0:32.1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2307 10592 0,'-25'0'0,"50"0"203,24 0-203,1 0 0,-25 0 16,74 0-16,75 0 15,-75 0-15,-74 0 16,49 24-16,-24-24 0,24 0 0,-24 25 16,74-25-1,-75 0-15,-24 0 0,25 0 16,-1 0-16,1 0 0,24 0 16,1 0-16,-1 0 15,-49 25-15,25-25 0,-25 0 16,-1 0-16,26 0 0,24 0 15,100 0 1,-124 0-16,-1 0 0,50 0 16,-49 0-16,24 0 0,26 0 15,-51 0-15,100 0 16,-50 25-16,-24-25 16,-26 0-16,1 0 0,0 0 15,49 0-15,-50 0 0,175 0 16,-175 0-16,1 0 15,-1 0-15,1 0 0,0 0 0,-1 0 16,75 0-16,0 0 16,-99 0-16,25 0 15,99 0-15,-100 0 0,1 0 16,-25 0-16,49 0 16,0 0-16,26 0 15,-76 0-15,51 0 16,-50 0-16,74 0 15,-25 25-15,1-25 0,-26 0 16,1 0-16,74 0 0,-74 0 16,24 0-16,-24 0 15,24 0-15,50 0 0,0 0 16,-74 0-16,-1 0 0,50 0 16,-49 0-16,0 0 0,24 0 0,25 0 15,-49 0-15,-25 0 0,99 0 16,-75 0-16,51 0 15,-51 0-15,1 0 0,24 0 16,-24 0-16,-1 0 0,26 0 16,24 0-16,-49 0 15,49 0-15,-49 0 0,-1 0 16,75 0-16,-49 0 0,-26 0 16,75 0-16,-74 0 0,-1 0 15,1 0-15,49 0 16,100 0-16,-150 0 15,1 0-15,24 0 0,26 0 0,-51 0 16,1 0-16,49 0 16,-49 0-16,-1 0 0,26 0 15,49 0-15,-100 0 0,1 0 16,74 0-16,-49 0 16,49 0-16,-24 0 15,-26 0-15,1 0 0,0 0 0,49 0 16,-50 0-16,-24 0 0,99 0 15,-74 0-15,-25 0 0,123 0 16,-98 0 0,49 0-16,-49 0 15,24 0-15,-49 0 0,0 0 0,0 0 16,-1 0-16,1 0 0,0 0 0,25 0 16,-25 24-16,-1-24 15,1 0-15,0 0 0,25 0 0,-1 0 16,1 0-16,74 0 15,0 25-15,-99-25 16,24 0-16,50 0 16,-49 0-16,24 25 0,75-25 15,-49 0 1,-51 0-16,1 0 0,24 0 16,25 0-16,25 0 0,0 0 15,-74 0-15,74 0 16,-50 0-16,1 0 0,-26 0 15,175 0-15,-125 0 16,0 0-16,-49 0 0,49 0 16,-49 0-16,-1 0 15,26 0-15,-51 0 0,1 0 16,74 0-16,-74 0 0,0 0 16,49 0-16,-49 0 0,0 0 15,25 0-15,24 0 16,1 0-16,-26 0 15,-24 0-15,25 0 0,-26 0 16,1 0-16,25 0 0,24 0 16,1 0-1,-1 0-15,-24 0 0,-1 0 16,1 0-16,-25 0 0,24 0 16,1 0-16,-25 0 0,99-25 15,-100 25-15,76 0 16,-26 0-16,-24 0 15,24 0-15,1 0 0,-1 0 16,-24 0-16,49 0 0,-25 0 16,-24 0-16,-25 0 15,74 0-15,-74 0 0,-1 0 16,1 0-16,0 0 16,0 0-16,0 0 15,24 0-15,26 0 16,-51 0-16,51 0 0,-25 0 15,-26 0-15,76 0 16,-51 0-16,-24 0 16,0 0-16,0 0 15,24 0-15,-24 0 16,0 0-16,0 0 0,24 0 16,-24 0-16,0 0 15,0 0-15,-1 0 16,1 0-16,0 0 250,0 0-235,0 0-15,-1 0 16,1 0-16,0 0 16,0 0 15,-25-25 203,25 25-218,-25-24 0,0-1-1,-25 25 1,25-25-1,0 0-15,-25 0 110,0 1-79,0 24 94,1 0-31,-1 0-94,-25 0 15,25 0-15,1 0 16,-26 0-16,25 0 0,-24 0 16,24 0-16,0 0 15,-74 0-15,24 0 16,26 0-16,-1 0 0,25 0 16,-49 0-16,49 0 0,-25 0 15,-24 0-15,49 0 16,0 0-16,-49 0 15,0 0-15,24 0 16,0 0-16,26 0 16,-26 0-16,0 0 0,-24 0 15,24 0-15,-24 0 0,49 0 16,-24 0-16,24 0 0,-25 0 16,1 0-1,24 0-15,-25 0 16,1 0-16,24 0 15,-25 0-15,25 0 16,-24-25-16,24 25 16,0 0-16,0 0 15,0 0-15,1 0 16,-1 0-16,0 0 16,0 0-16,-24 0 15,24 0-15,-50 0 16,51 0-16,-26 0 15,25 0-15,0 0 0,-74 0 16,74 0-16,-24 0 0,24 0 16,0 0-16,-74 0 0,25 0 15,49 0-15,-99 0 16,74 0-16,-24 0 16,-1 0-16,50 0 0,-99 0 15,50 0-15,0 0 16,49 0-16,-25 0 0,-24 0 15,49 0-15,-25 0 0,1 0 16,-26 0-16,51 0 16,-1 0-16,0 0 0,0 0 15,-25 0-15,26 0 0,-26 0 16,25 0-16,-49 0 16,24 0-16,1 0 0,24 0 15,-25 0-15,-49 0 16,25 0-16,-26 0 0,26 0 15,24 0-15,-24 0 0,49 0 16,0 0-16,-74 0 16,74 0-16,-24 0 0,24 0 0,-74 0 15,74 0-15,-50 0 16,-73 0-16,73 0 16,-24 0-16,49 0 15,26 0-15,-26 0 0,0 0 0,1 0 16,-50 0-16,24 0 15,1 0-15,-1 0 16,26 0-16,-1 0 16,25 0-16,-49 0 15,-50 0-15,99 0 16,-25 0-16,26 0 0,-26 0 0,0 0 16,-49 0-16,50 0 15,-26 0-15,-24 0 16,0 0-16,49 0 15,-24 0-15,49 0 0,0 0 16,-49 0-16,-1 0 16,50 0-16,-24 0 0,24 0 0,0 0 15,-74 0-15,49 0 16,26 0-16,-51 0 16,1 0-16,24 0 15,25 0-15,-24 0 16,24 0-16,-25 0 15,26 0-15,-1 0 16,-50 0-16,51 0 0,-26 0 16,0 0-16,25 0 0,-49 0 15,-25 0-15,0 0 16,49 0-16,0 0 16,-74 0-16,25 0 15,74 0-15,-74 0 16,25 0-16,-25 0 15,-1 0-15,-24 0 0,75 0 16,-26 0-16,-49 0 0,75 0 16,-1 0-16,-74 0 15,74 0-15,1 0 0,-1 0 0,-74 0 16,75 0-16,-1 0 0,-149 0 16,26 0-1,123 0-15,-24 0 0,-25 0 16,24 0-16,26 0 0,-125 0 15,50 0 1,0 0-16,99 0 0,-149 0 16,75 0-1,74 0-15,-24 0 0,-50 25 16,49-25-16,25 0 0,0 0 16,-24 24-16,-1-24 15,1 0-15,24 0 16,0 0-16,0 0 15,0 0-15,1 0 0,-1 0 16,-50 0 0,51 0-16,-1 0 15,0 0-15,-25 0 0,1 0 16,24 0-16,0 0 0,-74 0 16,74 0-16,0 0 0,-24 0 15,24 0-15,0 0 16,-25 0-16,1 0 0,-26 0 15,26 0 1,24 0-16,-25 0 0,26 0 16,-26 0-16,25 0 0,-24 0 15,24 0-15,0 0 16,-49 0-16,49 0 0,-50 0 16,26 0-1,24 0-15,-50 0 0,51 0 16,-26 0-16,0 0 15,-24 0-15,49 0 16,-24 0-16,24-24 16,-25-1-16,25 25 15,1 0-15,-1 0 0,-50-25 16,26 0-16,-50 0 16,74 25-16,-50-24 15,51 24-15,-26 0 16,25-25-1,0 25-15,1 0 16,-1 0 15,0 0-15,0 0 93,0 0-109,-24 0 16,24 0-16,-50 0 16,51 0-16,-51 0 15,1 0-15,49 0 16,-49 0-16,49 0 0,-50 0 15,-24 0 1,50 0-16,-26 0 0,26 0 16,24 0-16,0 0 15,0 0-15,0 0 282,1 0-267,-1 0-15,-25 0 16,25 25-16,-49-25 0,49 0 15,-49 24-15,-1 1 16,50-25-16,-24 0 0,-26 25 16,51-25-16,-100 0 15,49 25 1,50-25 0,25 25-1,0-1 407,25 1-406,0-25-16,0 0 15,24 0-15,-24 25 0,99 0 16,-49-25 0,49 25-16,-75-25 15,50 24 1,-49-24 15,-25 0-15,0 0-1,0 0 1,-1 0-16,1 0 0,0 0 16,0 0-16,0 0 15,-1 0-15,26 0 16,-25 0-16,24 0 15,-24 0 1,0 0-16,0 0 16,0 0-16,-1 0 15,26 0 1,-25 0 0,0 0-16,24 0 15,-24 0-15,0 0 0,0 0 16,-1 0-1,1 0-15,0 0 0,0 0 16,0 0-16,49 0 16,-49 0-16,0 0 0,24 0 15,-24 0-15,0 0 0,0 0 16,0 0-16,24 0 16,1 0-1,-25 0-15,-1 0 0,1 0 16,-25 25-1,25-25 1,0 0 0,0 0-1,-1 0-15,1 0 16,0 0-16,0 0 16,0 0-16,24 0 0,-24 0 15,49 0-15,1 0 16,-26 0-16,51 0 15,-51 0-15,26 0 16,-26 0-16,-24 25 16,0-25-16,49 0 0,-49 0 15,50 0-15,-51 0 16,1 0-16,0 0 0,0 0 16,24 0-16,-24 0 15,0 0-15,0 0 16,0 0-16,-1 0 15,1 0-15,0 0 16,0 0-16,24 0 0,-24 0 16,0 0-16,49 0 15,-24 0-15,24 0 16,-24 0-16,0 0 16,-1 0-16,1 0 15,-1 0-15,-24 0 16,0 0-16,0 0 0,0 0 0,99 0 15,-50 0 1,-24 0-16,99 0 16,-100 0-16,26 0 15,49 0-15,-75 0 0,50 0 16,-49 0-16,24 0 0,-24 0 16,124 0-16,-1 0 15,-98 0 1,49 0-16,0 0 15,-50 0-15,224 0 16,-199 0-16,75 0 16,-25 0-16,123 0 15,-172 0-15,73 0 16,-98 0-16,24 0 0,99 0 16,-74 0-16,-24 0 0,73 0 15,-98 0-15,24 0 0,124 0 16,0 0-1,-148 0-15,-26 0 0,125 0 16,-124 0-16,123 0 16,-49 0-1,-25 0-15,-24 0 0,-26 0 16,150 0-16,-100 0 16,50 0-16,-99 0 15,49 0-15,0 0 16,-49 0-16,74 0 15,-75 0-15,-24 0 16,25 0-16,-26 0 16,1 0-16</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0:57.0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2232 11757 0,'50'0'203,"0"0"-203,-26 0 15,76 25 1,24-25-16,-75 25 16,26-25-16,-50 25 0,24-25 15,125 0 1,-125 25-16,-24-25 0,25 0 0,-25 0 15,24 0-15,50 24 16,1-24-16,-51 0 16,-24 0-16,49 25 15,-49-25-15,0 0 0,74 0 16,-24 0-16,24 0 16,0 0-16,0 0 15,-74 0-15,25 0 0,24 0 0,50 0 16,-74 0-16,123 0 15,-123 0-15,0 0 0,98 0 16,-98 0-16,25 0 0,24 0 16,-50 0-16,1 0 0,0 0 15,49 0-15,-50 0 16,-24 0 0,0 0-16,0 0 0,0 0 15,-1 0-15,1 0 16,0 0-16,25 0 15,-26 0-15,1 0 0,0 0 16,0 0-16,0 0 0,74 0 16,0 0-16,-49 0 15,-1 0-15,1 0 0,49 0 16,0 0-16,-24 0 16,-26 0-16,100 0 15,-124 0-15,74 0 16,-74 0-16,0 0 0,24 0 15,26 0-15,-50 0 0,49 0 16,-49 0-16,49 0 0,-49 0 16,25 0-16,24 0 15,-49 0 1,25 0-16,-26 0 0,1 0 16,25 0-1,-25 0-15,-1 0 0,1 0 16,25 0-16,-25 0 15,49 0-15,-49 0 16,0 0-16,24 0 0,26 0 16,24 0-16,-50 0 15,51 0-15,-51 0 16,1 0-16,24 0 0,1 0 16,-50 0-16,24 0 0,50 0 15,-24 0-15,-26 0 0,26 0 16,123-25-16,-49 1 15,-75 24-15,-24 0 0,49-25 16,-49 25-16,0-25 16,74 0-1,0 25-15,-100 0 16,26-25-16,0 25 0,-26-24 16,76 24-16,-51 0 0,1 0 15,24-25-15,-24 25 16,24-25-16,-49 25 0,50 0 15,-1 0-15,-49 0 16,24 0-16,51-25 0,-1 0 16,50 1-1,-100 24-15,174-50 16,-148 50-16,74-25 0,-75 25 16,199-25-16,-50 25 15,-49 0 1,-149-24-16,99 24 15,-100 0-15,100 0 16,-74 0-16,-25 0 16,25 0-16,24 0 0,-49 0 15,24 0-15,26 0 0,-26 0 16,-24 0-16,74 0 0,-49 0 16,24 0-16,-24 0 0,0 0 15,49 0 1,-25 0-16,-49 0 0,0 0 15,0 0-15,24 0 0,1 0 16,0 0-16,49 0 0,-50 24 16,51-24-16,-26 25 15,-49 0-15,124 0 16,-125 0-16,125 24 16,-50-24-16,50 25 15,-74-26-15,123 1 16,-49 25-1,-50-50-15,75 49 32,-75-49-32,0 25 15,-74-25-15,25 0 16,24 25 0,-49-25-16,49 0 15,-24 0-15,-25 0 16,49 0-1,-49 0-15,25 0 0,-26 0 16,26 0-16,-25 0 16,0 0-16,-1 0 15,1 0-15,0 0 16,0 0 0,0 0-16,-1 0 15,26-25-15,-25 25 16,24 0-16,-24 0 0,0 0 15,49-25-15,-49 25 0,0-24 0,49 24 16,1 0 0,24-50-16,-24 50 15,24 0-15,-50-25 16,75 0-16,-24 25 16,-76-24-16,26 24 0,49-25 15,-74 25-15,74-25 16,0 25-16,-24 0 15,-1 0 1,-49 0-16,0 0 0,0 0 16,-1 0-16,26-25 15,-25 25-15,0 0 0,24 0 16,-24 0-16,0 0 16,25 0-16,-26 0 15,26 0-15,-25 0 0,0 0 16,-1 0-16,1 0 0,0 0 15,0 0-15,0 0 0,-1 0 16,26 0-16,-25 0 16,24 0-16,1 0 0,-25 0 15,99 25-15,-25 0 16,-25-25-16,-49 0 16,75 25-16,-51-25 15,-24 0-15,99 24 0,-50-24 16,-49 0-1,0 0-15,0 0 0,24 0 0,-24 0 16,25 0-16,-25 0 16,-1 0-16,1 0 15,0 0-15,0 0 16,0 0-16,-1 0 0,1 0 16,0 0-16,25 0 15,-26 0-15,26 0 16,0 0-16,-26 0 0,51 0 15,-50 0-15,24 0 0,1 0 16,-25 0-16,49 0 0,-49 0 16,74 0-16,-24 0 15,-26 0-15,50 0 16,-24 0-16,-26 0 0,1 0 16,49 0-16,-49 0 0,-1 0 15,26 0-15,-26 0 16,51 0-16,-26 0 0,-24 0 15,-1 0-15,-24 0 0,0 0 16,0 0-16,49 0 16,-24 0-16,-1 0 15,-24 0-15,74 25 16,-49 0-16,0-25 0,24 25 16,50-25-16,0 0 15,0 25-15,-49-25 16,-1 0-16,0 0 15,-49 0-15,50 0 16,-1 0-16,-49 0 16,0 0-16,-25 24 15,24-24-15,1 0 16,0 0-16,0 0 31,0 0-15,-1 0-1,1 0 1,0 0-16,0 0 16,0 0-16,-1 0 15,1 0 1,0 0-16,0 0 16,0 0-1,-1 0 1,1 0-1,0 0-15,0 0 16,0 0-16,0 0 16,-1 0-1,1 0 1,0 0-16,0 0 0,0 0 16,24 0-1,-24 0-15,0 0 16,24 0-16,-24 0 0,25 0 15,-25 0 1,24 0 0,-24 0-16,0 0 15,-50 0 345,0 0-360,0 0 15,1 0 1,-1 0 15,0 0-31,0 0 31,25 25-15,-25-25 15,1 0 1,-1 0-32,0 0 0,-74 0 15,-25 0 1,99 0-16,-124 0 15,124 0-15,-24 0 0,24 0 16,-74 0-16,74 0 16</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2:23.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2555 13022 0,'0'-24'172,"25"24"-156,-1 0-1,1 0-15,0 0 16,25 0-16,24 0 0,-49 24 16,49-24-16,-24 25 15,0-25-15,98 25 16,-73 0-1,-50-25-15,99 0 16,-25 25-16,-50-25 0,-24 0 16,25 0-16,-1 24 0,26-24 0,-25 0 15,-26 0-15,26 0 0,0 0 0,74 0 16,-50 0 0,0 0-16,-49 0 0,74 0 15,-74 0-15,0 0 0,49 0 16,-24 0-16,0 0 0,-1 0 15,1 0-15,-1 0 0,1 0 0,0 0 16,-1 0-16,26 0 0,49 0 16,-50 0-16,-49 0 15,99 0-15,-74 0 16,-26 0-16,51 0 0,-50 0 16,-1 0-16,76 0 0,-76 0 15,26 0-15,74 0 0,-50 0 16,-24 0-16,25 0 0,73 0 15,1 0-15,-25 0 16,-49 0-16,-1 0 0,75 0 16,0 0-16,24 0 15,-49 0-15,75 0 16,-150 0-16,100 0 16,-99 0-16,-1 0 0,100 0 15,-99 0-15,74 0 16,74 0-16,-148 0 15,0-24-15,24 24 0,-24 0 0,49 0 16,-25 0-16,-24 0 0,49-25 16,-25 25-16,-24 0 0,49 0 15,-74 0-15,25 0 0,-1 0 16,-24 0-16,25 0 0,-25 0 16,99 0-16,-75 0 15,1 0-15,49 0 0,-49 0 16,-1 0-16,50 0 0,-49 0 15,0 0-15,-1 0 0,100 0 16,-25 0 0,-74 0-16,-1 0 0,51 0 0,-76 0 15,100 0-15,25 0 16,-25 0 0,0 0-16,-74 0 0,99 0 15,-100 0-15,26 0 0,98 0 16,-49 0-1,0 0-15,-49 0 0,-26 0 16,150-25-16,-26 0 16,-98 0-16,-1 25 15,75 0-15,-74 0 0,73-24 16,-73 24-16,-1 0 0,1 0 16,49 0-16,24-25 15,-48 0-15,-51 25 16,1 0-16,49 0 0,0 0 15,1 0-15,-51 0 16,1 0-16,-1 0 0,51 0 16,-26 0-16,-24 0 0,74 0 15,-75 0-15,26 0 0,123 0 16,-123 0-16,148 0 16,-149 0-16,125 0 15,-125 0-15,0 0 0,1 0 16,49 0-16,-75 0 0,1 0 15,0 0-15,24 0 0,-24 0 0,74 0 16,25 0-16,-50 0 16,25 0-1,-25 0-15,-49 0 0,-1 0 16,50 0-16,-49 0 16,-25 0-16,25 0 15,-1 0-15,1 0 16,-25 0-16,-1 0 15,1 0-15,50 0 16,-26 0-16,1 0 0,-1 0 16,1 0-16,24 0 0,-49 0 15,25 0-15,49 0 16,-25 0-16,-49 0 0,99 0 16,-25 0-1,-24 0-15,-25 0 0,-1 0 0,26 0 16,-26 0-16,1 0 0,-1 0 15,26 0-15,49 0 16,-25 0-16,-25 0 0,26 0 16,-51 0-16,1 0 15,74 0-15,-50 0 0,-24 0 0,24 0 16,26 0-16,-26 0 0,-24 0 16,74 0-16,-50 0 0,-24 0 15,74 0-15,-75 0 16,50 0-16,-49 0 0,0 0 0,-1 0 15,26 0-15,-26 0 0,1 0 16,0 0-16,-26 0 0,26 0 0,-25 0 16,0 0-16,74 0 15,-25 0-15,50 0 16,0 0-16,0 0 16,-74 25-16,-1-25 0,51 25 15,-51-25-15,26 24 0,-26 1 16,51-25-16,-1 50 15,-25-25 1,1-1 0,-26-24-16,-24 25 15,0-25 1,0 0-16,-1 0 16,-24 25-1,25-25-15,0 0 16,0 0-1,0 0-15,-1 0 16,26 25 0,-25-25-1,0 0 32,-1 0-47,1 0 16,0 0-1,0 0 79,0 0-94,0 0 16,-1 0-16,1 0 15,-25-25 17,25 25-17,-25-25 17,25 25-17,-25-25 141,0 1-140,25 24 31,-50 0 94,0 0-126,0 0-15,0 0 31,1 0 32,-1 0-47,0 0-1,0 0 63,0 0-46,0 0-32,1 0 0,-1 0 0,0 0 15,-49 0-15,-1 0 16,26 0-16,-125 0 15,0 0-15,125 0 16,-100 24-16,50-24 16,74 25-16,-174-25 15,75 25 1,100-25-16,-26 0 16,25 0-1,-24 0-15,24 25 16,0-25-16,0 0 0,0 0 0,-24 25 15,24-25-15,-25 0 16,1 0-16,-26 0 16,1 25-16,49-25 0,0 0 15,-24 24-15,-1-24 16,1 0-16,24 0 16,0 0-16,0 0 15,-25 0-15,1 0 16,24 0-16,0 0 0,0 0 15,1 0-15,-26 0 16,0 0-16,26 0 16,-26 0-16,25 0 15,0 0 1,1 0-16,-1 0 16,0 0-16,0 0 15,0 0-15,1 0 16,-1 0-16,0 0 15,25-24 1,-50-1 0,26 25-16,-1 0 0,0-25 15,0 25-15,0 0 16,-24-25-16,24 25 0,25-25 16,-74 25-16,49 0 0,0 0 15,0-25-15,0 25 16,0 0-16,1 0 0,-51 0 15,50 0-15,1-24 16,-1 24-16,0-25 0,0 25 16,0 0-16,1 0 15,-1 0-15,0 0 16,0 0-16,-24 0 16,24 0-16,-25 0 0,25 0 15,-24 0-15,-1-25 16,25 25-16,1 0 15,-1 0-15,-25 0 16,25 0-16,-24 0 16,24 0-1,0 0-15,0 0 0,1 0 16,-1 0-16,0 0 16,0 0-16,0 0 0,0 0 15,1 0-15,-1 0 16,-25 0-16,1 0 0,24 0 15,-25 0-15,1 0 16,-1 0-16,0 0 0,-24 25 16,49-25-16,-99 0 15,25 25 1,74-25-16,-24 24 0,-1-24 16,-24 0-16,24 0 15,-24 25-15,49-25 16,-50 25-16,50-25 0,-49 0 15,24 0-15,26 0 16,-51 25-16,1 0 16,24-25-16,1 0 15,-1 0-15,0 0 16,26 0-16,-26 0 16,25 0-16,0 0 15,-24 0-15,-1 0 16,25 0-1,1 0-15,-1 0 0,0 0 16,0 0-16,0 0 0,1 0 16,-1 0-16,0 0 0,-25 0 15,1 0-15,24 0 0,0 0 16,0 0-16,0 0 0,-49 0 16,24 0-16,-24 0 15,49 0-15,0 0 16,-24 0-16,24 0 0,0 0 15,0 0-15,1 0 0,-26 0 16,0 0 0,26 0-16,-1 0 15,0 0-15,-25 0 0,26 0 16,-26 0-16,25 0 16,-49 0-16,49 0 15,-25 0-15,-24 0 16,24 0-16,-24 0 15,24 0-15,1 0 16,24 0-16,-50 0 0,51 0 16,-26 0-1,25 0-15,0 0 0,-74 0 16,74 0-16,1 0 0,-26 0 16,25 0-16,-24 0 0,24 0 15,-25 0-15,1 0 0,24 0 0,-74 0 16,74 0-1,-75 0-15,51 0 0,-50 0 16,74 0-16,-74 0 16,49 0-16,-24 0 15,49 0-15,0 0 16,-25 0-16,26 0 0,-26 0 16,-49 0-16,49 0 15,-74 0 1,99 0-16,-49 0 0,24 0 15,-49 0-15,-25 0 16,50 0-16,-26 0 16,51 0-1,-50 0-15,24 0 16,1 0-16,24 0 0,-49 0 16,-25 0-1,49 0-15,26 0 0,-50 0 16,-25 0-16,24 0 15,1 0-15,-74 0 16,123 0-16,-49 0 16,0 0-16,49 0 15,0 0-15,1 0 0,-1 25 0,0-25 16,-49 0-16,74 0 16,-123 0-16,98 24 15,-49-24-15,0 0 16,24 0-16,-24 25 15,0-25-15,74 0 16,-74 0-16,49 25 0,0-25 16,1 0-16,-1 0 0,-74 0 15,50 25-15,-125 0 16,75-25 0,75 0-16,-50 0 0,24 0 15,26 0-15,-51 0 16,51 0-16,24 0 0,-25 0 15,-99 0-15,-24 24 16,123 1-16,-24-25 0,-50 0 16,0 0-16,0 0 15,25 25-15,-75 0 16,149-25-16,-74 25 16,49-25-16,-74 0 15,99 0-15,1 0 16,-26 0-16,-24 0 15,-1 0-15,50 0 16,-24 0-16,24 0 16,0 0-16,-49 0 15,49 0 1,-49 0-16,-1 0 16,1 0-16,-26 0 15,76 0-15,-1 0 0,-50 0 16,26 0-16,24 0 0,-25 0 15,-98 0-15,-1 0 16,74 0 0,-24 0-16,74 0 15,-124 0-15,75 0 16,0 0-16,24 0 16,-24 0-1,-1 0-15,50 0 0,1 0 16,-51 0-16,26 0 15,-51 0-15,76 0 16,-26 0-16,25 0 16,0 0-1,1 0-15,-1 0 16,0 0-16,0 0 16,-24 0-16,24 0 15,0 0-15,0 0 16,0-25-16,1 25 0,-1 0 15,0 0-15,-25-25 16,25 25 0,1-25-16,-1 25 0,0 0 0,-25-25 15,26 25 1,-51-24 0,50 24-16,-24-25 15,24 25-15,0 0 16,0 0-1,1-25-15,-1 25 0,0-25 16,0 25-16,0 0 16,1 0-1,-26-25-15,25 1 16,-24 24-16,24-25 16,0 25-16,-25 0 15,50-25-15,-24 25 16,-1 0-16,0 0 15,0-25-15,0 25 0,1 0 16,-26 0 0,50-25-16,-25 25 15,0 0-15,0-25 16,1 25-16,-1 0 16,0 0-1,0 0 1,0 0-1,25-24 1,-24 24-16,-1 0 16,0 0-16,25-25 15,-25 25 1,0 0 15,1 0-15,-1 0-1,25-25 110,-25 0-78,25 0 0,0 1 94,0-1-79,0 0-15,0 0-31,0 0 15,0 1 32,-25 24-48,25-25-15,0 0 78,25 25 235,25 0-313,-26 0 15,26 0-15,0 0 0,49 0 16,-25 0-16,1 25 0,98 0 16,-98-25-1,-26 0-15,1 0 16,-50 24-16,25-24 16,24 0-16,-24 25 15,50-25-15,-51 0 16,51 25-16,-1-25 15,25 0-15,-49 25 16,24-25-16,-24 0 16,-25 25-16,124-1 15,-75-24-15,75 25 16,-99 0-16,74-25 16,24 0-1,-48 25-15,48 0 16,-98-25-16,24 0 15,75 0-15,25 24 16,-149-24 0,24 25-16,-24-25 0,50 0 15,24 25-15,25 0 16,-50 0 0,-24-25-16,123 25 15,-48-25 1,172 0-1,-173 0 1,-74 0-16,99 0 16,-100 0-16,75 0 15,-74 0-15,99 0 0,-75 0 16,-24 0-16,99 0 16,74-25-1,-149 25-15,50-25 16,-25 0-16,125 25 31,-150-25-31,75 0 16,0 1-1,-25-1-15,74 0 32,-99 0-17,75 0 1,25-24-1,24 24 1,0-25 0,-25 26-16,1-1 15,247-25 17,-49 25-17,50-24 1,-125-1-1,-24 25 1,-75 25 0,-124 0-1,50 0-15,-25 0 16,-99 0 0,25 0-16,-26 0 15,1 0-15,50 0 16,-51 0-16,26 0 15,24 0 1,-24 0-16,24 0 16,-49 0-16,25 0 0,49 0 15,-49 0-15,74 0 16,25 0 0,-100 0-16,75 0 15,-74 0-15,74 0 0,74 0 16,1 0-1,-150 0-15,26 0 16,-26 0-16,75 0 0,25 0 16,-74 0-1,49 0-15,-100 0 0,76 0 16,-76 0-16,51 0 0,-50 0 16,99 0-16,-25 0 15,0 0-15,-74 0 16,74 0-16,-49 0 0,-25 0 15,123 0 1,-48 0-16,-76 0 16,51 0-16,49 0 15,-50 0-15,1 0 16,-26 0-16,-24 0 16,49 0-16,-24 0 15,0 0-15,-1 0 0,26 0 16,-50 0-16,24 0 15,-24 0-15,49 0 0,50 0 16,-24 0 0,-51 0-16,-24 0 15,49 0-15,-49 0 0,50 0 16,-1 0-16,-24 0 16,24 0-16,0 0 15,1 0 1,-1 0-16,26 25 0,-51-25 15,75 0-15,-74 0 16,49 25-16,-25-25 16,26 0-16,-1 0 15,-25 0-15,50 0 16,-99 0-16,74 0 16,-24 0-16,24 0 0,99 25 15,-49-25 1,-50 0-16,1 0 15,-76 0-15,26 25 16,99-25-16,-99 24 16,-26-24-16,125 0 15,-124 0-15,25 0 16,-1 0 0,50 0-16,-24 25 15,24-25-15,-49 25 16,49-25-1,-74 0 1,-1 0-16,26 0 16,0 0-1,-26 0-15,1 0 0,0 0 16,0 0-16,0 0 16,-1 0-16,26 0 15,0 0 1,-1 0-16,-24 0 15,0 0 1,25 0-16,-1 0 16,1 0-16,24 25 15,-24 0-15,74-25 16,-75 0 0,1 24-16,-25-24 0,0 0 15,-1 0-15,26 25 16,-25-25-1,24 0-15,-49 25 16,25-25 0,0 0 171,0 0-156,0 0-15,24 25-16,-24-25 16,25 0-16,24 0 15,-24 0 1,-25 0-16,-1 0 16,1 0-16,0 0 15,0 0 360,-25 25-359,0-1-16,25 1 15,-25 0 1,0 0 15,0 0 329</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2:59.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9054 15205 0,'0'-25'156,"0"1"-109,-25 24-31,25-25-1,-25 25-15,25-25 31,-25 25-31,0 0 16,1-25-16,-1 25 31,0-25-31,25 1 16,-25 24 0,0-25-1,1 25 16,-1 0 1,25-25-32,-25 25 15,0-25 1,25 0 15,-25 25-31,1-24 31,-1 24-15,25-25-16,-25 25 16,0-25-16,0 0 15,1 25-15,24-25 16,-25 25-16,0 0 0,0-24 16,0-1 15,25 0-16,-24 25-15,-1 0 0,0-25 32,0 25-32,25-25 15,-25 25-15,1-24 16,-1-1 15,0 25-15,25-25-16,-25 25 15,0 0-15,1 0 16,24-25 0,-25 25-16,0 0 15,0 0-15,0 0 16,1-25-16,-1 1 16,0 24-1,0 0 1,0 0 15,0-25-15,1 25-16,-1 0 15,0 0-15,0 0 16,25-25-16,-25 25 0,1 0 0,-1 0 16,0 0-1,0 0-15,0 0 0,25-25 0,-24 25 16,-26 0-16,50-25 0,-25 25 15,0 0-15,1 0 0,-1 0 16,0 0-16,0 0 16,0 0-16,-24 0 0,49-24 15,-50 24-15,25 0 16,1 0-16,-1 0 0,0 0 16,0 0-16,0 0 15,1 0 1,-1 0-16,0 0 31,0 0 0,0 0-31,1 0 16,-1 0-16,0 0 16,0 0-16,0 0 0,-24 0 15,24 0-15,0 0 16,0 0-16,0 0 15,1-25-15,-1 25 16,0 0 109</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22.7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21382 9401 0,'24'0'125,"125"0"-110,-74 0-15,24 0 0,199 0 16,-199 0-16,0 0 0,0 0 15,100 0-15,24 0 16,-25 0-16,-98 0 16,-26 0-16,149 0 15,-74 0-15,-25-25 16,-99 25-16,0 0 16</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3:02.7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14213 14312 0,'25'0'156,"0"0"-156,49 0 0,1 0 16,-1 0-16,100 0 15,297 0 1,-347 0-16,124 0 0,-149 0 16,100 0-16,-51 0 15,-48 0-15,-1 0 0,174 0 16,-124 0-16,-1 0 15,-98 0-15,-25 0 0,24 0 0,-24 0 16,0 0-16,25 0 16,-26 0-16,1 0 0,0 0 15,0 0-15,24 0 16,-24 0-16,25 0 0,24 0 16,-24 0-16,-1 0 0,1 0 0,49 0 15,50 0-15,-25 0 16,-49 0-16,-1 0 15,0 0-15,75 0 0,-50 0 16,75 0-16,-100 0 0,26 0 16,49 0-16,24 0 15,-24 0-15,-75 0 16,1 0-16,49 0 0,-50 0 16,1 0-16,-51 0 0,51 0 15,-25 0 1,-26 0-16,1 0 0,0 0 15,0 0 1,24 0-16,-24 0 0,0 0 16,0 0-16,0 0 0,-1 0 15,26 0-15,-25 0 16,0 0-16,-1 0 0,1 0 16,0 0-16,0 0 0,0 0 15,24 0-15,-24 0 0,0 0 16,0 0-16,24 0 0,-24 0 0,0 0 15,24 0-15,1 0 0,24 0 16,-49 0-16,25 0 0,24 0 16,-49 0-16,50 0 0,-51-25 15,51 25-15,-50 0 16,-1 0-16,26 0 0,-25 0 16,0 0-16,49 0 15,-49 0-15,74 0 16,-25 0-16,-24 0 15,24 0-15,-24 0 16,24 0-16,1 0 16,-26 0-16,-24 0 0,0 0 15,0 0-15,25 0 0,-1 0 0,75 0 16,-74 0-16,49-24 16,-49 24-16,24 0 0,0 0 15,75 0-15,-99 0 0,24-25 0,50 25 16,-24-25-1,73 0-15,-49 25 16,-25 0-16,-49 0 0,24 0 16,75 0-16,-74 0 15,24 0-15,-74 0 0,49 0 16,-24 0-16,-1 0 0,-24 0 16,25 0-16,24 0 15,-24 0-15,24 0 0,-49 0 16,25 0-16,-1 0 15,-24 0-15,0 0 0,99 0 16,-75 0 0,1 0-16,0 0 0,-1 0 0,75 0 15,-99 0-15,0 0 0,24 0 0,26 0 16,-25 0-16,-26 0 0,76 0 16,-76 0-16,76 0 15,-76 0-15,1 0 16,50 0-16,-51 0 0,51 0 15,-26 0-15,-24 0 0,0 0 16,25 0-16,-1 0 16,1 0-16,-25 0 15,24 0-15,-24 0 16,0 0-16,0 0 0,-1 0 16,1 0-1,0 0-15,0 0 16,0 0-16,0 0 0,-1 0 15,51 0 17,-50 0-32,-1 0 31,1 25 47,0-25-78,0 0 0,24 0 16,-24 25-16,0-25 0,0 0 15,0 0-15,-1 25 16,1-25-16,0 0 0,0 0 16,0 0-1</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3:04.3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27707 14188 0,'25'25'31,"-1"-25"-15,1 0-1,0 0-15,0 0 0,-25 25 0,49 0 16,-24-25-16,0 0 16,0 0-1,0 0 1,-1 0-1,1 0-15,25 0 16,0 0-16,-1 0 0,1 0 16,99 0-16,-25 0 15,49 0-15,-49 0 0,-49 0 16,24 0-16,75 0 0,-100 0 16,174 0-16,-124 0 15,50 0-15,-100 0 16,0 0-16,26 0 0,98-25 15,-99 0 1,-49 25-16,0 0 0,49 0 16,-25 0-16,-49 0 15,0 0 1</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3:07.7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9227 15032 0,'-24'-25'281,"-1"25"-281,-25 0 16,1 0-16,-150 49 16,50 1-16,0-25 15,-173 74 1,223-74-16,-25 0 0,-100-1 16,-197 51-1,198-50-15,-75 0 16,124-25-1,-148 49 1,247-49-16,1 0 0,-75 25 16,0-25-16,0 25 15,25-25-15,-24 25 0,73-25 16,-24 24-16,74-24 16,-124 0-16,100 0 15,-1 0-15,-173 25 16,148-25-16,51 0 15,-26 25-15,0-25 0,-74 0 16,50 0-16,-25 0 16,49 0-16,1 0 0,24 0 15,-25 0-15,-49 0 16,74 0-16,0 0 16,-24 0-16,24 0 0,0 0 15,0 0-15,1 0 16,-1 0-16,0 0 15,0 0 1,0 0 15,1-25-31,-1 0 16,0 25 0,0 0-1,0-24 1,0-1-16,1 25 15,-1 0-15,0 0 0,0-25 0,0 0 16,1 0 0,-1 25-16,0 0 15,0-24-15,0 24 16,1 0-16,24-25 0,-25 25 16,0 0-16,0-25 15,0 25-15,1-25 0,-1 25 16,-25-25-16,-24-24 15,49 49-15,-25-25 16,26 25-16,-1-50 16,0 50-16,-25 0 15,-24-25 1,49 25-16,-24-24 16,24-1-16,0 25 15,0 0 16,0 0-31,0 0 47,1 0-15,-1-25-32,0 25 15,0 0 1,0 0-1,1 0-15,-26 0 16,25 0 0,0 0-1,1 0 1,-1 0 0,0 0-1,0 0-15,0 0 31,1 0-15,48 0 328,1 0-344,25 0 15,-25 0-15,-1 0 16,1 0 0,0 0-1,0 0 17,0 0-17,-1 0-15,1 25 0,99 0 16,-24-25-1,-76 24-15,51-24 0,49 0 16,-25 0-16,-25 25 16,-24-25-16,24 25 15,-49-25-15,99 0 16,-49 0 0,-26 0-16,-24 0 15,25 0-15,-1 0 16,-24 0-16,0 0 0,25 0 15,-26 0-15,26 0 16,24 0-16,1 0 16,-26 0-16,-24 0 0,25 0 15,-1 0-15,-24 0 0,25 0 16,-1 0-16,-24 0 0,0 0 16,25 0-16,-26 0 15,26 0-15,0 0 16,-26 0-16,51 0 15,-50 0-15,49 0 0,-24 0 0,-1 0 16,1 0-16,0 0 0,74-25 16,-50 25-16,-24 0 0,-1 0 15,75 0-15,0 0 16,-99 0-16,0 0 0,24 0 16,-24 0-16,0 0 15,0 0 1,24 0-16,1 0 0,0 0 15,24 0 1,-24 0-16,-1 0 0,-24 0 16,50 0-1,-26 0-15,26 0 16,-51 0-16,51 0 0,-50 0 16,-1 0-16,76 0 0,-26 0 15,-24 0-15,49 0 16,25 0-16,-25 0 15,25 0-15,-74 0 0,-1 0 16,-24 0-16,25 0 0,-25 0 16,-1 0-1,1 0 1,0 0-16,0 0 16,0 0-16,-1 0 0,26-25 15,-25 25-15,49-24 16,-24 24-16,-1 0 15,-24 0-15,0 0 16</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3:10.8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2009 14287 0,'25'0'62,"0"0"-46,0 0 0,-1 0-16,1 0 15,0 0-15,25 0 16,24 0-16,0 0 15,1 0-15,-1 0 0,-24 0 16,49 0-16,50 0 0,-50 0 16,75 0-16,-1 0 15,-98 0-15,98 0 0,-98 0 16,-1 0-16,1 0 0,123 0 16,-74 0-1,-49 0-15,-26 0 0,75 0 16,-49 0-16,-26 0 15,50 0-15,-74 0 0,74 0 16,50 0 0,-49 0-16,-26 0 0,-24 0 15,173 0-15,-149 0 16,1 0-16,-26 0 0,50 0 16,50 0-16,-50 0 0,-24 0 0,24 0 15,0 0-15,75 0 16,74 0-16,-174 0 15,1 0-15,74 0 0,-100 0 0,26 0 16,-26 0-16,100 0 16,-50 0-16,1 0 15,-51 0-15,1 0 16,24 0-16,50 0 16,-49 0-16,24 0 0,-50 0 15,-24 0-15,25 0 0,49 0 16,-49 0-16,-25 0 0,24 0 0,26 0 15,-1 0-15,0 0 16,-24 0-16,0 0 0,-1 0 0,50 0 16,-49 0-16,-25 0 15,124 0-15,-75 0 16,0 0 0,-24 0-16,-25 0 15,0 0-15,24 0 0,1 0 16,24 0-16,-24 0 15,-25 0-15,74 0 16,-49 0-16,74 0 0,-75 0 0,1 0 16,-1 0-16,1 0 0,148 0 15,1 0 1,-149 0-16,24 0 0,50 0 16,-74 0-16,24 0 0,-24 0 15,74 0-15,-75 0 0,174 0 16,-173 0-16,74 0 15,-49 0-15,-26 0 0,100 0 16,-50-24-16,25 24 16,-74 0-16,-1-25 0,1 25 15,74 0-15,-99 0 16,0 0-16,-1 0 16,1 0-16,0 0 15,0 0 1,24 0-16,51 0 15,-75 0-15,-1 0 0,1 0 16,50 0-16,-51 0 0,51 0 16,-50 0-16,24 0 15,1 0-15,-1 0 16,-24 0-16,0 0 16,0 0 202,0 0-218,-1 0 16,1 0-16,0 0 0,0 0 16,0 0-16,-1 0 15,1 0-15,0 0 16,0 0-16,0 0 31,-25 25-15,24-1 77,1-24-14,0 0-48,-25 25-16,25-25 17,0 25 77,-1-25-62</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3:45.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14188 14139 0,'0'-25'266,"25"25"-266,0 0 16,24 0-16,-24 0 15,50 0-15,-50 0 0,24 0 16,-24 0-16,25 0 0,-26 0 15,26 0 1,-25 0-16,0 0 0,-1 0 16,1 0-16,0 0 15,0 0 1,0 0-16,-1 0 0,1 0 16,0 0-1,0 0-15,0 0 16,-1 0-16,1 0 15,0 0-15,0 0 0,0 0 16,-1 0-16,26 0 16,0 0-16,-26 0 0,26 0 15,0 0-15,-26 0 0,1 0 16,25 0-16,-25 0 16,0 0-16,-1 0 15,1 0-15,0 0 31,0 0-31,24 0 16,-24 0-16,0 0 0,0 0 16,0 0-16,24 0 15,-24 0-15,0 0 16,0 0-16,24 0 0,1 0 0,-25 0 16,24 25-16,50-1 15,-49-24-15,49 0 16,-49 25-16,-1-25 0,51 25 15,-75-25-15,49 0 16,-49 0-16,24 0 0,-24 0 0,74 0 16,-49 0-16,49 0 15,-74 0-15,25 0 16,-1 0-16,-24 0 0,0 0 16,0 0-16,-1 0 0,1 0 15,0 0 16,0 0-15,0 0-16,24 0 16,1 25-1,-25-25-15,-1 0 0,26 0 0,-25 0 16,0 0-16,49 0 0,50 0 16,-25 0-1,-74 0-15,0 0 0,99 0 16,-99 0-16,49 0 15,-24 0-15,-25 0 0,49 0 16,-24 0-16,-1 0 0,50 25 16,-49-25-16,0 0 0,24 24 15,25-24-15,1 0 16,-51 25-16,1-25 16,24 0-16,1 25 15,-1-25-15,0 0 16,-24 0-16,0 25 15,-26-25-15,51 25 0,-26-25 16,75 0 0,-49 0-16,-1 0 15,-24 0-15,-25 0 16,0 0-16,-1 0 16,1 0-16,0 0 0,-25 25 15,25-25-15,0 0 16,-1 0-16,1 0 15,0 0 1,0 0-16,0 0 0,-1 0 16,1 0-16,0 0 15,0 0-15,24 0 0,-24 0 16,0 0 0,0 0-16,24 0 15,-24 0-15,50 0 0,-26 0 16,-24 0-16,25 0 0,-1 0 0,75 0 15,100 0 1,-150 0-16,50 0 0,0 0 16,-50 0-16,1 0 15,98-25-15,-73 25 16,-26 0-16,-24-25 0,49 25 16,-74 0-16,49 0 0,1 0 15,-1 0-15,-49 0 16,0 0-16,-1 0 0,1 0 0,25-25 15,-25 25-15,-1 0 16,1 0-16,25 0 16,-25 0-16,-1 0 15,26 0-15,-25 0 0,24 0 16,26 0-16,-50 0 16,49 0-1,1 0-15,-51 0 0,26 0 16,24 0-16,1 0 15,-50 0-15,24 0 0,1 0 16,49 0 0,-49 0-16,49 0 0,-50 0 15,1 0-15,49 0 0,-74 0 16,49 0-16,50 0 16,-49 0-1,-1-25-15,-49 25 16,25 0-16,-25 0 0,-1 0 15,1 0-15,0 0 16,0 0-16,0 0 16,24 0-16,-24 0 15,25 0-15,-26 0 16,51 0-16,-50 0 16,24 0-16,1 0 0,-25 0 15,24 0-15,-24 0 0,0 0 16,24 0-16,-24 0 15,25 0-15,-25 0 16,24 0 0,-24 0-16,0 0 15,0 0-15,0 0 16,-1 0-16,1 0 16,0 0-16,0 0 15,0 0-15,-1 0 16,1 0-16,0 0 15,0 0-15,0 25 16,24-25-16,-24 0 0,25 0 16,-26 0-16,1 0 0,0 25 15,25-25-15,-26 0 16,51 0-16,-26 0 16,-24 0-16,0 0 0,0 0 15,24 0-15,-24 0 16,25 0-16,-25 0 15,-1 0-15,1 0 16,0 0-16,0 0 31,0 0 157,0 0-173,49 0 1,-49 0-16,74 0 0,-74 0 16,49 0-16,-24 0 15,-25 0-15,49 0 16,0 0-16,26 0 16,-76 0-16,51 0 0,24 0 15,-49 0 1,-26 0-16,1 0 15,0-50 204,-25 25-203,0 1-1,0-1-15,0 0 0,0 0 16,0 0 0,-25 1 171,0-1-171,1 0-1,-1 25 1,25-25-16,-25 25 16,25-25-1,-25 1 1,0 24 0,1 0 15,-1 0-16,0 0 17,0 0-32,0 0 15,1 0 63,-1 0-62,0 0 0,0 0-16,-24 0 0,24 0 15,-124 0-15,75 0 16,-26 0-16,26 0 16,24 0-16,-24 0 0,49 0 15,-124 0-15,100 0 16,-51 0-16,26 0 15,49 0-15,-24 0 0,-51 0 0,76 0 16,-150 0 0,149 0-16,-74 0 0,49 0 15,1 0-15,-26 0 0,26 0 16,-1 0-16,0 0 0,-74 0 16,75 0-16,-26 0 15,26 0-15,24 0 0,-74 0 16,49 0-16,-24 0 15,24 0-15,25 0 0,-99 0 16,25 0 0,25 0-16,24 0 15,-99 0-15,100 0 16,-1 0-16,0 0 16,1 0-16,-75 0 15,25 0-15,49 0 16,0 0-16,-24 0 0,24 0 15,26 0-15,-51 0 0,1 0 16,-26 0-16,51 0 16,-50 0-16,74 0 15,0 0-15,-49 0 16,24 0-16,0 0 16,-24 0-16,24 0 0,26 0 15,-1 0-15,-50 0 16,26 0-16,-1 0 15,25 0-15,1 0 0,-26 0 16,0 0 0,26 0-16,-26 0 15,25 0-15,0 0 16,-49 0-16,24 0 16,25 0-16,-24 0 15,-1 0-15,1 0 16,-26 0-16,50 0 15,-24 0-15,-50 0 16,-1 0-16,76 0 16,-1 0-16,-25 0 0,-24 0 15,49 0-15,-49 0 16,49 0-16,-50 0 16,26 0-16,24 0 0,-74 0 15,24 0 1,-24 0-16,25 0 0,-26 0 15,76 0-15,-26 0 0,0 0 16,26 0-16,-1 0 0,0 0 16,0 0-16,0 0 15,1 0-15,-1 0 0,0 0 0,-49 0 16,24 0-16,25 0 0,0 0 16,-99 0-1,0 0-15,50 0 16,-50 0-16,99 0 15,-25 0-15,-123 0 16,123 0-16,-24 0 16,24 0-1,25 0-15,1 0 0,-26 0 16,0 0-16,26 0 16,-1 0-1,0 0-15,0 0 16,0 0-16,0 0 15,1 0 1,-1 0-16,0 0 0,0 0 16,0 0-16,1 0 15,-1 0-15,-25 0 16,25 0-16,1 0 16,-26 0-16,25 0 15,-24 0-15,24 0 16,0 0-16,0 0 15,-24 0-15,24 0 16,-50 0-16,51 0 16,-1 0-16,-25 0 0,25 0 15,1 0-15,-1 0 16,-25 0-16,25 0 0,-24 0 16,-1 0-16,-24 0 15,24 0-15,-24 0 16,49 0-16,-25 0 15,25 0-15,-49 0 0,24 0 16,-24 0-16,24 0 16,26 0-16,-51 0 15,26 0-15,-51 0 0,76 0 16,-100 0 0,-25 0-16,124 0 15,-50 0-15,51 0 0,-1 0 16,-99 0-16,49 0 15,1 0-15,0 0 16,-1 0-16,50 0 16,-74 0-16,50 0 15,-1 0-15,0 0 16,-49 0-16,74 0 0,-24 0 16,-1 0-16,0 0 0,1 0 15,-1 0-15,-49 0 16,49 0-16,-49 0 15,74 0-15,1 0 16,-1 0-16,0 0 16,0 0-1,0 24-15,1-24 16,-1 0 0,0 0-16,0 0 0,0 0 15,1 0-15,-1 0 16,0 0-16,0 0 0,0 0 15,1 0-15,-1 0 16,-25 0 0,25 0-1,1 0 1,-1 0 0,0 0 30,0 0 361,25 25-392,0 0 17,0 0-17</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4:08.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12998 11733 0,'24'0'141,"1"24"-125,0-24-16,0 0 15,0 0-15,49 25 16,-49-25-16,25 25 15,-26-25-15,51 0 0,-26 0 16,75 25-16,0 0 16,25-25-16,0 24 15,-25-24-15,-25 0 16,-24 0-16,-51 0 0,26 0 16,-25 0-16,99 0 0,-99 0 0,24 0 15,26 0-15,49 0 16,0 0-16,0 0 15,0 0-15,-75 0 16,1 0-16,0 0 0,74 0 16,-75 0-16,100 0 15,-99 0-15,24 0 0,100 0 16,-100 0-16,125 0 16,-125 0-16,100 0 15,24 0-15,-123 0 0,123 0 16,-124 0-16,50 0 0,124 0 15,-173 0 1,123 0-16,50 0 0,-74 0 16,-25 0-1,0 0-15,-75 0 0,50 0 16,-49 0-16,49 0 16,24 0-16,-73 0 0,-1 0 15,75 0-15,0 0 16,-100 0-16,26 0 0,-26 0 15,1 0-15,173 25 0,-99 0 16,0-25-16,-74 0 16,49 25-16,-24-25 15,-26 0-15,-24 0 0,74 0 16,25 0-16,0 0 16,-49 25-16,-1-25 0,75 0 15,-75 0-15,1 0 0,148 0 16,-173 0-16,24 0 0,-24 0 15,49 0-15,-50 0 0,51 0 16,-75 0-16,24 0 0,100 0 16,-75 0-1,50 0-15,-74 0 0,74 0 16,-74 0 0,24 0-16,-49 0 0,0 0 0,-1 0 15,26 0-15,0 0 78,-26 0-78,26 0 16,0 0-16,-1 0 0,-24 0 16</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4:27.9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2381 16346 0,'25'0'281,"25"0"-265,-26 0-16,76 0 15,24 0 1,-50 0-16,75 0 0,99 25 15,-174-25-15,26 0 16,-26 0-16,50 0 0,25 0 16,-75 0-16,100 0 15,-124 0-15,-1 0 16,-24 0-16,0 0 0,0 0 16,-1 0-16,51 0 15,-26 0-15,1 0 0,-25 0 16,49 0-16,-24 0 0,74 0 15,-75 0-15,26 0 16,49 0-16,-74 0 16,24 0-16,25 0 0,-49 0 0,-1 0 15,51 0-15,-26 0 16,25 0-16,-24 0 16,24 0-16,-50 0 0,26 0 15,-1 0-15,26 0 16,-51 0-16,26 0 0,98 0 15,26 0 1,-100 0-16,-50 0 0,-24 0 16,50 0-16,-51 0 0,76 0 15,-51 0 1,1 0-16,0 0 0,98 25 16,-98-25-16,74 0 15,-74 0-15,74 0 16,-75 0-16,1 0 0,-1 0 15,75 0-15,-49 0 0,49 0 16,25 0-16,-75 0 16,75 0-16,-25 0 15,25 0-15,24 0 16,-73 0-16,98 0 0,-123 0 16,-1 0-16,100-25 15,-100 25-15,0-25 0,50 25 0,-99-25 16,74 25-16,-24 0 15,-1 0-15,-24 0 16,-25 0 0,24 0-16,1 0 0,-25 0 0,74 0 15,-74 0-15,24 0 0,125 0 16,-124 0-16,173 0 16,-149 0-16,125 0 15,-100 0-15,0-24 0,0 24 16,472-25-1,-447 25-15,149-25 16,0 25-16,-25-25 0,124 0 16,74 1-1,-322 24-15,149 0 16,-25-25-16,-74 25 16,-25-25-16,-75 25 0,0 0 15,100 0 1,-149 0-16,124 0 15,-125 0-15,26 0 0,49 0 16,-74 0-16,0 0 0,74 0 16,-49 0-16,99 0 15,-75 0-15,50 0 16,-50 0-16,-24 0 0,99 0 16,-75 0-16,50 0 0,25 0 15,-99 0-15,24 0 16,25 0-16,-24 0 0,-26 0 15,51 0-15,-76 0 16,1 0-16,25 0 0,-25 0 0,49 0 16,-49 0-16,0 25 15,99-25-15,-25 0 16,25 0 0,-75 0-16,76 0 0,-76 0 15,75 0-15,-74 25 0,-1-25 16,100 0-1,-99 0-15,-1 0 0,75 0 16,-74 0-16,24 0 0,50 0 16,25 0-16,-99 0 0,74 0 15,-74 0-15,-1 0 0,50 0 16,-49 0-16,24 0 0,1 0 16,-50 0-16,24 0 15,26 0-15,-26 0 0,-24 0 16,99 0-16,-49 0 15,-26 0-15,1 0 0,99 0 16,-100 0-16,-24 0 16,74 0-16,-74 0 0,0 0 15,24 0-15,26 0 16,-50 0-16,24 0 16,26 0-16,-26 0 15,1 0-15,74 0 16,-75 0-16,51 0 15,-51 0-15,1 0 0,24 0 16,1 0-16,-50 0 0,24 0 0,1 0 16,24 0-1,-49 0-15,25 0 0,-1 0 0,50 0 16,-49 0-16,-25 0 0,99 24 16,0 1-16,-74-25 0,49 0 15,25 0 1,0 0-16,-75 0 15,1 25-15,0-25 0,-26 0 16,26 25-16,-25-25 0,24 0 16,51 0-1,-76 0-15,1 25 0,25-25 0,-1 24 16,1-24-16,0 0 16,-25 0-1,-1 0-15,1 0 0,0 0 0,25 0 16,-26 0-16,1 0 15,0 0 1,0 0-16,0 0 0,49 0 16,-49 0-16,0 0 0,49 0 15,-49 0-15,0 0 0,24 0 16,-24 0-16,0 0 16,24 0-16,-24 0 15,0 0-15,25 0 16,-26 0-16,1 0 0,25 0 15,-1 0-15,1 0 0,0 0 16,-26 0-16,1 0 16,0 0-16,0 0 0,0 0 15,0 0 1,-1 0-16,1 0 16,0 0-16,0 0 0,49 0 0,-49 0 15,49 0-15,-24 0 16,0 0-16,-1 0 15,-24 0-15,25 0 16,-26 0 0,1 0-16,0 0 15,0 0-15,0 25 16,-1-25-16,1 0 0,0 0 16,25 0-16,-50 25 15,24-25-15,1 0 16,0 0 31,0 0-32,0 0 1,-1 0-16,1 0 0,0 0 47,0 0 15,-50 0 470,0 0-517,0 0-15,1 0 16,-1 0-16,0 0 15,0 0 1,0 0 15,1 0-15,-1 0 0,0 0-16,0 0 31,0 0-16,1 0-15,-1 0 16,0 0 0,0 0-16,0 0 15,1 0-15,-1-25 16,0 25-16,0 0 16,0 0-16,1 0 15,-1 0 48,0 0 93</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4:30.2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11088 16396 0,'24'0'109,"1"0"-109,0 0 16,25 0-1,-25 0 1,49 0-16,-49 0 15,0 0-15,74 0 0,-74 0 16,-1 25-16,26-25 0,24 0 0,-24 0 16,0 25-16,98-25 15,-73 24-15,-1-24 0,199 50 16,25-50-16,49 0 16,-24 0-1,-199 0-15,49 0 0,1 0 0,-25 0 16,123 0-16,-98 0 0,99 0 15,25 0-15,-174 0 16,124 0-16,-149 0 0,25 0 16,99 0-16,-99 0 0,-25 0 15,1 0-15,172 0 16,1 0-16,-198 0 16,98 0-16,-98 0 15,-1 0-15,1 0 0,148 0 16,-74 0-16,-100 0 15,100 0-15,-25 0 16,-49 0-16,73 0 16,1 0-16,0 0 0,-75 0 15,1 0-15,49 0 0,-25 0 16,-24 0-16,24 0 0,74 0 16,-98-25-16,-1 25 0,25 0 15,149-25-15,-99 25 16,0 0-16,0 0 15,-75 0-15,1 0 0,24 0 16,25 0-16,-50 0 0,1 0 16,24 0-16,-25 0 0,-49 0 15,50 0-15,24 0 16,25 0-16,-74 0 16,-1 0-16,50 0 0,-49 0 15,49 0-15,0 0 16,-49 0-16,24 0 15,50 0-15,25 0 16,-25 0-16,0 0 16,-74 0-16,173 0 15,-74 0-15,-75 0 16,1 0-16,-1 0 0,26 0 0,73-24 16,-49 24-16,174 0 15,-199-25-15,99 25 16,-98-25-16,-1 25 0,50-25 15,-75 25-15,25 0 0,-24 0 16,-1-25-16,75 25 0,-75 0 0,1 0 16,74 0-16,0-25 15,-50 25-15,-25 0 16,-24 0-16</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4:47.1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9079 17711 0,'-25'0'235,"0"0"-235,-50 0 15,1 0-15,0 0 0,24 0 0,-99 0 16,50 0-16,-174 0 16,149 0-16,25 0 0,-124 0 15,123 0-15,1 0 0,-74 24 16,-1 1-16,124 0 16,-74-25-16,75 25 0,-50-25 15,24 25-15,1-1 16,24-24-1,0 0-15,-74 25 16,100 0-16,-26-25 16,0 0-16,1 0 15,24 25-15,-25-25 16,26 0-16,-26 0 0,25 0 16,-24 25-16,24-25 15,0 0-15,0 0 0,-24 0 16,-1 0-16,25 0 15,0 0-15,-24 0 0,-1 0 16,25 0-16,-24 0 0,-1 0 16,25 0-16,-99 0 0,75 0 15,24 0-15,0 0 16,0 0-16,0 0 0,-24 0 16,24 0-16,0 0 15,0 0-15,1 0 16,-1 0-16,0 0 15,0 0 1,0 0 0,1 0-16,-1 0 0,0-25 0,0 25 15,-24 0-15,24 0 16,0-25-16,-25 25 0,26 0 16,-26-25-16,25 25 15,-25 0-15,26 0 16,-26-25-16,0 25 15,26 0-15,-26 0 0,25 0 0,-49 0 16,24 0-16,1 0 0,-51 0 16,76 0-16,-26 0 0,-74 0 15,99 0-15,0 0 16,-24 0-16,24 0 0,0 0 16,-24 0-1,24 0-15,-25 0 0,25 0 16,1 0-1,-1 0-15,-25 0 0,25 0 16,0 0-16,1 0 0,-26 0 16,25 0-16,-24 0 15,-26-24-15,50 24 16,1 0-16,-26 0 16,25 0-16,0 0 0,-49-25 15,49 25-15,0 0 0,-49 0 16,49 0-16,-24 0 0,-1 0 15,25 0 1,0-25-16,1 25 16,-1 0-16,0 0 15,0 0-15,0 0 16,1 0 15,-1 0-15,0-25-16,-25 25 15,1 0-15,24 0 16,0 0-16,0 0 16,25-25-16,-25 25 15,1 0 1,-1 0 0,0 0-16,0 0 15,0 0 95,25-24-79,-49 24-31,24 0 15,25-25-15,-50 25 0,26-25 16,-1 0-16,0 25 16,0-25-1,0 25-15,25-24 16,-24 24-16,24-25 16,-25 0-1,50 25 360,-25 25-375,24-25 16,26 0-16,0 0 0,-26 0 15,76 0-15,-51 0 16,75 0-16,50 0 16,-75 0-16,0 0 15,25 0-15,-74 0 16,-25 0-16,24 0 0,-24 0 16,0 0 15,25 0-16,-26 0 1,1 0-16,0 0 0,25 0 0,74 0 16,-50 0-1,-24 0-15,-1 0 0,-24 0 16,50 0-16,-26 0 0,1 0 16,-1 0-16,-24 0 0,25 0 15,-25 0-15,24 0 16,-24 0-16,0 0 0,0 0 15,-1 0-15,1 0 0,0 0 16,25 0 0,-1 0-16,-24 0 0,0 0 15,0 0-15,49 0 16,-49 0-16,49 0 0,-49 0 0,0 0 16,0 0-16,74 0 0,-50 0 15,-24 0-15,124 0 16,-50 0-16,1 0 15,-51-25-15,26 0 16,24 25-16,-50 0 0,1 0 16,0 0-16,-1 0 15,-24 0-15,74-25 16,-74 25-16,0 0 0,99-25 16,-74 25-16,-1 0 15,75 0-15,-25 0 16,1-24-1,24 24-15,-50-25 0,0 25 16,224-25-16,-223 25 16,297-50-1,-273 50-15,174-24 16,-174-1-16,124 0 16,-173 25-16,123-25 15,-123 25-15,49 0 16,-74 0-16,0 0 15,0 0-15,-1 0 16,1 0-16,0 0 0,25 0 16,-26 0-1,1 0-15,0 0 16,0 0-16,0 0 16,-1 0-1,1 0 1,0 25-1,0 0 95,0-25-95,-1 25 1,-24-1-16,25-24 16,-25 25-1,25-25-15,-25 25 16,0 0-16,0 0 0,0-1 16,25-24-1,-25 25 1,25-25-16,-25 25 62,-25-25 266,-124 25-312,-25-25 0,100 0-16,-100 0 0,-24 0 15,124 0-15,-175 0 16,150 0-16,0 0 0,0 0 0,-124 0 16,74 0-16,-74 25 15,148-25 1,-49 0-16,25 25 0,74-25 15,-99 24 1,99-24-16,0 0 31,1 0-31,-1 0 16,0 25 0,0-25-16,0 25 0,1-25 15,-100 25 1,24 0-1,76-25-15,-51 24 32,50-24-17</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5:55.7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17264 10864 0,'0'-24'31,"25"24"-15,-25-25 171,-25 25-187,0 0 16,0 0-16,1 0 15,-1-25-15,0 25 0,-49-25 16,49 25-16,-124 0 16,75-25-1,-1 1-15,50 24 16,1 0-16,-1 0 0,-50 0 0,51 0 16,-26 0-16,25 0 0,-24 0 15,24 0-15,-50 0 16,50 0-16,-24 0 15,24 0-15,-25 0 16,26 0-16,-1 0 0,0 0 16,0 0-16,-24 0 15,-26 0-15,26 0 16,24 0-16,0 0 0,0 0 0,-24 0 16,-51 0-1,51 0-15,-50 0 0,24 0 16,1 0-16,-1 0 15,50 0-15,-74 0 16,74 0-16,-24 0 0,-50 0 0,74 0 16,-25 0-16,1 0 0,-26 0 15,50 0-15,-24 0 0,24 0 0,-74 0 16,74 0-16,-49 0 16,49 0-16,-25 0 0,1 0 15,24 0-15,-25 0 0,0 0 16,26 0-16,-1 0 0,0 0 15,-25 0-15,-24 0 16,24 0-16,26 0 0,-76 0 16,26 0-1,49 0-15,0 0 0,-24 0 16,-1 0-16,1 0 0,24 0 16,-25 0-16,25 0 15,1 0-15,-1 0 0,-50 0 16,26 0-16,-26 0 0,26 0 15,-1 0-15,-24 0 0,49 0 16,-25 0-16,-24 0 0,-1 0 16,26 0-16,24 0 0,-99 0 15,74 0-15,1 0 0,-26 0 16,26 0-16,-26 0 16,51 0-16,-1 0 0,0 0 15,0 0-15,0 0 0,-24-25 0,-1 25 16,0-25-16,26 25 15,-26 0-15,0 0 16,26 0-16,-26 0 16,25-25-16,-24 25 15,-1-25-15,25 25 0,-24 0 16,-1 0-16,0 0 16,26 0-1,-26 0-15,25 0 16,0 0-16,1 0 15,-1 0-15,0 0 0,-49-24 16,49 24-16,0 0 16,0 0-16,0 0 15,-24 0-15,24 0 16,0 0-16,0 0 0,0 0 16,1 0-16,-1 0 15,0 0-15,0 0 16,-24 0-16,24 0 0,0 0 15,0 0-15,0 0 0,1 0 16,-51 0-16,50 0 16,1 0-16,-1 0 15,0 0-15,-25 0 0,26 0 16,-1 0-16,-25 0 16,1 0-16,24 0 0,0 0 15,-25 0-15,-24 0 16,24 0-16,-24 0 15,49 0-15,0 0 0,-24 0 16,24 0-16,0 0 0,-25 0 16,1 0-16,-1 0 15,25 0-15,-24 0 16,-1 0-16,25 0 16,1 0-16,-1 0 0,0 0 15,-49 0-15,-1 0 16,50 0-16,-24 0 15,-75 0-15,74 0 0,-24 0 16,24 0-16,25 0 16,1 0-16,-1 0 15,-25 0-15,25 0 0,0 0 0,1 0 16,-1 0-16,-25 0 0,-74 0 16,99 0-1,1 0-15,-26 0 0,25 0 0,0 0 16,1 0-16,-26 0 0,0 0 15,26 0-15,-1 0 16,0 0-16,0 0 16,0 0-1,1 0 1,-1 0 0,-25 0-16,25 0 15,-24 0-15,24 0 16,-25 0-16,26 0 15,-1 0-15,0 0 0,0 0 0,0 0 16,-24 0-16,-1 0 16,25 0-16,0 0 0,-24 0 15,24 0 1,0 0 0,0 0-16,1 0 0,-1 0 15,0 0 1,0 0-1,0 0 1,1 0 0,-1 0-1,0 0 1,0 0 78,0 0-79,1 0 204,-1 0-188,0 0 47,0 0-46,0 0-1,1 0 31,-1 0-46,0 0 31,0 0-31,0 0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24.0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28997 9227 0,'-25'0'187,"-174"0"-171,-24 50-16,25-25 15,-298 0 1,49 24 0,-148 1-1,49 24 1,199 1-16,223-75 15,25 0 1,99 24-16</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5:57.6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8706 9723 0,'-24'0'250,"-26"0"-250,25 0 15,-24 0-15,24 0 0,-25 0 0,-49 0 16,49 0-16,1 0 15,24 0-15,-25 0 0,-49 0 16,74 0-16,-24 0 16,24 0-1,0 0 1,0 0 0,0 0-16,1 0 15,-1 0-15,0 0 16,0 0-16,0 0 15,1 0-15,-1 0 16,0 0 0,0 0-16,0 0 15,1 0 17,-1 0-32,0 0 15,0 0 1,0 0-16,1 0 15,-1 0-15,0 0 32,0 0-1,0 0-15,1 0-16,-1 0 15,0 0-15,0 0 16,0 0 31,1 0 62,-1 0-78,0 0-15,0 0 0</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01.2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21456 9227 0,'0'-24'47,"-25"24"31,0 0-78,1 0 0,-26 0 0,-24 0 15,-1-25-15,1 25 0,-25 0 16,-1 0-16,-73 0 0,73 0 16,1 0-16,-99 0 0,99 0 15,-25 0-15,-75 0 0,-24 0 16,124 0-16,-25 0 15,24 0-15,-73 0 0,98 0 0,1 0 16,0 0-16,-125 0 16,125 0-16,-1 0 0,26 0 15,-1 0-15,-49 0 16,49 0-16,25 0 0,-49 0 16,0 0-16,49 0 0,-99 0 15,49 0 1,1 0-16,24 0 0,26 0 15,-1 0-15,-25 0 0,1 0 0,-51 0 16,51 0-16,-26 0 16,-24 0-16,49 0 15,26 0-15,-1 0 0,0 0 0,-49 0 16,24 0-16,0 0 0,1 0 0,-1 0 16,-24 0-16,-1 0 15,51 0-15,-51 0 16,50 0-16,1 0 0,-1 0 15,0 0-15,0 0 16,0 0-16,1 0 16,-1 0-16,0 0 15,0 0-15,0 0 0,-24 0 16,24 0 0,-25 0-16,25 0 0,-49 0 0,24 0 15,-98 0-15,24 0 16,49 0-16,1 0 0,-1 0 15,-98 0-15,98 0 0,-74 0 16,75 0-16,0 0 0,-1 0 16,-74 0-16,75 0 0,-75 0 15,25 0-15,0 0 16,75 0-16,-1 0 16,0 0-16,1 0 0,-1 0 15,0 0-15,26 0 0,-26 0 0,-49 0 16,-25 0-1,74 0-15,-24 0 0,-25 0 0,49 0 16,0 0-16,-74 0 0,50 0 16,24 0-16,-99 0 15,1 0-15,-26 0 16,-24 0-16,24 0 16,75 0-16,0 0 0,-100 0 15,125 0-15,-26 0 0,26 0 16,-224 0-16,125 0 15,-1 0-15,124 0 0,-24 0 16,-149 0-16,74 0 16,75 0-16,24 0 15,-24 0-15,-1 0 0,50 0 16,1 0-16,-51 0 0,26 0 16,-1 0-1,-24 0-15,49 0 16,-25 0-16,25 0 15,-24 0-15,24 0 0,0 0 16,0 0-16,0 0 0,1 0 16,-26 0-16,25 0 15,0 0-15,1 0 0,-1 0 16,-25 0-16,1-25 16,24 25-16,-25 0 0,25-25 15,-24 25-15,-1 0 16,25 0-16,25-25 0,-24 25 0,-1 0 15,0 0-15,-25 0 16,26 0 0,-1-24-16,0 24 0,0 0 15,0 0-15,1 0 16,-1 0-16,-25 0 16,25 0-16,0 0 15,1 0 1,-1 0-1,0 0-15,0 0 16,0 0-16,1 0 0,-1 0 16,-25 0-1,25 0-15,1 0 0,-26 0 16,25 0-16,0 0 16,1 0-16,-1 0 0,0 0 15,0 0-15,0 0 0,-24 0 16,24 0-16,-25 0 15,26 0-15,-1 0 16,0 0-16,0 0 16,0 0-1,1 0-15,-1 0 0,0 0 16,0 0-16,0 0 0,1 0 16,-1 0-16,0 0 0,0-25 15,0 25-15,0 0 16,1 0-16,24-25 15,-25 25-15,0 0 16,0 0 0,0 0-16,1 0 15,-1 0-15,0 0 0,-25 0 16,26 0-16,-1 0 16,0 0-16,0 0 0,0 0 15,1 0 1,-1-25 78,0 25-48,0 0 95,0 0-125,1 0 31,-1 0-1,0 0-30,0 0 0,0 0 15,25-25-15,-24 25 15</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12.6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17264 10765 0,'-25'0'140,"0"0"-124,1 0 0,-1 0-1,-25 0-15,25 0 0,-49 0 16,49 0-16,-24 0 15,24 0-15,0 0 0,-49 0 16,24-25-16,-24 25 16,49-24-16,-74 24 15,74 0-15,0 0 16,0 0-16,0 0 0,-74 0 0,49 0 16,1 0-16,-100-25 15,99 25-15,-24-25 16,-25 25-16,0 0 15,24 0-15,26 0 0,-1 0 16,25 0-16,-124 0 16,100 0-16,24 0 0,-74 0 15,24 0-15,50 0 16,-99 0-16,50 0 16,24 0-16,1 0 0,-125 0 15,125 0-15,-51 0 16,51 0-16,-50 0 15,-1 0-15,51 0 0,-125 0 16,75 0 0,24 0-16,26 0 0,-26 0 15,26 0-15,-1 0 16,1 0-16,24 0 16,-25 0-16,25 0 0,-24 0 0,24 0 15,-25 0-15,1 0 0,-1 0 16,25 0-16,-49 0 15,24 0-15,1 0 0,24 0 16,-74 0 0,49 0-16,25 0 0,-24 0 15,24 0-15,0 0 16,-25 0-16,26 0 16,-1 0-16,0 0 0,0 0 15,0 0-15,1 0 16,-1 0-16,0 0 0,0 0 0,0 0 15,-49 0-15,24 0 16,26 0-16,-26 0 16,25 0-16,-24 0 15,-1 0-15,25 0 0,0 0 0,0 0 16,-24 0-16,-1 0 0,25 0 16,-24 0-16,-1 0 15,25 0-15,1 0 0,-1 0 16,-50 0-16,26 0 0,24 0 15,-74 0-15,24 0 16,51 0 0,-26 0-16,25 0 15,0 0-15,-24 0 0,-1 0 16,1 0-16,24 0 16,0 0-16,-25 0 15,1 0-15,24 0 0,0 0 16,0 0-16,-49 0 0,24 0 15,25 0-15,-24 0 16,24 0-16,0 0 16,-74 0-16,74 0 0,-74 0 15,74 0-15,0 0 0,-24 0 0,24 0 16,-49 0-16,49 0 16,0 0-16,0 0 0,0 0 0,-74 0 15,74 0-15,1 0 16,-76 0-16,75 0 0,1 0 15,-26 0-15,0 0 0,26 0 0,-26 0 16,-74 0 0,74 0-16,-49 0 0,74 0 15,-49 0-15,0 0 16,-26 25-16,76-25 16,-26 0-16,-24 0 0,49 0 15,-25 0-15,0 0 0,1 25 16,24-25-16,-25 0 15,26 24-15,-1-24 16,0 0-16,0 0 16,0 0-1,1 0-15,-1 0 16,0 0-16,0 0 16,0 0-16,1 0 0,-1 0 15,0 0-15,0 0 0,-24 0 16,-1 0-16,0 0 15,26 0-15,-26 0 0,25 0 16,-24 0 0,24 0-16,0 0 0,0 0 15,0 0-15,1 0 0,-1 0 16,0 0 0,0 0-16,0 0 31,0 0-16,1 0 1,-1 0 0,0 0-16,0 0 15,0 0 17,1 0 14</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22.3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11807 0,'25'0'141,"24"0"-126,-24 0-15,0 0 16,25 0-16,-1 0 15,-24 0-15,0 0 0,24 0 16,-24 0 0,25 0-16,-25 0 0,0 0 15,49 0-15,-49 0 0,49 0 16,-24 25-16,-25-25 16,24 0-16,-24 0 0,124 0 15,-75 0-15,1 0 0,-51 25 16,51-25-16,-26 0 15,-24 0-15,0 0 0,0 0 0,0 0 16,24 0-16,1 0 16,-25 0-16,24 0 0,1 0 15,0 0-15,74 0 16,-100 0-16,51 0 16,-50 0-16,-1 0 0,26 0 15,-25 0-15,0 0 0,-1 0 0,51 0 0,-26 0 16,-24 0-16,124 0 15,-124 0-15,24 0 16,76 0-16,-76 0 0,1 0 16,74 0-16,-75 0 0,1 0 15,124 0-15,-125 0 16,-24 0-16,49 0 0,-24 0 16,0 0-16,-1 0 15,-24 0-15,0 0 0,49 0 16,-24 0-16,-25 0 15,24 0-15,-24 0 0,50 0 16,-26 0-16,1 0 16,-25 0-16,24 0 15,-24 24-15,0-24 16,24 0-16,-24 0 16,0 0-16,0 0 0,74 0 15,-49 0 1,-26 0-16,1 0 0,25 25 0,49-25 15,-25 25 1,1-25-16,49 0 0,0 0 16,-50 0-16,-24 0 15,24 0-15,100 0 0,-75 25 16,-49-25-16,24 25 16,-24-25-16,74 0 15,-75 0-15,26 0 16,-25 0-16,24 0 15,-49 0-15,74 0 16,-25 24-16,-49-24 16,25 0-16,-50 25 0,99-25 15,-74 0-15,0 0 16,24 0-16,1 0 16,-25 0-16,-1 0 0,1 25 15,0-25-15,0 0 0,0 0 16,-1 0-16,1 0 15,0 0-15,0 0 16,0 0-16,-1 0 0,1 0 16,0 0-16,0 0 15,24 0-15,1 0 0,0 0 16,-1 0-16,26 0 16,-26 0-16,1 0 15,24 0-15,-49 0 0,25 0 16,-25 0-16,74 0 15,-74 0-15,24 0 0,-24 0 16,49 0-16,-24 0 16,-25 0-16,0 0 15,24 0-15,26 0 16,-51 0 0,26 0-16,0 0 0,-25 0 0,74 0 15,-25 0-15,1 0 0,-1 0 16,-24 0-16,98 0 0,-73 0 0,49 0 15,0 0-15,-75 0 16,125 0-16,-99 0 16,-26 0-16,26 0 0,-26 0 15,100 0-15,-50 0 16,-49 0-16,-25 0 0,-1 0 16,26 0-16,-25 0 0,0 0 0,-1 0 15,1 0-15,25 0 0,-25 0 16,-1 0-16,1 0 0,25 0 15,24 0-15,-49 0 16,25 0-16,-1 0 0,-24 0 16,25 0-16,123 0 15,-49 0 1,-49 0-16,-26 0 0,51 0 16,-26 0-16,-24 0 0,74 0 15,0 0-15,25 0 16,-75 0-16,-24 0 0,74 0 15,-75 0-15,1 0 0,-1 0 16,75 0-16,-49 0 16,74 0-16,-100 0 15,51 0-15,-26 0 16,-24 0-16,-1 0 0,1 0 0,-25 0 16,74 0-16,0 0 15,-25 0-15,50 0 16,-24 0-16,-51 0 15,26 0-15,24 0 16,-50-25-16,26 25 16,-50 0-16,24 0 0,26 0 15,-26 0-15,1 0 16,0 0-16,-26 0 0,26 0 16,-25 0-16,0 0 15,-1 0-15,1 0 0,0 0 16,0-25-16,0 25 15,-1 0-15,1 0 16,0 0 0,0 0-1,0 0-15,-1 0 32,-24-24 93,25 24-125</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24.0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10641 12576 0,'-25'0'156,"25"-25"-156,-24 25 0,-26 0 16,25 0-1,0 0-15,25-25 0,-24 25 0,-26-24 16,0 24-16,26 0 0,-51 0 16,50 0-16,-24 0 15,-1-25-15,1 25 0,24 0 16,-25 0-16,25 0 0,-49 0 15,-1 0-15,51 0 16,-26 0-16,25 0 0,0 0 16,1 0-16,-1 0 15,0 0-15,0 0 16,0 0 0,1 0-16,-1 0 0,0 0 15,-25 0-15,26 0 16,-26 0-16,25 0 0,-74 0 15,74 0-15,-49 0 16,24 0-16,-24 0 16,49 0-16,0 0 0,-25 0 15,26 0-15,-1 0 0,-25 0 16,-24 0 0,49 0-16,-49 0 15,49 0-15,0 0 16,0 0-16,0 0 0,1 0 15,-1 0-15,0 0 16,0 0-16,0 0 0,1 0 16,-1 0-16,0 0 0,-25 0 15,1 0-15,-26 0 16,51 0-16,-26 0 0,25 0 0,0 0 16,-49 0-16,-1 0 15,26 0-15,24 0 16,0 0-16,0 0 15,1 0-15</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28.0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7913 13295 0,'24'0'328,"1"25"-313,0-25-15,25 0 0,49 0 0,-25 0 16,1 0-16,123 0 16,-99 0-16,25 0 0,100 0 15,-125 0-15,0 0 0,199 0 16,-199 0-16,50 0 15,-75 0-15,-24 0 0,24 0 0,25 0 16,-74 0-16,0 0 0,25 0 16,-25 0-16,-1 0 15,26 0-15,-25 0 16,0 0-16,-1 0 0,51 0 16,-26 0-16,-24 0 15,25 0-15,24 0 16,-24 0-16,-1-25 15,-24 25-15,0 0 0,0 0 0,0 0 16,24 0-16,1 0 16,-25 0-16,-1 0 15,1 0-15,0 0 0,0 0 16,24 0 0,-24 0-1,0 0-15,0 0 16,0 0-1,-1 0 1,1 0 0,0 0-1,0 0-15,0 0 0,49 0 16,-49 0-16,25 0 16,-26 0-16,1 0 15,0 0-15,0 0 0,24 0 16,-24 0-16,0 0 15,0 0-15,0 0 16,-1 0-16,1 0 16,0 0-1,0 0 1,0 0 0,-1 0-16,1 0 15,0 0 1,0 0-16,0 0 15,-1 0-15,1 0 0,0 0 16,0 0-16,0 0 16,-1 0-16,1 0 47,0 0 687,25 0-718,-1 0-16,1 0 0,74 25 15,74 0-15,-123-25 16,24 0-16,0 0 15,-49 0-15,49 0 16,-49 0-16,-26 0 16,1 0 46,0 0 32,25 0-78,49 25-16,-49 0 0,-1-25 15,1 0-15,-25 0 0,24 0 16,1 0-16,74 0 15,-75 0-15,51 0 0,-51 0 16,-24 0-16,0 0 16,0 0-16,-1 0 15,1 0 1,0 0 0,0 0-1,24 0-15,1 0 16,-25 0-16,0 0 15,24 0-15,-24 0 0,0 0 16,0 0-16,-1 0 16,1 0-1,0 0-15,0 0 16,0 0-16,0 0 0,24 0 16,-24 0-1,0 0-15,0 0 0,-1 0 16,26 0-16,-25 0 15,0 0-15,24 0 16,-24 0-16,0 0 0,0 0 16,-1 0-16,1 0 0,0 0 15,0 0-15,24 0 0,1 0 16,-25 0-16,0 0 0,74 0 16,-50 0-16,-24 0 0,25 0 15,99 0-15,-50 0 16,-49 0-16,-1 0 0,75 0 15,-49 0-15,-26 0 0,75 0 16,-49 0-16,-26 0 0,1 0 0,49 0 16,0 0-1,-24 0-15,-50 0 0,49 0 16,25 0-16,-49 0 16,-1 0-16,-24 0 15,50 0-15,-51 0 0,1 0 16,0 0-16,25 0 0,24 0 15,-49 0-15,0 0 16,-1 0-16,1 0 0,25 0 16,-25 0-16,-1 0 15,1 0-15,0 0 0,0 0 16,0 0-16,24 0 16,1 24-16,24-24 0,-49 0 15,0 25-15,74-25 0,-24 0 16,-26 0-16,-24 0 0,99 0 15,-99 0-15,0 0 0,49 0 16,-24 0-16,-26 0 0,26 0 16,24 0-16,-49 0 15,25 0-15,-1 25 0,1-25 16,-25 0-16,24 25 16,26-25-16,-50 0 15,49 0-15,-24 0 16,49 0-16,-25 0 15,-49 0-15,74 0 16,-74 0-16,0 0 0,25 0 16,-26 0-16,51 0 15,-50 0-15,49 0 16,-49 0-16,0 0 16,-1 0-16,1 0 31,0 0-31,0 0 15,0 0-15,-1 0 16,1 0-16,0 0 16,25 0-16,-25 0 0,49 0 15,-49 0-15,24 0 0,-24 0 16,25 0-16,-25 0 0,-1 0 16,100 0-16,0 0 15,-74 0-15,-25 0 16,99 0-16,-25 0 15,-25 0-15,-24 0 16,0 0-16,49 0 16,-49 0-16,-26 0 15</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29.7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9996 14139 0,'-25'0'156,"1"0"-156,-26 0 15,25 0-15,-49 0 0,-50-25 16,25 0-16,-1 0 0,-98 25 16,99 0-16,24 0 0,-74 0 15,1-25-15,-26-24 16,124 49-16,26 0 16,-51 0-16,26-25 15,-26 25-15,50 0 16,1 0-16,-1 0 0,0 0 15,0 0-15,-24 0 16,24 0-16,-25 0 16,25 0-16,-24 0 0,24 0 15,0 0-15,0 0 16,0 0-16,1 0 0,-1 0 16,0 0-16,-25 0 0,26 0 15,-26 0-15,25 0 16,0 0-16,1 0 31,-1 0 16,0 0-31,0-25 62</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31.3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7640 14908 0,'25'24'156,"49"-24"-156,0 0 0,1 0 0,99 0 16,49 0-1,25 0-15,-124 0 0,-25 0 16,50 0-16,273 0 16,-125 0-16,-24 0 15,-25 0-15,-74 0 0,-100 0 16,25 0-16,75 0 16,-75 0-16,-24 0 0,98 0 15,-98 0-15,-1 0 0,149 0 16,-173 0-16,99 0 15,-75 0-15,50 0 16,-74 0-16,-1 25 0,26-25 0,98 25 16,51 0-1,-175-25-15,26 25 0,-1-25 16,50 0-16,-25 24 16,50 1-16,-99-25 15,-25 0-15,24 0 0,-24 25 16,25-25-16,-26 0 0,26 0 15,0 0-15,-1 25 16,26-25-16,-50 0 16,74 0-16,25 25 15,-75-25-15,1 0 0,99 24 16,24-24 0,-148 0-16,25 0 0,-25 0 15,-1 0 1,-24 25-16,25-25 0,0 0 15,0 0-15,0 0 0,24 0 0,26 25 16,-26-25-16,26 0 0,24 0 16,-74 0-16,24 0 15</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48.2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7491 16247 0,'25'0'141,"0"0"-126,49 0-15,-24 0 0,-1 0 16,50 0-16,-24 0 0,-1 0 16,1 0-16,-1 0 0,50 0 15,0 0-15,25 0 16,-75 0-16,75 0 0,-99 0 15,24 0-15,75 0 16,-25 0-16,-25 0 16,-49 0-16,24 0 0,-24 25 0,0-25 15,74 25-15,-75-25 0,125 0 16,-50 0 0,25 0-16,-75 24 0,75-24 15,-75 25-15,50-25 0,100 0 16,-150 0-16,75 0 15,-25 0-15,25 0 16,-75 0-16,1 0 16,73 25-16,1-25 0,-74 0 15,73 0-15,-48 0 16,-26 0-16,100 0 0,-75 0 16,99 0-16,100 0 15,24 0 1,-222 0-16,148 0 0,-75 0 15,1 0-15,-75 0 16,-24 0-16,173 0 16,-174 0-16,-24 0 0,74 25 15,-75-25-15,1 0 0,49 25 16,-24-25-16,148 25 16,-149-25-16,125 24 15,-100-24-15,0 0 0,149 0 0,-49 0 16,-100 0-16,50 0 15,223 0-15,-149 0 16,-25 0-16,150 0 16,-249 0-16,-25 0 15,125 0-15,49 0 16,-149 0-16,273 0 16,-223 0-16,-25-24 0,-25 24 0,50 0 15,-25 0-15,99-25 0,-99 25 16,-25-25-16,1 25 0,148-25 15,-50 25-15,-24 0 16,-25 0-16,-75 0 16,-49 0-16,0 0 15,-1 0-15,1 0 0,0 0 32</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49.8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6995 17041 0,'25'0'172,"0"0"-156,-1 0-16,51 0 0,148 25 15,75-1 1,-199 1-16,149 0 16,-25 0-16,298 0 15,74-25 16,-545 0-31,-25 0 0,24 0 0,-24 0 16</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25.6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4316 10988 0,'25'0'109,"24"0"-93,1 0-1,0 0-15,24 0 0,0 0 0,1 0 16,24 0-16,50 0 0,-25 0 0,223 0 16,-24 0-16,74 0 15,-199 0-15,25 0 0,224 0 16,-224 0-16,0 0 0,0 0 15,174 0-15,-198 0 0,24 0 16,372 0 0,199 0-16,-595 0 15,173 0-15,-174 0 16,199 0-16,0 0 16,-25 0-16,-75 0 0,-197 0 15,24 0-15,0 0 0,-50 0 16,1 0-16,123 0 15,-99 0-15,0 0 16,-49 0-16,24 0 0,1 0 0,49 0 16,-50 0-16,1 0 0,198 0 15,-199 0 1,0 0-16,1 0 0,-1 0 0,100 0 16,-50 0-16,-99 0 0,0 0 15,24 0-15,-24 0 0,0 0 16,49 0-16,-49 0 0,0 0 15,0 0 17</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6:52.0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7417 17909 0,'24'0'125,"26"0"-125,0 0 15,-26 0-15,26-25 0,49 25 16,-49-25-16,-1 25 0,75 0 16,-49 0-16,-1 0 0,150-24 15,-125 24-15,50 0 16,-75 0-16,0 0 0,1 0 0,74 0 15,-75 0-15,149 0 16,-148 0-16,-1 0 16,1 0-16,-1 0 0,0 0 0,1 0 15,49 0-15,-75 0 0,1 0 16,149 0-16,-125 0 16,100 0-16,-125 0 15,1 0-15,74-25 0,-50 0 16,75 25-16,-75 0 15,1 0-15,24 0 0,-49 0 16,-1 0-16,1 0 0,0 0 0,-26 0 16,26 0-16,49 0 0,-49 0 15,-25 0-15,24 0 0,50 0 16,1 0-16,-26 0 16,-24 0-16,-1 0 0,125 0 15,-25 0 1,-75 0-16,25 0 0,-24 0 0,74 0 15,24 0-15,-98 0 16,73 0-16,-98 0 0,99 0 16,-25 0-16,-74 0 15,74 0-15,-50 0 0,0 0 16,-24 0-16,0 0 0,24 0 0,-24 0 16,74 0-16,-25 0 15,-25 0-15,50 0 16,-49 0-16,49 0 0,-50 0 15,1 0-15,-1 0 0,124 0 16,-49 0-16,-99 0 16,24 0-16,75 0 15,-74 0-15,-26 0 0,150 0 16,-125 0-16,0 0 0,100 0 16,-100 0-16,1 0 0,74-25 15,-75 25-15,75-25 16,-99 25-16,222-24 15,-148 24 1,75-25-16,-150 25 0,75 0 16,0 0-1,1 0-15,-26 0 16,25 0-16,-50-25 0,-24 25 16,-1 0-16,26 0 0,-26 0 0,1 0 15,74 0-15,0 0 16,-74 0-16,24 0 0,-24 0 15,-25 0 1,-1 0-16,1 0 16,0 0-16,49 0 15,26 0-15,-1 0 16,-50 0-16,1 0 0,49 0 16,-24 0-16,24 0 15,-50 0-15,51 0 16,-76 0-16</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10.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29642 17190 0</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19.4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6896 6995 0,'25'0'156,"-1"0"-156,26 0 0,0 0 16,123 0-16,-74 0 15,-24 0-15,-26 0 16,175 0-16,-150 0 16,0 0-16,75 0 0,-74 0 15,-1 0-15,25-25 0,25 0 16,-99 25-16,25 0 0,-1 0 15,1 0-15,-25 0 0,24 0 16,1 0-16,-25 0 16,0 0-1,-1 0-15,1 0 16,50 0 0,-51 0-16,1 0 0,50 0 15,-26 0-15,1 0 0,-25 0 0,74 0 16,-49 0-16,74-24 15,-50 24-15,50-25 0,-25 25 16,25 0 0,-49 0-16,-1 0 0,0 0 0,26-25 15,-26 25-15,-49 0 0,25-25 16,123 25-16,-98 0 16,24 0-1,-50 0-15,-24 0 0,0 0 0,25 0 0,-1 0 16,1 0-16,24 0 15,-24 0-15,-1 0 0,75 0 16,-74 0-16,0 0 0,49 0 16,25 0-16,0 0 15,-74 0-15,24 0 0,-24 0 16,123 0-16,-49-25 16,-49 25-16,-26 0 0,75 0 15,25-25-15,-99 25 16,123 0-16,-98-24 0,24 24 15,-74 0-15,24 0 0,26 0 16,-26 0-16,1 0 16,-25 0-16,0 0 0,-1 0 0,26 0 15,74 0 1,50 0-16,-100 0 16,1 0-16,73 0 0,-73 0 15,49 0-15,-50 0 0,75 0 16,-99 0-16,148 0 15,-123 0-15,148 0 16,-50 0-16,-24 0 16,-50 0-16,75 0 15,-75 0-15,-24 0 0,98 0 16,-73 0-16,-26 0 0,25 0 16,-24 0-16,73 0 0,26 0 15,-99 0-15,148 0 16,-99 0-16,0-25 15,-50 25-15,-49 0 0,25 0 16,98 0-16,-24 0 16,-99 0-16,50 0 15,-51 0-15,26 0 16,-25 0-16,0 0 0,49 0 16,25 0-16,-49 0 0,0 0 15,24 0-15,-24 0 16,-1 0-16,1 0 0,49 0 0,-74 0 15,49 0-15,25 25 0,-49-25 16,24 0-16,1 0 16,-50 0-16,24 24 0,100-24 15,-124 25-15,74-25 16,-49 0-16,24 0 0,1 25 16,-26-25-16,1 0 0,123 25 15,-123-25-15,124 25 16,-50-25-16,-25 0 15,-74 0-15,0 0 16,49 0-16,-49 0 16,0 0-1</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22.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12154 7913 0,'25'0'0,"-50"0"250,-49 0-235,-199 0-15,99 0 0,-123 0 16,24 0 0,-124 24-16,124 26 15,149-50-15,-74 25 0,123-25 16,-74 50-16,25-26 16,100-24-16,-1 0 15,0 0-15,0 0 94,0 0-78,-24 0-16,-1 0 15,-173 25 1,198-25-16,-49 25 15,-1-25-15,-123 0 0,148 25 16,1-25-16,-125 25 16,149-25-16,-24 0 15,24 0-15,0 24 16,0-24-16,0 0 16,-24 0-16,-1 0 15,25 0-15,-24 0 0,24 0 0,-49 0 16,49 0-16,0 0 15,0 0-15,0 0 16,1 0-16,-1 0 16,0 0-16,0 0 15,0 0-15,0 0 16,1 0-16,-1 0 16,-50 0-16,51 0 15,-1 0-15,0 0 16,0 0-16,0 0 15,1 0 1,-1 0-16,0 0 0,0 0 16,0 0-16,-24 0 15,24 0-15,-25 0 16,26 0-16,-26 0 0,25 0 16,0 0-16,1 0 15,-1 0-15,0 0 63,0 0-48,0 0 1</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24.0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7020 9004 0,'0'25'140,"49"0"-140,1-25 0,0 0 16,123 25-16,150-25 16,-224 0-16,0 0 15,199 0-15,-149 0 0,-75 0 16,124 0-16,-49 0 16,-25 0-16,-74 0 15,24 0-15,1 0 0,-26 0 0,26 0 16,-26 0-16,26 0 15,-1-25-15,-24 25 0,49 0 16,-49 0-16,49-25 0,-74 25 16,24 0-16,-24 0 0,99-25 15,-50 25-15,-49 0 16,0 0-16,50-25 16,-26 25-16,26 0 15,-26 0-15,1 0 0,24-25 16,25 25-16,75 0 15,-124 0-15,-1 0 0,26 0 16,-1 0-16,-24 0 0,24 0 16,-49 0-16,49 0 15,-24 0-15,0 0 16,-1 0-16,1 0 16,-1 0-16,1 0 15,0 0-15,-1 0 0,-24 0 16,25 0-16,-1 0 0,-24 0 15,25 0-15,24 0 0,-49 0 16,0 0-16,24 0 0,50 0 16,-49 0-16,49 0 15,1 0-15,-76 0 0,26 0 16,74 0-16,25 0 16,0 0-16,-75 0 15,-24 0-15,24 0 0,0 0 0,50 0 16,25 0-16,25 0 15,-124 0-15,-1 0 0,50 0 16,-74 0-16,74 0 16,1 0-16,-26 0 15,-49 0 1,0 0-16,49 0 0,-24 0 16,-26 0-1,26 0-15,-25 0 0,0 0 16,24 0-16,1 0 0,0 0 15,-26 0-15,51 0 16,-26 0-16,75 0 16,-99 0-16,50 0 15,-1 0-15,-49 0 0,99 0 16,-99 0-16,74 0 16,-74 0-16,-1 0 0,76 0 15,-76 0-15,26 0 0,49 0 16,25 0-16,-24 0 15,24 0-15,0 0 16,-75 0-16,26 0 0,-26 0 16,75 0-16,-74 0 0,-1 0 15,26 0-15,-1 0 0,-49 0 16,74 0-16,-74 0 0,149 0 16,-149 0-16,24 0 15,100 0 1,-124 0-16,0 0 0,74 0 15,-74 0-15,49 0 16,25 0-16,-49 0 16,24 0-16,-24 0 15,24 0-15,1 0 0,-26 25 16,-24-25-16,25 0 16,-25 0-16,-1 0 0,1 25 0,25 0 15,24-25 1,-49 0-16,0 0 15,0 0-15,-1 0 16,1 0-16,0 0 16,-25 25-16,25-25 15,0 0-15,-1 0 16,1 0-16,0 25 16,0-1-16,0-24 0,-1 0 0,26 0 15,0 25-15,-26-25 16,26 0-16,0 25 0,-25 0 15,24-25-15,-24 0 16,-25 25-16</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27.0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20886 7020 0,'24'0'140,"26"0"-124,0-25-16,-1 25 0,-24 0 0,25 0 16,-1-25-16,125 0 15,-75 25-15,-25 0 16,-24 0-16,0 0 0,49-24 16,-74 24-16,24 0 0,1 0 15,-25 0-15,0 0 0,-1 0 16,1 0-16,25 0 15,-25 0-15,-1 0 16,1 0-16,0 0 0,0 0 0,24 0 16,-24 0-16,0 0 15,25 0-15,-26 0 16,26 0-16,-25 0 0,0 0 16,-1 0-16,1 0 15,0 0 1,0 0-16,0 0 0,-1 0 15,1 0 1,0 0 0</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31.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11832 7913 0,'0'-25'313,"-25"25"-297,0 0-16,0 0 15,1 0-15,-26 0 0,-148 0 16,49 0-1,50 0-15,49 0 0,-49 0 16,24 0-16,-148 25 16,149-25-16,-1 0 0,26 0 15,-26 24-15,1-24 0,-25 50 16,74-50-16,-74 0 16,74 25-1,-74 0-15,74-25 0,-50 0 16,1 25-16,49-25 15,-25 24-15,26-24 0,-1 0 0,0 0 16,0 0-16,0 0 16,1 0-1,-1 0-15,0 25 0,0-25 16,0 0-16,1 0 0,-1 0 16,-25 0-16,-24 25 15,-25 0 1,74-25-16,-50 0 15,26 0-15,24 25 16,-25-25-16,1 24 16,-1-24-16,25 0 0,-49 0 15,49 0-15,-25 0 0,1 25 16,-1 0-16,25-25 16,1 0-16,-1 0 15,0 0-15,0 0 16,0 0-16,1 0 15,-1 0-15,0 0 0,0 0 0,0 0 16,25 25-16,-24-25 16,-1 0-16,-25 0 15,25 0 1,1 0-16,-26 0 16,25 0-16,-24 0 15,-26 0 1,50 0-16,1 0 0,-51 0 15,50 0-15,0 0 0,-24 0 16,24 0-16,0 0 16,0 0-1,-24 0-15,24 0 16,-25 0-16,-24 0 16,24 0-16,26 0 15,-1 0-15,0 0 0,25-25 16,-25 25-16,0 0 15,1 0 1,-1 0-16,0 0 16,0 0-1,0 0-15,1-25 32,-1 25-32,25-25 15,-25 25-15,0 0 16,0 0-16,1-24 15,-1 24 1,0-25-16,-25 25 16,26-25-16,24 0 15,-25 25 1,0 0-16,0 0 31,25-25-15,-25 25 15,1-24 63,-1 24-79,0-25 17,0 0-1,0 25-15,0 0-16,25-25 15,-24 25 1,-1 0 62,0 0-47,50 0 579,24 0-595,1 0-15,0 0 16,-1 25-16,1-25 0,0 0 15,24 0 1,-49 0-16,0 0 16,-1 0 46,1 0-46,0 0 31,99 0-32,-99 0 1,0 0-16,-1 0 16,1 0-16,0 0 0,0 0 15,0 0 1,-1 0-16,1 0 31,0 0-15,0 0-1,0 0-15,-1 0 16,1 0-16,0 0 16,0 0-16,0 0 15,-1 0-15,1 0 0,25 0 16,-25 0-16,-1 0 0,26 0 15,-25 0-15,0 0 16,0 0-16,-1 0 0,26-25 16,-25 25-16,24 0 0,-24 0 15,25 0 1,-1 0-16,26 0 16,-50 0-16,-1 0 0,26 0 15,-25 0-15,0 0 16,24-25-16,1 25 15,-25 0 1,-1 0-16,1 0 16,50 0-16,-1 0 15,0 0-15,26 0 0,-51 0 16,1 0-16,124 0 16,-125 0-16,26 0 15,24 0-15,-50 0 16,-24 0-16,0 0 0,0 0 15,0 0-15,24 0 16,-24 0 0,25 0-16,-26 0 0,26 0 0,99 0 15,-75 0-15,26 0 16,-1 0-16,-74 0 0,123 0 16,-73 0-1,-50 0-15</inkml:trace>
</inkml:ink>
</file>

<file path=ppt/ink/ink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52.9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9203 11460 0,'-25'0'235,"0"0"-235,25-25 15,-25 25-15,0 0 16,25-25-16,-24 25 0,-1 0 15,25-25-15,-25 25 16,0-24-16,25-1 16,-25 25-16,0 0 0,25-25 15,-24 25-15,-1 0 16,25-25-16,-25 25 16,0 0-16,25-25 15,-25 25-15,25-24 0,-24 24 16,-1-25-1,0 25 1,25-25 0,-25 25-1,25-25 1,-25 25-16,25-25 0,-24 25 16,-1-25-16,0 25 15,25-24-15,-25-1 16,0 0-16,1 0 15,-1 25-15,25-25 16,-25 25-16,0-24 0,25-1 16,-25 25-16,1-25 15,-1 25-15,25-25 16,-25 25-16,0-25 16,0 1-16,1 24 15,24-25 1,-25 25-16,25-25 15,-25 25-15,0 0 16,25-25-16,-25 0 0,1 1 16,24-1-1,-25 25 1,0-25-16,25 0 0,-25 25 16,25-25-1,0 1 1,-25 24-16,25-25 15,0 0-15,-24 25 16,24-25 0,-25 0 249,0 25-202,0-24-48,-223 24 1,198 0-16,-24 0 16,0 0-16,-1 0 0,1 0 0,-50 0 15,49 0-15,-123 0 16,148 0-16,-74 0 16,0 0-16,99 0 15,1-25 32,48 25 203,1 0-250,0 0 16,0 0-16,24 0 15,-24 0-15,0-25 0,25 25 16,-25 0-16,24 0 16,-24 0-16,25 0 0,-26 0 15,1 0-15,50 0 16,49 0-16,-100 0 15,1 0-15,50 0 0,-51 0 16,51 0-16,-26 0 16,-24 0-16,25 0 0,74 0 15,0 0 1,-75 0-16,1-25 0,124 25 16,-125 0-16,75 0 15,-74 0-15,49 0 16,-74 0-16,0 0 15,74 0 32,-74 0-47,0 0 0,-1 0 0,51 0 16,-1 0-16,-49 0 0,0 0 16,49 0-16,-24 0 15,0 0-15,24 0 16,-49 0-16,49 0 15,-49 0-15,0 0 0,0 0 16,-1 0 0,26 0-16,-25 0 0,0 0 15,24 0 1,-24 0-16,0 0 0,0 0 16,-1 0-16,26 0 15,-25 0-15,0 0 0,24 0 16,-24 0-16,0 0 0,0 0 15,74 0-15,-25 0 16,-24 0-16,-25 0 0,24 0 0,26 0 16,-1 0-16,-24 0 15,49 0-15,-49 0 0,-26 0 16,150 0 0,-100 0-16,-49 0 15,50 0-15,-51 0 0,51 0 0,-26 0 16,1 0-16,24 0 15,26 0-15,-26 25 16,-49 0 0,0-25-16,24 0 15,-24 0-15,25 0 0,-1 25 16,1-25-16,24 0 16,-49 0-16,0 24 0,49-24 15,-24 0-15,-25 25 0,49-25 16,-49 0-16,0 0 0,24 0 15,-24 25-15,0-25 0,49 0 0,-24 0 16,-25 0-16,0 0 16,24 0-16,26 0 15,-26 0-15,1 0 16,-25 0-16,0 0 0,24 0 0,-24 0 16,25 0-16,-1 0 0,1 0 15,24 0 1,25 0-16,-49 0 15,24-25-15,-49 25 16,25 0-16,-25 0 0,-1 0 16,26 0-16,-25-25 15,25 25-15,-26 0 0,51 0 16,-50 0-16,24 0 0,50 0 16,-49 0-16,-25 0 0,74-24 15,-49 24 1,-26 0-16,1 0 0,0 0 15,25 0-15,-26 0 16,26 0-16,0 0 0,-1 0 16,1 0-1,-1 0-15,1 0 16,-25 0-16,0 0 0,49 0 16,-24 0-16,-25 0 15,-1 0-15,1 0 0,25 0 16,-1 0-16,-24 0 0,0 0 15,0 0-15,24 0 0,-24 0 0,0 0 16,0 0-16,0 0 0,-1 24 0,1-24 16,25 0-16,24 25 15,1-25 1,-51 0-16,26 25 0,24-25 16,1 25-1,-50-25-15,24 0 16,1 0-16,-25 0 0,24 0 15,-24 0-15,0 0 0,0 0 16,24 0-16,1 0 16,-25 0-1,24 0-15,-24 0 16,0 0 0,0 0-16,0 0 15,24 0-15,-24 0 16,0 0-16,24 0 0,-24 0 15,0 0-15,25 0 16,-26 0-16,51-25 0,-50 25 0,24 0 16,1 0-16,24-25 0,26 25 15,-1 0 1,-25 0-16,25-25 16,-49 25-16,24 0 0,50 0 15,-99 0-15,25 0 0,49 0 16,25 0-16,-25 0 15,-49 0-15,-1 0 0,51 0 16,-51 0-16,-24 0 0,50 0 16,49 0-16,-100 0 15,26 0-15,24 0 0,-24 0 16,-25 0-16,24 0 0,-24 0 0,124 0 16,-124 0-16,74 0 15,-25 0 1,-49 0-16,25 0 0,-25 0 0,49 0 15,-49 0-15,0 0 16,0 25-16,24-25 16,1 0-16,-25 0 15,-1 0-15,26 0 16,0 25-16,-26-25 16,1 0-16,25 0 15,-1 0-15,1 0 0,49 0 16,-49 25-16,49-25 15,25 0-15,-49 0 0,-1 0 16,-24 0-16,-1 0 16,-24 0-16,25 0 15,-26 0-15,1 0 16,25 0-16,-25 0 16,49 0-16,-49 0 15,49 0-15,25 0 16,-74 0-16,25 0 0,-1 0 0,1 0 15,49 0 1,-74 0-16,25 0 0,-26 0 16,26 0-16,-25 0 15,25 0-15,24 0 16,-49 0-16,24 0 16,1 0-16,0 0 0,24 0 15,-49 0-15,24 0 0,51 0 16,-51 0-16,50 0 15,-74 0-15,25 0 16,-25 0 0,-1 0-16,26 0 15,-25 0-15,24 0 0,-24 0 16,0 0-16,0 0 78,0 0 16,0 0-79,49 0-15,-24 0 16,24 0-16,-24 0 0,24 0 16,-24 0-1,24 0-15,-49 0 0,49 0 16,-49 0 0,0 0 109</inkml:trace>
</inkml:ink>
</file>

<file path=ppt/ink/ink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7:55.3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9079 11460 0,'0'-25'78,"0"0"32,0 0-79,-25 25-16,0 0-15,-50 0 0,51 0 16,-26 0-16,-74 0 16,-25 0-16,50 0 15,-25 0 1,50 0-16,-1 0 16,50 0-16,-24 0 0,24 0 15,0 0 63,0 0-46,1 0-17,-1 0-15,0 0 16,0 0-1,0 0-15,-24 0 16,24 0-16,-50 0 0,1 0 16,24 0-16,-49 0 15,50 0-15,-51 0 16,76 0-16,-1 0 0,0 0 16,0 0-1,0 0 1,1 0-1,-1 0 1,0 0 0,0 0-1,0 0 17,1 0-17,-1 0 1,25-24-16,-25 24 15,0 0-15,0 0 0,1 0 16,-1 0-16,0 0 16,0 0-1,0 0 313,1 0-312,-1 0 0,0-25-16,0 25 15</inkml:trace>
</inkml:ink>
</file>

<file path=ppt/ink/ink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8:31.5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6672 12750 0,'0'-25'281,"25"25"-265,0 0-16,49 0 15,1 0 1,-50 0-16,49 0 15,-49 25-15,25-25 0,-1 0 16,1 0-16,-25 0 16,24 0-16,-24 24 0,0-24 15,0 0-15,-1 0 16,1 0 31,25 0-47,-25 0 15,24 25-15,-24-25 0,49 0 16,-49 0-16,50 0 16,-26 0-16,-24 0 15,0 0-15,74 0 16,-25 0-16,-24 0 16,-25 0-16,25 0 0,-1 0 15,-24 0-15,74 0 16,-74 0-16,0 25 0,24-25 15,-24 0-15,0 0 0,0 0 16,0 0-16,24 0 0,26 25 16,-1-25-1,-49 0-15,24 0 0,-24 0 16,0 0-16,74 25 16,-74-25-16,0 0 15,24 0-15,-24 0 16,25 0-16,-25 0 0,-25 24 15,49-24-15,-24 0 0,0 0 16,49 0-16,-24 0 16,24 25-16,-49-25 15,0 25-15,49-25 0,1 0 16,-26 0 0,-24 0-16,0 0 0,0 0 15,0 25-15,49-25 16,-24 0-16,-26 0 15,1 0-15,0 0 0,25 0 16,24 0 0,-49 0-16,0 0 0,0 0 0,74 0 15,-50 0 1,-24 0-16,0 0 0,25 0 16,-1 0-16,-24 0 15,0 0-15,0 0 0,24 0 16,1 0-1,24 0-15,-24 0 16,24 25-16,25-25 16,-24 0-16,24 0 15,-49 0-15,74 0 0,-99 0 16,74 0-16,-50 0 16,26 0-16,-1 0 15,-24 0-15,49 0 16,0 0-16,-49 0 0,24 0 15,-24 0-15,-1 0 0,1 0 16,0 0-16,-26 0 0,26 0 16,-25 0-16,0 0 0,0 0 15,-1 0-15,26 0 16,-25 0-16,0 0 0,-1 0 0,51 0 16,24 0-1,-25 0-15,-49 0 16,99 0-16,-74 0 0,24 0 15,25 0-15,-74 0 16,74 0-16,-74 0 0,25 0 16,99 0-1,-100 0-15,-24 0 0,25 0 16,-25 0-16,24 0 16,1 0-16,24 0 15,-49 0-15,74 0 0,-49 0 16,-1 0-16,-24 0 0,50 24 15,-26-24-15,26 0 16,-26 25-16,1-25 0,-1 0 16,1 0-16,-25 0 0,0 0 15,74 0-15,0 0 16,-49 25-16,74-25 16,-75 25-16,1-25 0,99 0 15,-124 0 1,49 0-16,-24 0 0,-1 0 15,1 0-15,49 0 16,-74 0-16,49 0 0,1 0 16,-1 0-16,1 0 15,-26 0-15,100 0 16,-75 0-16,26 0 16,-26 0-16,25 0 0,0 0 15,-49 0-15,149 0 16,-175 0-16,51 0 15,-26 0-15,26 0 16,-50 0-16,24 0 16,-24 0-16,0 0 0,0 0 15,-1-25-15,26 25 16,24 0-16,-24 0 0,24 0 16,-49 0-16,74-25 15,-24 25-15,-50 0 16,49 0-16,-24 0 0,-25 0 15,99 0-15,-50 0 16,0 0 0,1 0-16,-26-25 0,1 25 15,24 0-15,-49 0 0,74 0 16,-24 0 0,24 0-16,-25 0 15,-49 0-15,50 0 0,-26 0 16,26 0-16,24 0 15,-49 0-15,24-24 16,-24 24-16,-1-25 0,100 25 16,-75 0-16,-24 0 15,0 0-15,-26 0 0,1 0 0,50 0 16,24-25 0,-49 25-16,-26-25 15,51 25-15,49 0 31,-75 0-31,26 0 16,-26 0-16,-24 0 0,25 0 16,-25 0-16,-1 0 15,1-25-15,0 25 16,0 0 0,0 0-16,-1 0 31,26-24-16,-25 24-15,24 0 16,1 0-16,24 0 0,1 0 16,-50-25-1,-1 25-15,-48 0 313,-1 0-298,0-25-15,0 25 16,0-25-16,1 25 16,-26-25-1,25 1 1,0 24-16,1 0 16,-51-25-1,50 0 1,1 25-16,-1 0 0,0 0 15,-25-25-15,26 25 16,-1 0-16,0 0 0,0 0 16,0 0-16,1 0 0,-26-25 15,0 25-15,26 0 0,-26 0 16,25 0 0,-24 0-16,24 0 0,-25 0 15,25 0-15,1 0 16,-1 0-16,-25 0 15,0 0-15,26 0 0,-51 0 16,26 0-16,-1 0 16,-24 0-16,24 0 15,-49 0-15,74 0 16,-74 0-16,49 0 16,1 0-16,-51 0 0,1 0 15,25 25-15,-50-25 0,49 0 16,26 0-16,-100 0 15,50 0-15,-1 0 16,76 0-16,-76 0 16,1 0-16,50 0 15,-26 0-15,1 0 0,-1 0 16,1 0-16,24 0 0,-74 0 16,50 0-16,-50 0 15,0 0-15,49 0 0,26 0 16,-125 0-1,25 0-15,75 0 16,49 0-16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26.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21828 10716 0,'50'24'94,"24"-24"-94,1 25 16,-1-25-16,25 0 0,25 0 15,149 25-15,-124-25 0,173 0 16,274 0 0,-150 0-16,-223 0 0,199 0 15,173 0 1,-421 0-16,223 0 0,-199 0 16,150 0-16,-224 0 0,0 0 15,49 0-15,75 0 16,-74 0-16,-75 0 15,-74 0-15,25 0 0</inkml:trace>
</inkml:ink>
</file>

<file path=ppt/ink/ink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8:33.5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6846 13791 0,'25'0'109,"0"0"-109,0 0 16,-1 0-16,51 0 16,-50 0-16,74 0 0,-50 0 15,51 0 1,98 0-16,-124 0 0,100 0 15,-75 0-15,75 0 16,-25 0-16,-75 0 0,25 0 16,-49 0-16,0 0 15,-26 0-15,1 0 0,0 0 16,0 0 15,0 0-15,24 0-16,-24 0 0,0 0 15,49 0-15,-49 0 16,25 0-16,-26 0 16,26 0-16,0 0 0,-26 0 15,1 0-15,0 0 16,0 0-16,0 0 0,24 0 16,-24 0-16,0 0 15,25 0 1,-26 0-16,1 0 15,0 0-15,0 0 16,0 0 0,-25-24-16,24 24 15,1 0 1,0 0-16,0 0 16,0 0-1,-1 0-15,1 0 0,0 0 31,0 0 16,0 0-31,-1 0-16,1 0 16,0 0-1,0 0 79,0 0-78,-1 0-1,1 0-15,50 0 16,-51 0-16,26 0 15,0 0-15,-26 0 16,1 0 0,0 0 62</inkml:trace>
</inkml:ink>
</file>

<file path=ppt/ink/ink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8:36.7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6846 14808 0,'25'0'141,"74"0"-125,-24 0-16,73 0 15,100 25-15,-148-25 16,-1 0-16,273 0 16,-99 0-16,-100 0 15,-49 0-15,199 25 0,-199-25 16,149 25-16,-149-25 0,124 0 15,-149 0-15,75 0 16,-100 0-16,-24 0 0,49 0 16,-49 0-16,-1 0 0,1 0 15,-25 0 1,-1 0 0,1 0-16,25 0 15,-25 0 1,-1 0-16,1 0 0,0 0 0,0 0 15,99 0 1,-50 0-16,1 0 0,-26 0 16,1 0-16,49 0 15,-49 0-15,49 0 16,-25 0-16,-49 0 16,25 0-16,74 0 15,-75 0-15,100 0 16,-74 0-16,-1 0 15,-24 0-15,24 0 16,-24 0-16,-26 25 16,1-25-16,0 0 0,25 0 15,-1 0-15,1 0 0,-25 0 0,74 0 16,-49 0-16,-26 0 0,76 24 16,24-24-16,99 25 15,-149-25-15,100 0 16,-100 0-16,75 0 15,-99 0-15,24 0 16,75 0-16,-50 0 16,25 0-16,-74 0 15,99 0-15,-100 0 16,1 0-16,74 0 0,-75 0 16,100 0-1,-49 0-15,-26 0 0,-24 0 16,24 0-1,-24 0 1,-26 0-16,26 0 0,49 0 16,-24 0-16,-1 0 15,-24 0-15,-26 0 0,51 0 16,24 0-16,-49 0 16,-1 0-16,-24 0 0,50 0 15,-51 0-15,1 0 0,50 0 16,-51 0-16,1 0 15,0 0-15,0 0 16,0 0-16,-1 0 16,26 0-1,0 0-15,-1 0 0,-24 0 16,49 0-16,-49 0 16,0 0-16,49 0 0,-49 0 15,25 0-15,24 0 0,-49 0 16,25 0-16,-25 0 0,49 0 15,-24 0-15,-26 0 16,26 0-16,0 0 16,-26 0-16,26 0 15,-25 0-15,0 0 0,-1 0 16,1 0-16,0 0 0,0 0 16,0 0-16,24 0 0,-24 0 0,0 0 15,0 0-15,-1 0 0,1 0 0,0 0 16,25 0-16,-1 0 0,26 0 15,-26 0 1,1 0-16,-25 0 0,24 0 16,-24 0-16,25 0 15,-1 0-15,-24 0 16,0 0-16,74 0 0,-49 0 16,24 0-16,1 0 0,-26 0 15,26 0-15,24 0 16,-25 0-1,-24 0-15,-1 0 16,-24 0-16,25 0 16,-25 0-16,24 0 0,1 0 15,0 0-15,24 0 16,-49 25-16,0 0 0,-1-25 16,76 0-16,-51 0 15,26 0-15,-51 0 0,51 25 16,-50-25-16,24 0 15,26 24-15,-51-24 16,26 0-16,-25 0 0,24 0 16,51 0-1,-51 0-15,26 0 0,-50 0 16,-1 0-16,26 0 16,0 0-16,-26 0 15,26 0-15,0 0 16,-26 0-16,1 0 0,99 0 15,-74 0 1,-1 0-16,-24 0 16,25 0-16,-25 0 0,-1 0 15,1 0-15,0 0 16,0 0-16,0 0 16,24 0-16,-24 0 15,25 0-15,-1 0 0,-24 0 16,25 0-16,-26 0 15,26 0-15,-25 0 16,0 0-16,0 0 16,-1 0-1,26 0-15,0 0 16,-26 0-16,76 0 16,-51 0-16,75 0 0,-74 0 15,-1 0-15,1 0 0,74 0 16,-74 0-16,-1 0 15,-24 0-15,0 0 16,0 0 0,-1 0-16,1 0 125,25 0-125,0 0 15,74 0-15,-50 0 16,-24 0-16,123 0 16,-123 0-16,-1 0 15,-24 0-15,0 0 0</inkml:trace>
</inkml:ink>
</file>

<file path=ppt/ink/ink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8:38.9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9178 15900 0,'-25'0'141,"0"0"-141,0 0 31,1 0-31,-26 0 0,-25 0 16,26 0-16,-1-25 0,1 25 15,-26 0-15,26 0 16,-26-25-16,26 25 16,-26 0-16,26 0 0,24 0 15,-124-25 1,75 25-16,24 0 0,25 0 16,-24 0-16,-26-24 0,25 24 15,26 0-15,-1 0 16,0-25-16,0 25 15,0 0-15,1 0 0,-26 0 16,50-25-16,-50 25 0,26 0 0,-51 0 16,50-25-16,-74 25 15,50 0-15,-1-25 0,0 25 16,1 0-16,24 0 16,0 0-16,0 0 15,1 0-15,-1 0 16,0 0-16,0 0 15,0 0-15,1 0 16,-1 0-16,0-24 16,0 24-16,0-25 31,1 25-31,-1 0 16,0 0-16,0-25 15,0 25-15,0 0 16,1 0-16,-1 0 0,0 0 15</inkml:trace>
</inkml:ink>
</file>

<file path=ppt/ink/ink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8:42.6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6896 17239 0,'25'0'94,"-1"0"-63,1 0-31,0 0 16,0 0-16,0 0 0,24 0 0,1 0 15,-25 0-15,74 0 16,-74 0-16,74 0 0,0-25 16,-74 1-16,74 24 0,-25 0 15,1 0-15,-26 0 0,51 0 16,-26 0-16,25-25 16,-49 25-16,99-25 15,-100 25-15,51 0 16,-76 0-16,51 0 15,24 0 1,0 0-16,-24 0 16,-51 0-16,51 0 0,-26 0 15,51 0-15,-75 0 16,24 0-16,100 0 16,-25 0-16,-74 0 15,-1 0-15,26 0 16,-26 0-16,1 0 0,-1 0 15,-24 0-15,25 0 0,-1 0 16,-24 0-16,50 0 16,-26 0-16,26 0 15,-26 0-15,1 0 16,-25 0-16,0 0 0,24 0 16,-24 0-16,0 0 0,49 25 15,-24-25-15,49 0 16,-74 0-16,24 0 0,26 0 15,-50 0-15,74 0 16,-50 0-16,51 0 16,-76 0-16,26 0 15,0 25-15,-26-25 0,1 0 0,0 0 16,50 0 0,-51 0-16,1 0 0,25 0 15,-1 0-15,-24 24 16,0-24-16,25 0 15,24 0-15,-49 0 16,24 0-16,26 0 16,-1 25-16,1-25 15,-26 0-15,-24 0 16,74 0-16,-74 0 0,49 0 16,-49 0-16,75 0 15,-76 0-15,1 0 0,0 25 16,0-25-16,0 0 15,-1 0-15,1 0 16,0 0-16,0 0 16,0 0-1,-1 0 1,1 0 0,0 0-16,0 0 15,0 0-15,24 0 16,-24 0-16,25 0 15,-26 0-15,51 0 16,-1 0 0,-49 0-16,25 25 0,-1-25 15,-24 0-15,0 0 16,24 0-16,-24 0 16,25 0-16,0 0 15,-26 0-15,1 0 0,74 0 16,-74 0-16,50 0 0,-26 0 15,1 0 1,-25 0-16,-1 0 16,1 0-1,0 0 1,0 0 0,0 0-16,-1 0 15,1 0 1,25 0-1,-1 0-15,-24 0 16,0 0-16,0 0 16,0 0-16,-1 0 15,1 0-15,25 0 0,-25 0 16,-1 0 31,1 0 140,0 0-187,0 0 16,0 0-16,-1 0 16,1 0-1,25 0 501,0 25-516,123 24 0,50-49 15,-148 0-15,24 0 16,124 0-16,-99 25 16,-49-25-16,-1 0 15,100 25-15,-149-25 0,24 0 16,1 0-16,-25 0 16,-1 0-16,1 0 15,0 0 1,0 0-1,0 0 1,-1 0 0,1 0-1,0 0-15,0 0 16,0 0 0,-1 0-16,1 0 0,0 0 15,0 0-15,24 0 16,-24 0-16,0 0 15,0 0-15,0 0 0,24 0 0,-24 0 16,25 0 0,-25 0-16,24 0 0,-24 0 15,74 0-15,-49 0 16,-1 0-16,26-25 16,-26 25-1,-24 0-15,25 0 0,-25 0 16,24 0-16,50-25 15,-49 25-15,-25 0 16,0 0-16,24 0 16,1 0-16,-25 0 15,24 0-15,-24-25 16,0 25-16,0 0 16,-1 0-16,1 0 0,0 0 15,0 0-15,25 0 16,-26-24-16,1 24 15,25-25-15,-1 25 0,-24 0 16,0 0 0,0 0-16,0 0 15,-1 0-15,1-25 16,0 25 0,0 0-16,0 0 15,-1 0-15,1 0 16,0 0-16,0 0 15,0 0-15,-1 0 16,1 0-16,0 0 16,0 0-16,24-25 15,-24 25-15,25-25 0,-25 25 16,-1 0-16,26 0 16,-25 0-16,0 0 15,-1 0-15,1-24 16,0 24-16,0 0 47,0 0-47,0 0 15,49 0-15,-49 0 16,0 0-16,24 0 0,1 0 0,-25 0 16</inkml:trace>
</inkml:ink>
</file>

<file path=ppt/ink/ink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8:43.9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15032 16966 0,'-25'0'187,"50"50"-171,24-25-16,125 49 15,570 50 1,-397-74 0,25-25-1,50-1 1,-75 1-16,-247-25 15,98 0 1,-148 0-16,49 0 16,-25 0-16,-24 0 15,-25 0-15,-1 0 16,1 0-16</inkml:trace>
</inkml:ink>
</file>

<file path=ppt/ink/ink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24.7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11013 7367 0,'-25'0'16,"1"0"-16,-1 0 31,0 0-15,0 0 30,0 0 1,1 0-15,-1 0-1,0 0 16,0 0-47,0 0 15,-24 0-15,-1 0 16,1 0-16,-51 0 0,26 0 0,-25 0 16,0 0-16,-25 0 15,74 0-15,0 0 0,1 0 16,-51 0-16,76 0 15,-100 0-15,99 0 16,-25 0-16,25 0 16,1 0-16,-1 0 15,0 0 1,0 0-16,0 0 16,1 0-16,-1 0 15,0 0-15,0 0 16,0 0-16,1 0 15,-1 0-15,0 0 0,-25 0 16,26 0-16,-1 0 16,0 0-16,0 0 0,-24 0 15,24 0-15,0 0 0,-25 0 16,25 0-16,-24 0 16,24 0-16,-25 0 15,26 0-15,-1 0 16,0 0-16,0 0 0,0 0 15,-24 0-15,24 0 16,0 0-16,0 0 0,-24 0 16,-1 0-16,25 0 15,-24 0-15,24 0 0,0 0 16,0 0-16,-24 0 0,24 0 16,-74 0-1,49 0-15,25 0 0,1 0 16,-26 0-16,25 0 15,0 0-15,0 0 16,1 0 0,-1 0 202,0 0-186,0 0-17,0 0-15,1 0 16,-26 0-16,0 25 16,-24-25-16,49 0 0,-24 0 15,-51 25-15,76-25 0,-26 0 16,0 0-16,26 0 0,-1 0 0,-25 0 15,1 0-15,24 0 0,0 0 16,0 24-16,0-24 16,1 0 62,-26 0 78,25 0-140,-24 0-16,-51 0 15,1 0-15,74 0 16,-24 0-16,-1 0 0,25 0 16,0 0-16,1 0 15,-1 0-15,0 0 16,0 0-16,0 0 0,1 0 15,-1 0-15,0 0 32,0 0 46,0 0-78,1 0 15,-1 0-15,0 0 0,0 0 16</inkml:trace>
</inkml:ink>
</file>

<file path=ppt/ink/ink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27.1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18306 6499 0,'0'25'78,"0"24"-62,0-24-16,0 0 0,49 0 15,-24-25-15,0 24 0,25 1 16,-1-25-16,26 25 15,49 0-15,0 0 16,-75-25-16,1 0 16,49 0-16,-24 0 0,73 24 15,1-24-15,25 0 16,49 0-16,-124 0 16,125 0-16,-51 0 15,-74 0-15,149 0 16,-173 0-16,99 0 0,-125 0 15,26 0-15,-1 0 0,-24 0 16,-26 0-16,26 0 0,49 0 16,-74 0-16,0 0 0,74 25 15,-49-25-15,-1 0 0,26 0 16,49 0-16,0 25 16,-75 0-16,1-25 0,24 0 15,-49 0-15,50 0 16,-26 0-16,100 25 15,-124 0-15,0-25 16,-1 0 0,26 0-16,-25 0 15,0 0-15,24 0 16,-24 0-16,0 0 0,0 0 16,-1 0-16,1 0 15,0 0 173,0 0-63,25 0-125,-1 0 0,50-25 15,25 0 1,-74 0-16,-25 0 16,24 25-16,26-25 15,-50 25-15,-1-24 16,-24-1-1,25 25 1,0 0 0,-25-25-1,25 25-15,0-25 32,-1 25-17,1 0-15,-25-25 0,25 25 16,0 0-16,-25-24 0,25-1 15,-1 25 48,1 0-63,0 0 0,0 0 16,0 0-16,-1 0 15,1 0-15,0 0 78</inkml:trace>
</inkml:ink>
</file>

<file path=ppt/ink/ink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29.4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16892 6573 0,'-25'0'93,"0"0"-77,1 0-16,-1 0 16,-50 0-16,-49 0 0,75 0 15,-26 0-15,-198 0 16,174 0-16,-149 0 15,25 0-15,74 0 0,-74 0 16,74 0-16,25 0 0,-50 0 16,-247 0-16,148 0 15,124 0-15,25 0 0,-50 0 16,75 0-16,-50 0 0,-24 0 16,98 0-16,1 0 15,-1 0-15,-24 0 0,25 0 16,-1 0-16,26 0 15,24 0 1,0 0-16,0 0 0,1 0 16,-1 0-16,-50 0 15,51 0-15,-1 0 0,0 0 16,-49 25-16,49-25 16,-25 0-16,-49 0 0,49 0 0,1 0 15,-1 0-15,-49 0 0,24 0 16,1 25-16,-100-25 15,50 0-15,75 0 16,-50 0-16,49 0 0,25 0 16,0 0-16,-74 0 0,49 0 15,26 0-15,-26 0 16,0 0-16,26 0 0,-26 0 16,25 0-16,0 0 0,1 0 15,-26 0-15,25 0 0,-24 0 16,24 0-16,-50 0 15,51 0 1,-1 0-16,0 0 0,0 0 16,0 0-16,-49 0 15,0 0-15,49 0 0,-25 0 16,1 0-16,24 0 16,0 0-16,-25 0 0,26 0 15,-1 0-15,-25 0 0,25 0 16,-24 0-16,-26 0 0,50 0 15,-49 0-15,49 0 0,-99 0 16,50 0-16,24 0 16,-24 0-16,-50 0 15,99 0-15,-49 0 16,49 0-16,-25 0 0,-24 0 16,49 0-16,-25 0 15,25 0-15,1 0 0,-26 0 16,-24 0-16,24 0 15,0 0-15,1 0 0,24 0 16,-25 0-16,26 0 0,-1 0 16,-50 0-16,26 0 15,-1 0-15,25 0 16,1 0-16,-1 0 16,-25 0-16,1 0 15,-26 0-15,50 0 16,-49 0-16,-1 0 15,26 0-15,24 0 0,-49 0 16,49 0-16,-25 0 0,-24 0 16,-1 0-16,26 0 0,-50 0 15,74 0-15,-25 0 0,-74 0 16,99 0-16,-24 0 16,-26 0-16,26 0 0,-26 0 15,51 0-15,-26 0 0,0 0 16,-24 0-16,24 0 15,25 0-15,1 0 0,-1 0 16,0 0-16,-25 0 16,26 0-1,-1 0-15,0 0 16,-99 0 0,99 0-16,-24 0 15,-1 0-15,25 0 16,0 0-1,1 0-15,-26 0 16,25 0-16,0 0 16,1 0-16</inkml:trace>
</inkml:ink>
</file>

<file path=ppt/ink/ink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39.9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11658 8905 0,'25'0'156,"25"0"-140,198 0 0,-174 0-1,0 0-15,150 0 0,24-25 16,-174 25-16,1 0 0,98 0 16,1 0-16,0-25 15,-50 0-15,-50 25 16,0 0-16,1 0 0,-26 0 0,51 0 15,-51 0-15,-24 0 16,0 0-16,49 0 0,-24 0 16,-1 0-16,-24 0 15,0 0-15,0 0 0,0 0 0,-1 0 16,26 0-16,0 0 16,-26 0-16,1 0 0,0 0 15,25 0-15,49 0 16,0 0-16,0 0 15,-49 0-15,24 0 0,50 25 16,25-25-16,-50 0 16,-49 0-16,0 0 0,49 0 15,-49 0-15,74 0 16,-100 0-16,26 0 0,24 0 16,-24 0-16,0 0 0,49 0 15,-50 0-15,1 0 0,49 0 16,-24 0-16,-1 0 0,-24 0 0,24 0 15,1 0-15,24 0 0,0 0 16,-25 0-16,1 0 16,-26 0-16,1 0 15,24 0-15,-49 0 0,25 0 16,24 0-16,1 0 16,-1 0-16,100 0 15,-1 25-15,26 0 16,-125-25-16,125 25 0,-150-25 15,199 0 1,-198 0-16,24 0 16,1 0-16,-26 0 0,1 0 15,0 0-15,-26 0 0,51 0 0,-26 0 16,-24 0-16,25 0 16,-1 0-16,1 0 0,99 0 15,-100 0-15,26 0 0,49 0 16,-50 0-16,-24 0 0,74 0 15,-99 0-15,0 0 0,49 0 16,-49 0-16,24 0 0,26 0 16,-50 0-16,-1 0 0,1 0 15,50 0-15,-26 0 16,1 0 0,-25 0-16,49 0 0,-49 0 15,24 0-15,26 0 16,-50 0-1,-1 0-15,26 0 16,0 0-16,-1 0 0,-24 0 16,50 0-16,-1 0 15,-49 0-15,0 0 0,49 0 16,-24 0-16,-1 0 0,50 0 16,25 0-16,0 0 15,25 0-15,-50 0 16,-74 0-16,0 0 0,50 0 15,-51 0-15,1 0 16,0 0 62,0 0-62,24 0-16,-24 0 15,25 0 1,-25 0-16,49 0 0,-24 0 16,-1 0-16,1 0 0,173 0 15,-49 0 1,-75 0-16,-25 0 0,100 0 16,-100 0-16,1 0 0,49 0 15,-75 0-15,-24 0 16</inkml:trace>
</inkml:ink>
</file>

<file path=ppt/ink/ink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41.4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11435 9922 0,'0'-25'31,"-25"25"109,-24-25-140,-26 25 0,-49 0 16,50 0-16,-1 0 0,-173 0 16,99 0-1,50 0-15,25 0 0,-25 0 16,-125 0-16,125 0 0,25 0 16,-75 0-16,74 0 15,1 0-15,-124 0 16,123 0-16,50 0 0,-49 0 15,0 0-15,-1 0 16,50 0-16,-49 0 0,24 0 16,1 0-16,-51 0 0,51 0 15,-1 0-15,1 0 0,-51 0 16,51 0-16,-1 0 0,-74 0 16,75 0-16,-1 0 0,-24 0 15,-50 0-15,-25 0 16,74 0-16,26 0 15,-1 0-15,-24 0 0,24 0 0,-148 0 16,148 0-16,0 0 0,-98 0 16,98 0-16,-49 0 15,49 0-15,1 0 0,-100 0 16,49-25 0,26 25-16,24-24 0,26 24 15,-51-25-15,50 25 16,1 0-16,-1 0 15,0 0-15,0 0 16,0 0 0,1 0-1,-1-25 17</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29.1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6871 12080 0,'0'-25'94,"-25"25"47,0 0-141,0 0 15,1 0-15,-1 0 16,-74 0-16,-25-25 0,74 25 16,-74 0-16,0-25 15,0 25-15,-25 0 16,100 0-16,-26 0 0,1 0 16,-1 0-16,26 0 0,-125 0 15,0 0-15,125 0 16,-26 0-16,51 0 15,-51 0-15,26 0 16,24 0-16,-25 0 16,25 0-16,1 0 0,-26 0 15,0 0-15,25 0 16,1 0-16,-1 0 16,0 0-1,0 0 48,0 0 562,1 0-610,-1 0 17</inkml:trace>
</inkml:ink>
</file>

<file path=ppt/ink/ink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42.7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9922 10815 0,'25'0'15,"-50"0"110,0 0-125,-49 0 0,-125 0 16,-49 0-16,124 0 16,-298 0-16,298 0 15,0 0-15,-124 0 0,149 0 16,0 0-16,0 0 0,-174 0 16,74 0-1,51 0-15,-1 0 16,25 0-16,74 0 0,1 0 15,-1 0-15,25 0 0,-49 0 16,24 0 0,0 0-16,26 0 15,-1 0-15,0 0 16,0 0-16,0 0 0,1-25 16,-26 25-16,25 0 15,0 0-15,1 0 0,-1 0 16,-25 0-16,1 0 15,-26 0 1,50 0-16,-49 0 0,49 0 16,0 0-16,1 0 0,-1 0 15,0 0-15,0 0 47</inkml:trace>
</inkml:ink>
</file>

<file path=ppt/ink/ink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57.4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5978 12105 0,'25'0'141,"0"0"-125,-1 0-16,1 24 0,25-24 15,-1 25-15,1-25 16,99 0-16,-50 25 15,-49 0-15,74 0 16,0-25-16,99 0 16,-99 25-16,0-25 15,-50 0-15,26 24 0,98-24 16,-99 25-16,-24-25 16,73 0-16,101 25 15,-150 0-15,-25 0 0,100-1 16,123-24-1,-148 50-15,25-25 16,49 0 0,-49-25-16,-25 24 15,-1 1-15,26-25 16,-99 25-16,98-25 0,-24 0 16,-75 0-16,100 25 15,-100-25-15,26 25 16,24-25-16,-50 24 15,-24 1-15,148 0 16,-123-25-16,73 25 16,-24-25-16,50 0 15,-100 0-15,50 0 16,-24 0-16,24 0 16,-50 0-16,1 0 0,49 0 15,-25 0-15,-25 0 0,25 0 16,-24 0-16,-26 0 15,75 0-15,-49 0 0,-1 0 0,1 0 16,-26 0-16,75 0 16,0 0-16,-74 0 0,74 0 15,0 0-15,-50 0 16,1 0-16,123 0 16,26 0-16,-150 0 15,0 0-15,100 0 16,24 0-16,26 0 15,-150 0-15,25 0 0,199 0 16,74 0 0,-273 0-16,25 0 0,75 0 15,-100 0-15,-25 0 0,125 0 16,-125 0-16,25 0 0,75 0 16,-25 0-16,74 0 15,-148 0-15,73 0 16,26 0-16,-100 0 15,125 0-15,-125 0 0,125 0 16,-26 0-16,75 0 16,-173 0-16,24 0 15,50 0-15,-75 0 0,1 0 16,-1 0-16,125 0 16,-1 0-16,-148 0 15,98 0-15,-48 0 16,-51 0-16,75 0 15,-49 0-15,-26 0 0,125 0 16,-75 0-16,25 0 16,-74-25-16,74 25 15,-75 0-15,-24 0 0,74-25 16,-49 25-16,49 0 0,100-49 16,-75 24-1,-75 25-15,1 0 16,99-25-16,-75 0 0,-24 0 15,123 1-15,-98-1 0,123 0 16,-173 25 0,223-99-1,-173 74 1,-51 25 0,1 0-1,-25-25-15,0 0 78,25 25-62</inkml:trace>
</inkml:ink>
</file>

<file path=ppt/ink/ink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49:59.3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14709 14436 0,'0'-24'62,"0"-1"-46,-25 25-16,1-25 0,-26 25 15,25-25-15,-148-25 16,24 50 0,99-24-16,-49-1 0,-174 0 15,174 25-15,-149-25 16,99 25-16,-223 0 15,273 0-15,-25 0 0,-25 0 16,0 0-16,0 0 0,25 0 0,-50 0 16,-222 0-16,247 0 15,-74 0-15,123 0 16,-148 0-16,149 0 0,25 0 16,-26 0-16,-73 0 15,-1 0-15,25 0 16,75 0-16,-1 0 0,-73 0 15,73 0-15,-24-25 0,-25 25 16,74 0-16,-123 0 16,123 0-16,-24 0 15,24 0-15,25 0 0,-49 0 16,-1 0-16,51 0 0,-26 0 0,-24 0 16,24 0-16,25 0 0,-49 0 15,-25 0-15,49 0 16,-49 0-16,49 0 0,-24 0 0,24 0 15,-49 0-15,25 0 0,-1 0 16,-74 0-16,75 0 0,-25 25 16,-50-25-16,74 25 0,1-25 15,-224 0 1,75 0-16,149 0 16,-26 0-16,51 0 0,-1 0 15,25 0-15,-74 0 16,50 0-16,24 0 0,0 0 15,0 0-15,0 0 47,1 0-31,-1 0-16,0 0 16,0 0-16,0 0 15,25 25-15,-24-25 0,-1 0 16,0 0-16,0 0 0,-24 0 15,24 0-15,0 25 0,0-25 16,0 0-16,1 0 16</inkml:trace>
</inkml:ink>
</file>

<file path=ppt/ink/ink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00.7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9699 13146 0,'0'-24'78,"0"-1"-31,-25 25-32,0 0-15,0 0 0,0-25 16,-49 0-16,24 25 0,26 0 16,-51-25-16,26 25 0,-1 0 15,-49 0-15,24 0 0,-98 0 16,123-24 0,-99 24-16,50-25 15,74 25-15,-99 0 16,99 0-16,-74 0 0,25 0 15,-25-25-15,49 25 16,0 0-16,26 0 0,-26 0 0,-49 0 16,49 0-16,-24 0 15,24 0-15,25 0 0,-99 0 16,75 0-16,-26 0 16,50 0-16,-24 0 0,24 0 15,-25-25-15,26 25 0,-1 0 16,0 0-16,-25 0 0,26 0 0,-1 0 15,-50 0-15,51 0 16,-1 0-16,0 0 16,0 0-1,25-25 32,-25 25 0</inkml:trace>
</inkml:ink>
</file>

<file path=ppt/ink/ink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06.5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6176 15478 0,'25'0'406,"0"0"-406,0 0 16,0 0-16,-1 0 15,1 0 1,0 0-16,25 0 15,-50 25-15,24-25 0,26 0 16,-25 0-16,0 0 16,-1 25-16,26-25 0,-25 0 15,0 0-15,49 25 16,0-1 0,-49-24-16,25 0 0,0 0 0,-1 0 15,1 0-15,-25 25 16,-1-25-16,76 25 0,24 0 15,-50-25-15,-49 0 16,24 0-16,1 0 0,-25 0 16,49 0-16,-24 0 0,24 0 15,-24 0 1,-25 0-16,24 0 0,-24 0 16,25 0-16,-26 0 15,26 0-15,-25 0 0,0 0 16,0 0-16,-1 0 15,26 0-15,-25 0 0,0 0 16,-1 0-16,26 0 16,0 0-16,-26 0 0,76 0 15,-100 25-15,24-25 0,26 0 16,-25 0-16,0 0 0,49 0 16,-49 0-16,24 0 15,-24 0-15,0 0 0,0 0 16,0 0-16,-1 0 0,1 24 0,25-24 15,-25 0-15,24 0 16,-24 0-16,0 0 16,0 0-16,0 0 0,-1 0 15,26 0-15,-25 0 16,49 0-16,-49 0 16,25 0-16,-26 0 15,1 0-15,0 0 16,0 0-16,0 0 15,-1 0-15,1 0 16,0 0-16,0 0 16,0 0-16,-1 0 0,1 0 0,0 0 15,49 0-15,-24 0 16,-25 0-16,24 0 16,-24 0-16,25 0 15,-25 0-15,24 0 0,1 0 16,-25 0-16,24 0 0,1 0 15,0 0-15,-26 0 16,51 0-16,-26 0 0,-24 0 0,50 0 16,-51 0-1,76 0-15,-76 0 16,1 0-16,25 0 0,-25 0 16,-1 0-16,1 0 15,0 0-15,0 0 0,0 0 16,-1 0-16,76 0 15,-26 0 1,-24 0-16,74 0 16,-75 0-16,75 0 0,-74 0 15,0 0-15,24 0 0,-24 0 16,74 0-16,0 0 16,-25 0-16,0 0 15,-49 0-15,-1 0 0,26 0 0,-1 0 16,-24 0-16,-1 0 0,51 0 15,-51 0-15,-24 0 0,25 0 0,-1 0 16,1 0-16,-1 0 16,1 0-16,24 0 0,-49 0 15,25 0-15,-25 0 16,-1 0-16,1 0 0,0 0 16,25 0-16,-1 0 15,1 0-15,-25 0 16,0 0-16,74 0 0,0 0 15,-25 0-15,-24 0 16,0 0-16,148 0 16,0 0-1,-148 0-15,74 0 0,-25 0 16,-49 0-16,24 0 0,26 0 16,-76 0-16,26 0 15,99 0-15,-100 0 16,26 0-16,-1 0 15,-49 0-15,0 0 16,24 0-16,1 0 0,-25 0 16,49 0-1,-49 0-15,25 0 0,-1 0 16,26 0-16,-26 0 16,26 0-16,-1 0 15,25 0-15,-49 0 16,24 0-16,1 0 15,-1 0-15,-49 0 16,25 0-16,98 0 16,-73 0-16,-26 0 15,1 0-15,25 0 0,73 0 16,-24 0 0,-74 0-16,0 0 0,74 0 15,24 0 1,-123 0-16,0 0 0,49 0 15,-24 0-15,-25 0 16,24 0-16,-24 0 16,0 0-16,0 0 15,0 0-15,-1 0 16,1 0 0,0 0-1,25 0-15,-25 0 16,-1 0-16,1 0 0,0 0 15,0 0-15,24 0 16,1 0-16,-25 0 16,24 0-16,-24 0 15,0 0-15,0 0 16,24 0 0,-24 0-16,0 0 0,0 0 15,0 0 1,-1 0-16,26 0 0,-25 0 15,0 0 1,24 0-16,-24 0 0,-25 25 16,25-25-16,0 0 0,-1 0 15,1 0-15,50 0 16,-51 0 0,51 0-16,-50 0 0,0 0 15,49 0-15,-49 0 0,24 0 16,-24 0-16,25 0 0,-25 0 15,-1 0-15,51 0 16,-50 0-16,24 0 16,-24 0-16,25 0 15,-26 0-15,1 0 0,0 0 0,0 0 16,0 0-16,49 0 0,-24 0 16,-26 0-16,1 0 0,50 0 15,-51 0-15,51 0 0,24 0 16,-74 0-16,0 0 0,49 0 15,-24 0-15,-25 0 0,74 0 16,-50 0 0,51 0-16,-51 0 0,26 0 15,-26 0-15,-24 0 16,0 0 0,24 0-16,-24 0 15,25 0-15,-25 0 0,-1 0 16,26 0-16,-25 0 15,24 0-15,-24 0 16,0 0-16,25 0 16,-25 0-16,-1 0 0,1 0 15,0 0-15,0 0 0,49 0 0,-49 0 16,0 0-16,24 0 0,1 0 16,-25 0-16,24 0 15,-24 0-15,0 0 0,0 0 16,0 0-16,24 0 0,-24 0 15,25 0-15,-26 0 0,1 0 16,25 0-16,-1 0 0,-24 0 16,0 0-16,25 0 0,-26 0 15,1 0-15,0 0 0,0 0 16,0 0-16,24 0 16,-24 0-16,0 0 15,0 0 1,0 0-16,-1 0 15,1 0-15,25 0 16,-25 0-16,-1-25 16,1 25-16,0 0 15,0 0-15,0 0 16,-1 0-16,26 0 16,0 0-16,-1 0 15,-24 0-15,0 0 0,24 0 16,-24 0-16,0 0 15,74-24-15,-74 24 16,0 0-16,0 0 0,-1 0 16,1 0-1,0 0-15,25 0 16,-25 0-16,-1 0 0,1 0 16,0 0-16,25 0 15,24 0-15,50 0 31,-99 0-31,0 0 16,-1 0-16,1 0 16,0 0 124,0 0-124,24 0-16,100 0 16,-50 0-1,1 0-15,-1 0 16,-25 0-16,-49 0 15,0 0-15</inkml:trace>
</inkml:ink>
</file>

<file path=ppt/ink/ink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08.6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9178 16446 0,'-25'0'78,"0"0"-47,0 0 32,1 0-63,-1 0 16,0 0-16,-50 0 15,51 0-15,-26 0 0,25 0 16,-24 0-16,24 0 0,-25 0 15,25 0-15,1-25 0,-26 25 0,-24-25 16,-26 25 0,51 0-16,-75-25 15,-75 0-15,75 0 16,75 25-16,-75 0 16,49 0-16,50 0 0,-49 0 15,0-24-15,-1 24 16,50 0-16,-24 0 15,-1 0-15,25 0 0,-24 0 16,24 0-16,-25 0 16,1 0-16,-1 0 15,1 0-15,-1 0 16,25 0-16,0 0 0,-24 0 16,24 0-16,0 0 15,0 0-15,0 0 0,1 0 16,-1 0-16,0 0 0,-49 0 15,24 0-15,-24 0 16,49 0-16,0 0 0,0 0 16,0 0-16,1 0 0,-1 0 15</inkml:trace>
</inkml:ink>
</file>

<file path=ppt/ink/ink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11.4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6176 17562 0,'0'25'157,"0"-1"-157,0 1 0,50 50 15,0-26-15,-1-24 0,298 149 16,-49-100-1,-199-49-15,447 74 16,-99-49 0,-299-26-16,373 51 15,-372-50-15,397-1 16,-199 1 0,-124 0-1,224 0 1,-75 0-1,-124-25-15,-99 0 16,49 0 0,-123 0-16,73 0 15,-98 0-15,49 0 16,-24 0-16,-1 0 16,-49 0-16,0 0 0,24 0 0,-24 0 15,25 0-15,-26 0 0,101 0 16,-51 0-1,25 0-15,-49 0 0,24 0 16,-24 0-16,-1 0 0,51 0 16,-51 0-16,26 0 15,24-25-15,-25 0 16,1 0-16,-26 25 0,125-25 16,-100 1-1,50-1-15,-99 25 16,50-25-1,-1 0-15,-49 25 16,0 0-16,24 0 16,-49-25-16,75 1 15,-1-1-15,-24 25 16,-26 0-16,1-25 16,50 0-16,-1 0 15,-24 1-15,-26-1 0,51 0 16,24 0-1,-49 25-15,24-25 16,-24 1-16,-25 24 16,74-50-16,-25 50 15,50-50-15,-49 50 16,-1-24-16,-24-1 16,173 25-1,-173 0-15,24 0 16,0 0-16,-49 0 15,74-25-15,-74 25 0,0 0 16,74 0-16,-74 0 16,0 0-16,24 0 15,-24 0-15,0 0 0,0 0 16,0 0 15,-1 0 0,1 0-15,0 0 0,-25-25 202,-50 25-218,-74-49 16,50 24-16,-50-25 0,-174-24 16,-247-1-1,-76 1 1,423 24-16,-323-24 16,-297-1-1,743 75 1,-74-24-16,75 24 0,-25 0 15,-25 0-15,24 0 16,1 0-16,50 0 16,-26 0-16,-74 0 15,100 0-15,-50 0 0,-25 0 16,-75 0 0,75 0-16,-25 0 15,75 0-15,-25 0 0,-75 0 16,75 0-16,0 0 0,-75 0 15,-24 0-15,-1 24 16,100-24-16,0 25 0,-149-25 16,-50 25-1,248-25-15,-123 25 16,123-25-16,25 0 16,-99 25-16,99-25 15,1 0-15,-51 24 16,26-24-1,24 0-15,0 0 0,0 0 16,-24 25 0,24-25-16,0 0 15,0 25-15,0-25 0,-24 0 16,24 0-16,-49 0 16,24 25-16,0-25 15,26 0-15,-1 0 0,0 0 16,-50 25-16,26-1 15,24-24-15,0 0 16,-24 0-16,24 25 16,-25-25-16,25 0 15,-49 25-15,24-25 16,26 25-16,-1-25 0,-99 0 16,74 25-16,-24-25 15,24 0-15,1 0 16,24 0-16,0 0 15,0 0-15,0 0 0,1 0 47,-1 0-31,0 0-16,0 0 16,0 0-16,1 0 15,-1 0-15,0 0 0,0 0 16,0 0-16,-24 0 15,-1 0-15,25 0 0,0-25 16,1 25-16,-1 0 0,0 0 0,0 0 16,0 0-16,1 0 15</inkml:trace>
</inkml:ink>
</file>

<file path=ppt/ink/ink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30.7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2505 2828 0,'50'0'328,"-1"0"-312,26 25-16,24 24 0,-24-24 16,321 25-1,-172-26-15,-1 1 16,-149-25-16,-24 0 16,173 0-1,-74 25-15,-25-25 16,-74 25-16,-1-25 0,26 25 15,-26-25-15,150 24 16,-175-24-16,150 25 16,-124-25-16,148 25 15,-123-25 1,24 0-16,25 0 16,-99 0-16,24 0 15,26 0-15,-26 0 0,-24 0 0,74 0 16,-49 0-16,-25 0 15,99 0-15,-75 0 16,26 0-16,24 0 16,-25 0-16,-24 0 0,24 0 15,1 0-15,-50 0 0,24 0 16,-24 0-16,0 0 0,74 0 0,75 0 16,-100 0-1,1 0-15,-1 0 0,0 0 0,26 0 16,73 0-16,100 0 15,-124 0-15,-50 0 16,50-25-16,25 0 16,-26 1-16,-73 24 15,49 0-15,-50 0 0,149 0 16,-98 0 0,23 0-16,-73-25 0,-1 25 15,-49 0-15,0 0 16,-25-25 78,25 25-79,-50 0 126,0 0-126,0 0 32,0 0-15,1 0-1,-1 0-31,-50 0 15,26 0-15,-1 0 0,1 25 0,-26 24 16,-99-49-16,100 50 0,-124 0 16,-348 74 15,397-100-31,50-24 16,-75 50-1,100-50-15,-50 0 16,49 25-1,26-25-15,24 0 16,-25 0-16,1 0 16,24 0-16,0 0 15,-24 0-15,24 0 16,-25 0-16,25 0 16,-24 0-16,-51 0 0,76 0 15,-76 0-15,-48 0 16,98-25-16,-124 0 15,100 25-15,-75-25 0,75 25 16,-75 0-16,0 0 16,75-24-16,24 24 0,-49 0 15,74 0-15,0 0 0,0 0 16,-49-25-16,0 25 16,49 0-16,0 0 15,0-25-15,0 25 0,-24 0 16,24 0-1,-25 0-15,26 0 0,-26 0 16,25 0 0,-24 0-16,24 0 0,-25 0 15,-24 0-15,49 0 0,-25 0 16,1 0-16,-1 0 0,0 0 16,-98 0-16,48 25 15,-48-25 1,123 25-16,-74-1 0,49-24 15,-74 50 1,74-50-16,-99 25 16,50-25-1,74 0 1,-74 25-16,50-1 0,24-24 16,-25 0-16,1 0 15,-1 0-15,25 0 0,0 0 219,25 25-188,25-25 0,25 0-31,-25 0 0,49 25 16,-24-25-16,-1 25 0,249-25 31,-199 0-31,50 25 0,-75-25 16,75 0-16,74 0 16,-74 0-16,-50 0 15,199 0-15,-199 0 16,1 0-16,148 0 15,-50 0-15,25 0 0,-123 0 16,73 0-16,1 0 16,-75 0-1,25 0-15,-25 0 16,-74 0-16,74 0 0,-74 0 16,49 0-16,-49 0 0,0 0 15,25 0 1,24 0-16,-49 0 0,49 0 15,-49 0-15,99 0 16,-49 0-16,-51 0 16,76 0-16,-51 0 0,26 0 15,-26-25-15,1 25 0,-25-25 16,24 25-16,199-50 16,-173 50-1,24-49-15,-74 49 16,99-25-1,-50 25-15,199 0 32,-223 0-32,-26 0 15,26 0-15,0 0 16,-26 0-16,-24-25 187,-24-24-171,24 24-16,-25 25 0,-25-75 16,25 51-16,25-1 15,-24 0-15,-1-25 16,0 26-16,0-1 16,0-25-1,25 25 1,-24 1-16,24-1 31,-25 25-31,25-25 16,-25 0-1,0 25 1,25-25 0,-25 25 124,-24 0-124,-1 0-16,-24-24 0,-249 24 15,224 0 1,-99 0-16,98 0 0,-371 0 16,173 0-1,1 0-15,-50 0 16,173 0-16,50 0 0,-124 0 16,124 0-16,-99 24 0,99-24 15,24 0-15,1 0 16,0 25-1,49-25-15,1 25 0,24-25 16,-25 0-16,25 0 16,1 0-1,-1 0-15,0 0 0,0 0 16,0 0-16,-24 0 16,-26 0-1,26 0-15,24 0 0,-49 25 16,49-25-16,-74 25 15,24-25-15,-74 49 16,100-49-16,-26 0 16,51 0-1,-1 25-15,0-25 0,0 0 313,-25 0-313,26 0 15,-1 0-15,-223 0 32,198 0-32,1 0 0,-26 0 15,26 0-15,-26 0 16,1 0-16,49 0 16,0 0 249,25 50-265,0 74 16,0-100-16,0 51 15,0-26-15,0 1 16,0-25-16,0 0 16,0-1-16,0 1 15,25-25 282,0 0-281,124 25-16,173-25 15,249 0 1,-224 0-16,25 0 16,74 0-16,-247-25 15,-1 25-15,199-49 16,-322 49-16,173-25 16,-199 25-1,-24 0 1,0 0-1,0 0 1,-1 0-16,1 0 16,0 0-16,25 0 0,-26 0 15,51 0-15,24 0 16,-74 0-16,24 0 16,26 0-16,-1 0 15,-24 0-15,24 0 16,-49 0-16</inkml:trace>
</inkml:ink>
</file>

<file path=ppt/ink/ink7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42.6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16446 6995 0,'24'0'16,"-24"-25"109,0 0-94,-24 25-15,-1 0-16,0 0 0,0 0 15,0 0-15,0 0 0,-24 0 16,-1 0-16,-49 0 15,74 0-15,-24 0 0,-51 0 16,26 0-16,24 0 0,-24 0 0,-75 0 16,0 0-16,0 0 15,50 0-15,25 0 0,-125 0 16,100 0-16,0 0 16,-99 0-16,-26 25 0,26-25 15,123 25-15,-148 0 16,50 0-16,73-25 15,-222 24-15,247-24 16,-123 0 0,99 0-16,49 0 15,1 0-15,-1 0 0,25 0 16,0 0-16,-24 0 0,24 0 16,0 0-16,-24 0 15,-1 0 1,-24 0-16,-1 0 15,50 0-15,1 0 0,-76 0 16,75 0-16,-24 0 16,24 0-16,-25 0 0,1 0 15,24 0-15,0 0 0,-74 0 16,74 0-16,-24 0 0,-51 0 16,51 0-16,-26 0 15,51 0-15,-26 0 16,-24 0-16,49 0 0,-50 0 15,26 0 1,24 0-16,-25 0 16,25 0-16,1 0 0,-1 0 15,0 0-15,0 0 16,0 0-16,1 0 16,-1 0-16,0 0 15,0 0-15,-24 0 16,24 0-1,-74 0-15,74 0 0,-25 0 16,1 0-16,-1 0 0,0 0 0,-24 0 16,24 0-16,-98 0 15,123 0-15,-25 0 16,-49 0-16,24 0 16,26 0-16,-1 0 0,1 0 15,24 0-15,-25 0 16,-24 0-16,24 0 15,1 0-15,-51 0 0,51 0 16,24 0-16,-99 0 16,99 0-16,-24 0 15,24 0-15,-74 0 0,49 0 16,25 0-16,-74 0 0,49 0 16,1 0-16,-26 0 0,26 0 15,-1 0-15,0 0 0,-49 0 16,50 0-16,24 0 15,-25 0-15,-24 0 16,49 0-16,0 0 0,-49 0 16,24 0-16,-24 0 15,-1 0-15,50 0 16,-24 0-16,24 0 16,0 0-16,-24 0 0,-1 0 15,25 0-15,0 0 16,1 0-1,-1 0-15,0 0 16,0 0-16,0 0 16,-24 0-16,24 0 15,-25 0 1,26 0-16,-1 0 16,0 0-16,0 0 0,0 0 15,1 0 1,-1 0-1,0 0 1,0 0 15,0 0-15,1 0-16,-1 0 16,0 0 30,0 0 1,0 0-15,1 0-32,-1 0 15,-25 0-15,25 0 16,1 0-16,-1 0 0,0 0 15,0 0-15,0 0 0,-24 0 16,-1-24-16,25 24 16,0 0-16,1 0 0,-1 0 15,0 0-15,0 0 0,0 0 16,1 0 0,-1-25-1,0 25 16,0 0-15,0 0 109,25-25 0,-24 25-94,-1 0 1,25-25-32,-25 25 15,25-25 63,-25 25-62,25-24 0,-25 24 46,1-25 1,73 25 343,26 0-391,49 0-15,-25 0 0,0 0 0,0 0 16,50 0-16,0 0 16,-75 0-16,50 0 15,-74 0-15,0 0 16,-26 0 78,1 0-94,25 0 0,-25 0 0,74 0 15,-50 0-15,1 25 0,74-25 16,-74 0 0,-1 0-16,51 0 0,-26 0 15,-49 0-15,49 24 0,-24-24 16,-1 0-16,-24 0 0,0 25 15,25-25-15,-26 0 0,1 0 16,25 0-16,-25 0 16,99 0-16,-25 0 15,-25 0-15,-49 0 16,25 0-16,49 0 16,-49 0-1,-26 0-15,26 0 0,24 0 16,1 0-1,-26 0-15,1 0 0,49 0 16,-24 25-16,-1-25 16,0 0-16,-49 0 15,50 0-15,-26 0 16,26 0-16,-26 0 0,26 0 16,-26 0-16,-24 0 0,74 0 15,-49 0-15,0 0 0,24 0 16,0 0-16,1 0 15,-26 0-15,100 0 16,-74 0-16,24 0 16,-50 0-16,75 0 15,-74 0-15,49 0 0,-49 0 16,-25 0-16,148 0 16,-98 0-1,24 0-15,-25 0 16,-24 0-16,24 0 0,1 0 15,-26 0-15,-24 0 0,124 25 16,-74-25 0,-1 0-16,-24 0 0,24 0 15,-49 0-15,0 0 16,74 0-16,-74 25 0,74-25 16,-25 0-1,25 0-15,-24 24 16,-26-24-16,51 0 0,-51 0 15,26 0-15,49 0 0,0 0 16,-50 0-16,1 0 0,-1 0 16,75 0-1,0 0-15,-100 0 0,75 0 16,0 0-16,-24 0 16,-51 0-16,75-24 15,-74 24-15,-1 0 0,26 0 16,-50 0-16,49 0 0,-49 0 0,49 0 15,-24 0 1,-25 0-16,-1 0 16,1 0-16,0 0 15,25 0-15,24 0 16,-24 0-16,-26 0 0,1 0 16,50 0-16,-50 0 0,24 0 15,-24 0-15,0 0 16,0 0-1,-1 0-15,1 0 16</inkml:trace>
</inkml:ink>
</file>

<file path=ppt/ink/ink7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53.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6375 8012 0,'25'0'219,"24"0"-219,100 0 15,-99 0-15,-1 0 16,26 0-16,-26 0 0,175 0 16,-26 0-16,-99 0 15,-24 0-15,98 0 0,-98 0 16,222 0 0,-173 0-16,-49 0 0,-26 0 15,1 0-15,24 0 16,-24 0-16,0 0 0,74 0 15,-75 0-15,26 0 0,49 0 16,-75 0-16,75-25 16,50 0-16,-75 25 15,-24 0-15,-26 0 0,1 0 16,49 0-16,-74 0 0,99 0 16,-75 0-16,1 0 0,0 0 15,49 0-15,-25 0 0,75 0 16,-99 0-16,-1 0 0,26 0 0,74 0 15,-100 0 1,75 0-16,-49 0 0,-1 0 16,100 0-16,-125 0 15,50 0-15,1 0 0,-75 0 16,49 0 0,0 0-16,26 0 15,-26 0-15,0 0 16,-49 0-16,0 0 0,49 0 15,26 0 1,-76 0-16,26 0 0,74 25 0,-74-25 16,-1 25-16,1-25 0,124 25 15,-100-25 1,149 0-16,-74 0 16,-75 0-16,-24 0 0,24 0 0,125 25 15,-100-1 1,75-24-16,-50 25 15,-75 0-15,75-25 16,-24 25-16,-26-25 16,149 25-16,-173-1 15,496-24 17,-472 0-32,50 25 0,-74-25 15,24 0-15,124 25 16,-49-25-16,-25 25 15,75-25 1,-150 0-16,26 0 0,-26 0 0,51 0 16,-26 0-16,100 0 15,-100 0-15,75 0 16,0 0-16,0 0 16,-25 0-16,0 0 15,-50 0-15,-24 0 0,-1 0 16,50 0-16,50 0 0,-25 0 15,-74 0-15,24 0 0,50 0 16,25 0 0,74 0-16,-173 0 15,99 0-15,-100 0 0,1 0 16,74-25-16,-25 25 16,-24 0-16,24 0 15,-49 0-15,49 0 0,-25 0 16,50 0-1,-74 0-15,24 0 16,-49 0-16,25 0 0,99 0 16,24 0-16,125 0 15,-199 0-15,-25 25 0,50-25 16,-24 0-16,-26 0 16,-49 0-16,0 0 15,-1 0 1,1 0-16,0 0 15,0 0-15,0 0 16,0 0-16,24 0 16,-24 0-16,25 25 0,-26-25 15,26 0-15,-25 0 16,49 0 0,-49 0-16,0 0 0,24 0 0,-24 0 15,25 0-15,-1 0 16,51 0-16,-26 0 15,-24 0-15,49 0 0,-50 0 16,51 0-16,-1 0 16,0 0-16,-24 0 15,-1 0-15,-24 0 16,-26 0-16,76 0 0,-51 0 16,-24 0-16,25 0 0,74 0 15,-25 0-15,-25 0 16,-24 0-16,0 0 0,49 0 15,-25 0-15,1 0 16,-51 0-16,1 0 16,25 0-16,-25 0 15,-1 0-15,26 0 16,-25 0-16,0 0 16,-1 0-16,1 0 15,0 0 48</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49.3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17909 14833 0,'-25'0'203,"0"0"-187,1 0-1,-26 0 1,25 0-16,0 0 15,1 0 1,-1 0-16,0 0 16,0 0-16,0 0 0,1 0 0,-1 0 15,0 0-15,-25 0 16,25 0-16,-24 0 16,-1 0-16,25 0 0,-24 0 15,-26 25-15,-24-25 16,50 0-16,-1 25 0,-99 0 15,100-25-15,-26 0 16,50 0-16,1 0 0,-76 0 16,26 0-1,-75 24-15,124 1 16,-99-25-16,99 0 0,-24 0 0,-1 0 16,-74 25-16,25 0 15,49-25-15,-49 0 16,74 0-16,-99 0 15,100 0-15,-76 0 0,76 0 16,-51 0-16,1 25 0,49-25 16,-50 24-16,1-24 15,49 0-15,-99 0 0,99 0 16,1 0-16,-76 25 16,51-25-16,-1 0 0,25 0 15,1 0-15,-26 0 0,-49 0 16,49 0-16,1 0 0,-1 0 0,-74 0 15,-25 0-15,75 0 16,-1 0-16,1 0 0,-100 0 0,1 25 16,-1-25-1,0 25-15,100-25 0,-199 25 16,124-25 0,0 0-16,1 0 15,-1 0-15,99 0 16,-99 0-16,100 0 0,-1 0 15,0 0-15,1 0 0,-1 0 16,-24 0-16,24 0 0,1 0 16,24 0-16,0 0 0,0 0 15,0 0-15,-74 0 0,-25 0 16,75 0 0,-1 0-16,0 0 0,-24 0 15,49 0-15,-74 0 0,-75 0 16,75 0-1,49 0-15,-74 0 0,50 0 16,24 0-16,-24 0 16,-50 0-16,50 0 0,-125 0 15,100 0 1,24 0-16,26 0 0,-1 0 16,-49 0-16,25 0 15,-26 0-15,1 0 16,0 0-16,49 0 15,26 0-15,-76 0 0,51 0 16,24 0-16,-25 0 0,25 0 16,-49 0-16,-50 0 0,-25 0 15,100 0-15,-1 0 0,25 0 16,0-25-16,-74 25 16,74 0-16,-74 0 0,50-25 15,24 0-15,-25 25 0,-74-25 16,50 1-16,-1-1 15,50 25-15,-99-25 16,75 0 0,-26 0-16,26 1 15,-26 24-15,-73-75 32,73 75-32,1 0 15,49-25-15,0 1 0,-24 24 16,-1-25-16,-25 0 15,-24 25 1,74-25-16,1 0 16,-26 25-16,25 0 0,-49-24 15,49-1-15,-25 25 16,26 0-16,-1 0 16,0 0-16,0-25 15,0 25-15,1 0 16,-1 0-16,0 0 15,0 0 1,0 0-16,1 0 16,-1 0-16,0 0 15,25-25-15,-50 25 0,26 0 0,-1 0 16,-25 0-16,1 0 16,24 0-16,0 0 15,-25 0-15,25 0 16,1 0-16,-1 0 15,-25 0-15,25 0 16,1 0-16,-1 0 0,0 0 16,-25 0-1,26 0-15,-1 0 0,0 0 16,0 0 0,0 0-16,1 0 0,-1 0 15,0 0 1,0 0-16,0 0 0,1 0 15,-1 0 1,0 0-16,0 0 0,0 0 16,1 0-16,-1 0 15,0 0-15,-25 0 16,1 0-16,24 0 0,-25 0 16,26 0-16,-1 0 0,0 0 15,0 0-15,-25 0 16,1 0-16,-1 0 0,25 0 15,1 0-15,-26 0 16,25 0 0,0 0-16,1 0 0,-26 0 15,0 0-15,26 0 0,-1 0 16,0 0-16,0 0 16,-24 0-16,24 0 15,0 0 1,0 0-16,0 0 15,1 0-15,-1 0 16,0 0-16,0 0 16,0 0-16,1 0 15,-1 0-15,0 0 16,50 0 359,24 0-359,-24 0-16,99 25 15,75 0 1,-100 0-16,0-25 15,25 0-15,372 24 16,-372-24-16,174 0 16,-75 0-16,-148 0 0,73 0 15,-73 0-15,74 0 16,-25 0-16,-50 0 0,75 0 16,-75 0-16,1 0 15,74 0-15,-100 0 0,26 0 16,-1 0-16,0 0 0,1 0 0,-1 0 15,149 0-15,-74 0 16,-25 0-16,-49 0 16,24 0-16,50 0 15,-75 0-15,-24 0 0,-1 0 16,1 0-16,99 0 16,-75 0-16,125 0 15,-26 0 1,-98 0-16,74 0 0,-75 0 15,0 0-15,1 0 0,123 0 16,-49 0 0,-25 0-16,0 0 0,25 0 15,0 0-15,0 0 16,24 0 0,-24 0-16,25 0 0,-75 0 15,50 0-15,74 0 16,-173 0-16,24 0 15,25 0-15,-49 0 0,-1 0 16,100 0-16,-74 0 0,-1 0 16,25 0-16,174 0 15,-99 0-15,49 0 16,-124 0-16,149 0 0,-148 0 16,-26 0-16,124 0 15,26-24-15,73-1 16,-49 0-16,0 0 15,50 0 1,173 1 0,-322-1-1,-25 0-15,-25 25 16,174-25 15,-223 25-15,-25-25-1,-1 25-15,1 0 16,0 0 0,0 0-1,0 0-15,24 0 0,1 0 16,-25 0-16,24 0 16,1 0-16,49 0 0,-49 0 15,24 0-15,75 0 16,-75 0-16,26 0 15,-76 0-15,1 0 16,0 0-16,0 0 63,0 0-63,24 0 15,-24 25 1,0-25-16,-25 25 15,25-25-15,-1 0 16,1 25 0,0-25-16,0 0 0,0 0 15,-25 25-15,24-25 0,1 0 16,0 0-16,0 24 16,24-24-16,-24 0 15,0 25 1,0-25-16,0 25 15,0-25-15,24 0 16,1 25 0,24 0-16,25 24 0,-24-49 15,24 50-15,-25-25 16,-24-25-16,-25 24 16,0-24 46,-50 0 141,0 0-187,0 0-16,0 0 15,1 0-15,-1 0 16,-50-24-16,26 24 16,-1 0-16,-74-25 15,-49 25-15,73 0 16,-24 0-16,50 0 16,-1 0-16,-173 0 15,-24 0 1,24 0-16,-149 0 15,297 0-15,-272 0 16,50 0 0,148 0-16,-24 0 15,123 0-15,-73 0 16,-1 0-16,25 0 16,0 0-16,-75 0 15,150 0 1,-75 0-16,49 0 0,-49 0 15,-25 0-15,100 0 0,-26 0 16,-49 0-16,-25 0 16,75 0-16,-75 0 0,75 0 15,-100 0-15,125 0 16,-26 0-16,-49 0 0,75 0 16,-1 0-16,0 0 0,-74 0 15,99 0-15,-24 0 0,-125 0 16,25 0-1,50 0-15,-25 0 16,99 0-16,-24 0 0,-26 0 0,-73 0 16,23 0-1,76 0-15,-26 0 16,-73 0-16,123 0 16,-74 0-16,49 0 0,-74 0 15,-25 0-15,50 0 16,49 0-16,-98 0 15,48 0-15,51 0 16,-125 0-16,124 0 16,-24 0-16,-149 0 15,148 0-15,-98 0 16,-1 0 0,50 0-16,25 0 0,0 0 15,-50 0 1,99 0-16,-74 0 15,75 0-15,24 0 0,-50 0 16,26 0-16,24 0 0,-49 0 16,24 0-16,0 0 0,-49 0 15,49 0 1,-24 0-16,0 0 16,49 0-16,-25 0 15,1 0-15,24 0 0,-25 0 16,1 0-16,-26 0 15,26 0-15,-51 0 16,1 0-16,25 0 16,-25 0-16,74 0 15,-25 0-15,-49 0 0,24 0 16,26 0-16,-26 0 16,51 0-16,-1 0 15,0 0-15,-25 0 16,1 0-1,24 0-15,0 0 16,0 0-16,1 0 16,-1 0-16,0 0 15,0 0-15,0 0 0,1 0 16,-1 0 0,0-25-16,0 25 15,0 0-15,-24 0 0,24-25 16,-49 25-1,-26 0-15,75 0 0,1 0 16,-26 0-16,-24 0 0,-1 0 16,-24 0-1,25 0-15,49 0 16,0 0-16,-25 0 16,26 0-16,-51 0 0,50 0 15,1 0-15,-1 0 16,-25 0-16,25 0 0,-49 0 15,24 0-15,26 0 16,-1 0-16,0 0 16,0 0-16,0 0 0,-24 0 15,24 0-15,-25 0 16,1 0 0,-1 0-16,25 0 15,0 0-15,1 0 0,-1 0 16,-25 0-16,25 0 15,1 0-15,-1 0 16,0 0-16,0 0 16,0 0-1,1 0 1,-1 0 0,0 0-1,25-25 1,-25 25-16,0 0 15,1 0 1,-1 0 0,25-24-16,-25 24 15,0 0-15,0 0 0,1 0 16,-1 0-16,0 0 16,25-25-16,-25 25 15,0 0 63,1 0-15,24-25-63,-25 25 78,25 25 563,0 0-641,0-1 46,0 1-30,0 0-16,0 0 16,0 0-1,0-1 313,25-24-328,99 0 16,0 25-16,-75-25 16,199 0-16,-124 0 15,224 0-15,-249 0 16,0 0-16,99 0 0,-24 0 16,-25 0-16,-75 0 15,1 0-15,-1 0 16,-49 0-16,0 0 62,0 0-62,-1 0 16,1 0-16,50 0 16,-26 0-16,26 0 15,-26 0-15,-24 0 16,0 0-16,0 0 15,-1 0-15,1 0 16,0 0 0,25 0-1,-26 0-15,26-25 16,0 25-16,-1 0 0,-24-24 16,74-1-16,-24 0 15,-26 25-15,1 0 0,49 0 16,-74 0-16,0 0 31</inkml:trace>
</inkml:ink>
</file>

<file path=ppt/ink/ink8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55.4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8359 8979 0,'-25'0'235,"1"0"-220,-1 0-15,0 0 0,0 0 16,-24 0-16,-26 0 16,26 0-16,-26 0 15,-49 25-15,50-25 16,-1 0-16,-49 0 0,50 25 15,-1-25-15,1 0 0,-124 25 16,98-25 0,26 25-16,0-25 15,24 0-15,25 0 16,0 0-16,0 0 16,1 0 93,-1 0-47,0 0-15,0 0-31,-24 0 0,24 0-16,0 0 0,0 0 15,0 0-15,1 0 0,-51 0 16,50 0-16,1 0 15,-1 0-15,0 0 32</inkml:trace>
</inkml:ink>
</file>

<file path=ppt/ink/ink8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0:57.6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8632 10344 0,'-25'0'187,"0"0"-187,1 0 16,-1 0-16,0 0 15,0 0-15,0 0 16,1 0-16,-1 0 16,-25 0-16,1 0 0,24 0 15,-25 0-15,25 0 16,-49 0-16,49 0 0,0 0 0,-49 0 15,49 0-15,-25 0 16,26 0-16,-1 0 0,0 0 16,0 0-16,-24 0 15,24 0 1,0 0 46,0 0-46,0 0-16,1 0 16,-1 0-16,0 0 0,-25 0 15,26 0-15,-26 0 16,25 0-16,0 0 16,1 0-16,-1 0 31,0 0-16,0 0-15,0 0 0,1 0 16,-26 0 0,0 0-16,26 0 0,-26 0 15,25 0-15,-24 0 0,-100 0 16,74 0 0,50 0-16,-99 0 0,100 0 15,-76 0-15,26 0 16,24 0-16,1 0 0,-26 0 15,51 0-15</inkml:trace>
</inkml:ink>
</file>

<file path=ppt/ink/ink8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1:09.4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22027 11509 0,'-25'0'172,"0"0"-157,0 0-15,0 0 16,-24 0-16,-26 0 16,51 0-16,-76 0 15,51 0-15,-1 0 0,-74 25 16,50 0 0,-1-25-16,1 0 0,-1 0 0,-73 25 15,24-25-15,74 0 16,-74 25-16,74-25 0,1 0 15,24 0-15,-99 0 16,99 0-16,-25 24 0,1-24 16,-1 0-1,-24 0-15,24 0 0,25 0 16,-49 0-16,0 25 16,-1-25-16,-24 0 0,49 25 15,26-25-15,-26 0 16,25 0-16,-24 0 0,-1 0 15,25 0-15,-25 0 0,1 0 16,24 0-16,0 0 0,0 0 16,1 0-16,-1 0 0,-74 0 15,74 0 1,-99 0-16,49 0 0,1 0 16,-25 0-16,49 0 0,-74 0 15,99 0-15,-49 0 16,49 0-16,-74 0 0,74 0 15,-74 0-15,0 0 16,49 0-16,0 0 0,1 0 16,24 0-16,-49 0 15,24 0-15,-99 0 0,100 0 16,-51 25-16,26-25 16,-25 0-16,49 0 0,-24 25 15,24-25-15,0 0 16,26 0-16,-1 0 15,0 0-15,0 0 0,0 0 16,1 0 0,-1 0-1,0 0-15,0 0 16,0 0-16,1 0 16,-1 0-16,0 0 0,0 0 15,0 0-15,1 0 31,-1 0-15,0 0 0,0 0-16,0 0 15,1 0 1,-1 0-16,0 0 16,0 0-16,0 0 15,1 0-15,-26 0 16,0 0-16,26 0 15,-26 0-15,0 0 16,25 0-16,1 0 0,-26 0 16,25 0-16,0 0 0,-24 0 15,24 0-15,-25-25 16,26 25 0,-1-25-16,0 25 15,0 0-15,0 0 0,1 0 16,-26 0-16,25 0 15,0 0-15,1-25 16,-26 25-16,0 0 16,26 0-16,-1 0 0,0 0 15,-25-25-15,1 25 16,-1 0-16,25-24 16,1 24-16,-1 0 0,-25 0 0,0 0 15,26 0-15,-1 0 16,0 0-16,0 0 0,0-25 15,1 25-15,-1 0 0,0 0 16,-25 0 0,26 0-16,-1 0 31,0 0-15,0 0-1,0 0 1,1 0-16,-1 0 15,0 0 1,0 0-16,0 0 0,1-25 16,-1 25-16,0 0 15,0 0-15,-24 0 0,24 0 16,-25 0 0,25 0-16,1 0 0,-1-25 15,0 25-15,-25 0 16,1 0-16,24 0 0,-25-25 15,1 25-15,-1 0 16,25 0-16,-24 0 16,24 0-16,0 0 0,-25 0 15,1 0-15,-50 0 32,74 0-32,0 0 0,0 0 15,0 0-15,-24 0 16,-1 0-16,1 0 15,24 0-15,-25 0 0,25 0 16,-24 0-16,24 0 0,0 0 16,-49 0-16,24 0 15,25 0-15,-24 0 16,-1 0 0,25 0-16,-24 0 15,24 0-15,0 0 16,0 0-1,0 0-15,1 0 16,-1 0 0,0 0-1,0 0-15,0 0 16,1 0 0,-1 0-16,0 0 0,-25-24 15,26 24-15,-1 0 16,0-25-16,0 25 15,-24 0-15,-1 0 16,0 0-16,26 0 16,24-25-16,-50 25 0,25-25 15,0 25-15,-24 0 0,24 0 16,-25 0 0,26 0-1,-1 0-15,0 0 16,0 0-16,0 0 31,0 0-15,1 0-1,-1 0 1,0 0 0,0 0-16,0 0 0,1 0 15,-1 0-15,0 0 0,0 0 16,0 0-16,1 0 15,-26 0-15,25 0 16,0 0-16,1 0 16,-1 0-1,0 0-15,0 0 0,0 0 16,1 0 0,-1 0-16,0 0 15,0 0 1,0 0-1,-24 0 17,24 0-32,0 0 15,0 0-15,1 0 16</inkml:trace>
</inkml:ink>
</file>

<file path=ppt/ink/ink8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1:19.9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10021 12849 0,'0'-25'281,"25"25"-281,0 0 16,24 0-16,26 0 0,-1 0 15,-24 0-15,24 0 0,75 0 16,0 0-16,124 0 16,-199 0-16,0 0 15,75 0-15,-74 0 0,24 0 16,50 0-16,24 0 0,-49 0 16,-74-25-16,0 0 0,24 25 15,-24 0-15,-26 0 0,51 0 16,-50-24-16,0 24 0,49 0 15,-24-25 1,-1 25-16,-24 0 0,0 0 16,0 0-1,-1 0-15,1 0 0,0 0 16,0 0 0,0 0-1,-1 0 1,1 0-1,0 0-15,0 0 0,0 0 16,24 0-16,-24 0 16,0 0-16,24 0 15,-24 0-15,0 0 0,0 0 16,0 0-16,-1 0 16,1 0-16,0 0 15,0 0-15,0 0 16,-1 0-16,26 0 15,-25 0-15,0 0 0,0 0 16,-1 0-16,26 0 0,-25 0 16,49 0-16,-49 0 15,0 0-15,24 0 0,-24 0 16,0 0-16,0 0 16,0 0-16,-1 0 0,1 0 15,0 0-15,0 0 16,0 0-16,-1 0 15,1 0-15,0 0 0,25 0 16,-26 0-16,76 0 16,-26 0-1,-24 0-15,-26 0 16,26 0-16,-25 0 0,0 0 0,49 0 16,-49 0-16,25 0 15,49 0-15,-74 0 0,74 0 16,-50 0-16,-24 0 15,25 0-15,-1 0 16,1 0-16,-25 0 0,24 0 16,26 0-1,-50 0-15,49 0 16,-49 0-16,74 0 0,-49 0 16,-1 25-16,-24-25 0,74 0 15,-74 0-15,50 0 0,-51 0 16,26 0-16,-25 0 15,0 0-15,-1 0 0,1 0 16,25 0-16,24 0 0,-49 0 16,0 0-16,0 0 0,-1 0 15,1 0-15,25 0 0,-25 0 16,-1 0-16,1 0 0,25 0 16,-25 0-1,-1 0-15,1 0 16,0 0-16,0 0 15,0 0 1,-1 0-16,1 0 16,0 0-1,0 0 1,0 0-16,0 0 16,-1 0-16,26 0 15,-25 0 1,0 0-16,-1 0 15,1 0-15,0 0 16,0 0-16,0 0 16,-1 0-16,1 0 15,0 0-15,0 0 16,0 0-16,-1 0 16,1 0-16,0 0 0,0 0 15,0 0-15,-1 0 16,1 0-16,0 0 15,0 0-15,0 0 16,-1 0-16,1 0 16,0 0-1,0 0 1,0 0 15,-1 24 16</inkml:trace>
</inkml:ink>
</file>

<file path=ppt/ink/ink8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1:26.8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13072 13692 0,'-50'0'344,"26"0"-344,-76 0 16,-24 0-16,-24 25 15,-51 25-15,100-50 16,0 0-16,-1 0 0,-123 24 16,149 1-16,-100 0 0,50 0 15,0 0-15,-99 24 16,173-49-1,-24 0 1,49 0 0,0 0-16,0 25 0,1-25 15,-1 0-15,0 0 16,0 0-16,0 0 0,-24 25 16,-1-25-16,25 0 15,-24 0-15,-26 0 0,26 25 16,-1-25-16,-24 0 0,-25 0 15,49 0-15,-74 24 16,50-24 0,24 0-16,-25 25 15,1-25-15,0 0 16,24 0-16,25 0 16,0 25-16,1-25 15,-1 0-15,0 0 125,0 0-109,0 0-16,1 0 15,-1 0 1,0 0-16,0 0 141,0 0-141,25-25 15,-24 25 1,24-25 46,0 1-46,0-1 15,0 0 16,0 0-16,0 0-15,0 1 0,0-1-1,0 0 1,0 0-16,0 0 16,0 1-1,0-1 1,0 0 218,24 25-234,1 0 0,0 0 16,0 0-16,0 0 15,-1 0-15,26 0 16,0 0-16,-26 0 0,1 0 16,25 0-16,-1 0 15,1 0-15,-25 25 0,24-25 16,-24 0-16,0 0 16,0 0-1,0 0-15,0 0 16,-1 0-16,1 0 0,0 0 15,0 0-15,0 0 0,24 0 16,-24 0-16,25 0 16,-1 0-16,-24 0 0,25 0 15,-26 0 1,1 0-16,0 0 0,0 0 0,0 0 16,24 0-1,1 0-15,-25 0 16,-1 0-16,1 0 15,25 0-15,-1 0 0,1 0 16,0 0-16,24 0 16,-49-25-16,0 25 0,74-25 15,-49 25-15,74-25 16,-25 25-16,-74 0 16,-1 0-16,1 0 0,25 0 15,-25 0 1,-1 0 15,-24-24-31,25 24 0,0 0 16,25 0-16,-1 0 15,-24 0 1,0 0-16,0 0 0,-1 0 47,1 0 15,0 0-62,0 0 16,0 0 15,-1 0-31,1 0 0,0 0 16,0 0-16,24 0 0,-24 0 0,75 0 15,-51 0-15,-24 0 0,74 0 16,-24 0-16,-1 0 16,-49 0 46</inkml:trace>
</inkml:ink>
</file>

<file path=ppt/ink/ink8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1:43.7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9823 14734 0,'24'0'203,"1"0"-203,0 0 16,25 0-16,24 0 0,1-25 15,148 0-15,-74 1 16,-25 24-16,-50 0 16,0 0-16,-24 0 0,24 0 0,-24-25 15,49 25-15,-24 0 0,-26 0 16,100 0-16,-124 0 15,74 0-15,-74 0 16,0 0-16,99 0 16,-99 0-16,49 0 0,-24 0 15,-1 0-15,1 0 16,-25 0-16,24 0 0,-24 0 16,25 0-16,-1 0 0,1 0 15,-25 0-15,-1 0 0,125 0 16,-74 0-1,-26 0-15,1 0 0,49 0 16,-74 0-16,25 0 0,49 0 16,-74 0-16,-1 0 15,26 0-15,-25 0 16,0 0-16,24 0 16,-24 0-16,0 0 15,24 0-15,1 0 0,-25 0 16,0 0-16,49 0 0,-49 0 15,25 0-15,-26 0 16,1 0 0,0 0-1,0 0 1,0 0 0,-1 0-16,1 0 15,0 0-15,0 0 0,0 0 16,-1 0-16,1 0 15,25 0-15,-25 0 0,24 0 16,-24-25-16,0 25 16,0 0-16,-1 0 0,1 0 15,25 0-15,-25 0 16,49 0-16,-49 0 0,24 0 0,26 0 16,24 0-16,-25 0 15,26 0-15,-51-25 16,1 25-16,0 0 0,24 0 15,0 0-15,-49 0 16,74 0-16,-74 0 16,74 0-16,-74 0 0,0 0 15,49 0-15,-49 0 16,25 0-16,-25 0 0,-1 0 16,1 0-16,25 0 0,-25 0 15,49 0-15,-24 0 16,-25 0-16,24 0 0,-24 0 15,25 0-15,49 0 16,-50 0 0,1 0-16,-25 0 0,0 0 15,-1 0-15,26 0 0,0 0 0,24 0 16,-24 0-16,-1 0 0,-24 0 0,49 0 16,-49 0-16,0 0 15,0 0-15,24 0 0,-24 0 0,0 0 16,25 0-16,-25 0 0,-1 0 15,1 0-15,0 0 16,0 0-16,0 0 16,-1 0-16,26 0 15,-25 0-15,0 0 0,-1 0 16,1 0-16,25 0 16,-1 0-16,-24 0 0,0 0 15,0 0-15,0 0 16,-1 0-16,1 0 15,0 0 1,0 0-16,0 0 16,-1 0-16,26 0 15,-25 0-15,0 0 16,-1 0 0,1 0 30,0 0 142,25 0-172,-26 0-16,26 0 15,-25 0-15,0 0 16,-1 0-16,1 0 15,-25-25 95,25 25-95,0 0 1,25-24 0,-26 24-16,26 0 0,-25 0 15,0 0-15</inkml:trace>
</inkml:ink>
</file>

<file path=ppt/ink/ink8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2:52.8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5879 9897 0,'25'0'453,"-1"0"-453,26 0 0,74 0 15,-74 0-15,49 0 16,-50 0-16,100 0 16,-99-25-16,-25 25 0,99-25 15,-100 25-15,51 0 16,24-24-16,-74 24 16,0 0-16,0 0 296,-1 0-296,26 0 0,0 0 16,-26 0-16,1 0 0,0 0 16,25 0-16,-26 0 0,1 0 15,50 0-15,-51 0 0,1 0 16,25 0-16,-25 0 16,-1 24-16,1-24 46,0 0-14,0 0-32,24 0 15,1 0 1,0 0-16,-26 0 0,26 0 16,-25 0-16,24 0 0,-24 0 15,50 0-15,-51 25 16,1-25-16,0 0 15,0 0-15,0 25 0,0-25 16,-1 0 0,26 0-16,-25 0 15,0 0-15,24 0 16,-24 0-16,0 0 16,0 0-16,-1 0 15,1 0 1,0 0 15,0 0-31,0 0 16,-1 0-16,1 0 15,0 25-15,0-25 0,24 0 0,-24 0 16,0 0-16,25 0 16,-26 0-1,1 0-15,0 0 16,0 25-16,0-25 15,24 0 1,-24 0-16,0 0 0,0 0 16,-1 0-1,26 0-15,-25 0 0,0 0 16,24 0-16,-24 0 0,0 0 16,0 0-16,0 0 0,-1 0 15,1 0-15,0 0 16,0 0-16,0 0 15,-1 0-15,1 0 16,0 0-16,0 0 16,24 0-1,-24 0-15,25 0 16,-25 0-16,-1 0 0,26 0 16,-25 0-16,0 0 15,-1 0-15,1 0 0,0 0 16,25 0-16,-26 0 15,26 0-15,-25 0 16,0 0-16,24 0 0,-24 0 16,0 0-16,0 0 15,0 0-15,24 0 0,-24 0 16,0 0-16,0 0 0,-1 0 16,1 0-16,0 0 15,0 0-15,0 0 16,-1 0-1,1 0 1,0 0-16,0 24 16,0-24-16,-1 0 15,1 0-15,0 0 16,0 0-16,0 0 16,-1 0-16,1 0 15,0 0-15,0 0 16,0 0-16,-1 0 15,1 0-15,0 0 16,0 0-16,0 0 0,24 0 16,-24 0-16,0 0 15,24 0-15,-24 0 16,25 0-16,-25 0 16,-1 0-16,1 0 15,0 0-15,25 0 16,49 0-1,-74 0-15,49 0 0,-49 0 16,0 0-16,0 0 0,24 0 16,-24 0-16,49 0 15,-24 0-15,-25 0 16,24 0-16,-24 0 0,25 0 16,-1 0-16,51 0 15,-76 0-15,51 0 0,-26 0 16,26 0-1,-25 0-15,-26 0 16,51 0-16,-50 0 0,49 0 16,-49 0-16,74 0 15,0 0-15,-49 0 16,-1 0-16,-24 0 16,25 0-16,-1 0 15,1 0-15,0 0 16,24 0-16,0 0 0,-49 0 15,0 0-15,74 0 16,-49 0-16,-25 0 16,0 0-16,173 0 15,-24 0 1,-125 0-16,50 0 16,-49 0-16,0 0 0,-26 0 0,51 0 15,-1 0-15,-24 0 16,24 0-16,26 0 15,-76 0-15,51 0 16,-50 0-16,-1 0 0,51 0 16,-26 0-1,26 0-15,-1-24 0,-24 24 16,-1 0-16,-24 0 16,50 0-16,-1 0 15,-49 0-15,0 0 16,24 0-16,-24 0 15,0 0-15,24 0 16,-24 0-16,25 0 0,-25 0 16,0 0-16,-1 0 0,26 0 15,-25 0-15,99 0 16,-75 0-16,-24 0 16,50 0-16,-26 0 0,-24 0 0,49 0 15,1 0-15,-26 0 0,26 0 16,-26 0-16,51 0 15,-26 0-15,25 0 0,25 0 16,-99 0-16,0 0 16,49 0-16,-24 0 15,0 0-15,24 0 16,0 0-16,-49 0 16,25 0-16,-25 0 15,49 0-15,-49 0 0,0 0 16,49 0-16,-49 0 15,49 0-15,-24 0 16,-25 0-16,49 0 16,-24 0-16,-1 0 0,51 0 15,-76 0-15,26 0 0,24 0 16,50 0-16,-49 0 16,-1 0-16,25 0 15,-49 0-15,-25 0 0,0 0 0,-1 0 16,76 0-16,-76 0 0,51 0 15,-1 0-15,26 0 16,-26 0-16,-49 0 16,0 0-16,74 0 0,-50 0 15,-24 0-15,74 0 0,-49 0 16,24 0-16,-24 0 16,24 0-16,-49 0 0,25 0 0,24 0 15,-49 0-15,25 0 16,-1 0-16,26 0 0,-50 0 15,24 0-15,26 0 0,-51 0 16,26 0-16,0 0 0,49 0 16,-74 0-16,99 0 15,-100 0-15,51 0 16,-26 0-16,1 0 0,-25 0 16,49 0-16,25 0 15,-74 0-15,50 0 16,-50 0-16,24 0 0,-24 0 15,49 0-15,1 0 16,-50 0-16,-1 0 16,1 0-16,0 0 15,0 0-15,0 0 0,-1 0 16,1 0 0,0 0-1,0 0 188,0 0-109,24 0-78,-24 0-16,25 0 15,-26 0-15,-24-25 0,75 25 16,-50 0 0,-1-25-16,1 25 15,0 0-15,0 0 1031,0 0-1015,-1 0-16,1 0 0,25-25 16,24 25-16,-24 0 15,0-25-15,-26 25 16,26-24-16,0 24 16,-1 0-16,1-25 15,-25 0 1,-1 25-16,1 0 47,0 0-32,0 0 1,0 0 0,-1 0 15,1 0-31</inkml:trace>
</inkml:ink>
</file>

<file path=ppt/ink/ink8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3:29.8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19745 11063 0,'-25'0'110,"0"0"-79,0 0 0,0 0-31,1 0 31,-1 0 1,0 0-17,0 0-15,0 0 0,0 0 16,-24 0-16,24 0 0,0 0 15,-99 0-15,25 0 16,49 0-16,1 0 0,-50 0 16,-1 0-16,76 0 0,-76 25 15,76-25-15,-26 0 0,-24 24 16,24-24-16,25 0 0,0 0 16,-49 0-16,49 0 15,0 0-15,-24 0 16,24 0-1,-25 0-15,25 0 16,1 0-16,-1 0 16,-25 0-16,1 0 15,24 0-15,0 0 16,0 0-16,0 0 0,-24 0 0,24 0 16,0 0-16,-74 0 15,25 0-15,24 0 0,25 0 0,-24 0 16,-1 0-16,25 0 0,-124 0 15,100 0-15,-26 0 16,50 0-16,1 0 16,-51 0-16,50 0 15,-24 0-15,24 0 0,0 0 16,-99 0-16,75 0 16,-100 25-16,99 0 15,1-25-15,-26 0 0,1 0 16,-26 0-16,51 0 15,-50 0-15,-50 0 16,74 0-16,26 0 16,-26 0-16,-24 0 15,0 0-15,25 0 16,-1 0-16,-49 0 16,50 0-16,24 0 0,-24 0 15,24 0-15,25 0 0,-99 0 16,50 0-16,-1 0 15,51 0-15,-1 0 0,-74 0 16,74 0 0,-74 0-16,74 0 0,-25 0 15,25 0-15,1 0 0,-1 0 16,-50 0-16,50 0 0,-24 0 16,-26 0-16,26 0 15,24 0-15,-25 0 0,1 0 16,-1 0-16,25 0 15,1 0-15,-51 0 0,50 0 16,-24 0-16,-50 0 0,49 0 16,-49 0-16,-75 0 15,75 0-15,49 0 16,1 0-16,-1 0 0,-74 0 16,50 0-16,24 0 0,-49 0 15,0 0-15,-25 0 16,24 0-16,51 0 15,24 0-15,-25 0 0,1 0 16,-51 0-16,51 0 0,-26 0 16,51 0-16,-26 0 0,0 0 15,1 0-15,24 0 16,-25 0-16,26 0 0,-26 0 16,25 0-16,0 0 15,1 0-15,-1 0 16,0 0-16,0 0 15,0 0-15,-49 0 16,49 0-16,0 0 0,1 0 0,-1 0 16,-50 0-16,51 0 0,-51 0 15,25 0-15,-49 0 0,25 0 16,-50 0 0,25 0-16,-1 0 15,51 0-15,-1 0 0,-74 0 16,25 0-16,25 0 15,-26 0-15,76 0 0,-51 0 16,1 0-16,24 0 0,-49 0 16,0 0-1,24 0-15,-49 0 16,75 0-16,24 0 16,-50 0-16,51 0 0,-1 0 15,-50 0-15,51 0 0,-1 0 16,-25 0-16,1 0 0,24 0 15,0 0-15,-149 0 16,75 0-16,49 0 0,26 0 16,-51 0-16,50 0 15,1 0-15,-26 0 0,0 0 16,1 0-16,-1 0 16,25 0-16,1 0 0,-1 0 0,0 0 15,0 0-15,0 0 0,1 0 16,-1 0-16,0 0 15,-25 0-15,-24 0 16,49 0-16,0 25 0,-24-25 16,24 0-16,0 0 15,-25 0-15,-24 25 0,0-25 16,49 0-16,-99 0 16,74 0-16,25 0 15,-49 0-15,24 0 16,1 0-16,24 0 0,0 0 15,-24 0-15,24 0 16,-25 0-16,1 0 0,24 0 16,-25 0-16,1 0 15,24 0-15,-50 0 16,50 0-16,-24 0 16,24 0-16,0 0 15,0 0-15,1 0 16,-1 0-16,0 0 15,0 0-15,0 0 0,1 0 16,-1 0-16,0 0 0,-25 0 16,26 0-16,-1 0 15,0 0 1,0 0 0,0 0-16,1 0 15,-1 0-15,-25 0 16,25 0-16,1 0 15,-1 0 1,0 0-16,0 0 109,0 0-77,1 0-17,-1 0 1,0 0-16,0 0 16,0 0 124,1 0-124,-1 0 15,0-25 32,0 25 15,0 0-63,0-25 1,1 0 109,-1 0-47,0 25-62,25-24-1,-25 24 1,0-25 15,25 0-15,0 50 515,25-25-515,0 0 31,0 0-47,0 0 15,24 0-15,-24 0 0,0 0 16,74 0-16,-24 0 15,24 0-15,25 0 16,0 0-16,-25 0 16,75 0-1,-150 0-15,51 0 0,-50 0 16,-1 0-16,1 0 0,0 0 16,0 0-16,0 0 15,24 0-15,1 0 16,-25 0-16,0 0 0,24 0 15,1 0 1,-25 0-16,-1 0 0,1 0 16,0 0-16,25 0 15,-26 0-15,26 0 16,-25 0-16,24 0 0,26 0 16,-26 0-16,51 0 15,-1 0-15,-50 0 16,150 0-16,-149 0 0,-1 0 15,75 0-15,-49 0 16,-1 0-16,-24 0 16,-26 0-16,76 0 0,-51 0 15,-24 0-15,74 0 0,-49 0 16,24 0-16,-24 0 0,24 0 16,50 0-16,-24 0 15,-1 0-15,0 0 16,-25 0-16,-24 0 15,-25 0-15,0 0 0,24 0 16,-24 0-16,25 0 0,-1 0 16,1 0-16,-25 0 0,49 0 15,25 0-15,25 0 16,-74 0-16,24 0 0,1 0 16,-26 0-16,1 0 15,124 0-15,-75 0 16,273 0-16,-223 0 15,198 0-15,-124-25 0,25 25 16,298-50-16,-298 1 0,174 24 16,-100-25-16,-24 26 15,148-26 1,-173 0-16,-50 26 16,273-26-1,-148 25 1,49 0-1,-100 25 1,-222 0 0,-50 0-16,24 0 15,-24 0-15,0 0 16,0 0-16,24 0 16,1 0-16,-1 0 15,1 0-15,-25 0 16,0 0-16,-1 0 15,1 0 1,0 0 15,0 0-15,0 0-16,-1 0 0,26 0 16,-25 0-16,0 25 0,49 0 15,0 0 1,-24-25-16,0 0 15,-26 25-15,1-25 0,50 24 16,-51-24-16,76 25 16,-26-25-16,1 25 15,-1-25-15,75 50 32,-75-50-32,25 0 15,-74 0-15,25 24 16,-25-24-16,-1 0 0,26 0 15,-25 0-15,49 25 16,25 0-16,-49-25 16,-25 0-1,0 0-15,0 0 16,-1 0-16,1 25 0,0-25 16,0 0-1,0 0-15,-1 25 16,1-25-16,0 0 15,0 0-15,0 24 0,49-24 16,-49 25-16,99 0 16,-25-25-16,-49 0 15,-26 0-15,1 0 0,25 0 16,-25 25 0,-1-25 109,1 0-125,0 0 15,0 0-15,74 0 16,-74 0-16,0 0 15,0 0-15,-25-25 79,24 25-64,-24-25 32,-24 25-31,-1 0-16,0-25 0,0 25 15,-25-24-15,1 24 16,-1 0-16,-198 0 16,0 0-1,0 0 1,174 0-16,-199 0 15,174 0-15,-50 0 0,-25 0 16,25 0-16,1 24 16,48 1-16,-24-25 15,75 25-15,-1 0 0,-248 24 32,249-49-32,-125 25 15,125-25-15,-199 25 16,123-25-1,-23 0 1,73 0 0,26 0-16,24 0 0,0 0 15,0 0-15,0 0 16,1 0-16,-1 0 0,0 0 16,0 0-1,0 0 1,1 0-1,-1 0-15,0 0 16,0 0 0,0 0-16,1 0 15,-1 0-15,0-25 16,-25 0 0,26 25-16,-1 0 15,25-24-15,-50 24 16,25 0-16,-24-25 0,24 25 15,-74-25 1,-25 25-16,-50-25 16,124 25-1,-49 0 1,74 0-16,-49 0 16,74-25-16,-50 25 15,1 0 1,74 0 78,24 0-79,-24 0-15,25 0 16,24 0-16,-24 0 0,24 25 15,149 0-15,-99 0 16,-24-25-16,520 0 16,-521 0-1,25 0-15,-50 0 16,1 0-16,-50 0 16,-25-25 15,24 25-16,1 0-15,0 0 0,49-25 16,-24 25-16,49-25 16,25 25-16,0-49 15,-74 49 1,74 0 0,-25 0-1,-74 0-15,0 0 16,-1 0-16,1 0 15,-25-25 220,-25 25-204,-24 0-31,-26 0 16,-272 0-16,198 0 15,-24 0-15,-348 0 16,322 25-16,-222 0 0,222-1 16,26 1-16,-348 74 15,297-74 1,150-25-16,-75 0 15,124 0 126,1 0-125,-1 0-1,0 0-15,-49 0 0,49 0 16,0 0-16,-25 25 16,26-25-16,-1 0 15</inkml:trace>
</inkml:ink>
</file>

<file path=ppt/ink/ink8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3:33.8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10765 12179 0,'0'-25'15,"25"25"1,0 0 171,0 0-171,74 0-16,-25 0 0,25 0 16,100 0-16,-1 0 0,-98 0 15,24 0-15,74 0 0,-124 0 16,26 0-16,-26 0 0,-24 0 15,24 0-15,75 0 0,-25 0 16,-25 0 0,-74 0-16,0 0 0,24 0 15,-24 0-15,0 0 0,25 0 16,24 0-16,-24 0 0,74 0 16,-50 0-1,-24 0-15,-25 0 0,99 0 16,-100 0-16,76 0 15,-51 0-15,26 0 16,24 0-16,-50 0 16,26 0-16,-1 25 0,-49-25 15,74 25-15,-49-25 0,74 25 16,-25-25 0,-49 0-16,-1 0 15,26 0-15,-50 0 16,-1 0-16,26 0 15,-25 0-15,24 0 16,-24 0-16,25 0 0,-25 0 0,49 0 16,-49 0-16,0 0 0,123 0 15,-123-25-15,74 25 16,-49 0-16,-25 0 0,49-25 16,1 25-16,-26 0 15,1 0-15,0 0 16,-26 0-16,26 0 15,-25 0-15,49 0 0,-24 0 16,49 0-16,-25 0 16,26 0-16,-51 0 15,26 0-15,73-25 0,-73 25 16,-1 0-16,75-25 0,-25 25 16,0 0-16,-25 0 15,1 0-15,48 0 16,1 0-1,-99 0-15,74 0 0,-50 0 16,-24 0-16,24 0 0,75 0 16,-99 0-16,99 0 15,-100 0-15,50 0 16,-74 0-16,50 0 0,49 0 16,-50 0-16,-24 0 0,123 0 15,-123 0-15,0 0 0,24 0 16,-24 0-16,148 0 15,-49 0-15,-75 0 16,125 0-16,-125 0 0,149-24 16,25 24-16,-148-25 15,346 0 1,-272 25-16,-75-25 0,-25 25 16,150-25-16,-150 25 15,50 0-15,-25-24 16,-49 24-16,-25 0 15,-1 0-15</inkml:trace>
</inkml:ink>
</file>

<file path=ppt/ink/ink8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3:36.1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6598 14089 0,'25'0'31,"0"0"-15,24 25-16,-24 0 15,0-25-15,-25 24 0,74 1 16,-24 0-16,-25-25 16,0 25-16,99 24 0,-100-49 15,100 0 1,25 0-16,0 25 15,0-25-15,24 0 16,-98 0-16,247 0 16,-74 0-16,25 0 15,-149 0-15,25 0 0,124 0 16,-149 0-16,0 0 0,25 0 0,248 0 16,-149 0-1,-50 0-15,75 0 16,-149 0-16,25 0 0,-25 0 15,149 0-15,-149 0 0,49 0 16,125 0-16,-25 0 16,-149 0-16,25 0 0,-25 0 0,25 0 15,-1 0-15,200 0 16,-249 0-16,99 0 0,-74 0 16,0 25-16,50 0 15,74 0-15,0 0 0,-49-25 16,222 24-1,-247-24-15,24 25 16,-74-25 0,-24 25-16,-1 0 15,25 0-15,25-1 16,-1 1-16,225 25 31,-200-25-31,50-25 16,1 0-1,-26 0-15,-24 0 16,-100 0-16,-24 0 16,74 0-16,-75 0 15,51 0-15,-26 0 16,-24-25-16,24 25 0,-49 0 16,24-25-16,100-25 15,-49 50-15,-51-24 16,1 24-16,223-50 15,-125 50-15,1 0 16,-74-25-16,148 0 16,-124 25-16,100-24 15,-1-1-15,-24 25 16,-1-25-16,-74 25 0,224-25 16,-224 0-16,174 0 31,0 1-31,-149 24 15,25-25-15,-75 0 16,25 25 0,-49 0-16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33:51.3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10988 7987 0,'0'-25'250,"-49"25"-235,-26 0-15,1 0 0,0 0 16,-174 0-16,-50 0 15,25 0-15,149 0 0,-149 0 16,-74 0-16,223 0 16,-99 0-16,148 0 15,1 0-15,-75 0 0,99 0 16,26 0-16,-51 0 0,-24 0 16,25 0-16,-26 0 15,1 0-15,25 0 16,24 0-16,-24 0 15,24 0-15,0 0 16,1 0-16,24 0 0,-49 0 16,24 0-1,25 0-15,0 0 0,1 0 0,-100 0 16,49 0 0,-24 0-16,74 0 15,-99 0-15,99 0 16,-24 0-16,24 0 0,-25 0 0,25 0 15,1 0-15,-1 0 0,0 0 16,0 0-16</inkml:trace>
</inkml:ink>
</file>

<file path=ppt/ink/ink9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3:43.5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11162 15652 0,'25'0'234,"0"0"-234,24 0 16,1 0-16,99 0 16,-75 0-16,1 0 0,49 0 15,-50 0-15,0 0 0,100 0 16,-124 0-16,74 0 16,-50 0-16,50 0 15,-74 0-15,-25 0 0,-1 0 16,26 0-16,0 0 0,-1 0 15,-24 0-15,0 0 16,0 0-16,-1 0 0,1 0 16,0 0-16,25 0 15,-26 0-15,26 0 16,0 0-16,24 0 0,-49 0 16,0 0-16,49 0 0,1 0 15,-26 0-15,50 0 0,-49 0 16,74 0-16,-74 0 15,-1 0-15,1 0 0,-25 0 16,74 0-16,-50 0 0,-24 0 16,25 0-16,-1 0 0,51 0 15,-26 0 1,-49 0-16,24 0 16,-24 0-16,0 0 15,0 0-15,0 0 0,0 0 16,-1 0-16,1 0 0,25 0 15,-1 0-15,1 0 16,0 0-16,-26 0 0,26 0 16,24 0-16,-24 0 0,0 0 15,-1 0-15,-24 0 0,99 0 16,25 0-16,-100 0 16,125 0-16,-99 0 15,49-25-15,-75 25 16,1 0-16,49-25 0,0 25 15,-49 0-15,74 0 16,-25 0 0,-25 0-16,-24 0 0,49 0 15,-49 0-15,-25 0 16,24 0-16,-24 0 0,74 0 16,-74 0-16,50 0 15,-51 0-15,1 0 16,0 0-16,49 0 0,-49 0 15,0 0-15,25 0 0,24 0 0,-24 0 16,24 0 0,-49 0-16,0 0 0,-1 0 15,1 0 1048,0 0-1063,0 0 0,49 0 15,1 0-15,123 0 0,25 0 16,-74 0-16,248 0 16,-248 0-1,25 0-15,-75 0 0,149-25 16,-174 25-16,50 0 16,-49 0-16,-51 0 0,76-24 15,-75 24-15,49 0 0,-49 0 16,0 0-16,-1 0 15,1 0-15,0 0 16,0 0 0,0 0-16,-1 0 15,1 0-15,0 0 16,25 0-16,-26 0 16,1 0-16,0 0 15,0 0-15,0 0 0,-1 0 16,26 0-16,0 0 15,-26 0-15,26 0 0,-25 0 16,0 0-16,-1 0 0,1 0 16,0 0-16,0 0 15,0 0-15,-1 0 0,26 0 16,-25 0-16,24 0 16,-24 0-16,0 0 15,0 0-15,25 0 16,-26 0-16,1 0 0,0 0 0,25 0 15,-1 0-15,1 0 16,-25 0-16,24 0 16,-24 0-16,25 0 0,-26 0 0,26 0 15,-25 0-15,24 0 16,-24 0-16,0 24 16,0-24-1,0 0-15,-1 0 0,1 0 16,0 0-16,0 0 15,0 0-15,-1 0 0,1 0 16,0 0-16,25 0 0,-26 0 16,1 0-16,25 0 15,-25 0-15,24 0 16,1 0-16,24 0 16,-49 0-16,25 0 0,-25 0 15,24 0-15,-24 0 16,0 0 15,0 0-31,-1 0 0,1 0 16,0 0-16,0 0 15,0 0-15,-1 0 0,1 0 0,25 0 16,-25 0-16,-1 0 16,1 0-16,0 0 15,0 0 1,0 0-16,-1 0 15,1 0 1,0 0-16,0 0 16,0 0-1,-1 0 17,1 0-17,0-24-15,0 24 47</inkml:trace>
</inkml:ink>
</file>

<file path=ppt/ink/ink9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4:40.7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19447 14858 0</inkml:trace>
</inkml:ink>
</file>

<file path=ppt/ink/ink9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5:23.6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31428 16495 0</inkml:trace>
</inkml:ink>
</file>

<file path=ppt/ink/ink9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5:45.7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8533 0,'25'0'141,"24"0"-141,1 0 0,24 0 16,75 0-16,-50 0 0,150 0 15,-26 0-15,-99 0 16,0 0-16,149 0 15,49 0-15,-173 0 0,25 0 16,-50 0-16,173-50 0,-148 25 16,0 25-16,124-49 0,-174 49 15,223-25-15,-222 0 16,73 25-16,75 0 16,-148 0-16,24 0 15,-50 0-15,25 0 16,-49 0-16,-1 0 0,26 0 15,-26 0-15,1 0 0,74 0 16,0 0 0,-74 25-16,-1-25 0,51 25 15,-1-25-15,25 0 16,-50 0-16,-24 25 0,24-25 16,50 24-16,-49 1 0,-26-25 15,100 25-15,-74-25 0,73 50 16,76-26-16,-26 1 15,-124 0 1,175 0-16,-76-25 16,50 25-1,-148-25-15,222 24 16,-148 1 0,75 0-16,-100 0 15,74 0-15,-148-25 16,98 24-16,51 26 15,74 0 1,-124-50 0,-25 0-16,-50 0 0,50 0 15,74 24 1,-49-24-16,-74 0 0,49 0 16,0 0-16,-50 0 15,-24 0-15,74 25 16,-50-25-16,1 0 0,-1 0 0,0 0 15,1 25-15,148 0 0,-149 0 16,125-25-16,-125 0 16,125 0-1,-50 0-15,-25 0 16,-75 0-16,100 0 0,-75 0 16,51 0-16,-76 0 15,125-25-15,-25 0 16,-75 25-16,50 0 0,25-25 15,-75 25-15,75-25 16,-74 25-16,49 0 16,0-24-16,-50 24 0,75 0 15,-75 0-15,75 0 0,25 0 16,-100 0-16,0 0 16,51 0-16,-51 0 0,0 0 15,174 0-15,-99 0 16,25 0-16,-75 0 15,-25 0-15,26 0 0,98 0 16,-24 0-16,-100 0 0,1 0 16,98 0-16,1 0 15,-100 0-15,1 0 0,-1 0 16,1 0-16,49 0 0,-25 0 16,0 0-1,-49 0-15,-1 0 0,-24 0 0,25 0 31,-1 0 48,50 0-64,-24 0-15,-26 24 0,1-24 16,24 25-16,-24 0 15,25-25 1,-26 25-16,-24 0 16,25-25-16,-26 0 0,26 0 15,-25 0-15,24 0 16,-24 0-16,50 0 0,-26 0 16,1 0-16,49 0 15,-25 0-15,-24 0 16,-25 0-16,24 0 15,-24 0-15,0 0 0,0 0 0,0 0 16,-1 0-16,1-25 0,0 25 0,25 0 16,-25 0-1,-1 0-15,1 0 16,0 0-16,0 0 31,-25-25 0,25 25-31,-1 0 110,1 0-95,0 0 1,0 0 0,0 0-1,-1 0 1,-24-25 93,0 0-93,0 1 15,-24-1-15,24 0-1,-25 0-15,0 25 16,25-49-16,0 24 16,0 0-16,-25 0 47,0 0-16,25 1 94,-24 24-125,24-25 15,-25 25 17,0 0-17,0 0 1,0 0-16,1 0 0,-51-25 16,50 25-16,0 0 15,-24 0-15,24 0 0,-49 0 16,24 0-16,-148 0 15,74 0-15,-25 0 0,74 0 16,-98 0-16,49 0 0,24 0 16,-247 0-16,223 0 15,-198 0-15,74 0 16,-25 0-16,25 0 16,149 0-16,-75 0 0,-49 0 15,99 0 1,74 0-16,-24 25 0,49-25 15,0 0-15,-49 0 0,49 0 16,-25 0-16,1 0 16,24 0-16,-25 0 0,1 0 15,-1 0-15,25 0 0,-49 0 16,49 0-16,0 0 16,-49 0-16,49 0 15,-50 0-15,51 0 16,-76 0-1,76 0-15,-51-25 16,50 25-16,-99 0 16,50 0-16,24 0 15,-24 0-15,-75 0 0,124 0 16,-24 0-16,-26 0 16,1 0-16,-25 0 15,74 0-15,-74 0 16,74 0-16,0 0 0,-74 0 15,49 0-15,-49 0 16,74 0-16,-24 0 16,-51 0-16,51 0 0,-1 0 0,-24 0 15,49 0-15,-25 0 0,26 0 16,-1 0-16,0 0 16,-25 0-16,26 0 0,-1 0 15,-25 0-15,25 0 16,-124 0-16,75 0 15,-50 0-15,50 0 0,24 0 16,-74 0-16,74 0 0,1 0 16,-125 0-1,149 0-15,-49 0 0,24 0 16,-49 0-16,49 0 0,1 0 16,-1 0-16,1 0 0,-150 0 15,100 0-15,49 0 16,1 0-16,-1 0 0,-49 0 15,49 0-15,1 0 0,-100 0 16,25 0 0,74 0-16,25 0 15,1 0-15,-1 0 16,0 0-16,-49 0 0,24 0 16,0 0-16,-24 0 15,-25 0-15,0 0 0,24 0 0,-24 0 16,-199 0-16,50 0 15,75 0 1,98 0-16,-49 0 0,25 0 16,0 0-16,49-25 15,25 25-15,-24 0 0,-100-25 16,25 25 0,49 0-16,1 0 0,24 0 15,1 0-15,-150 0 16,75 0-16,25 0 15,50 0-15,-26 0 0,-49 0 16,0 0-16,-74 0 16,123 0-16,-74 0 15,75 0-15,-25 0 0,24 0 16,-222 0 0,98 0-16,1 0 0,99 0 15,-100 0-15,1 0 16,24 0-16,100 0 0,-1 0 15,-74 25-15,1-25 16,-76 0-16,150 25 16,0-25-16,-51 0 0,51 0 15,-149 0 1,173 0-16,-74 0 16,25 0-16,-25 0 15,50 0-15,-1 0 16,1 0-16,49 0 0,-25 0 15,25 0-15,-24 0 0,24 0 16,0 0-16,-74 0 16,25 0-16,24 0 15,-148 0 1,74 0-16,-50 0 16,149 0-16,-74 25 15,0-25-15,74 0 0,-25 0 16,-24 0-16,49 0 0,0 0 15,-74 25-15,74-25 16,-49 0-16,24 0 16,25 24-16,1-24 15,-1 0-15,0 0 0,0 25 16,0-25-16,1 0 16,-1 0-1,0 25-15,0-25 16,0 0 15,1 0 0,-1 0-15,0 0-16,-25 25 16,-148 0-16,99-1 15,24-24-15,-198 25 16,25 25-16,0-25 15,25 24 1,173-49 0,26 0 109,24 25-125,74-25 62,25 0-62,-24 0 16,98 0-16,-73 0 15,-1 0-15,74 0 0,-73 0 16,172 0-16,-172 0 16,49 0-16,49 0 15,-99 0-15,-24 0 16,-26 0-16,1 0 0,-1 0 16,-24 0-16,25 0 0,-25 0 15,-1 25-15,76 0 16,-51-25-16,1 0 0,-25 0 15,24 0-15,1 0 0,0 0 0,24 0 16,0 25-16,1-25 0,24 24 16,-49-24-16,98 0 15,-73 0-15,-26 0 16,125 25-16,49-25 16,-148 0-16,123 0 15,-123 0-15,49 0 16,-75 0-16,26 0 0,-26 0 15,1 0-15,123 0 16,-24 0-16,-74 0 0,74 0 16,49 0-16,-99 0 15,124 0-15,100 0 16,24 0 0,-248 0-16,174 0 15,-174 0-15,1 0 0,148 0 16,-174 0-16,125 0 15,-125 0-15,50 0 0,-25 0 0,273 0 16,-124 0 0,50 0-16,173 0 15,-347 0-15,248 0 16,-49 0-16,-174 0 16,-25 0-16,49 0 0,51 0 0,48 0 15,-123 0-15,75 0 16,247 50-16,-298-25 15,100 24-15,50-24 16,545 49 0,74-74 15,-545 0-31,-124 0 16,0 0-16,-99 0 15,-75 0-15,25 0 0,273 0 16,24 0-1,-321 0-15,98 0 0,1 0 16,-26 0-16,1 0 16,-100 0-16,75 0 15,-74 0-15,-1 0 0,75 0 16,0 0-16,24 0 16,-123 0-16,24 0 15,100 0-15,-75 0 16,0 0-16,-49 0 15,-25 0-15,24 0 16,-24 0 0,25 0-16,24 0 0,-24-24 15,74-1-15,-50 0 16,1 25 0,24-25-16,-74 25 15,-1 0 1,-24-25-1,25 1 64,0 24-64,25-25-15,-1 0 16,1 25-16,24-25 15,-49 25-15,174-25 16,-175 25 0,150-24-1,-124 24-15,-1 0 16,1 0 0,-25 0-16,-1 0 15,1 0 1,0 0-16,0 0 15,-25-25-15,25 25 16,-1 0 0,1 0 296,-25-25-312,0 0 16,0 0-1,0 0-15,25 1 16,-25-1-16,0 0 16,0 0-1,0 0 1,0 1-16,0-1 16,0 0-1,0 0-15,0-24 16,0 24-16,0-25 15,0 25 1,0-24-16,0 24 0,0 0 16,0 0-1,0 1 188,-50 24-187,-74 0 0,-49 0-16,-150 0 15,249 0-15,-50 0 16,-124 24-16,149 1 0,-174-25 16,-124 25-1,149 0-15,-149 0 16,248-25-1,0 0-15,125 0 16,-125 0 0,74 0-16,26 0 0,24 0 15,-50 0-15,51 0 16,-26 0-16,-74 0 16,99 0-16,-173 0 15,99 0-15,-50 0 16,-75 0-1,125 0-15,0 0 0,-124 0 16,99 0-16,25 0 0,-174 0 16,124 0-16,-99 0 0,99 0 15,-25 0-15,50 0 0,-223 0 16,248 0-16,-100 0 16,150 0-16,-50 0 15,74 0 79,0 0-94,0 0 0,0 0 16,1 0-16,-1 0 15,-50 0-15,51 0 16</inkml:trace>
</inkml:ink>
</file>

<file path=ppt/ink/ink9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11.9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19968 10418 0,'49'0'141,"26"0"-141,-1 0 16,50 0-16,0 0 15,-49 0-15,-26 0 0,100 0 16,-74 0-16,-1 0 0,-24 0 16,98 0-16,1 0 15,0 0-15,25 0 16,-26 0-16,26 0 15,-75 0-15,100 0 0,-26 0 16,1 0-16,-75 0 16,25 0-16,75 0 0,-100 0 15,25 0-15,149 0 16,-124 0-16,223 0 16,-248 0-16,-25 0 0,50 0 0,-50 0 0,25 0 15,-25 0-15,0 0 16,125 0-16,-1 0 0,-49 0 15,-100 0-15,-24 0 0,98 0 16,-48 0-16,73 0 16,-24 0-16,50 0 0,-1 0 15,50-50-15,99 1 16,-198 49-16,-25-50 16,199 25-16,73-24 15,-271 49-15,-1 0 16,74-25-16,-74 0 0,-25 25 15,-24 0-15,123 0 16,-74 0-16,0 0 16,-74 0-16,49 0 0,-49 0 15,24 0-15,25 25 16,0-25-16,-24 25 16,-26-25-16,125 25 15,-149-25-15,49 0 16,-49 0-1,0 0-15,-25 24 16,25-24 0,-1 0-16,1 0 15,25 25-15,49-25 0,-24 0 16,-26 0-16,75 25 0,-74 0 16,-25-25-16,-1 0 0,26 0 15,-25 0-15,0 0 0,-1 0 16,1 0-1</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15.0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5680 11609 0,'25'0'16,"0"0"-16,0 0 15,-1 0 1,1 0 15,0 0-31,0 0 16,0 0-1,0 0-15,24 0 16,-24 0-16,49 0 0,-24 0 0,24 24 16,50 1-16,-49-25 15,-26 25-15,100 0 0,-74 0 16,123-25 0,199 24-1,-323-24-15,199 25 16,-149-25-16,224 0 15,-249 0 1,174 0-16,-149 0 0,372 0 16,-323 0-16,224 0 15,-198 0-15,-1 0 0,1 0 0,123 0 16,-124 0-16,-49 0 0,25 0 16,148 0-16,125 0 15,-274 25-15,-49-25 16,174 25-16,-25 0 15,223 24-15,-347-24 16,124 0-16,24 0 16,-49-1-16,25 1 15,199 25 1,-125-50 0,-248 0-16,273 0 15,-99 0-15,0 0 16,-149 0-16,174 0 15,-150 0-15,-24 0 0,149 0 16,-99 0-16,-50 0 0,25 0 0,223 0 16,-273 0-16,75 0 15,-1 0-15,-98 0 16,74 0-16,-50 0 0,99 0 16,-74 0-16,0 0 0,124 0 15,-99 0-15,174 0 16,-199 0-16,-25 0 0,99 0 15,-49 0 1,-50 0-16,-49 0 0,0 0 16,74 0-16,-50 0 0,-24 0 15,-1 0-15,75 0 16,-74 0-16,148 0 0,-148 0 16,24 0-16,75 0 15,-99 0-15,74 25 0,49-25 16,-49 24-1,-24 1-15,73 0 0,1 0 16,99-25 0,24 50-16,75-50 15,149 0 1,-372 0-16,-25 0 16,273 0-16,-124 0 15,-99 0-15,-75 0 16,149 0-16,-149 0 0,25 0 15,124 0-15,-124 0 0,75 0 16,24 0-16,-124 0 16,0 0-16,100 0 0,-125 0 15,1 0-15,-1 0 0,100 0 16,-75 0-16,-74 0 16,-1 0-16,76 0 15,-1 0-15,0 0 16,0 0-16,50 0 15,-124 0-15,99 0 16,-50 0-16,26 0 16,-51 0-16,1 0 0,49 0 15,-49 0-15,-1 0 0,26 0 0,24 0 16,25 0-16,25 0 16,0 0-16,49 0 15,-49 0-15,24 0 16,-98 0-16,49 0 15,-50 0-15,25 0 0,-74 0 16,25 0-16,0 0 16,24 0-16,-24 0 15,74 0-15,-100 0 16,1 0-16,25 0 0,-25 0 0,99 0 16,-50 0-16,-24 0 15,-26 0 1,1 0-16,0 0 15</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18.4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5978 13221 0,'25'0'125,"74"25"-110,-49-25-15,-1 0 0,75 0 16,-74 0-16,24 0 0,1 0 15,123 0-15,50 0 16,25 0-16,-174 0 16,174-25-16,-149 25 0,25 0 15,-50 0-15,50-25 0,49 25 16,100-25-16,-174 25 16,-25 0-16,149-25 15,-74 1-15,0 24 16,-100 0-16,75 0 0,-50 0 15,-25 0-15,1 0 0,24 0 0,25 0 16,-25 0-16,50 0 0,248 0 16,25-25-1,-273 25-15,198-25 16,-174 25-16,150 0 0,24-25 16,-198 0-16,0 25 0,173-24 15,-198-1-15,-24 25 16,296-50-16,-272 25 0,149 25 15,-124 0-15,-25 0 16,99 0-16,-74 0 0,99-24 16,25 24-16,-198 0 15,73 0-15,-73 0 16,49 0-16,0 0 16,25 0-16,-50 0 0,-25 0 15,75 0 1,-99 0-16,49 0 0,-49 0 15,-1 0-15,-24 0 0,25 0 16,123 0-16,-74 0 16,-49 0-16,24 0 0,26 0 15,-26 0-15,-24 0 0,-1 0 16,100 0-16,-25 0 0,-74 0 16,49 0-16,-49 0 0,49 0 15,-50 0-15,75 0 16,-99 0-1,50 0-15,-51 0 0,26 24 16,24 1-16,1 0 16,24-25-16,-24 25 15,24 0-15,0-25 16,-74 24 0,0-24-16,24 25 15,-24-25 1,0 0-16,24 25 15,-24 0-15,25 0 0,-1-25 16,-49 24-16,25-24 16,0 0-16,0 25 15,0-25 17,-25 25-32,24-25 15,-24 25-15,25-25 0,0 25 16,0 0-16,0-1 15,-25 1-15,24 0 16,1 0 0,0-25-16,-25 25 15,0-1 1,25 1 0,-25 0-16,25 0 15,-25 0-15,-25-50 125,-25 0-125,1 0 16,-1 0-16,-49 1 0,-149-1 15,0-25 1,-397 50 0,223 0-1,-99 0-15,248 0 16,-223 0-16,149 0 16,198 0-16,-173 0 0,148 0 15,50 0-15,-50 0 0,-198 0 16,174 0-16,49 0 15,-49 0-15,-50 0 16,148 0-16,-197 0 0,173 0 16,-50 0-16,50 0 0,-347 0 15,322 0-15,-124 0 16,25 0-16,0 0 16,149 0-16,-100 0 15,51 0-15,48 0 0,26 0 16,-199 0-16,199 0 15,-150 0-15,150 0 0,24 0 16,-98 0-16,-26 0 16,25 0-16,75 0 15,-1 0-15,-148 0 16,99 0-16,0 0 16,0 0-16,-25 0 15,75 0-15,-75 0 0,74 0 16,-24 0-16,25 0 0,-100 0 15,-49 0-15,173 0 16,-24 0-16,-125 0 16,125 0-16,-149 0 15,148 0-15,26 0 0,-100 0 16,75 0-16,24 0 0,-24 0 16,-150 0-16,26 0 15,123 0-15,-49 0 16,50 0-16,24 0 0,26-25 15,-125 25-15,99 0 16,-49 0-16,0-24 16,24 24-16,50 0 15,-24 0-15,-26 0 16,26 0-16,-1 0 0,1 0 16,24 0-16,-50 0 15,51 0-15,-1 0 0,-50 0 16,51 0-16,-26 0 15,0 0-15,-49 0 16,25 0 0,24 0-16,1 0 0,-76 0 15,76 0-15,-26 0 0,26 0 0,-174 0 16,173 0-16,-124 0 16,125 0-16,-1 0 15,-49 0-15,0 0 16,49 0-16,1 0 0,-1 0 15,0 0-15,25 0 16,-49 0-16,24 0 0,26 0 16,-51 0-16,50 0 15,-24-25-15,24 25 0,0 0 32,0-25-17,1 25 1,-1 0-16,0 0 15,0 0-15,25-25 0,-25 25 16,-24-25-16,-26 25 16,51 0-16,-26 0 0,-24 0 15,-26-25-15,1 25 0,-124 0 16,49 0-16,-24 0 16,24 0-16,1 0 15,98 0-15,1 0 16,-50 0-16,74 0 0,0 0 15,26 0-15,-26-24 0</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20.2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24036 13320 0,'49'0'157,"26"0"-157,24 0 0,124 0 15,-49 0-15,124 0 16,98 0-16,-197 0 15,198 0-15,-199 0 0,174 0 16,25 0-16,74 0 16,-272 0-16,-1 0 0,174 0 15,-223 0-15,198 0 16,-223 0-16,174 0 0,-149 0 16,0 0-16,297 0 15,-347 0-15,50 0 0,-50 0 0,26 0 16,-26 0-16,0 0 0,124 0 15,-74 0-15,0 0 16,-75 0-16,-24 0 0,99-25 16,-50 25-1,25 0-15,-99-24 0,74 24 16,-25-25-16,-24 25 16,0 0-16,24 0 15,-49 0-15,24 0 0,1 0 16,74 0-16,-25 0 15,-49 0-15,0 0 0,-1 0 16,50 0 0,-74 0-16,0 0 0,0 0 47,0 0-32,-1 0 1,1 0-16,0 0 15</inkml:trace>
</inkml:ink>
</file>

<file path=ppt/ink/ink9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22.8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2977 15007 0,'24'0'188,"1"0"-172,0 0-1,0 0-15,0 0 0,-1 0 16,26 0-16,0 0 15,-1 0-15,-24 0 0,99 0 16,-74 0-16,74 0 16,25 0-16,-100 0 0,26 0 15,49 0-15,24 0 16,-24 0-16,-49 0 0,-1 0 16,125 0-1,-125 0-15,50 0 0,-49 0 16,-1 0-16,0 0 0,150 0 15,-150 0-15,75 0 16,-75 0-16,100 0 0,24 0 16,-49 0-1,0 0-15,-50 0 16,-49 0-16,-1 0 0,1 0 16,0 0-16,74 0 0,0 0 15,-75 0-15,1 0 0,0 0 16,74 0-16,-50 0 0,149 0 15,-148 0-15,148 0 16,-149 0-16,1 0 16,73 0-16,-73 0 0,-25 0 0,24 0 15,75 0-15,49 0 16,25 0-16,-99 0 16,125 0-16,-26 0 15,-50 0-15,75 0 0,-49 0 16,-1 0-1,-98 0-15,98 0 0,25 0 16,-124 0-16,125 0 0,-76 0 16,-23 0-16,147 0 15,-98 0-15,-25 0 0,421 0 16,-173 0-16,0 0 16,-198-25-16,-26 25 0,199 0 15,-173 0-15,297 0 16,-323-25-16,26 25 0,173 0 15,-174 0-15,1 0 0,173 0 16,-223 0-16,49 0 0,224-25 16,-273 25-16,-1 0 0,-24 0 15,323 0-15,-323 0 16,322 0-16,-322 0 16,174 0-16,-149 0 15,-25 0-15,25 0 0,148 0 16,26 0-16,24 0 15,-198-24-15,25 24 0,322 0 16,-223 0-16,-1 0 16,-123 0-16,99 0 15,75 0-15,-199 0 16,198 0-16,-173 0 0,25 0 0,123 0 16,-24 0-16,-25 0 15,25 0-15,74 0 16,-223-25-16,25 25 15,422 0-15,-447 0 16,124 0-16,-124 0 16,223-25-16,-248 0 15,125 25-15,-125 0 0,0 0 16,149 0 0,-74 0-16,-1 0 15,-98 0-15,49 0 0,0 0 16,-75 0-16,125 0 15,-50 0-15,-50 0 16,51 0-16,73 0 16,-124 0-16,75 0 15,-99 0-15,24 0 0,50 0 16,-74 0-16,24 0 0,-24 0 0,24 0 16,-49 0-16,25 0 0,-1 0 15,1 0-15,0 0 0,98 0 16,-98 0-16,74 0 15,-74 0-15,-1 0 16,75 0-16,-74 0 0,-1 0 0,1 0 16,24 0-1,-49 0-15,0 0 63,0 0-48,0 0-15,-1 0 0,1 0 16,-25 25-16,25-25 0,0 0 16,25 0-1,-26 0-15,100 0 16,-74 0-16,0 0 0,-1 0 16,1 0-16,123 0 15,-123 0-15,-25 0 0,49 0 16,-49 0-16,25 0 15,-1 0-15,-24 0 16,0 0-16,0 0 16,-1 0-1,1 0-15,0 0 16,0 0 0</inkml:trace>
</inkml:ink>
</file>

<file path=ppt/ink/ink9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10-18T19:56:27.0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7317 16272 0,'-24'0'16,"24"25"0,-25-1-1,25 1 1,-25-25 250,0 0-266,-99 0 15,0 0-15,-25-25 16,75 1-16,-25 24 0,-75-25 15,75 25-15,-25 0 16,-99 0-16,74-25 16,99 25-16,0 0 0,26 0 15,-51 0-15,50-25 0,1 25 16,-1 0 0,0 0-16,0-25 0,0 25 15,1 0-15,-26 0 16,25 0-16,-24 0 0,-26-24 15,50 24-15,-24 0 16,-26 0-16,51-25 0,-26 25 0,-49 0 16,49 0-16,1-25 15,24 25-15,0 0 16,0 0-16,0 0 0,0 0 0,-24 0 16,-1 0-16,-49 0 15,-50 0-15,25 0 16,-25 0-16,-24 0 15,-26 0-15,75 0 16,50 0-16,-25 0 0,24 25 16,-98 0-16,98-25 0,-24 24 0,-223 51 15,197-75 1,-222 25-16,223-1 16,-25 1-16,50 25 0,-248 0 15,99-26 1,149-24-1,49 25-15,25-25 32,0 0-32,1 0 15,-1 0 1,0 0-16,0 0 16,0 0-1,25 25 235,0 0-250,100 24 16,-1 1-16,0-25 0,472 74 15,-447-74 1,148 0-16,-98-25 16,694 24-16,-446-24 15,-25 0 1,74 0-16,-372 0 0,0 0 16,-24 0-16,24 0 0,0 0 0,-49 0 15,74-24 1,-99 24-16,0 0 0,-1 0 15,-24-25 32,25 25-31,0 0-16,25 0 16,-26 0-16,26 0 0,49 0 15,-74-25-15,25 25 16,-26 0-16,1 0 15,25 0-15,-1 0 16,-24 0-16,0 0 0,0 0 0,25 0 16,24-25-16,-24 25 15,-26-25-15,26 25 16,-25 0 0,-25-24-1,25 24-15,-1 0 0,26 0 16,24-25-16,174-25 0,-124 50 15,-49-25-15,24 25 0,174-24 16,-149 24-16,322-50 16,-396 50-1,24 0-15,-24 0 16,-25-25 93,-25 0-93,-25 25 0,-25 0-1,-49 0-15,-25 0 16,-25 0-16,50 0 15,0 0-15,-248 0 0,148 0 16,1 0-16,49 0 0,-198 0 16,-25 50-16,24 0 15,175-50-15,24 24 0,-99-24 16,49 0-16,1 0 16,124 0-16,-75 0 0,0 0 15,75 0 1,49 0-16,-25 0 0,1 0 15,24 0 1,0 0-16,-25 0 0,25 0 16,1 0-1,-1 0 1,0 0-16,0 0 16,-24 25-1,24-25-15,0 0 0,-25 0 0,26 25 16,-51-25-16,50 0 0,1 0 15,-51 0-15,75 25 16,25-25 78,49 0-94,174 0 15,75 0-15,-125 0 0,522 0 16,-447-25 0,223 25-16,-248-25 0,-25 25 15,273-25-15,50 1 16,-75-26 0,-347 50-16,-50 0 15,-49 0-15,0 0 63,0 0-48,24 0-15,-24 0 16,-99 0 125,-1 0-141,-24 0 0,-25 0 0,0 0 15,-25-25-15,25 25 0,-49-25 0,-150 25 16,-98-24-1,247 24-15,-99-25 16,174 25-16,-298-25 16,199 25-16,-75 0 15,0 0 1,124 0-16,0 0 16,100 0-16,-150 0 15,100 0-15,49 0 16,-24 0-16,24 0 0,-49 0 15,49 0-15,-49 0 16,74 0 0,-24 0-16,24 0 0,0 0 15,0 0 1,1 0-16,-1 0 16,0 0-1,-99 0-15,74 0 0,1 0 16,-26 0-16,-148 0 15,49 0-15,26 0 16,98 0-16,-99 0 0,100 0 16,-1 0-16,25 0 0,-49-25 15,24 0 1,25 25 109,-49 0-109,24 0-16,-123 0 15,123 0 1,25 0-16,-124-25 15,125 25 1,-1 0-16,0 0 0,0 0 16,25-24-16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89B26-3B74-4F47-862B-48F13C2F1A4A}" type="datetime1">
              <a:rPr lang="es-ES" smtClean="0"/>
              <a:pPr/>
              <a:t>18/10/2023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563C1-D026-4917-9670-C6A79A8AF1F5}" type="slidenum">
              <a:rPr lang="es-ES" noProof="0" smtClean="0"/>
              <a:t>‹Nº›</a:t>
            </a:fld>
            <a:endParaRPr lang="es-ES" noProof="0" dirty="0"/>
          </a:p>
        </p:txBody>
      </p:sp>
    </p:spTree>
    <p:extLst>
      <p:ext uri="{BB962C8B-B14F-4D97-AF65-F5344CB8AC3E}">
        <p14:creationId xmlns:p14="http://schemas.microsoft.com/office/powerpoint/2010/main" val="348859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A8563C1-D026-4917-9670-C6A79A8AF1F5}" type="slidenum">
              <a:rPr lang="es-ES" smtClean="0"/>
              <a:t>1</a:t>
            </a:fld>
            <a:endParaRPr lang="es-ES" dirty="0"/>
          </a:p>
        </p:txBody>
      </p:sp>
    </p:spTree>
    <p:extLst>
      <p:ext uri="{BB962C8B-B14F-4D97-AF65-F5344CB8AC3E}">
        <p14:creationId xmlns:p14="http://schemas.microsoft.com/office/powerpoint/2010/main" val="408464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fld id="{5A8563C1-D026-4917-9670-C6A79A8AF1F5}" type="slidenum">
              <a:rPr lang="es-ES" smtClean="0"/>
              <a:t>17</a:t>
            </a:fld>
            <a:endParaRPr lang="es-ES" dirty="0"/>
          </a:p>
        </p:txBody>
      </p:sp>
    </p:spTree>
    <p:extLst>
      <p:ext uri="{BB962C8B-B14F-4D97-AF65-F5344CB8AC3E}">
        <p14:creationId xmlns:p14="http://schemas.microsoft.com/office/powerpoint/2010/main" val="306237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orma libre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810001" y="1449147"/>
            <a:ext cx="10572000" cy="2971051"/>
          </a:xfrm>
        </p:spPr>
        <p:txBody>
          <a:bodyPr rtlCol="0"/>
          <a:lstStyle>
            <a:lvl1pPr>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810001" y="5280847"/>
            <a:ext cx="10572000" cy="434974"/>
          </a:xfrm>
        </p:spPr>
        <p:txBody>
          <a:bodyPr rtlCol="0"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4" name="Marcador de fecha 3"/>
          <p:cNvSpPr>
            <a:spLocks noGrp="1"/>
          </p:cNvSpPr>
          <p:nvPr>
            <p:ph type="dt" sz="half" idx="10"/>
          </p:nvPr>
        </p:nvSpPr>
        <p:spPr/>
        <p:txBody>
          <a:bodyPr rtlCol="0"/>
          <a:lstStyle/>
          <a:p>
            <a:pPr rtl="0"/>
            <a:fld id="{2061CAA3-A07E-423E-A73A-BDE7E5C9FD72}" type="datetime1">
              <a:rPr lang="es-ES" noProof="0" smtClean="0"/>
              <a:t>18/10/2023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0000" y="4800600"/>
            <a:ext cx="10561418" cy="566738"/>
          </a:xfrm>
        </p:spPr>
        <p:txBody>
          <a:bodyPr rtlCol="0" anchor="b">
            <a:normAutofit/>
          </a:bodyPr>
          <a:lstStyle>
            <a:lvl1pPr algn="l">
              <a:defRPr sz="2400" b="0"/>
            </a:lvl1pPr>
          </a:lstStyle>
          <a:p>
            <a:pPr rtl="0"/>
            <a:r>
              <a:rPr lang="es-ES" noProof="0"/>
              <a:t>Haga clic para modificar el estilo de título del patrón</a:t>
            </a:r>
            <a:endParaRPr lang="es-ES" noProof="0" dirty="0"/>
          </a:p>
        </p:txBody>
      </p:sp>
      <p:sp>
        <p:nvSpPr>
          <p:cNvPr id="15" name="Marcador de posición de imagen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rtlCol="0" anchor="t" anchorCtr="0" compatLnSpc="1">
            <a:prstTxWarp prst="textNoShape">
              <a:avLst/>
            </a:prstTxWarp>
            <a:normAutofit/>
          </a:bodyPr>
          <a:lstStyle>
            <a:lvl1pPr marL="0" indent="0" algn="ctr">
              <a:buFontTx/>
              <a:buNone/>
              <a:defRPr sz="1600"/>
            </a:lvl1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0000" y="5367338"/>
            <a:ext cx="10561418"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CC2708BC-49DB-4655-9E08-0DB725E6AE61}" type="datetime1">
              <a:rPr lang="es-ES" noProof="0" smtClean="0"/>
              <a:t>18/10/2023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8" name="Forma libre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850985" y="1238502"/>
            <a:ext cx="5893840" cy="2645912"/>
          </a:xfrm>
        </p:spPr>
        <p:txBody>
          <a:bodyPr rtlCol="0" anchor="b"/>
          <a:lstStyle>
            <a:lvl1pPr algn="l">
              <a:defRPr sz="4200" b="1" cap="none"/>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53190" y="4443680"/>
            <a:ext cx="5891636" cy="713241"/>
          </a:xfrm>
        </p:spPr>
        <p:txBody>
          <a:bodyPr rtlCol="0"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9" name="Marcador de texto 5"/>
          <p:cNvSpPr>
            <a:spLocks noGrp="1"/>
          </p:cNvSpPr>
          <p:nvPr>
            <p:ph type="body" sz="quarter" idx="16"/>
          </p:nvPr>
        </p:nvSpPr>
        <p:spPr>
          <a:xfrm>
            <a:off x="7574642" y="1081456"/>
            <a:ext cx="3810001" cy="4075465"/>
          </a:xfrm>
        </p:spPr>
        <p:txBody>
          <a:bodyPr rtlCol="0" anchor="t"/>
          <a:lstStyle>
            <a:lvl1pPr marL="0" indent="0">
              <a:buFontTx/>
              <a:buNone/>
              <a:defRPr/>
            </a:lvl1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A40147CA-85DA-480D-BE70-0F72763F0394}" type="datetime1">
              <a:rPr lang="es-ES" noProof="0" smtClean="0"/>
              <a:t>18/10/2023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orma libre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ítulo 1"/>
          <p:cNvSpPr>
            <a:spLocks noGrp="1"/>
          </p:cNvSpPr>
          <p:nvPr>
            <p:ph type="title"/>
          </p:nvPr>
        </p:nvSpPr>
        <p:spPr>
          <a:xfrm>
            <a:off x="1357089" y="2435957"/>
            <a:ext cx="4382521" cy="2007789"/>
          </a:xfrm>
        </p:spPr>
        <p:txBody>
          <a:bodyPr rtlCol="0"/>
          <a:lstStyle>
            <a:lvl1pPr>
              <a:defRPr sz="3200"/>
            </a:lvl1pPr>
          </a:lstStyle>
          <a:p>
            <a:pPr rtl="0"/>
            <a:r>
              <a:rPr lang="es-ES" noProof="0"/>
              <a:t>Haga clic para modificar el estilo de título del patrón</a:t>
            </a:r>
            <a:endParaRPr lang="es-ES" noProof="0" dirty="0"/>
          </a:p>
        </p:txBody>
      </p:sp>
      <p:sp>
        <p:nvSpPr>
          <p:cNvPr id="6" name="Marcador de texto 5"/>
          <p:cNvSpPr>
            <a:spLocks noGrp="1"/>
          </p:cNvSpPr>
          <p:nvPr>
            <p:ph type="body" sz="quarter" idx="16"/>
          </p:nvPr>
        </p:nvSpPr>
        <p:spPr>
          <a:xfrm>
            <a:off x="6156000" y="2286000"/>
            <a:ext cx="4880300" cy="2295525"/>
          </a:xfrm>
        </p:spPr>
        <p:txBody>
          <a:bodyPr rtlCol="0" anchor="t"/>
          <a:lstStyle>
            <a:lvl1pPr marL="0" indent="0">
              <a:buFontTx/>
              <a:buNone/>
              <a:defRPr/>
            </a:lvl1pPr>
          </a:lstStyle>
          <a:p>
            <a:pPr lvl="0" rtl="0"/>
            <a:r>
              <a:rPr lang="es-ES" noProof="0"/>
              <a:t>Haga clic para modificar los estilos de texto del patrón</a:t>
            </a:r>
          </a:p>
        </p:txBody>
      </p:sp>
      <p:sp>
        <p:nvSpPr>
          <p:cNvPr id="2" name="Marcador de fecha 1"/>
          <p:cNvSpPr>
            <a:spLocks noGrp="1"/>
          </p:cNvSpPr>
          <p:nvPr>
            <p:ph type="dt" sz="half" idx="10"/>
          </p:nvPr>
        </p:nvSpPr>
        <p:spPr/>
        <p:txBody>
          <a:bodyPr rtlCol="0"/>
          <a:lstStyle/>
          <a:p>
            <a:pPr rtl="0"/>
            <a:fld id="{49473243-5852-4924-8702-DBCEF00460BA}" type="datetime1">
              <a:rPr lang="es-ES" noProof="0" smtClean="0"/>
              <a:t>18/10/2023</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EC18B5BE-4411-484F-A91D-EF1DFD099A8A}" type="datetime1">
              <a:rPr lang="es-ES" noProof="0" smtClean="0"/>
              <a:t>18/10/2023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orma libre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183540" y="586171"/>
            <a:ext cx="2494791" cy="5134798"/>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10001" y="446089"/>
            <a:ext cx="6611540" cy="5414962"/>
          </a:xfrm>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2F487502-A527-43F8-8ADB-7A418201B824}" type="datetime1">
              <a:rPr lang="es-ES" noProof="0" smtClean="0"/>
              <a:t>18/10/2023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11"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810000" y="447188"/>
            <a:ext cx="10571998" cy="970450"/>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818712" y="2222287"/>
            <a:ext cx="10554574" cy="363651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21ED844A-CD03-44C7-A59E-6DE572D1DD06}" type="datetime1">
              <a:rPr lang="es-ES" noProof="0" smtClean="0"/>
              <a:t>18/10/2023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orma libre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810000" y="2951396"/>
            <a:ext cx="10561418" cy="1468800"/>
          </a:xfrm>
        </p:spPr>
        <p:txBody>
          <a:bodyPr rtlCol="0" anchor="b"/>
          <a:lstStyle>
            <a:lvl1pPr algn="r">
              <a:defRPr sz="4800" b="1" cap="none"/>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0000" y="5281201"/>
            <a:ext cx="10561418" cy="433955"/>
          </a:xfrm>
        </p:spPr>
        <p:txBody>
          <a:bodyPr rtlCol="0"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B79ACFA0-DE37-4444-9662-55F43D000373}" type="datetime1">
              <a:rPr lang="es-ES" noProof="0" smtClean="0"/>
              <a:t>18/10/2023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818712" y="2222287"/>
            <a:ext cx="5185873" cy="3638763"/>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87415" y="2222287"/>
            <a:ext cx="5194583" cy="3638764"/>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p:txBody>
          <a:bodyPr rtlCol="0"/>
          <a:lstStyle/>
          <a:p>
            <a:pPr rtl="0"/>
            <a:fld id="{A5EDC41E-180F-4FE5-A08F-7B031872C9ED}" type="datetime1">
              <a:rPr lang="es-ES" noProof="0" smtClean="0"/>
              <a:t>18/10/2023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4728" y="2174875"/>
            <a:ext cx="5189857" cy="576262"/>
          </a:xfrm>
        </p:spPr>
        <p:txBody>
          <a:bodyPr rtlCol="0"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814729" y="2751138"/>
            <a:ext cx="5189856" cy="3109913"/>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87415" y="2174875"/>
            <a:ext cx="5194583" cy="576262"/>
          </a:xfrm>
        </p:spPr>
        <p:txBody>
          <a:bodyPr rtlCol="0"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187415" y="2751138"/>
            <a:ext cx="5194583" cy="3109913"/>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B77AF791-647F-4407-851D-7157E2C3E076}" type="datetime1">
              <a:rPr lang="es-ES" noProof="0" smtClean="0"/>
              <a:t>18/10/2023</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p:cNvSpPr>
            <a:spLocks noGrp="1"/>
          </p:cNvSpPr>
          <p:nvPr>
            <p:ph type="dt" sz="half" idx="10"/>
          </p:nvPr>
        </p:nvSpPr>
        <p:spPr/>
        <p:txBody>
          <a:bodyPr rtlCol="0"/>
          <a:lstStyle/>
          <a:p>
            <a:pPr rtl="0"/>
            <a:fld id="{F6DBE41F-A8AF-4FE8-9478-EADC6B0715A5}" type="datetime1">
              <a:rPr lang="es-ES" noProof="0" smtClean="0"/>
              <a:t>18/10/2023</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556103B9-2139-416E-9D79-BFC0751AF745}" type="datetime1">
              <a:rPr lang="es-ES" noProof="0" smtClean="0"/>
              <a:t>18/10/2023</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orma libre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1073151" y="446088"/>
            <a:ext cx="3547533" cy="1618396"/>
          </a:xfrm>
        </p:spPr>
        <p:txBody>
          <a:bodyPr rtlCol="0" anchor="b"/>
          <a:lstStyle>
            <a:lvl1pPr algn="l">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855633" y="446088"/>
            <a:ext cx="6252633" cy="5414963"/>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1073151" y="2260738"/>
            <a:ext cx="3547533" cy="360031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86D6F901-7B72-40E7-BC81-EE970E4DACF5}" type="datetime1">
              <a:rPr lang="es-ES" noProof="0" smtClean="0"/>
              <a:t>18/10/2023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4728" y="727522"/>
            <a:ext cx="4852988" cy="1617163"/>
          </a:xfrm>
        </p:spPr>
        <p:txBody>
          <a:bodyPr rtlCol="0" anchor="b">
            <a:normAutofit/>
          </a:bodyPr>
          <a:lstStyle>
            <a:lvl1pPr algn="l">
              <a:defRPr sz="2400" b="0"/>
            </a:lvl1pPr>
          </a:lstStyle>
          <a:p>
            <a:pPr rtl="0"/>
            <a:r>
              <a:rPr lang="es-ES" noProof="0"/>
              <a:t>Haga clic para modificar el estilo de título del patrón</a:t>
            </a:r>
            <a:endParaRPr lang="es-ES" noProof="0" dirty="0"/>
          </a:p>
        </p:txBody>
      </p:sp>
      <p:sp>
        <p:nvSpPr>
          <p:cNvPr id="9" name="Marcador de posición de imagen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rtlCol="0" anchor="t" anchorCtr="0" compatLnSpc="1">
            <a:prstTxWarp prst="textNoShape">
              <a:avLst/>
            </a:prstTxWarp>
            <a:normAutofit/>
          </a:bodyPr>
          <a:lstStyle>
            <a:lvl1pPr algn="ctr">
              <a:buFontTx/>
              <a:buNone/>
              <a:defRPr sz="1400"/>
            </a:lvl1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4728" y="2344684"/>
            <a:ext cx="4852988" cy="3516365"/>
          </a:xfrm>
        </p:spPr>
        <p:txBody>
          <a:bodyPr rtlCol="0"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3885810" y="6041362"/>
            <a:ext cx="976879" cy="365125"/>
          </a:xfrm>
        </p:spPr>
        <p:txBody>
          <a:bodyPr rtlCol="0"/>
          <a:lstStyle/>
          <a:p>
            <a:pPr rtl="0"/>
            <a:fld id="{B0E7FB09-1F8B-4E53-BA60-FC1DBCDC24BE}" type="datetime1">
              <a:rPr lang="es-ES" noProof="0" smtClean="0"/>
              <a:t>18/10/2023</a:t>
            </a:fld>
            <a:endParaRPr lang="es-ES" noProof="0" dirty="0"/>
          </a:p>
        </p:txBody>
      </p:sp>
      <p:sp>
        <p:nvSpPr>
          <p:cNvPr id="6" name="Marcador de posición de pie de página 5"/>
          <p:cNvSpPr>
            <a:spLocks noGrp="1"/>
          </p:cNvSpPr>
          <p:nvPr>
            <p:ph type="ftr" sz="quarter" idx="11"/>
          </p:nvPr>
        </p:nvSpPr>
        <p:spPr>
          <a:xfrm>
            <a:off x="590396" y="6041362"/>
            <a:ext cx="3295413" cy="365125"/>
          </a:xfrm>
        </p:spPr>
        <p:txBody>
          <a:bodyPr rtlCol="0"/>
          <a:lstStyle/>
          <a:p>
            <a:pPr rtl="0"/>
            <a:endParaRPr lang="es-ES" noProof="0" dirty="0"/>
          </a:p>
        </p:txBody>
      </p:sp>
      <p:sp>
        <p:nvSpPr>
          <p:cNvPr id="7" name="Marcador de posición de número de diapositiva 6"/>
          <p:cNvSpPr>
            <a:spLocks noGrp="1"/>
          </p:cNvSpPr>
          <p:nvPr>
            <p:ph type="sldNum" sz="quarter" idx="12"/>
          </p:nvPr>
        </p:nvSpPr>
        <p:spPr>
          <a:xfrm>
            <a:off x="4862689" y="5915888"/>
            <a:ext cx="1062155" cy="490599"/>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rtl="0"/>
            <a:endParaRPr lang="es-ES" noProof="0" dirty="0"/>
          </a:p>
        </p:txBody>
      </p:sp>
      <p:sp>
        <p:nvSpPr>
          <p:cNvPr id="4" name="Marcador de fecha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rtl="0"/>
            <a:fld id="{1DD1B8B0-1DC9-485F-B180-00640E0D825F}" type="datetime1">
              <a:rPr lang="es-ES" noProof="0" smtClean="0"/>
              <a:t>18/10/2023</a:t>
            </a:fld>
            <a:endParaRPr lang="es-ES" noProof="0" dirty="0"/>
          </a:p>
        </p:txBody>
      </p:sp>
      <p:sp>
        <p:nvSpPr>
          <p:cNvPr id="6" name="Marcador de posición de número de diapositiva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customXml" Target="../ink/ink70.xml"/><Relationship Id="rId18" Type="http://schemas.openxmlformats.org/officeDocument/2006/relationships/image" Target="../media/image76.png"/><Relationship Id="rId26" Type="http://schemas.openxmlformats.org/officeDocument/2006/relationships/image" Target="../media/image80.png"/><Relationship Id="rId3" Type="http://schemas.openxmlformats.org/officeDocument/2006/relationships/customXml" Target="../ink/ink65.xml"/><Relationship Id="rId21" Type="http://schemas.openxmlformats.org/officeDocument/2006/relationships/customXml" Target="../ink/ink74.xml"/><Relationship Id="rId7" Type="http://schemas.openxmlformats.org/officeDocument/2006/relationships/customXml" Target="../ink/ink67.xml"/><Relationship Id="rId12" Type="http://schemas.openxmlformats.org/officeDocument/2006/relationships/image" Target="../media/image73.png"/><Relationship Id="rId17" Type="http://schemas.openxmlformats.org/officeDocument/2006/relationships/customXml" Target="../ink/ink72.xml"/><Relationship Id="rId25" Type="http://schemas.openxmlformats.org/officeDocument/2006/relationships/customXml" Target="../ink/ink76.xml"/><Relationship Id="rId2" Type="http://schemas.openxmlformats.org/officeDocument/2006/relationships/image" Target="../media/image68.png"/><Relationship Id="rId16" Type="http://schemas.openxmlformats.org/officeDocument/2006/relationships/image" Target="../media/image75.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69.xml"/><Relationship Id="rId24" Type="http://schemas.openxmlformats.org/officeDocument/2006/relationships/image" Target="../media/image79.png"/><Relationship Id="rId5" Type="http://schemas.openxmlformats.org/officeDocument/2006/relationships/customXml" Target="../ink/ink66.xml"/><Relationship Id="rId15" Type="http://schemas.openxmlformats.org/officeDocument/2006/relationships/customXml" Target="../ink/ink71.xml"/><Relationship Id="rId23" Type="http://schemas.openxmlformats.org/officeDocument/2006/relationships/customXml" Target="../ink/ink75.xml"/><Relationship Id="rId28" Type="http://schemas.openxmlformats.org/officeDocument/2006/relationships/image" Target="../media/image81.png"/><Relationship Id="rId10" Type="http://schemas.openxmlformats.org/officeDocument/2006/relationships/image" Target="../media/image72.png"/><Relationship Id="rId19" Type="http://schemas.openxmlformats.org/officeDocument/2006/relationships/customXml" Target="../ink/ink73.xml"/><Relationship Id="rId4" Type="http://schemas.openxmlformats.org/officeDocument/2006/relationships/image" Target="../media/image69.png"/><Relationship Id="rId9" Type="http://schemas.openxmlformats.org/officeDocument/2006/relationships/customXml" Target="../ink/ink68.xml"/><Relationship Id="rId14" Type="http://schemas.openxmlformats.org/officeDocument/2006/relationships/image" Target="../media/image74.png"/><Relationship Id="rId22" Type="http://schemas.openxmlformats.org/officeDocument/2006/relationships/image" Target="../media/image78.png"/><Relationship Id="rId27" Type="http://schemas.openxmlformats.org/officeDocument/2006/relationships/customXml" Target="../ink/ink77.xml"/></Relationships>
</file>

<file path=ppt/slides/_rels/slide1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customXml" Target="../ink/ink83.xml"/><Relationship Id="rId18" Type="http://schemas.openxmlformats.org/officeDocument/2006/relationships/image" Target="../media/image90.png"/><Relationship Id="rId3" Type="http://schemas.openxmlformats.org/officeDocument/2006/relationships/customXml" Target="../ink/ink78.xml"/><Relationship Id="rId7" Type="http://schemas.openxmlformats.org/officeDocument/2006/relationships/customXml" Target="../ink/ink80.xml"/><Relationship Id="rId12" Type="http://schemas.openxmlformats.org/officeDocument/2006/relationships/image" Target="../media/image87.png"/><Relationship Id="rId17" Type="http://schemas.openxmlformats.org/officeDocument/2006/relationships/customXml" Target="../ink/ink85.xml"/><Relationship Id="rId2" Type="http://schemas.openxmlformats.org/officeDocument/2006/relationships/image" Target="../media/image82.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customXml" Target="../ink/ink82.xml"/><Relationship Id="rId5" Type="http://schemas.openxmlformats.org/officeDocument/2006/relationships/customXml" Target="../ink/ink79.xml"/><Relationship Id="rId15" Type="http://schemas.openxmlformats.org/officeDocument/2006/relationships/customXml" Target="../ink/ink84.xml"/><Relationship Id="rId10" Type="http://schemas.openxmlformats.org/officeDocument/2006/relationships/image" Target="../media/image86.png"/><Relationship Id="rId4" Type="http://schemas.openxmlformats.org/officeDocument/2006/relationships/image" Target="../media/image83.png"/><Relationship Id="rId9" Type="http://schemas.openxmlformats.org/officeDocument/2006/relationships/customXml" Target="../ink/ink81.xml"/><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customXml" Target="../ink/ink91.xml"/><Relationship Id="rId3" Type="http://schemas.openxmlformats.org/officeDocument/2006/relationships/customXml" Target="../ink/ink86.xml"/><Relationship Id="rId7" Type="http://schemas.openxmlformats.org/officeDocument/2006/relationships/customXml" Target="../ink/ink88.xml"/><Relationship Id="rId12"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customXml" Target="../ink/ink90.xml"/><Relationship Id="rId5" Type="http://schemas.openxmlformats.org/officeDocument/2006/relationships/customXml" Target="../ink/ink87.xml"/><Relationship Id="rId10" Type="http://schemas.openxmlformats.org/officeDocument/2006/relationships/image" Target="../media/image95.png"/><Relationship Id="rId4" Type="http://schemas.openxmlformats.org/officeDocument/2006/relationships/image" Target="../media/image92.png"/><Relationship Id="rId9" Type="http://schemas.openxmlformats.org/officeDocument/2006/relationships/customXml" Target="../ink/ink89.xm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9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99.png"/><Relationship Id="rId12" Type="http://schemas.openxmlformats.org/officeDocument/2006/relationships/customXml" Target="../ink/ink98.xml"/><Relationship Id="rId2" Type="http://schemas.openxmlformats.org/officeDocument/2006/relationships/customXml" Target="../ink/ink93.xml"/><Relationship Id="rId1" Type="http://schemas.openxmlformats.org/officeDocument/2006/relationships/slideLayout" Target="../slideLayouts/slideLayout2.xml"/><Relationship Id="rId6" Type="http://schemas.openxmlformats.org/officeDocument/2006/relationships/customXml" Target="../ink/ink95.xml"/><Relationship Id="rId11" Type="http://schemas.openxmlformats.org/officeDocument/2006/relationships/image" Target="../media/image101.png"/><Relationship Id="rId5" Type="http://schemas.openxmlformats.org/officeDocument/2006/relationships/image" Target="../media/image98.png"/><Relationship Id="rId15" Type="http://schemas.openxmlformats.org/officeDocument/2006/relationships/image" Target="../media/image103.png"/><Relationship Id="rId10" Type="http://schemas.openxmlformats.org/officeDocument/2006/relationships/customXml" Target="../ink/ink97.xml"/><Relationship Id="rId4" Type="http://schemas.openxmlformats.org/officeDocument/2006/relationships/customXml" Target="../ink/ink94.xml"/><Relationship Id="rId9" Type="http://schemas.openxmlformats.org/officeDocument/2006/relationships/image" Target="../media/image100.png"/><Relationship Id="rId14" Type="http://schemas.openxmlformats.org/officeDocument/2006/relationships/customXml" Target="../ink/ink99.xml"/></Relationships>
</file>

<file path=ppt/slides/_rels/slide15.xml.rels><?xml version="1.0" encoding="UTF-8" standalone="yes"?>
<Relationships xmlns="http://schemas.openxmlformats.org/package/2006/relationships"><Relationship Id="rId8" Type="http://schemas.openxmlformats.org/officeDocument/2006/relationships/customXml" Target="../ink/ink103.xml"/><Relationship Id="rId13" Type="http://schemas.openxmlformats.org/officeDocument/2006/relationships/image" Target="../media/image109.png"/><Relationship Id="rId18" Type="http://schemas.openxmlformats.org/officeDocument/2006/relationships/customXml" Target="../ink/ink108.xml"/><Relationship Id="rId26" Type="http://schemas.openxmlformats.org/officeDocument/2006/relationships/customXml" Target="../ink/ink112.xml"/><Relationship Id="rId3" Type="http://schemas.openxmlformats.org/officeDocument/2006/relationships/image" Target="../media/image104.png"/><Relationship Id="rId21" Type="http://schemas.openxmlformats.org/officeDocument/2006/relationships/image" Target="../media/image113.png"/><Relationship Id="rId7" Type="http://schemas.openxmlformats.org/officeDocument/2006/relationships/image" Target="../media/image106.png"/><Relationship Id="rId12" Type="http://schemas.openxmlformats.org/officeDocument/2006/relationships/customXml" Target="../ink/ink105.xml"/><Relationship Id="rId17" Type="http://schemas.openxmlformats.org/officeDocument/2006/relationships/image" Target="../media/image111.png"/><Relationship Id="rId25" Type="http://schemas.openxmlformats.org/officeDocument/2006/relationships/image" Target="../media/image115.png"/><Relationship Id="rId2" Type="http://schemas.openxmlformats.org/officeDocument/2006/relationships/customXml" Target="../ink/ink100.xml"/><Relationship Id="rId16" Type="http://schemas.openxmlformats.org/officeDocument/2006/relationships/customXml" Target="../ink/ink107.xml"/><Relationship Id="rId20" Type="http://schemas.openxmlformats.org/officeDocument/2006/relationships/customXml" Target="../ink/ink109.xml"/><Relationship Id="rId29"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customXml" Target="../ink/ink102.xml"/><Relationship Id="rId11" Type="http://schemas.openxmlformats.org/officeDocument/2006/relationships/image" Target="../media/image108.png"/><Relationship Id="rId24" Type="http://schemas.openxmlformats.org/officeDocument/2006/relationships/customXml" Target="../ink/ink111.xml"/><Relationship Id="rId5" Type="http://schemas.openxmlformats.org/officeDocument/2006/relationships/image" Target="../media/image105.png"/><Relationship Id="rId15" Type="http://schemas.openxmlformats.org/officeDocument/2006/relationships/image" Target="../media/image110.png"/><Relationship Id="rId23" Type="http://schemas.openxmlformats.org/officeDocument/2006/relationships/image" Target="../media/image114.png"/><Relationship Id="rId28" Type="http://schemas.openxmlformats.org/officeDocument/2006/relationships/customXml" Target="../ink/ink113.xml"/><Relationship Id="rId10" Type="http://schemas.openxmlformats.org/officeDocument/2006/relationships/customXml" Target="../ink/ink104.xml"/><Relationship Id="rId19" Type="http://schemas.openxmlformats.org/officeDocument/2006/relationships/image" Target="../media/image112.png"/><Relationship Id="rId31" Type="http://schemas.openxmlformats.org/officeDocument/2006/relationships/image" Target="../media/image118.png"/><Relationship Id="rId4" Type="http://schemas.openxmlformats.org/officeDocument/2006/relationships/customXml" Target="../ink/ink101.xml"/><Relationship Id="rId9" Type="http://schemas.openxmlformats.org/officeDocument/2006/relationships/image" Target="../media/image107.png"/><Relationship Id="rId14" Type="http://schemas.openxmlformats.org/officeDocument/2006/relationships/customXml" Target="../ink/ink106.xml"/><Relationship Id="rId22" Type="http://schemas.openxmlformats.org/officeDocument/2006/relationships/customXml" Target="../ink/ink110.xml"/><Relationship Id="rId27" Type="http://schemas.openxmlformats.org/officeDocument/2006/relationships/image" Target="../media/image116.png"/><Relationship Id="rId30" Type="http://schemas.openxmlformats.org/officeDocument/2006/relationships/customXml" Target="../ink/ink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s>
</file>

<file path=ppt/slides/_rels/slide6.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17.png"/><Relationship Id="rId18" Type="http://schemas.openxmlformats.org/officeDocument/2006/relationships/customXml" Target="../ink/ink18.xml"/><Relationship Id="rId26" Type="http://schemas.openxmlformats.org/officeDocument/2006/relationships/customXml" Target="../ink/ink22.xml"/><Relationship Id="rId3" Type="http://schemas.openxmlformats.org/officeDocument/2006/relationships/image" Target="../media/image12.png"/><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customXml" Target="../ink/ink15.xml"/><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customXml" Target="../ink/ink10.xml"/><Relationship Id="rId16" Type="http://schemas.openxmlformats.org/officeDocument/2006/relationships/customXml" Target="../ink/ink17.xml"/><Relationship Id="rId20" Type="http://schemas.openxmlformats.org/officeDocument/2006/relationships/customXml" Target="../ink/ink19.xml"/><Relationship Id="rId29"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16.png"/><Relationship Id="rId24" Type="http://schemas.openxmlformats.org/officeDocument/2006/relationships/customXml" Target="../ink/ink21.xml"/><Relationship Id="rId5" Type="http://schemas.openxmlformats.org/officeDocument/2006/relationships/image" Target="../media/image13.png"/><Relationship Id="rId15" Type="http://schemas.openxmlformats.org/officeDocument/2006/relationships/image" Target="../media/image18.png"/><Relationship Id="rId23" Type="http://schemas.openxmlformats.org/officeDocument/2006/relationships/image" Target="../media/image22.png"/><Relationship Id="rId28" Type="http://schemas.openxmlformats.org/officeDocument/2006/relationships/customXml" Target="../ink/ink23.xml"/><Relationship Id="rId10" Type="http://schemas.openxmlformats.org/officeDocument/2006/relationships/customXml" Target="../ink/ink14.xml"/><Relationship Id="rId19" Type="http://schemas.openxmlformats.org/officeDocument/2006/relationships/image" Target="../media/image20.png"/><Relationship Id="rId4" Type="http://schemas.openxmlformats.org/officeDocument/2006/relationships/customXml" Target="../ink/ink11.xml"/><Relationship Id="rId9" Type="http://schemas.openxmlformats.org/officeDocument/2006/relationships/image" Target="../media/image15.png"/><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1.png"/><Relationship Id="rId18" Type="http://schemas.openxmlformats.org/officeDocument/2006/relationships/customXml" Target="../ink/ink32.xml"/><Relationship Id="rId26" Type="http://schemas.openxmlformats.org/officeDocument/2006/relationships/customXml" Target="../ink/ink36.xml"/><Relationship Id="rId3" Type="http://schemas.openxmlformats.org/officeDocument/2006/relationships/image" Target="../media/image26.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29.xml"/><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customXml" Target="../ink/ink24.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30.png"/><Relationship Id="rId24" Type="http://schemas.openxmlformats.org/officeDocument/2006/relationships/customXml" Target="../ink/ink35.xml"/><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37.xml"/><Relationship Id="rId10" Type="http://schemas.openxmlformats.org/officeDocument/2006/relationships/customXml" Target="../ink/ink28.xml"/><Relationship Id="rId19" Type="http://schemas.openxmlformats.org/officeDocument/2006/relationships/image" Target="../media/image34.png"/><Relationship Id="rId31" Type="http://schemas.openxmlformats.org/officeDocument/2006/relationships/image" Target="../media/image40.png"/><Relationship Id="rId4" Type="http://schemas.openxmlformats.org/officeDocument/2006/relationships/customXml" Target="../ink/ink25.xml"/><Relationship Id="rId9" Type="http://schemas.openxmlformats.org/officeDocument/2006/relationships/image" Target="../media/image29.png"/><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38.png"/><Relationship Id="rId30" Type="http://schemas.openxmlformats.org/officeDocument/2006/relationships/customXml" Target="../ink/ink38.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customXml" Target="../ink/ink44.xml"/><Relationship Id="rId18" Type="http://schemas.openxmlformats.org/officeDocument/2006/relationships/image" Target="../media/image49.png"/><Relationship Id="rId26" Type="http://schemas.openxmlformats.org/officeDocument/2006/relationships/image" Target="../media/image53.png"/><Relationship Id="rId3" Type="http://schemas.openxmlformats.org/officeDocument/2006/relationships/customXml" Target="../ink/ink39.xml"/><Relationship Id="rId21" Type="http://schemas.openxmlformats.org/officeDocument/2006/relationships/customXml" Target="../ink/ink48.xml"/><Relationship Id="rId7" Type="http://schemas.openxmlformats.org/officeDocument/2006/relationships/customXml" Target="../ink/ink41.xml"/><Relationship Id="rId12" Type="http://schemas.openxmlformats.org/officeDocument/2006/relationships/image" Target="../media/image46.png"/><Relationship Id="rId17" Type="http://schemas.openxmlformats.org/officeDocument/2006/relationships/customXml" Target="../ink/ink46.xml"/><Relationship Id="rId25" Type="http://schemas.openxmlformats.org/officeDocument/2006/relationships/customXml" Target="../ink/ink50.xml"/><Relationship Id="rId2" Type="http://schemas.openxmlformats.org/officeDocument/2006/relationships/image" Target="../media/image41.pn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customXml" Target="../ink/ink43.xml"/><Relationship Id="rId24" Type="http://schemas.openxmlformats.org/officeDocument/2006/relationships/image" Target="../media/image52.png"/><Relationship Id="rId5" Type="http://schemas.openxmlformats.org/officeDocument/2006/relationships/customXml" Target="../ink/ink40.xml"/><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24.png"/><Relationship Id="rId10" Type="http://schemas.openxmlformats.org/officeDocument/2006/relationships/image" Target="../media/image45.png"/><Relationship Id="rId19" Type="http://schemas.openxmlformats.org/officeDocument/2006/relationships/customXml" Target="../ink/ink47.xml"/><Relationship Id="rId4" Type="http://schemas.openxmlformats.org/officeDocument/2006/relationships/image" Target="../media/image42.png"/><Relationship Id="rId9" Type="http://schemas.openxmlformats.org/officeDocument/2006/relationships/customXml" Target="../ink/ink42.xm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customXml" Target="../ink/ink51.xml"/></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customXml" Target="../ink/ink57.xml"/><Relationship Id="rId18" Type="http://schemas.openxmlformats.org/officeDocument/2006/relationships/image" Target="../media/image62.png"/><Relationship Id="rId26" Type="http://schemas.openxmlformats.org/officeDocument/2006/relationships/image" Target="../media/image66.png"/><Relationship Id="rId3" Type="http://schemas.openxmlformats.org/officeDocument/2006/relationships/customXml" Target="../ink/ink52.xml"/><Relationship Id="rId21" Type="http://schemas.openxmlformats.org/officeDocument/2006/relationships/customXml" Target="../ink/ink61.xml"/><Relationship Id="rId7" Type="http://schemas.openxmlformats.org/officeDocument/2006/relationships/customXml" Target="../ink/ink54.xml"/><Relationship Id="rId12" Type="http://schemas.openxmlformats.org/officeDocument/2006/relationships/image" Target="../media/image59.png"/><Relationship Id="rId17" Type="http://schemas.openxmlformats.org/officeDocument/2006/relationships/customXml" Target="../ink/ink59.xml"/><Relationship Id="rId25" Type="http://schemas.openxmlformats.org/officeDocument/2006/relationships/customXml" Target="../ink/ink63.xml"/><Relationship Id="rId2" Type="http://schemas.openxmlformats.org/officeDocument/2006/relationships/image" Target="../media/image54.png"/><Relationship Id="rId16" Type="http://schemas.openxmlformats.org/officeDocument/2006/relationships/image" Target="../media/image61.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customXml" Target="../ink/ink56.xml"/><Relationship Id="rId24" Type="http://schemas.openxmlformats.org/officeDocument/2006/relationships/image" Target="../media/image65.png"/><Relationship Id="rId5" Type="http://schemas.openxmlformats.org/officeDocument/2006/relationships/customXml" Target="../ink/ink53.xml"/><Relationship Id="rId15" Type="http://schemas.openxmlformats.org/officeDocument/2006/relationships/customXml" Target="../ink/ink58.xml"/><Relationship Id="rId23" Type="http://schemas.openxmlformats.org/officeDocument/2006/relationships/customXml" Target="../ink/ink62.xml"/><Relationship Id="rId28" Type="http://schemas.openxmlformats.org/officeDocument/2006/relationships/image" Target="../media/image67.png"/><Relationship Id="rId10" Type="http://schemas.openxmlformats.org/officeDocument/2006/relationships/image" Target="../media/image58.png"/><Relationship Id="rId19" Type="http://schemas.openxmlformats.org/officeDocument/2006/relationships/customXml" Target="../ink/ink60.xml"/><Relationship Id="rId4" Type="http://schemas.openxmlformats.org/officeDocument/2006/relationships/image" Target="../media/image55.png"/><Relationship Id="rId9" Type="http://schemas.openxmlformats.org/officeDocument/2006/relationships/customXml" Target="../ink/ink55.xml"/><Relationship Id="rId14" Type="http://schemas.openxmlformats.org/officeDocument/2006/relationships/image" Target="../media/image60.png"/><Relationship Id="rId22" Type="http://schemas.openxmlformats.org/officeDocument/2006/relationships/image" Target="../media/image64.png"/><Relationship Id="rId27" Type="http://schemas.openxmlformats.org/officeDocument/2006/relationships/customXml" Target="../ink/ink6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pic>
        <p:nvPicPr>
          <p:cNvPr id="5" name="Imagen 4" descr="Grupo de compañeros de trabajo que colaboran alrededor de una mesa">
            <a:extLst>
              <a:ext uri="{FF2B5EF4-FFF2-40B4-BE49-F238E27FC236}">
                <a16:creationId xmlns:a16="http://schemas.microsoft.com/office/drawing/2014/main" id="{FB5DBD6C-E8A8-B349-AC85-61C44AAEA056}"/>
              </a:ext>
            </a:extLst>
          </p:cNvPr>
          <p:cNvPicPr>
            <a:picLocks noChangeAspect="1"/>
          </p:cNvPicPr>
          <p:nvPr/>
        </p:nvPicPr>
        <p:blipFill rotWithShape="1">
          <a:blip r:embed="rId3" cstate="screen">
            <a:duotone>
              <a:prstClr val="black"/>
              <a:schemeClr val="tx2">
                <a:tint val="45000"/>
                <a:satMod val="400000"/>
              </a:schemeClr>
            </a:duotone>
            <a:alphaModFix/>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a:ext>
            </a:extLst>
          </a:blip>
          <a:srcRect/>
          <a:stretch/>
        </p:blipFill>
        <p:spPr>
          <a:xfrm>
            <a:off x="330456" y="414458"/>
            <a:ext cx="11531088" cy="6029084"/>
          </a:xfrm>
          <a:prstGeom prst="rect">
            <a:avLst/>
          </a:prstGeom>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810001" y="4902200"/>
            <a:ext cx="10572000" cy="694862"/>
          </a:xfrm>
        </p:spPr>
        <p:txBody>
          <a:bodyPr rtlCol="0">
            <a:noAutofit/>
          </a:bodyPr>
          <a:lstStyle/>
          <a:p>
            <a:pPr rtl="0">
              <a:lnSpc>
                <a:spcPct val="90000"/>
              </a:lnSpc>
            </a:pPr>
            <a:r>
              <a:rPr lang="es-ES" sz="7200" dirty="0"/>
              <a:t>PLANIFICACIÓN ESPECÍFICA</a:t>
            </a:r>
          </a:p>
        </p:txBody>
      </p:sp>
    </p:spTree>
    <p:extLst>
      <p:ext uri="{BB962C8B-B14F-4D97-AF65-F5344CB8AC3E}">
        <p14:creationId xmlns:p14="http://schemas.microsoft.com/office/powerpoint/2010/main" val="198402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a:bodyPr>
          <a:lstStyle/>
          <a:p>
            <a:pPr marL="0" indent="0">
              <a:buNone/>
            </a:pPr>
            <a:r>
              <a:rPr lang="es-PE" sz="2000" i="1" dirty="0"/>
              <a:t>	</a:t>
            </a:r>
            <a:endParaRPr lang="es-EC" dirty="0"/>
          </a:p>
        </p:txBody>
      </p:sp>
      <p:pic>
        <p:nvPicPr>
          <p:cNvPr id="4" name="Imagen 3">
            <a:extLst>
              <a:ext uri="{FF2B5EF4-FFF2-40B4-BE49-F238E27FC236}">
                <a16:creationId xmlns:a16="http://schemas.microsoft.com/office/drawing/2014/main" id="{27A9823B-05F5-4793-89D0-401292068AB0}"/>
              </a:ext>
            </a:extLst>
          </p:cNvPr>
          <p:cNvPicPr>
            <a:picLocks noChangeAspect="1"/>
          </p:cNvPicPr>
          <p:nvPr/>
        </p:nvPicPr>
        <p:blipFill rotWithShape="1">
          <a:blip r:embed="rId2"/>
          <a:srcRect l="33153" t="31489" r="28043" b="21145"/>
          <a:stretch/>
        </p:blipFill>
        <p:spPr>
          <a:xfrm>
            <a:off x="662610" y="2160104"/>
            <a:ext cx="11025808" cy="4532244"/>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id="{C64AED8E-457E-4D33-82B2-58387972E846}"/>
                  </a:ext>
                </a:extLst>
              </p14:cNvPr>
              <p14:cNvContentPartPr/>
              <p14:nvPr/>
            </p14:nvContentPartPr>
            <p14:xfrm>
              <a:off x="2232360" y="2652120"/>
              <a:ext cx="1732680" cy="27000"/>
            </p14:xfrm>
          </p:contentPart>
        </mc:Choice>
        <mc:Fallback>
          <p:pic>
            <p:nvPicPr>
              <p:cNvPr id="5" name="Entrada de lápiz 4">
                <a:extLst>
                  <a:ext uri="{FF2B5EF4-FFF2-40B4-BE49-F238E27FC236}">
                    <a16:creationId xmlns:a16="http://schemas.microsoft.com/office/drawing/2014/main" id="{C64AED8E-457E-4D33-82B2-58387972E846}"/>
                  </a:ext>
                </a:extLst>
              </p:cNvPr>
              <p:cNvPicPr/>
              <p:nvPr/>
            </p:nvPicPr>
            <p:blipFill>
              <a:blip r:embed="rId4"/>
              <a:stretch>
                <a:fillRect/>
              </a:stretch>
            </p:blipFill>
            <p:spPr>
              <a:xfrm>
                <a:off x="2216520" y="2588760"/>
                <a:ext cx="1764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trada de lápiz 5">
                <a:extLst>
                  <a:ext uri="{FF2B5EF4-FFF2-40B4-BE49-F238E27FC236}">
                    <a16:creationId xmlns:a16="http://schemas.microsoft.com/office/drawing/2014/main" id="{CD6C54F6-89E2-4FD5-842D-0E3BB49A9950}"/>
                  </a:ext>
                </a:extLst>
              </p14:cNvPr>
              <p14:cNvContentPartPr/>
              <p14:nvPr/>
            </p14:nvContentPartPr>
            <p14:xfrm>
              <a:off x="6590160" y="2339640"/>
              <a:ext cx="1955880" cy="152280"/>
            </p14:xfrm>
          </p:contentPart>
        </mc:Choice>
        <mc:Fallback>
          <p:pic>
            <p:nvPicPr>
              <p:cNvPr id="6" name="Entrada de lápiz 5">
                <a:extLst>
                  <a:ext uri="{FF2B5EF4-FFF2-40B4-BE49-F238E27FC236}">
                    <a16:creationId xmlns:a16="http://schemas.microsoft.com/office/drawing/2014/main" id="{CD6C54F6-89E2-4FD5-842D-0E3BB49A9950}"/>
                  </a:ext>
                </a:extLst>
              </p:cNvPr>
              <p:cNvPicPr/>
              <p:nvPr/>
            </p:nvPicPr>
            <p:blipFill>
              <a:blip r:embed="rId6"/>
              <a:stretch>
                <a:fillRect/>
              </a:stretch>
            </p:blipFill>
            <p:spPr>
              <a:xfrm>
                <a:off x="6574320" y="2276280"/>
                <a:ext cx="19872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trada de lápiz 6">
                <a:extLst>
                  <a:ext uri="{FF2B5EF4-FFF2-40B4-BE49-F238E27FC236}">
                    <a16:creationId xmlns:a16="http://schemas.microsoft.com/office/drawing/2014/main" id="{9D87B64D-AC29-4FC5-8CA7-A27A351BC606}"/>
                  </a:ext>
                </a:extLst>
              </p14:cNvPr>
              <p14:cNvContentPartPr/>
              <p14:nvPr/>
            </p14:nvContentPartPr>
            <p14:xfrm>
              <a:off x="2170080" y="2366280"/>
              <a:ext cx="3911400" cy="18360"/>
            </p14:xfrm>
          </p:contentPart>
        </mc:Choice>
        <mc:Fallback>
          <p:pic>
            <p:nvPicPr>
              <p:cNvPr id="7" name="Entrada de lápiz 6">
                <a:extLst>
                  <a:ext uri="{FF2B5EF4-FFF2-40B4-BE49-F238E27FC236}">
                    <a16:creationId xmlns:a16="http://schemas.microsoft.com/office/drawing/2014/main" id="{9D87B64D-AC29-4FC5-8CA7-A27A351BC606}"/>
                  </a:ext>
                </a:extLst>
              </p:cNvPr>
              <p:cNvPicPr/>
              <p:nvPr/>
            </p:nvPicPr>
            <p:blipFill>
              <a:blip r:embed="rId8"/>
              <a:stretch>
                <a:fillRect/>
              </a:stretch>
            </p:blipFill>
            <p:spPr>
              <a:xfrm>
                <a:off x="2154240" y="2302920"/>
                <a:ext cx="3942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trada de lápiz 7">
                <a:extLst>
                  <a:ext uri="{FF2B5EF4-FFF2-40B4-BE49-F238E27FC236}">
                    <a16:creationId xmlns:a16="http://schemas.microsoft.com/office/drawing/2014/main" id="{921AD462-BFC5-4005-BAF2-E8C31D2485CD}"/>
                  </a:ext>
                </a:extLst>
              </p14:cNvPr>
              <p14:cNvContentPartPr/>
              <p14:nvPr/>
            </p14:nvContentPartPr>
            <p14:xfrm>
              <a:off x="4196880" y="3178800"/>
              <a:ext cx="4206240" cy="36360"/>
            </p14:xfrm>
          </p:contentPart>
        </mc:Choice>
        <mc:Fallback>
          <p:pic>
            <p:nvPicPr>
              <p:cNvPr id="8" name="Entrada de lápiz 7">
                <a:extLst>
                  <a:ext uri="{FF2B5EF4-FFF2-40B4-BE49-F238E27FC236}">
                    <a16:creationId xmlns:a16="http://schemas.microsoft.com/office/drawing/2014/main" id="{921AD462-BFC5-4005-BAF2-E8C31D2485CD}"/>
                  </a:ext>
                </a:extLst>
              </p:cNvPr>
              <p:cNvPicPr/>
              <p:nvPr/>
            </p:nvPicPr>
            <p:blipFill>
              <a:blip r:embed="rId10"/>
              <a:stretch>
                <a:fillRect/>
              </a:stretch>
            </p:blipFill>
            <p:spPr>
              <a:xfrm>
                <a:off x="4181040" y="3115440"/>
                <a:ext cx="4237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trada de lápiz 8">
                <a:extLst>
                  <a:ext uri="{FF2B5EF4-FFF2-40B4-BE49-F238E27FC236}">
                    <a16:creationId xmlns:a16="http://schemas.microsoft.com/office/drawing/2014/main" id="{FC44D67C-1DE6-4D2D-9993-5030F59D2198}"/>
                  </a:ext>
                </a:extLst>
              </p14:cNvPr>
              <p14:cNvContentPartPr/>
              <p14:nvPr/>
            </p14:nvContentPartPr>
            <p14:xfrm>
              <a:off x="2250360" y="3518280"/>
              <a:ext cx="1866600" cy="54000"/>
            </p14:xfrm>
          </p:contentPart>
        </mc:Choice>
        <mc:Fallback>
          <p:pic>
            <p:nvPicPr>
              <p:cNvPr id="9" name="Entrada de lápiz 8">
                <a:extLst>
                  <a:ext uri="{FF2B5EF4-FFF2-40B4-BE49-F238E27FC236}">
                    <a16:creationId xmlns:a16="http://schemas.microsoft.com/office/drawing/2014/main" id="{FC44D67C-1DE6-4D2D-9993-5030F59D2198}"/>
                  </a:ext>
                </a:extLst>
              </p:cNvPr>
              <p:cNvPicPr/>
              <p:nvPr/>
            </p:nvPicPr>
            <p:blipFill>
              <a:blip r:embed="rId12"/>
              <a:stretch>
                <a:fillRect/>
              </a:stretch>
            </p:blipFill>
            <p:spPr>
              <a:xfrm>
                <a:off x="2234520" y="3454920"/>
                <a:ext cx="1897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Entrada de lápiz 9">
                <a:extLst>
                  <a:ext uri="{FF2B5EF4-FFF2-40B4-BE49-F238E27FC236}">
                    <a16:creationId xmlns:a16="http://schemas.microsoft.com/office/drawing/2014/main" id="{4AF1D54D-87DB-41BE-A58D-60B9CB0A2C21}"/>
                  </a:ext>
                </a:extLst>
              </p14:cNvPr>
              <p14:cNvContentPartPr/>
              <p14:nvPr/>
            </p14:nvContentPartPr>
            <p14:xfrm>
              <a:off x="2187720" y="3884400"/>
              <a:ext cx="1393560" cy="9360"/>
            </p14:xfrm>
          </p:contentPart>
        </mc:Choice>
        <mc:Fallback>
          <p:pic>
            <p:nvPicPr>
              <p:cNvPr id="10" name="Entrada de lápiz 9">
                <a:extLst>
                  <a:ext uri="{FF2B5EF4-FFF2-40B4-BE49-F238E27FC236}">
                    <a16:creationId xmlns:a16="http://schemas.microsoft.com/office/drawing/2014/main" id="{4AF1D54D-87DB-41BE-A58D-60B9CB0A2C21}"/>
                  </a:ext>
                </a:extLst>
              </p:cNvPr>
              <p:cNvPicPr/>
              <p:nvPr/>
            </p:nvPicPr>
            <p:blipFill>
              <a:blip r:embed="rId14"/>
              <a:stretch>
                <a:fillRect/>
              </a:stretch>
            </p:blipFill>
            <p:spPr>
              <a:xfrm>
                <a:off x="2171880" y="3821040"/>
                <a:ext cx="1424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Entrada de lápiz 10">
                <a:extLst>
                  <a:ext uri="{FF2B5EF4-FFF2-40B4-BE49-F238E27FC236}">
                    <a16:creationId xmlns:a16="http://schemas.microsoft.com/office/drawing/2014/main" id="{E521E45F-6971-488F-9D23-7438040AC2BC}"/>
                  </a:ext>
                </a:extLst>
              </p14:cNvPr>
              <p14:cNvContentPartPr/>
              <p14:nvPr/>
            </p14:nvContentPartPr>
            <p14:xfrm>
              <a:off x="2152080" y="4357800"/>
              <a:ext cx="6081480" cy="223560"/>
            </p14:xfrm>
          </p:contentPart>
        </mc:Choice>
        <mc:Fallback>
          <p:pic>
            <p:nvPicPr>
              <p:cNvPr id="11" name="Entrada de lápiz 10">
                <a:extLst>
                  <a:ext uri="{FF2B5EF4-FFF2-40B4-BE49-F238E27FC236}">
                    <a16:creationId xmlns:a16="http://schemas.microsoft.com/office/drawing/2014/main" id="{E521E45F-6971-488F-9D23-7438040AC2BC}"/>
                  </a:ext>
                </a:extLst>
              </p:cNvPr>
              <p:cNvPicPr/>
              <p:nvPr/>
            </p:nvPicPr>
            <p:blipFill>
              <a:blip r:embed="rId16"/>
              <a:stretch>
                <a:fillRect/>
              </a:stretch>
            </p:blipFill>
            <p:spPr>
              <a:xfrm>
                <a:off x="2136240" y="4294440"/>
                <a:ext cx="611280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Entrada de lápiz 11">
                <a:extLst>
                  <a:ext uri="{FF2B5EF4-FFF2-40B4-BE49-F238E27FC236}">
                    <a16:creationId xmlns:a16="http://schemas.microsoft.com/office/drawing/2014/main" id="{ADCBC091-A5D9-4D5A-B1F5-4A088576CD4F}"/>
                  </a:ext>
                </a:extLst>
              </p14:cNvPr>
              <p14:cNvContentPartPr/>
              <p14:nvPr/>
            </p14:nvContentPartPr>
            <p14:xfrm>
              <a:off x="2125440" y="5098680"/>
              <a:ext cx="3170160" cy="98640"/>
            </p14:xfrm>
          </p:contentPart>
        </mc:Choice>
        <mc:Fallback>
          <p:pic>
            <p:nvPicPr>
              <p:cNvPr id="12" name="Entrada de lápiz 11">
                <a:extLst>
                  <a:ext uri="{FF2B5EF4-FFF2-40B4-BE49-F238E27FC236}">
                    <a16:creationId xmlns:a16="http://schemas.microsoft.com/office/drawing/2014/main" id="{ADCBC091-A5D9-4D5A-B1F5-4A088576CD4F}"/>
                  </a:ext>
                </a:extLst>
              </p:cNvPr>
              <p:cNvPicPr/>
              <p:nvPr/>
            </p:nvPicPr>
            <p:blipFill>
              <a:blip r:embed="rId18"/>
              <a:stretch>
                <a:fillRect/>
              </a:stretch>
            </p:blipFill>
            <p:spPr>
              <a:xfrm>
                <a:off x="2109600" y="5035320"/>
                <a:ext cx="3201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Entrada de lápiz 12">
                <a:extLst>
                  <a:ext uri="{FF2B5EF4-FFF2-40B4-BE49-F238E27FC236}">
                    <a16:creationId xmlns:a16="http://schemas.microsoft.com/office/drawing/2014/main" id="{6611F779-FC15-47AF-A391-C89DA3F7FA97}"/>
                  </a:ext>
                </a:extLst>
              </p14:cNvPr>
              <p14:cNvContentPartPr/>
              <p14:nvPr/>
            </p14:nvContentPartPr>
            <p14:xfrm>
              <a:off x="2500200" y="4643280"/>
              <a:ext cx="991800" cy="89640"/>
            </p14:xfrm>
          </p:contentPart>
        </mc:Choice>
        <mc:Fallback>
          <p:pic>
            <p:nvPicPr>
              <p:cNvPr id="13" name="Entrada de lápiz 12">
                <a:extLst>
                  <a:ext uri="{FF2B5EF4-FFF2-40B4-BE49-F238E27FC236}">
                    <a16:creationId xmlns:a16="http://schemas.microsoft.com/office/drawing/2014/main" id="{6611F779-FC15-47AF-A391-C89DA3F7FA97}"/>
                  </a:ext>
                </a:extLst>
              </p:cNvPr>
              <p:cNvPicPr/>
              <p:nvPr/>
            </p:nvPicPr>
            <p:blipFill>
              <a:blip r:embed="rId20"/>
              <a:stretch>
                <a:fillRect/>
              </a:stretch>
            </p:blipFill>
            <p:spPr>
              <a:xfrm>
                <a:off x="2484360" y="4579920"/>
                <a:ext cx="1023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Entrada de lápiz 13">
                <a:extLst>
                  <a:ext uri="{FF2B5EF4-FFF2-40B4-BE49-F238E27FC236}">
                    <a16:creationId xmlns:a16="http://schemas.microsoft.com/office/drawing/2014/main" id="{5F44AB62-E0E1-4C3C-84B1-D8A0AABDC19C}"/>
                  </a:ext>
                </a:extLst>
              </p14:cNvPr>
              <p14:cNvContentPartPr/>
              <p14:nvPr/>
            </p14:nvContentPartPr>
            <p14:xfrm>
              <a:off x="2223360" y="5572080"/>
              <a:ext cx="6376320" cy="89640"/>
            </p14:xfrm>
          </p:contentPart>
        </mc:Choice>
        <mc:Fallback>
          <p:pic>
            <p:nvPicPr>
              <p:cNvPr id="14" name="Entrada de lápiz 13">
                <a:extLst>
                  <a:ext uri="{FF2B5EF4-FFF2-40B4-BE49-F238E27FC236}">
                    <a16:creationId xmlns:a16="http://schemas.microsoft.com/office/drawing/2014/main" id="{5F44AB62-E0E1-4C3C-84B1-D8A0AABDC19C}"/>
                  </a:ext>
                </a:extLst>
              </p:cNvPr>
              <p:cNvPicPr/>
              <p:nvPr/>
            </p:nvPicPr>
            <p:blipFill>
              <a:blip r:embed="rId22"/>
              <a:stretch>
                <a:fillRect/>
              </a:stretch>
            </p:blipFill>
            <p:spPr>
              <a:xfrm>
                <a:off x="2207520" y="5508720"/>
                <a:ext cx="6407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Entrada de lápiz 14">
                <a:extLst>
                  <a:ext uri="{FF2B5EF4-FFF2-40B4-BE49-F238E27FC236}">
                    <a16:creationId xmlns:a16="http://schemas.microsoft.com/office/drawing/2014/main" id="{853FC43A-6847-4EF4-8ADB-C5A870BA711D}"/>
                  </a:ext>
                </a:extLst>
              </p14:cNvPr>
              <p14:cNvContentPartPr/>
              <p14:nvPr/>
            </p14:nvContentPartPr>
            <p14:xfrm>
              <a:off x="2295000" y="5866920"/>
              <a:ext cx="1009440" cy="54000"/>
            </p14:xfrm>
          </p:contentPart>
        </mc:Choice>
        <mc:Fallback>
          <p:pic>
            <p:nvPicPr>
              <p:cNvPr id="15" name="Entrada de lápiz 14">
                <a:extLst>
                  <a:ext uri="{FF2B5EF4-FFF2-40B4-BE49-F238E27FC236}">
                    <a16:creationId xmlns:a16="http://schemas.microsoft.com/office/drawing/2014/main" id="{853FC43A-6847-4EF4-8ADB-C5A870BA711D}"/>
                  </a:ext>
                </a:extLst>
              </p:cNvPr>
              <p:cNvPicPr/>
              <p:nvPr/>
            </p:nvPicPr>
            <p:blipFill>
              <a:blip r:embed="rId24"/>
              <a:stretch>
                <a:fillRect/>
              </a:stretch>
            </p:blipFill>
            <p:spPr>
              <a:xfrm>
                <a:off x="2279160" y="5803560"/>
                <a:ext cx="1040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Entrada de lápiz 15">
                <a:extLst>
                  <a:ext uri="{FF2B5EF4-FFF2-40B4-BE49-F238E27FC236}">
                    <a16:creationId xmlns:a16="http://schemas.microsoft.com/office/drawing/2014/main" id="{DEE645B7-7BD4-473C-820D-A97B25E4829E}"/>
                  </a:ext>
                </a:extLst>
              </p14:cNvPr>
              <p14:cNvContentPartPr/>
              <p14:nvPr/>
            </p14:nvContentPartPr>
            <p14:xfrm>
              <a:off x="2223360" y="6188400"/>
              <a:ext cx="3581280" cy="455760"/>
            </p14:xfrm>
          </p:contentPart>
        </mc:Choice>
        <mc:Fallback>
          <p:pic>
            <p:nvPicPr>
              <p:cNvPr id="16" name="Entrada de lápiz 15">
                <a:extLst>
                  <a:ext uri="{FF2B5EF4-FFF2-40B4-BE49-F238E27FC236}">
                    <a16:creationId xmlns:a16="http://schemas.microsoft.com/office/drawing/2014/main" id="{DEE645B7-7BD4-473C-820D-A97B25E4829E}"/>
                  </a:ext>
                </a:extLst>
              </p:cNvPr>
              <p:cNvPicPr/>
              <p:nvPr/>
            </p:nvPicPr>
            <p:blipFill>
              <a:blip r:embed="rId26"/>
              <a:stretch>
                <a:fillRect/>
              </a:stretch>
            </p:blipFill>
            <p:spPr>
              <a:xfrm>
                <a:off x="2207520" y="6125040"/>
                <a:ext cx="361260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Entrada de lápiz 16">
                <a:extLst>
                  <a:ext uri="{FF2B5EF4-FFF2-40B4-BE49-F238E27FC236}">
                    <a16:creationId xmlns:a16="http://schemas.microsoft.com/office/drawing/2014/main" id="{B2E037B9-AA3F-4B14-9189-67499C075A24}"/>
                  </a:ext>
                </a:extLst>
              </p14:cNvPr>
              <p14:cNvContentPartPr/>
              <p14:nvPr/>
            </p14:nvContentPartPr>
            <p14:xfrm>
              <a:off x="901800" y="1018080"/>
              <a:ext cx="2500920" cy="277200"/>
            </p14:xfrm>
          </p:contentPart>
        </mc:Choice>
        <mc:Fallback>
          <p:pic>
            <p:nvPicPr>
              <p:cNvPr id="17" name="Entrada de lápiz 16">
                <a:extLst>
                  <a:ext uri="{FF2B5EF4-FFF2-40B4-BE49-F238E27FC236}">
                    <a16:creationId xmlns:a16="http://schemas.microsoft.com/office/drawing/2014/main" id="{B2E037B9-AA3F-4B14-9189-67499C075A24}"/>
                  </a:ext>
                </a:extLst>
              </p:cNvPr>
              <p:cNvPicPr/>
              <p:nvPr/>
            </p:nvPicPr>
            <p:blipFill>
              <a:blip r:embed="rId28"/>
              <a:stretch>
                <a:fillRect/>
              </a:stretch>
            </p:blipFill>
            <p:spPr>
              <a:xfrm>
                <a:off x="885960" y="954720"/>
                <a:ext cx="2532240" cy="403920"/>
              </a:xfrm>
              <a:prstGeom prst="rect">
                <a:avLst/>
              </a:prstGeom>
            </p:spPr>
          </p:pic>
        </mc:Fallback>
      </mc:AlternateContent>
    </p:spTree>
    <p:extLst>
      <p:ext uri="{BB962C8B-B14F-4D97-AF65-F5344CB8AC3E}">
        <p14:creationId xmlns:p14="http://schemas.microsoft.com/office/powerpoint/2010/main" val="368164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a:bodyPr>
          <a:lstStyle/>
          <a:p>
            <a:pPr marL="0" indent="0">
              <a:buNone/>
            </a:pPr>
            <a:r>
              <a:rPr lang="es-PE" sz="2000" i="1" dirty="0"/>
              <a:t>	</a:t>
            </a:r>
            <a:endParaRPr lang="es-EC" dirty="0"/>
          </a:p>
        </p:txBody>
      </p:sp>
      <p:pic>
        <p:nvPicPr>
          <p:cNvPr id="5" name="Imagen 4">
            <a:extLst>
              <a:ext uri="{FF2B5EF4-FFF2-40B4-BE49-F238E27FC236}">
                <a16:creationId xmlns:a16="http://schemas.microsoft.com/office/drawing/2014/main" id="{F9319861-4DA3-45FE-BBFC-ACA1590F206B}"/>
              </a:ext>
            </a:extLst>
          </p:cNvPr>
          <p:cNvPicPr>
            <a:picLocks noChangeAspect="1"/>
          </p:cNvPicPr>
          <p:nvPr/>
        </p:nvPicPr>
        <p:blipFill rotWithShape="1">
          <a:blip r:embed="rId2"/>
          <a:srcRect l="33370" t="40939" r="28370" b="14318"/>
          <a:stretch/>
        </p:blipFill>
        <p:spPr>
          <a:xfrm>
            <a:off x="801288" y="2358887"/>
            <a:ext cx="10767860" cy="426719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Entrada de lápiz 3">
                <a:extLst>
                  <a:ext uri="{FF2B5EF4-FFF2-40B4-BE49-F238E27FC236}">
                    <a16:creationId xmlns:a16="http://schemas.microsoft.com/office/drawing/2014/main" id="{6F6C0C8D-5E23-49E2-85BF-0D3EBE690BC9}"/>
                  </a:ext>
                </a:extLst>
              </p14:cNvPr>
              <p14:cNvContentPartPr/>
              <p14:nvPr/>
            </p14:nvContentPartPr>
            <p14:xfrm>
              <a:off x="2259360" y="2482560"/>
              <a:ext cx="3670200" cy="62640"/>
            </p14:xfrm>
          </p:contentPart>
        </mc:Choice>
        <mc:Fallback>
          <p:pic>
            <p:nvPicPr>
              <p:cNvPr id="4" name="Entrada de lápiz 3">
                <a:extLst>
                  <a:ext uri="{FF2B5EF4-FFF2-40B4-BE49-F238E27FC236}">
                    <a16:creationId xmlns:a16="http://schemas.microsoft.com/office/drawing/2014/main" id="{6F6C0C8D-5E23-49E2-85BF-0D3EBE690BC9}"/>
                  </a:ext>
                </a:extLst>
              </p:cNvPr>
              <p:cNvPicPr/>
              <p:nvPr/>
            </p:nvPicPr>
            <p:blipFill>
              <a:blip r:embed="rId4"/>
              <a:stretch>
                <a:fillRect/>
              </a:stretch>
            </p:blipFill>
            <p:spPr>
              <a:xfrm>
                <a:off x="2243520" y="2419200"/>
                <a:ext cx="3701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trada de lápiz 5">
                <a:extLst>
                  <a:ext uri="{FF2B5EF4-FFF2-40B4-BE49-F238E27FC236}">
                    <a16:creationId xmlns:a16="http://schemas.microsoft.com/office/drawing/2014/main" id="{777E3327-A064-49EF-A233-B90F17F2A8BE}"/>
                  </a:ext>
                </a:extLst>
              </p14:cNvPr>
              <p14:cNvContentPartPr/>
              <p14:nvPr/>
            </p14:nvContentPartPr>
            <p14:xfrm>
              <a:off x="2295000" y="2866320"/>
              <a:ext cx="6117120" cy="125640"/>
            </p14:xfrm>
          </p:contentPart>
        </mc:Choice>
        <mc:Fallback>
          <p:pic>
            <p:nvPicPr>
              <p:cNvPr id="6" name="Entrada de lápiz 5">
                <a:extLst>
                  <a:ext uri="{FF2B5EF4-FFF2-40B4-BE49-F238E27FC236}">
                    <a16:creationId xmlns:a16="http://schemas.microsoft.com/office/drawing/2014/main" id="{777E3327-A064-49EF-A233-B90F17F2A8BE}"/>
                  </a:ext>
                </a:extLst>
              </p:cNvPr>
              <p:cNvPicPr/>
              <p:nvPr/>
            </p:nvPicPr>
            <p:blipFill>
              <a:blip r:embed="rId6"/>
              <a:stretch>
                <a:fillRect/>
              </a:stretch>
            </p:blipFill>
            <p:spPr>
              <a:xfrm>
                <a:off x="2279160" y="2802960"/>
                <a:ext cx="61484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trada de lápiz 6">
                <a:extLst>
                  <a:ext uri="{FF2B5EF4-FFF2-40B4-BE49-F238E27FC236}">
                    <a16:creationId xmlns:a16="http://schemas.microsoft.com/office/drawing/2014/main" id="{7FCFAF77-219F-4E0E-AB21-D65ED0A7DF59}"/>
                  </a:ext>
                </a:extLst>
              </p14:cNvPr>
              <p14:cNvContentPartPr/>
              <p14:nvPr/>
            </p14:nvContentPartPr>
            <p14:xfrm>
              <a:off x="2286000" y="3232440"/>
              <a:ext cx="723600" cy="36360"/>
            </p14:xfrm>
          </p:contentPart>
        </mc:Choice>
        <mc:Fallback>
          <p:pic>
            <p:nvPicPr>
              <p:cNvPr id="7" name="Entrada de lápiz 6">
                <a:extLst>
                  <a:ext uri="{FF2B5EF4-FFF2-40B4-BE49-F238E27FC236}">
                    <a16:creationId xmlns:a16="http://schemas.microsoft.com/office/drawing/2014/main" id="{7FCFAF77-219F-4E0E-AB21-D65ED0A7DF59}"/>
                  </a:ext>
                </a:extLst>
              </p:cNvPr>
              <p:cNvPicPr/>
              <p:nvPr/>
            </p:nvPicPr>
            <p:blipFill>
              <a:blip r:embed="rId8"/>
              <a:stretch>
                <a:fillRect/>
              </a:stretch>
            </p:blipFill>
            <p:spPr>
              <a:xfrm>
                <a:off x="2270160" y="3169080"/>
                <a:ext cx="754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trada de lápiz 7">
                <a:extLst>
                  <a:ext uri="{FF2B5EF4-FFF2-40B4-BE49-F238E27FC236}">
                    <a16:creationId xmlns:a16="http://schemas.microsoft.com/office/drawing/2014/main" id="{616CC8FF-4E40-4F36-ACF6-FA8F3453F4F4}"/>
                  </a:ext>
                </a:extLst>
              </p14:cNvPr>
              <p14:cNvContentPartPr/>
              <p14:nvPr/>
            </p14:nvContentPartPr>
            <p14:xfrm>
              <a:off x="2259360" y="3723840"/>
              <a:ext cx="848520" cy="360"/>
            </p14:xfrm>
          </p:contentPart>
        </mc:Choice>
        <mc:Fallback>
          <p:pic>
            <p:nvPicPr>
              <p:cNvPr id="8" name="Entrada de lápiz 7">
                <a:extLst>
                  <a:ext uri="{FF2B5EF4-FFF2-40B4-BE49-F238E27FC236}">
                    <a16:creationId xmlns:a16="http://schemas.microsoft.com/office/drawing/2014/main" id="{616CC8FF-4E40-4F36-ACF6-FA8F3453F4F4}"/>
                  </a:ext>
                </a:extLst>
              </p:cNvPr>
              <p:cNvPicPr/>
              <p:nvPr/>
            </p:nvPicPr>
            <p:blipFill>
              <a:blip r:embed="rId10"/>
              <a:stretch>
                <a:fillRect/>
              </a:stretch>
            </p:blipFill>
            <p:spPr>
              <a:xfrm>
                <a:off x="2243520" y="3660480"/>
                <a:ext cx="879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trada de lápiz 8">
                <a:extLst>
                  <a:ext uri="{FF2B5EF4-FFF2-40B4-BE49-F238E27FC236}">
                    <a16:creationId xmlns:a16="http://schemas.microsoft.com/office/drawing/2014/main" id="{4B06594E-7A2E-4446-9CE5-75C1E427EA94}"/>
                  </a:ext>
                </a:extLst>
              </p14:cNvPr>
              <p14:cNvContentPartPr/>
              <p14:nvPr/>
            </p14:nvContentPartPr>
            <p14:xfrm>
              <a:off x="4089960" y="4107600"/>
              <a:ext cx="3840120" cy="116640"/>
            </p14:xfrm>
          </p:contentPart>
        </mc:Choice>
        <mc:Fallback>
          <p:pic>
            <p:nvPicPr>
              <p:cNvPr id="9" name="Entrada de lápiz 8">
                <a:extLst>
                  <a:ext uri="{FF2B5EF4-FFF2-40B4-BE49-F238E27FC236}">
                    <a16:creationId xmlns:a16="http://schemas.microsoft.com/office/drawing/2014/main" id="{4B06594E-7A2E-4446-9CE5-75C1E427EA94}"/>
                  </a:ext>
                </a:extLst>
              </p:cNvPr>
              <p:cNvPicPr/>
              <p:nvPr/>
            </p:nvPicPr>
            <p:blipFill>
              <a:blip r:embed="rId12"/>
              <a:stretch>
                <a:fillRect/>
              </a:stretch>
            </p:blipFill>
            <p:spPr>
              <a:xfrm>
                <a:off x="4074120" y="4044240"/>
                <a:ext cx="38714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Entrada de lápiz 9">
                <a:extLst>
                  <a:ext uri="{FF2B5EF4-FFF2-40B4-BE49-F238E27FC236}">
                    <a16:creationId xmlns:a16="http://schemas.microsoft.com/office/drawing/2014/main" id="{E4E3DDB1-37B3-45A8-88CC-C131C7F1C17D}"/>
                  </a:ext>
                </a:extLst>
              </p14:cNvPr>
              <p14:cNvContentPartPr/>
              <p14:nvPr/>
            </p14:nvContentPartPr>
            <p14:xfrm>
              <a:off x="3607560" y="4581000"/>
              <a:ext cx="2589840" cy="45000"/>
            </p14:xfrm>
          </p:contentPart>
        </mc:Choice>
        <mc:Fallback>
          <p:pic>
            <p:nvPicPr>
              <p:cNvPr id="10" name="Entrada de lápiz 9">
                <a:extLst>
                  <a:ext uri="{FF2B5EF4-FFF2-40B4-BE49-F238E27FC236}">
                    <a16:creationId xmlns:a16="http://schemas.microsoft.com/office/drawing/2014/main" id="{E4E3DDB1-37B3-45A8-88CC-C131C7F1C17D}"/>
                  </a:ext>
                </a:extLst>
              </p:cNvPr>
              <p:cNvPicPr/>
              <p:nvPr/>
            </p:nvPicPr>
            <p:blipFill>
              <a:blip r:embed="rId14"/>
              <a:stretch>
                <a:fillRect/>
              </a:stretch>
            </p:blipFill>
            <p:spPr>
              <a:xfrm>
                <a:off x="3591720" y="4517640"/>
                <a:ext cx="2621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Entrada de lápiz 10">
                <a:extLst>
                  <a:ext uri="{FF2B5EF4-FFF2-40B4-BE49-F238E27FC236}">
                    <a16:creationId xmlns:a16="http://schemas.microsoft.com/office/drawing/2014/main" id="{68325277-CA36-4914-BB10-3D2D684B4A97}"/>
                  </a:ext>
                </a:extLst>
              </p14:cNvPr>
              <p14:cNvContentPartPr/>
              <p14:nvPr/>
            </p14:nvContentPartPr>
            <p14:xfrm>
              <a:off x="3402360" y="4911480"/>
              <a:ext cx="1303920" cy="160920"/>
            </p14:xfrm>
          </p:contentPart>
        </mc:Choice>
        <mc:Fallback>
          <p:pic>
            <p:nvPicPr>
              <p:cNvPr id="11" name="Entrada de lápiz 10">
                <a:extLst>
                  <a:ext uri="{FF2B5EF4-FFF2-40B4-BE49-F238E27FC236}">
                    <a16:creationId xmlns:a16="http://schemas.microsoft.com/office/drawing/2014/main" id="{68325277-CA36-4914-BB10-3D2D684B4A97}"/>
                  </a:ext>
                </a:extLst>
              </p:cNvPr>
              <p:cNvPicPr/>
              <p:nvPr/>
            </p:nvPicPr>
            <p:blipFill>
              <a:blip r:embed="rId16"/>
              <a:stretch>
                <a:fillRect/>
              </a:stretch>
            </p:blipFill>
            <p:spPr>
              <a:xfrm>
                <a:off x="3386520" y="4848120"/>
                <a:ext cx="13352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Entrada de lápiz 11">
                <a:extLst>
                  <a:ext uri="{FF2B5EF4-FFF2-40B4-BE49-F238E27FC236}">
                    <a16:creationId xmlns:a16="http://schemas.microsoft.com/office/drawing/2014/main" id="{117404FB-82C1-4E61-B599-8D692597C990}"/>
                  </a:ext>
                </a:extLst>
              </p14:cNvPr>
              <p14:cNvContentPartPr/>
              <p14:nvPr/>
            </p14:nvContentPartPr>
            <p14:xfrm>
              <a:off x="3536280" y="5232960"/>
              <a:ext cx="2840040" cy="71640"/>
            </p14:xfrm>
          </p:contentPart>
        </mc:Choice>
        <mc:Fallback>
          <p:pic>
            <p:nvPicPr>
              <p:cNvPr id="12" name="Entrada de lápiz 11">
                <a:extLst>
                  <a:ext uri="{FF2B5EF4-FFF2-40B4-BE49-F238E27FC236}">
                    <a16:creationId xmlns:a16="http://schemas.microsoft.com/office/drawing/2014/main" id="{117404FB-82C1-4E61-B599-8D692597C990}"/>
                  </a:ext>
                </a:extLst>
              </p:cNvPr>
              <p:cNvPicPr/>
              <p:nvPr/>
            </p:nvPicPr>
            <p:blipFill>
              <a:blip r:embed="rId18"/>
              <a:stretch>
                <a:fillRect/>
              </a:stretch>
            </p:blipFill>
            <p:spPr>
              <a:xfrm>
                <a:off x="3520440" y="5169600"/>
                <a:ext cx="2871360" cy="198360"/>
              </a:xfrm>
              <a:prstGeom prst="rect">
                <a:avLst/>
              </a:prstGeom>
            </p:spPr>
          </p:pic>
        </mc:Fallback>
      </mc:AlternateContent>
    </p:spTree>
    <p:extLst>
      <p:ext uri="{BB962C8B-B14F-4D97-AF65-F5344CB8AC3E}">
        <p14:creationId xmlns:p14="http://schemas.microsoft.com/office/powerpoint/2010/main" val="79047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a:bodyPr>
          <a:lstStyle/>
          <a:p>
            <a:pPr marL="0" indent="0">
              <a:buNone/>
            </a:pPr>
            <a:r>
              <a:rPr lang="es-PE" sz="2000" i="1" dirty="0"/>
              <a:t>	</a:t>
            </a:r>
            <a:endParaRPr lang="es-EC" dirty="0"/>
          </a:p>
        </p:txBody>
      </p:sp>
      <p:pic>
        <p:nvPicPr>
          <p:cNvPr id="4" name="Imagen 3">
            <a:extLst>
              <a:ext uri="{FF2B5EF4-FFF2-40B4-BE49-F238E27FC236}">
                <a16:creationId xmlns:a16="http://schemas.microsoft.com/office/drawing/2014/main" id="{328DC784-D591-466D-82BC-C189BB0A52F4}"/>
              </a:ext>
            </a:extLst>
          </p:cNvPr>
          <p:cNvPicPr>
            <a:picLocks noChangeAspect="1"/>
          </p:cNvPicPr>
          <p:nvPr/>
        </p:nvPicPr>
        <p:blipFill rotWithShape="1">
          <a:blip r:embed="rId2"/>
          <a:srcRect l="28696" t="24915" r="21522" b="8965"/>
          <a:stretch/>
        </p:blipFill>
        <p:spPr>
          <a:xfrm>
            <a:off x="801288" y="2180149"/>
            <a:ext cx="10571997" cy="4532244"/>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id="{75F251E9-A48B-4F7F-8144-02EEE97D93B0}"/>
                  </a:ext>
                </a:extLst>
              </p14:cNvPr>
              <p14:cNvContentPartPr/>
              <p14:nvPr/>
            </p14:nvContentPartPr>
            <p14:xfrm>
              <a:off x="2116440" y="3518280"/>
              <a:ext cx="5920560" cy="71640"/>
            </p14:xfrm>
          </p:contentPart>
        </mc:Choice>
        <mc:Fallback>
          <p:pic>
            <p:nvPicPr>
              <p:cNvPr id="5" name="Entrada de lápiz 4">
                <a:extLst>
                  <a:ext uri="{FF2B5EF4-FFF2-40B4-BE49-F238E27FC236}">
                    <a16:creationId xmlns:a16="http://schemas.microsoft.com/office/drawing/2014/main" id="{75F251E9-A48B-4F7F-8144-02EEE97D93B0}"/>
                  </a:ext>
                </a:extLst>
              </p:cNvPr>
              <p:cNvPicPr/>
              <p:nvPr/>
            </p:nvPicPr>
            <p:blipFill>
              <a:blip r:embed="rId4"/>
              <a:stretch>
                <a:fillRect/>
              </a:stretch>
            </p:blipFill>
            <p:spPr>
              <a:xfrm>
                <a:off x="2100600" y="3454920"/>
                <a:ext cx="5951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trada de lápiz 5">
                <a:extLst>
                  <a:ext uri="{FF2B5EF4-FFF2-40B4-BE49-F238E27FC236}">
                    <a16:creationId xmlns:a16="http://schemas.microsoft.com/office/drawing/2014/main" id="{4187524B-E33D-4B54-BD31-A583E17BD72E}"/>
                  </a:ext>
                </a:extLst>
              </p14:cNvPr>
              <p14:cNvContentPartPr/>
              <p14:nvPr/>
            </p14:nvContentPartPr>
            <p14:xfrm>
              <a:off x="2035800" y="3821760"/>
              <a:ext cx="5072760" cy="214920"/>
            </p14:xfrm>
          </p:contentPart>
        </mc:Choice>
        <mc:Fallback>
          <p:pic>
            <p:nvPicPr>
              <p:cNvPr id="6" name="Entrada de lápiz 5">
                <a:extLst>
                  <a:ext uri="{FF2B5EF4-FFF2-40B4-BE49-F238E27FC236}">
                    <a16:creationId xmlns:a16="http://schemas.microsoft.com/office/drawing/2014/main" id="{4187524B-E33D-4B54-BD31-A583E17BD72E}"/>
                  </a:ext>
                </a:extLst>
              </p:cNvPr>
              <p:cNvPicPr/>
              <p:nvPr/>
            </p:nvPicPr>
            <p:blipFill>
              <a:blip r:embed="rId6"/>
              <a:stretch>
                <a:fillRect/>
              </a:stretch>
            </p:blipFill>
            <p:spPr>
              <a:xfrm>
                <a:off x="2019960" y="3758400"/>
                <a:ext cx="51040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trada de lápiz 6">
                <a:extLst>
                  <a:ext uri="{FF2B5EF4-FFF2-40B4-BE49-F238E27FC236}">
                    <a16:creationId xmlns:a16="http://schemas.microsoft.com/office/drawing/2014/main" id="{4791E84A-590B-42C2-8476-EBE9E444BCA2}"/>
                  </a:ext>
                </a:extLst>
              </p14:cNvPr>
              <p14:cNvContentPartPr/>
              <p14:nvPr/>
            </p14:nvContentPartPr>
            <p14:xfrm>
              <a:off x="3875400" y="4313160"/>
              <a:ext cx="3920400" cy="89640"/>
            </p14:xfrm>
          </p:contentPart>
        </mc:Choice>
        <mc:Fallback>
          <p:pic>
            <p:nvPicPr>
              <p:cNvPr id="7" name="Entrada de lápiz 6">
                <a:extLst>
                  <a:ext uri="{FF2B5EF4-FFF2-40B4-BE49-F238E27FC236}">
                    <a16:creationId xmlns:a16="http://schemas.microsoft.com/office/drawing/2014/main" id="{4791E84A-590B-42C2-8476-EBE9E444BCA2}"/>
                  </a:ext>
                </a:extLst>
              </p:cNvPr>
              <p:cNvPicPr/>
              <p:nvPr/>
            </p:nvPicPr>
            <p:blipFill>
              <a:blip r:embed="rId8"/>
              <a:stretch>
                <a:fillRect/>
              </a:stretch>
            </p:blipFill>
            <p:spPr>
              <a:xfrm>
                <a:off x="3859560" y="4249800"/>
                <a:ext cx="3951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trada de lápiz 7">
                <a:extLst>
                  <a:ext uri="{FF2B5EF4-FFF2-40B4-BE49-F238E27FC236}">
                    <a16:creationId xmlns:a16="http://schemas.microsoft.com/office/drawing/2014/main" id="{D3FE4229-D607-4D08-A848-8A630D0A68C2}"/>
                  </a:ext>
                </a:extLst>
              </p14:cNvPr>
              <p14:cNvContentPartPr/>
              <p14:nvPr/>
            </p14:nvContentPartPr>
            <p14:xfrm>
              <a:off x="2375280" y="5072040"/>
              <a:ext cx="5536800" cy="205920"/>
            </p14:xfrm>
          </p:contentPart>
        </mc:Choice>
        <mc:Fallback>
          <p:pic>
            <p:nvPicPr>
              <p:cNvPr id="8" name="Entrada de lápiz 7">
                <a:extLst>
                  <a:ext uri="{FF2B5EF4-FFF2-40B4-BE49-F238E27FC236}">
                    <a16:creationId xmlns:a16="http://schemas.microsoft.com/office/drawing/2014/main" id="{D3FE4229-D607-4D08-A848-8A630D0A68C2}"/>
                  </a:ext>
                </a:extLst>
              </p:cNvPr>
              <p:cNvPicPr/>
              <p:nvPr/>
            </p:nvPicPr>
            <p:blipFill>
              <a:blip r:embed="rId10"/>
              <a:stretch>
                <a:fillRect/>
              </a:stretch>
            </p:blipFill>
            <p:spPr>
              <a:xfrm>
                <a:off x="2359440" y="5008680"/>
                <a:ext cx="55681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trada de lápiz 8">
                <a:extLst>
                  <a:ext uri="{FF2B5EF4-FFF2-40B4-BE49-F238E27FC236}">
                    <a16:creationId xmlns:a16="http://schemas.microsoft.com/office/drawing/2014/main" id="{4A448E9F-ABE3-4176-A65B-DCBF45D198B7}"/>
                  </a:ext>
                </a:extLst>
              </p14:cNvPr>
              <p14:cNvContentPartPr/>
              <p14:nvPr/>
            </p14:nvContentPartPr>
            <p14:xfrm>
              <a:off x="4018320" y="5599080"/>
              <a:ext cx="4170600" cy="36000"/>
            </p14:xfrm>
          </p:contentPart>
        </mc:Choice>
        <mc:Fallback>
          <p:pic>
            <p:nvPicPr>
              <p:cNvPr id="9" name="Entrada de lápiz 8">
                <a:extLst>
                  <a:ext uri="{FF2B5EF4-FFF2-40B4-BE49-F238E27FC236}">
                    <a16:creationId xmlns:a16="http://schemas.microsoft.com/office/drawing/2014/main" id="{4A448E9F-ABE3-4176-A65B-DCBF45D198B7}"/>
                  </a:ext>
                </a:extLst>
              </p:cNvPr>
              <p:cNvPicPr/>
              <p:nvPr/>
            </p:nvPicPr>
            <p:blipFill>
              <a:blip r:embed="rId12"/>
              <a:stretch>
                <a:fillRect/>
              </a:stretch>
            </p:blipFill>
            <p:spPr>
              <a:xfrm>
                <a:off x="4002480" y="5535720"/>
                <a:ext cx="4201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Entrada de lápiz 9">
                <a:extLst>
                  <a:ext uri="{FF2B5EF4-FFF2-40B4-BE49-F238E27FC236}">
                    <a16:creationId xmlns:a16="http://schemas.microsoft.com/office/drawing/2014/main" id="{DEB4AA4E-8280-4823-80CE-6C262360B6E7}"/>
                  </a:ext>
                </a:extLst>
              </p14:cNvPr>
              <p14:cNvContentPartPr/>
              <p14:nvPr/>
            </p14:nvContentPartPr>
            <p14:xfrm>
              <a:off x="7000920" y="5348880"/>
              <a:ext cx="360" cy="360"/>
            </p14:xfrm>
          </p:contentPart>
        </mc:Choice>
        <mc:Fallback>
          <p:pic>
            <p:nvPicPr>
              <p:cNvPr id="10" name="Entrada de lápiz 9">
                <a:extLst>
                  <a:ext uri="{FF2B5EF4-FFF2-40B4-BE49-F238E27FC236}">
                    <a16:creationId xmlns:a16="http://schemas.microsoft.com/office/drawing/2014/main" id="{DEB4AA4E-8280-4823-80CE-6C262360B6E7}"/>
                  </a:ext>
                </a:extLst>
              </p:cNvPr>
              <p:cNvPicPr/>
              <p:nvPr/>
            </p:nvPicPr>
            <p:blipFill>
              <a:blip r:embed="rId14"/>
              <a:stretch>
                <a:fillRect/>
              </a:stretch>
            </p:blipFill>
            <p:spPr>
              <a:xfrm>
                <a:off x="6985080" y="5285520"/>
                <a:ext cx="31680" cy="127080"/>
              </a:xfrm>
              <a:prstGeom prst="rect">
                <a:avLst/>
              </a:prstGeom>
            </p:spPr>
          </p:pic>
        </mc:Fallback>
      </mc:AlternateContent>
    </p:spTree>
    <p:extLst>
      <p:ext uri="{BB962C8B-B14F-4D97-AF65-F5344CB8AC3E}">
        <p14:creationId xmlns:p14="http://schemas.microsoft.com/office/powerpoint/2010/main" val="196515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406016"/>
          </a:xfrm>
        </p:spPr>
        <p:txBody>
          <a:bodyPr>
            <a:normAutofit/>
          </a:bodyPr>
          <a:lstStyle/>
          <a:p>
            <a:pPr marL="0" indent="0">
              <a:buNone/>
            </a:pPr>
            <a:r>
              <a:rPr lang="es-PE" sz="2000" i="1" dirty="0"/>
              <a:t>	</a:t>
            </a:r>
            <a:endParaRPr lang="es-EC" dirty="0"/>
          </a:p>
        </p:txBody>
      </p:sp>
      <p:sp>
        <p:nvSpPr>
          <p:cNvPr id="5" name="Rectángulo 4">
            <a:extLst>
              <a:ext uri="{FF2B5EF4-FFF2-40B4-BE49-F238E27FC236}">
                <a16:creationId xmlns:a16="http://schemas.microsoft.com/office/drawing/2014/main" id="{557935B0-3562-4E67-AF75-331595DA023A}"/>
              </a:ext>
            </a:extLst>
          </p:cNvPr>
          <p:cNvSpPr/>
          <p:nvPr/>
        </p:nvSpPr>
        <p:spPr>
          <a:xfrm>
            <a:off x="662609" y="2262976"/>
            <a:ext cx="10710677" cy="3914533"/>
          </a:xfrm>
          <a:prstGeom prst="rect">
            <a:avLst/>
          </a:prstGeom>
        </p:spPr>
        <p:txBody>
          <a:bodyPr wrap="square">
            <a:spAutoFit/>
          </a:bodyPr>
          <a:lstStyle/>
          <a:p>
            <a:pPr algn="just">
              <a:lnSpc>
                <a:spcPct val="150000"/>
              </a:lnSpc>
              <a:spcAft>
                <a:spcPts val="800"/>
              </a:spcAft>
            </a:pPr>
            <a:r>
              <a:rPr lang="es-PE" sz="3200" i="1" u="sng" dirty="0">
                <a:latin typeface="Calibri" panose="020F0502020204030204" pitchFamily="34" charset="0"/>
                <a:ea typeface="Calibri" panose="020F0502020204030204" pitchFamily="34" charset="0"/>
                <a:cs typeface="Times New Roman" panose="02020603050405020304" pitchFamily="18" charset="0"/>
              </a:rPr>
              <a:t>B) Papeles de trabajo de la planificación específica. </a:t>
            </a:r>
            <a:endParaRPr lang="es-EC" sz="3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es-PE" sz="3200" i="1" dirty="0">
                <a:latin typeface="Calibri" panose="020F0502020204030204" pitchFamily="34" charset="0"/>
                <a:ea typeface="Calibri" panose="020F0502020204030204" pitchFamily="34" charset="0"/>
                <a:cs typeface="Times New Roman" panose="02020603050405020304" pitchFamily="18" charset="0"/>
              </a:rPr>
              <a:t>b.1) Para uso de la entidad auditada. </a:t>
            </a:r>
            <a:endParaRPr lang="es-EC" sz="32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800"/>
              </a:spcAft>
            </a:pPr>
            <a:r>
              <a:rPr lang="es-PE" sz="3200" dirty="0">
                <a:latin typeface="Calibri" panose="020F0502020204030204" pitchFamily="34" charset="0"/>
                <a:ea typeface="Calibri" panose="020F0502020204030204" pitchFamily="34" charset="0"/>
                <a:cs typeface="Times New Roman" panose="02020603050405020304" pitchFamily="18" charset="0"/>
              </a:rPr>
              <a:t>Informe sobre la evaluación del control interno, a emitirse durante la ejecución de la auditoría, firmado por el Director de Auditoría</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56E3B428-A99B-40F5-AAAB-D32D1B7D215A}"/>
                  </a:ext>
                </a:extLst>
              </p14:cNvPr>
              <p14:cNvContentPartPr/>
              <p14:nvPr/>
            </p14:nvContentPartPr>
            <p14:xfrm>
              <a:off x="11314080" y="5938200"/>
              <a:ext cx="360" cy="360"/>
            </p14:xfrm>
          </p:contentPart>
        </mc:Choice>
        <mc:Fallback>
          <p:pic>
            <p:nvPicPr>
              <p:cNvPr id="4" name="Entrada de lápiz 3">
                <a:extLst>
                  <a:ext uri="{FF2B5EF4-FFF2-40B4-BE49-F238E27FC236}">
                    <a16:creationId xmlns:a16="http://schemas.microsoft.com/office/drawing/2014/main" id="{56E3B428-A99B-40F5-AAAB-D32D1B7D215A}"/>
                  </a:ext>
                </a:extLst>
              </p:cNvPr>
              <p:cNvPicPr/>
              <p:nvPr/>
            </p:nvPicPr>
            <p:blipFill>
              <a:blip r:embed="rId3"/>
              <a:stretch>
                <a:fillRect/>
              </a:stretch>
            </p:blipFill>
            <p:spPr>
              <a:xfrm>
                <a:off x="11298240" y="5874840"/>
                <a:ext cx="31680" cy="127080"/>
              </a:xfrm>
              <a:prstGeom prst="rect">
                <a:avLst/>
              </a:prstGeom>
            </p:spPr>
          </p:pic>
        </mc:Fallback>
      </mc:AlternateContent>
    </p:spTree>
    <p:extLst>
      <p:ext uri="{BB962C8B-B14F-4D97-AF65-F5344CB8AC3E}">
        <p14:creationId xmlns:p14="http://schemas.microsoft.com/office/powerpoint/2010/main" val="296970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Desarrollo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406016"/>
          </a:xfrm>
        </p:spPr>
        <p:txBody>
          <a:bodyPr>
            <a:normAutofit/>
          </a:bodyPr>
          <a:lstStyle/>
          <a:p>
            <a:pPr marL="0" indent="0">
              <a:buNone/>
            </a:pPr>
            <a:r>
              <a:rPr lang="es-PE" sz="2000" i="1" dirty="0"/>
              <a:t>	</a:t>
            </a:r>
            <a:endParaRPr lang="es-EC" dirty="0"/>
          </a:p>
        </p:txBody>
      </p:sp>
      <p:sp>
        <p:nvSpPr>
          <p:cNvPr id="5" name="Rectángulo 4">
            <a:extLst>
              <a:ext uri="{FF2B5EF4-FFF2-40B4-BE49-F238E27FC236}">
                <a16:creationId xmlns:a16="http://schemas.microsoft.com/office/drawing/2014/main" id="{557935B0-3562-4E67-AF75-331595DA023A}"/>
              </a:ext>
            </a:extLst>
          </p:cNvPr>
          <p:cNvSpPr/>
          <p:nvPr/>
        </p:nvSpPr>
        <p:spPr>
          <a:xfrm>
            <a:off x="297181" y="2262976"/>
            <a:ext cx="11430000" cy="3970318"/>
          </a:xfrm>
          <a:prstGeom prst="rect">
            <a:avLst/>
          </a:prstGeom>
        </p:spPr>
        <p:txBody>
          <a:bodyPr wrap="square">
            <a:spAutoFit/>
          </a:bodyPr>
          <a:lstStyle/>
          <a:p>
            <a:pPr algn="just"/>
            <a:r>
              <a:rPr lang="es-PE" sz="3600" dirty="0"/>
              <a:t>La planificación específica se ejecutará mediante la aplicación del programa general de auditoría que contendrá: propósito, muestras a examinar, procedimientos de auditoría relacionados con la evaluación de control interno y los componentes identificados en el reporte de planificación preliminar. </a:t>
            </a:r>
            <a:endParaRPr lang="es-EC" sz="3600" dirty="0"/>
          </a:p>
        </p:txBody>
      </p:sp>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306A1A1E-5548-47CD-A30D-CD1417E2DCF4}"/>
                  </a:ext>
                </a:extLst>
              </p14:cNvPr>
              <p14:cNvContentPartPr/>
              <p14:nvPr/>
            </p14:nvContentPartPr>
            <p14:xfrm>
              <a:off x="4313160" y="3009240"/>
              <a:ext cx="7206480" cy="357480"/>
            </p14:xfrm>
          </p:contentPart>
        </mc:Choice>
        <mc:Fallback>
          <p:pic>
            <p:nvPicPr>
              <p:cNvPr id="4" name="Entrada de lápiz 3">
                <a:extLst>
                  <a:ext uri="{FF2B5EF4-FFF2-40B4-BE49-F238E27FC236}">
                    <a16:creationId xmlns:a16="http://schemas.microsoft.com/office/drawing/2014/main" id="{306A1A1E-5548-47CD-A30D-CD1417E2DCF4}"/>
                  </a:ext>
                </a:extLst>
              </p:cNvPr>
              <p:cNvPicPr/>
              <p:nvPr/>
            </p:nvPicPr>
            <p:blipFill>
              <a:blip r:embed="rId3"/>
              <a:stretch>
                <a:fillRect/>
              </a:stretch>
            </p:blipFill>
            <p:spPr>
              <a:xfrm>
                <a:off x="4297320" y="2945880"/>
                <a:ext cx="72378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Entrada de lápiz 5">
                <a:extLst>
                  <a:ext uri="{FF2B5EF4-FFF2-40B4-BE49-F238E27FC236}">
                    <a16:creationId xmlns:a16="http://schemas.microsoft.com/office/drawing/2014/main" id="{20158E6B-5FA7-4FC4-BE6D-A586BD2C21EB}"/>
                  </a:ext>
                </a:extLst>
              </p14:cNvPr>
              <p14:cNvContentPartPr/>
              <p14:nvPr/>
            </p14:nvContentPartPr>
            <p14:xfrm>
              <a:off x="7188480" y="3652200"/>
              <a:ext cx="3911400" cy="98640"/>
            </p14:xfrm>
          </p:contentPart>
        </mc:Choice>
        <mc:Fallback>
          <p:pic>
            <p:nvPicPr>
              <p:cNvPr id="6" name="Entrada de lápiz 5">
                <a:extLst>
                  <a:ext uri="{FF2B5EF4-FFF2-40B4-BE49-F238E27FC236}">
                    <a16:creationId xmlns:a16="http://schemas.microsoft.com/office/drawing/2014/main" id="{20158E6B-5FA7-4FC4-BE6D-A586BD2C21EB}"/>
                  </a:ext>
                </a:extLst>
              </p:cNvPr>
              <p:cNvPicPr/>
              <p:nvPr/>
            </p:nvPicPr>
            <p:blipFill>
              <a:blip r:embed="rId5"/>
              <a:stretch>
                <a:fillRect/>
              </a:stretch>
            </p:blipFill>
            <p:spPr>
              <a:xfrm>
                <a:off x="7172640" y="3588840"/>
                <a:ext cx="3942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Entrada de lápiz 6">
                <a:extLst>
                  <a:ext uri="{FF2B5EF4-FFF2-40B4-BE49-F238E27FC236}">
                    <a16:creationId xmlns:a16="http://schemas.microsoft.com/office/drawing/2014/main" id="{72F14881-5CC7-4667-AE32-F98A2EFBD041}"/>
                  </a:ext>
                </a:extLst>
              </p14:cNvPr>
              <p14:cNvContentPartPr/>
              <p14:nvPr/>
            </p14:nvContentPartPr>
            <p14:xfrm>
              <a:off x="2044800" y="4179240"/>
              <a:ext cx="9108720" cy="232560"/>
            </p14:xfrm>
          </p:contentPart>
        </mc:Choice>
        <mc:Fallback>
          <p:pic>
            <p:nvPicPr>
              <p:cNvPr id="7" name="Entrada de lápiz 6">
                <a:extLst>
                  <a:ext uri="{FF2B5EF4-FFF2-40B4-BE49-F238E27FC236}">
                    <a16:creationId xmlns:a16="http://schemas.microsoft.com/office/drawing/2014/main" id="{72F14881-5CC7-4667-AE32-F98A2EFBD041}"/>
                  </a:ext>
                </a:extLst>
              </p:cNvPr>
              <p:cNvPicPr/>
              <p:nvPr/>
            </p:nvPicPr>
            <p:blipFill>
              <a:blip r:embed="rId7"/>
              <a:stretch>
                <a:fillRect/>
              </a:stretch>
            </p:blipFill>
            <p:spPr>
              <a:xfrm>
                <a:off x="2028960" y="4115880"/>
                <a:ext cx="91400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Entrada de lápiz 7">
                <a:extLst>
                  <a:ext uri="{FF2B5EF4-FFF2-40B4-BE49-F238E27FC236}">
                    <a16:creationId xmlns:a16="http://schemas.microsoft.com/office/drawing/2014/main" id="{700E531D-81A2-4CD7-B9A4-11E8153E8E2A}"/>
                  </a:ext>
                </a:extLst>
              </p14:cNvPr>
              <p14:cNvContentPartPr/>
              <p14:nvPr/>
            </p14:nvContentPartPr>
            <p14:xfrm>
              <a:off x="455400" y="4634640"/>
              <a:ext cx="6554880" cy="232560"/>
            </p14:xfrm>
          </p:contentPart>
        </mc:Choice>
        <mc:Fallback>
          <p:pic>
            <p:nvPicPr>
              <p:cNvPr id="8" name="Entrada de lápiz 7">
                <a:extLst>
                  <a:ext uri="{FF2B5EF4-FFF2-40B4-BE49-F238E27FC236}">
                    <a16:creationId xmlns:a16="http://schemas.microsoft.com/office/drawing/2014/main" id="{700E531D-81A2-4CD7-B9A4-11E8153E8E2A}"/>
                  </a:ext>
                </a:extLst>
              </p:cNvPr>
              <p:cNvPicPr/>
              <p:nvPr/>
            </p:nvPicPr>
            <p:blipFill>
              <a:blip r:embed="rId9"/>
              <a:stretch>
                <a:fillRect/>
              </a:stretch>
            </p:blipFill>
            <p:spPr>
              <a:xfrm>
                <a:off x="439560" y="4571280"/>
                <a:ext cx="658620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Entrada de lápiz 8">
                <a:extLst>
                  <a:ext uri="{FF2B5EF4-FFF2-40B4-BE49-F238E27FC236}">
                    <a16:creationId xmlns:a16="http://schemas.microsoft.com/office/drawing/2014/main" id="{AA3F4ECA-8764-4A88-86CE-3B582EA2A3C7}"/>
                  </a:ext>
                </a:extLst>
              </p14:cNvPr>
              <p14:cNvContentPartPr/>
              <p14:nvPr/>
            </p14:nvContentPartPr>
            <p14:xfrm>
              <a:off x="8652960" y="4768560"/>
              <a:ext cx="3098880" cy="27000"/>
            </p14:xfrm>
          </p:contentPart>
        </mc:Choice>
        <mc:Fallback>
          <p:pic>
            <p:nvPicPr>
              <p:cNvPr id="9" name="Entrada de lápiz 8">
                <a:extLst>
                  <a:ext uri="{FF2B5EF4-FFF2-40B4-BE49-F238E27FC236}">
                    <a16:creationId xmlns:a16="http://schemas.microsoft.com/office/drawing/2014/main" id="{AA3F4ECA-8764-4A88-86CE-3B582EA2A3C7}"/>
                  </a:ext>
                </a:extLst>
              </p:cNvPr>
              <p:cNvPicPr/>
              <p:nvPr/>
            </p:nvPicPr>
            <p:blipFill>
              <a:blip r:embed="rId11"/>
              <a:stretch>
                <a:fillRect/>
              </a:stretch>
            </p:blipFill>
            <p:spPr>
              <a:xfrm>
                <a:off x="8637120" y="4705200"/>
                <a:ext cx="3130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Entrada de lápiz 9">
                <a:extLst>
                  <a:ext uri="{FF2B5EF4-FFF2-40B4-BE49-F238E27FC236}">
                    <a16:creationId xmlns:a16="http://schemas.microsoft.com/office/drawing/2014/main" id="{D4B1ED26-5856-4EA8-958A-E92ABF7BA8C5}"/>
                  </a:ext>
                </a:extLst>
              </p14:cNvPr>
              <p14:cNvContentPartPr/>
              <p14:nvPr/>
            </p14:nvContentPartPr>
            <p14:xfrm>
              <a:off x="1071720" y="5339880"/>
              <a:ext cx="10180080" cy="63000"/>
            </p14:xfrm>
          </p:contentPart>
        </mc:Choice>
        <mc:Fallback>
          <p:pic>
            <p:nvPicPr>
              <p:cNvPr id="10" name="Entrada de lápiz 9">
                <a:extLst>
                  <a:ext uri="{FF2B5EF4-FFF2-40B4-BE49-F238E27FC236}">
                    <a16:creationId xmlns:a16="http://schemas.microsoft.com/office/drawing/2014/main" id="{D4B1ED26-5856-4EA8-958A-E92ABF7BA8C5}"/>
                  </a:ext>
                </a:extLst>
              </p:cNvPr>
              <p:cNvPicPr/>
              <p:nvPr/>
            </p:nvPicPr>
            <p:blipFill>
              <a:blip r:embed="rId13"/>
              <a:stretch>
                <a:fillRect/>
              </a:stretch>
            </p:blipFill>
            <p:spPr>
              <a:xfrm>
                <a:off x="1055880" y="5276520"/>
                <a:ext cx="10211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Entrada de lápiz 10">
                <a:extLst>
                  <a:ext uri="{FF2B5EF4-FFF2-40B4-BE49-F238E27FC236}">
                    <a16:creationId xmlns:a16="http://schemas.microsoft.com/office/drawing/2014/main" id="{21E1193A-71EF-441C-9FBB-18C4931825A0}"/>
                  </a:ext>
                </a:extLst>
              </p14:cNvPr>
              <p14:cNvContentPartPr/>
              <p14:nvPr/>
            </p14:nvContentPartPr>
            <p14:xfrm>
              <a:off x="348120" y="5804280"/>
              <a:ext cx="2491920" cy="259200"/>
            </p14:xfrm>
          </p:contentPart>
        </mc:Choice>
        <mc:Fallback>
          <p:pic>
            <p:nvPicPr>
              <p:cNvPr id="11" name="Entrada de lápiz 10">
                <a:extLst>
                  <a:ext uri="{FF2B5EF4-FFF2-40B4-BE49-F238E27FC236}">
                    <a16:creationId xmlns:a16="http://schemas.microsoft.com/office/drawing/2014/main" id="{21E1193A-71EF-441C-9FBB-18C4931825A0}"/>
                  </a:ext>
                </a:extLst>
              </p:cNvPr>
              <p:cNvPicPr/>
              <p:nvPr/>
            </p:nvPicPr>
            <p:blipFill>
              <a:blip r:embed="rId15"/>
              <a:stretch>
                <a:fillRect/>
              </a:stretch>
            </p:blipFill>
            <p:spPr>
              <a:xfrm>
                <a:off x="332280" y="5740920"/>
                <a:ext cx="2523240" cy="385920"/>
              </a:xfrm>
              <a:prstGeom prst="rect">
                <a:avLst/>
              </a:prstGeom>
            </p:spPr>
          </p:pic>
        </mc:Fallback>
      </mc:AlternateContent>
    </p:spTree>
    <p:extLst>
      <p:ext uri="{BB962C8B-B14F-4D97-AF65-F5344CB8AC3E}">
        <p14:creationId xmlns:p14="http://schemas.microsoft.com/office/powerpoint/2010/main" val="265190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Desarrollo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406016"/>
          </a:xfrm>
        </p:spPr>
        <p:txBody>
          <a:bodyPr>
            <a:normAutofit/>
          </a:bodyPr>
          <a:lstStyle/>
          <a:p>
            <a:pPr marL="0" indent="0">
              <a:buNone/>
            </a:pPr>
            <a:r>
              <a:rPr lang="es-PE" sz="2000" i="1" dirty="0"/>
              <a:t>	</a:t>
            </a:r>
            <a:endParaRPr lang="es-EC" dirty="0"/>
          </a:p>
        </p:txBody>
      </p:sp>
      <p:sp>
        <p:nvSpPr>
          <p:cNvPr id="5" name="Rectángulo 4">
            <a:extLst>
              <a:ext uri="{FF2B5EF4-FFF2-40B4-BE49-F238E27FC236}">
                <a16:creationId xmlns:a16="http://schemas.microsoft.com/office/drawing/2014/main" id="{557935B0-3562-4E67-AF75-331595DA023A}"/>
              </a:ext>
            </a:extLst>
          </p:cNvPr>
          <p:cNvSpPr/>
          <p:nvPr/>
        </p:nvSpPr>
        <p:spPr>
          <a:xfrm>
            <a:off x="297181" y="2262976"/>
            <a:ext cx="11430000" cy="5078313"/>
          </a:xfrm>
          <a:prstGeom prst="rect">
            <a:avLst/>
          </a:prstGeom>
        </p:spPr>
        <p:txBody>
          <a:bodyPr wrap="square">
            <a:spAutoFit/>
          </a:bodyPr>
          <a:lstStyle/>
          <a:p>
            <a:r>
              <a:rPr lang="es-PE" sz="2400" b="1" dirty="0">
                <a:solidFill>
                  <a:srgbClr val="00B0F0"/>
                </a:solidFill>
              </a:rPr>
              <a:t>Los pasos a ejecutarse en la planificación específica, son:</a:t>
            </a:r>
            <a:endParaRPr lang="es-EC" sz="2400" b="1" dirty="0">
              <a:solidFill>
                <a:srgbClr val="00B0F0"/>
              </a:solidFill>
            </a:endParaRPr>
          </a:p>
          <a:p>
            <a:pPr marL="342900" indent="-342900">
              <a:buAutoNum type="alphaLcParenR"/>
            </a:pPr>
            <a:r>
              <a:rPr lang="es-PE" sz="2400" i="1" dirty="0"/>
              <a:t>Considerar el objetivo de la auditoría y el reporte de la planificación preliminar</a:t>
            </a:r>
          </a:p>
          <a:p>
            <a:endParaRPr lang="es-PE" sz="2400" i="1" dirty="0"/>
          </a:p>
          <a:p>
            <a:r>
              <a:rPr lang="es-PE" sz="2400" b="1" dirty="0">
                <a:solidFill>
                  <a:srgbClr val="00B0F0"/>
                </a:solidFill>
              </a:rPr>
              <a:t>La planificación específica permite determinar si:</a:t>
            </a:r>
          </a:p>
          <a:p>
            <a:endParaRPr lang="es-EC" sz="2400" dirty="0"/>
          </a:p>
          <a:p>
            <a:pPr marL="285750" lvl="0" indent="-285750">
              <a:buFont typeface="Arial" panose="020B0604020202020204" pitchFamily="34" charset="0"/>
              <a:buChar char="•"/>
            </a:pPr>
            <a:r>
              <a:rPr lang="es-PE" sz="2400" dirty="0"/>
              <a:t>Los componentes son de alto riesgo o muy significativos para la auditoría en su conjunto.</a:t>
            </a:r>
            <a:endParaRPr lang="es-EC" sz="2400" dirty="0"/>
          </a:p>
          <a:p>
            <a:pPr marL="285750" lvl="0" indent="-285750">
              <a:buFont typeface="Arial" panose="020B0604020202020204" pitchFamily="34" charset="0"/>
              <a:buChar char="•"/>
            </a:pPr>
            <a:r>
              <a:rPr lang="es-PE" sz="2400" dirty="0"/>
              <a:t>Los componentes han sido afectados por cambios significativos en los sistemas de información, contable y de control.</a:t>
            </a:r>
            <a:endParaRPr lang="es-EC" sz="2400" dirty="0"/>
          </a:p>
          <a:p>
            <a:pPr marL="285750" lvl="0" indent="-285750">
              <a:buFont typeface="Arial" panose="020B0604020202020204" pitchFamily="34" charset="0"/>
              <a:buChar char="•"/>
            </a:pPr>
            <a:r>
              <a:rPr lang="es-PE" sz="2400" dirty="0"/>
              <a:t>Las modificaciones del plan son convenientes para la eficiencia de la auditoría.</a:t>
            </a:r>
            <a:endParaRPr lang="es-EC" sz="2400" dirty="0"/>
          </a:p>
          <a:p>
            <a:endParaRPr lang="es-EC" sz="3600" dirty="0"/>
          </a:p>
        </p:txBody>
      </p:sp>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7CB9F2DF-1CBA-4372-AC06-67EAFAFBD300}"/>
                  </a:ext>
                </a:extLst>
              </p14:cNvPr>
              <p14:cNvContentPartPr/>
              <p14:nvPr/>
            </p14:nvContentPartPr>
            <p14:xfrm>
              <a:off x="4893480" y="2491560"/>
              <a:ext cx="3840120" cy="205560"/>
            </p14:xfrm>
          </p:contentPart>
        </mc:Choice>
        <mc:Fallback>
          <p:pic>
            <p:nvPicPr>
              <p:cNvPr id="4" name="Entrada de lápiz 3">
                <a:extLst>
                  <a:ext uri="{FF2B5EF4-FFF2-40B4-BE49-F238E27FC236}">
                    <a16:creationId xmlns:a16="http://schemas.microsoft.com/office/drawing/2014/main" id="{7CB9F2DF-1CBA-4372-AC06-67EAFAFBD300}"/>
                  </a:ext>
                </a:extLst>
              </p:cNvPr>
              <p:cNvPicPr/>
              <p:nvPr/>
            </p:nvPicPr>
            <p:blipFill>
              <a:blip r:embed="rId3"/>
              <a:stretch>
                <a:fillRect/>
              </a:stretch>
            </p:blipFill>
            <p:spPr>
              <a:xfrm>
                <a:off x="4877640" y="2428200"/>
                <a:ext cx="38714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Entrada de lápiz 5">
                <a:extLst>
                  <a:ext uri="{FF2B5EF4-FFF2-40B4-BE49-F238E27FC236}">
                    <a16:creationId xmlns:a16="http://schemas.microsoft.com/office/drawing/2014/main" id="{AF067B07-A989-4305-B77E-35EAECFC334D}"/>
                  </a:ext>
                </a:extLst>
              </p14:cNvPr>
              <p14:cNvContentPartPr/>
              <p14:nvPr/>
            </p14:nvContentPartPr>
            <p14:xfrm>
              <a:off x="1437840" y="2875320"/>
              <a:ext cx="4848840" cy="89640"/>
            </p14:xfrm>
          </p:contentPart>
        </mc:Choice>
        <mc:Fallback>
          <p:pic>
            <p:nvPicPr>
              <p:cNvPr id="6" name="Entrada de lápiz 5">
                <a:extLst>
                  <a:ext uri="{FF2B5EF4-FFF2-40B4-BE49-F238E27FC236}">
                    <a16:creationId xmlns:a16="http://schemas.microsoft.com/office/drawing/2014/main" id="{AF067B07-A989-4305-B77E-35EAECFC334D}"/>
                  </a:ext>
                </a:extLst>
              </p:cNvPr>
              <p:cNvPicPr/>
              <p:nvPr/>
            </p:nvPicPr>
            <p:blipFill>
              <a:blip r:embed="rId5"/>
              <a:stretch>
                <a:fillRect/>
              </a:stretch>
            </p:blipFill>
            <p:spPr>
              <a:xfrm>
                <a:off x="1422000" y="2811960"/>
                <a:ext cx="4880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Entrada de lápiz 6">
                <a:extLst>
                  <a:ext uri="{FF2B5EF4-FFF2-40B4-BE49-F238E27FC236}">
                    <a16:creationId xmlns:a16="http://schemas.microsoft.com/office/drawing/2014/main" id="{0B1A7F4D-52AB-4106-B0A1-5D47B97E65ED}"/>
                  </a:ext>
                </a:extLst>
              </p14:cNvPr>
              <p14:cNvContentPartPr/>
              <p14:nvPr/>
            </p14:nvContentPartPr>
            <p14:xfrm>
              <a:off x="6849000" y="2777040"/>
              <a:ext cx="3804480" cy="116640"/>
            </p14:xfrm>
          </p:contentPart>
        </mc:Choice>
        <mc:Fallback>
          <p:pic>
            <p:nvPicPr>
              <p:cNvPr id="7" name="Entrada de lápiz 6">
                <a:extLst>
                  <a:ext uri="{FF2B5EF4-FFF2-40B4-BE49-F238E27FC236}">
                    <a16:creationId xmlns:a16="http://schemas.microsoft.com/office/drawing/2014/main" id="{0B1A7F4D-52AB-4106-B0A1-5D47B97E65ED}"/>
                  </a:ext>
                </a:extLst>
              </p:cNvPr>
              <p:cNvPicPr/>
              <p:nvPr/>
            </p:nvPicPr>
            <p:blipFill>
              <a:blip r:embed="rId7"/>
              <a:stretch>
                <a:fillRect/>
              </a:stretch>
            </p:blipFill>
            <p:spPr>
              <a:xfrm>
                <a:off x="6833160" y="2713680"/>
                <a:ext cx="3835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Entrada de lápiz 7">
                <a:extLst>
                  <a:ext uri="{FF2B5EF4-FFF2-40B4-BE49-F238E27FC236}">
                    <a16:creationId xmlns:a16="http://schemas.microsoft.com/office/drawing/2014/main" id="{A4275819-C2BF-4BED-A3B2-7C9AB83BA225}"/>
                  </a:ext>
                </a:extLst>
              </p14:cNvPr>
              <p14:cNvContentPartPr/>
              <p14:nvPr/>
            </p14:nvContentPartPr>
            <p14:xfrm>
              <a:off x="642960" y="3214800"/>
              <a:ext cx="1527480" cy="54000"/>
            </p14:xfrm>
          </p:contentPart>
        </mc:Choice>
        <mc:Fallback>
          <p:pic>
            <p:nvPicPr>
              <p:cNvPr id="8" name="Entrada de lápiz 7">
                <a:extLst>
                  <a:ext uri="{FF2B5EF4-FFF2-40B4-BE49-F238E27FC236}">
                    <a16:creationId xmlns:a16="http://schemas.microsoft.com/office/drawing/2014/main" id="{A4275819-C2BF-4BED-A3B2-7C9AB83BA225}"/>
                  </a:ext>
                </a:extLst>
              </p:cNvPr>
              <p:cNvPicPr/>
              <p:nvPr/>
            </p:nvPicPr>
            <p:blipFill>
              <a:blip r:embed="rId9"/>
              <a:stretch>
                <a:fillRect/>
              </a:stretch>
            </p:blipFill>
            <p:spPr>
              <a:xfrm>
                <a:off x="627120" y="3151440"/>
                <a:ext cx="1558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Entrada de lápiz 8">
                <a:extLst>
                  <a:ext uri="{FF2B5EF4-FFF2-40B4-BE49-F238E27FC236}">
                    <a16:creationId xmlns:a16="http://schemas.microsoft.com/office/drawing/2014/main" id="{05E40E31-0267-48AD-B133-B913F308D2AF}"/>
                  </a:ext>
                </a:extLst>
              </p14:cNvPr>
              <p14:cNvContentPartPr/>
              <p14:nvPr/>
            </p14:nvContentPartPr>
            <p14:xfrm>
              <a:off x="1018080" y="4696920"/>
              <a:ext cx="3241800" cy="54000"/>
            </p14:xfrm>
          </p:contentPart>
        </mc:Choice>
        <mc:Fallback>
          <p:pic>
            <p:nvPicPr>
              <p:cNvPr id="9" name="Entrada de lápiz 8">
                <a:extLst>
                  <a:ext uri="{FF2B5EF4-FFF2-40B4-BE49-F238E27FC236}">
                    <a16:creationId xmlns:a16="http://schemas.microsoft.com/office/drawing/2014/main" id="{05E40E31-0267-48AD-B133-B913F308D2AF}"/>
                  </a:ext>
                </a:extLst>
              </p:cNvPr>
              <p:cNvPicPr/>
              <p:nvPr/>
            </p:nvPicPr>
            <p:blipFill>
              <a:blip r:embed="rId11"/>
              <a:stretch>
                <a:fillRect/>
              </a:stretch>
            </p:blipFill>
            <p:spPr>
              <a:xfrm>
                <a:off x="1002240" y="4633560"/>
                <a:ext cx="3273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Entrada de lápiz 9">
                <a:extLst>
                  <a:ext uri="{FF2B5EF4-FFF2-40B4-BE49-F238E27FC236}">
                    <a16:creationId xmlns:a16="http://schemas.microsoft.com/office/drawing/2014/main" id="{9427F0AF-4ED6-4013-927F-6EFBB7B93DF9}"/>
                  </a:ext>
                </a:extLst>
              </p14:cNvPr>
              <p14:cNvContentPartPr/>
              <p14:nvPr/>
            </p14:nvContentPartPr>
            <p14:xfrm>
              <a:off x="4429080" y="4670280"/>
              <a:ext cx="6840720" cy="89640"/>
            </p14:xfrm>
          </p:contentPart>
        </mc:Choice>
        <mc:Fallback>
          <p:pic>
            <p:nvPicPr>
              <p:cNvPr id="10" name="Entrada de lápiz 9">
                <a:extLst>
                  <a:ext uri="{FF2B5EF4-FFF2-40B4-BE49-F238E27FC236}">
                    <a16:creationId xmlns:a16="http://schemas.microsoft.com/office/drawing/2014/main" id="{9427F0AF-4ED6-4013-927F-6EFBB7B93DF9}"/>
                  </a:ext>
                </a:extLst>
              </p:cNvPr>
              <p:cNvPicPr/>
              <p:nvPr/>
            </p:nvPicPr>
            <p:blipFill>
              <a:blip r:embed="rId13"/>
              <a:stretch>
                <a:fillRect/>
              </a:stretch>
            </p:blipFill>
            <p:spPr>
              <a:xfrm>
                <a:off x="4413240" y="4606920"/>
                <a:ext cx="6872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Entrada de lápiz 10">
                <a:extLst>
                  <a:ext uri="{FF2B5EF4-FFF2-40B4-BE49-F238E27FC236}">
                    <a16:creationId xmlns:a16="http://schemas.microsoft.com/office/drawing/2014/main" id="{0A207B73-D83D-4A61-A319-F2A21FAA04B7}"/>
                  </a:ext>
                </a:extLst>
              </p14:cNvPr>
              <p14:cNvContentPartPr/>
              <p14:nvPr/>
            </p14:nvContentPartPr>
            <p14:xfrm>
              <a:off x="696600" y="5009400"/>
              <a:ext cx="2206080" cy="196920"/>
            </p14:xfrm>
          </p:contentPart>
        </mc:Choice>
        <mc:Fallback>
          <p:pic>
            <p:nvPicPr>
              <p:cNvPr id="11" name="Entrada de lápiz 10">
                <a:extLst>
                  <a:ext uri="{FF2B5EF4-FFF2-40B4-BE49-F238E27FC236}">
                    <a16:creationId xmlns:a16="http://schemas.microsoft.com/office/drawing/2014/main" id="{0A207B73-D83D-4A61-A319-F2A21FAA04B7}"/>
                  </a:ext>
                </a:extLst>
              </p:cNvPr>
              <p:cNvPicPr/>
              <p:nvPr/>
            </p:nvPicPr>
            <p:blipFill>
              <a:blip r:embed="rId15"/>
              <a:stretch>
                <a:fillRect/>
              </a:stretch>
            </p:blipFill>
            <p:spPr>
              <a:xfrm>
                <a:off x="680760" y="4946040"/>
                <a:ext cx="22374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Entrada de lápiz 11">
                <a:extLst>
                  <a:ext uri="{FF2B5EF4-FFF2-40B4-BE49-F238E27FC236}">
                    <a16:creationId xmlns:a16="http://schemas.microsoft.com/office/drawing/2014/main" id="{67BAAC94-B68D-489D-B9AC-098DA2DCBBA6}"/>
                  </a:ext>
                </a:extLst>
              </p14:cNvPr>
              <p14:cNvContentPartPr/>
              <p14:nvPr/>
            </p14:nvContentPartPr>
            <p14:xfrm>
              <a:off x="767880" y="5447160"/>
              <a:ext cx="7108560" cy="62640"/>
            </p14:xfrm>
          </p:contentPart>
        </mc:Choice>
        <mc:Fallback>
          <p:pic>
            <p:nvPicPr>
              <p:cNvPr id="12" name="Entrada de lápiz 11">
                <a:extLst>
                  <a:ext uri="{FF2B5EF4-FFF2-40B4-BE49-F238E27FC236}">
                    <a16:creationId xmlns:a16="http://schemas.microsoft.com/office/drawing/2014/main" id="{67BAAC94-B68D-489D-B9AC-098DA2DCBBA6}"/>
                  </a:ext>
                </a:extLst>
              </p:cNvPr>
              <p:cNvPicPr/>
              <p:nvPr/>
            </p:nvPicPr>
            <p:blipFill>
              <a:blip r:embed="rId17"/>
              <a:stretch>
                <a:fillRect/>
              </a:stretch>
            </p:blipFill>
            <p:spPr>
              <a:xfrm>
                <a:off x="752040" y="5383800"/>
                <a:ext cx="7139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Entrada de lápiz 12">
                <a:extLst>
                  <a:ext uri="{FF2B5EF4-FFF2-40B4-BE49-F238E27FC236}">
                    <a16:creationId xmlns:a16="http://schemas.microsoft.com/office/drawing/2014/main" id="{8FF1539C-2905-4550-80AA-6A99774B204D}"/>
                  </a:ext>
                </a:extLst>
              </p14:cNvPr>
              <p14:cNvContentPartPr/>
              <p14:nvPr/>
            </p14:nvContentPartPr>
            <p14:xfrm>
              <a:off x="7099200" y="5438160"/>
              <a:ext cx="2964960" cy="27000"/>
            </p14:xfrm>
          </p:contentPart>
        </mc:Choice>
        <mc:Fallback>
          <p:pic>
            <p:nvPicPr>
              <p:cNvPr id="13" name="Entrada de lápiz 12">
                <a:extLst>
                  <a:ext uri="{FF2B5EF4-FFF2-40B4-BE49-F238E27FC236}">
                    <a16:creationId xmlns:a16="http://schemas.microsoft.com/office/drawing/2014/main" id="{8FF1539C-2905-4550-80AA-6A99774B204D}"/>
                  </a:ext>
                </a:extLst>
              </p:cNvPr>
              <p:cNvPicPr/>
              <p:nvPr/>
            </p:nvPicPr>
            <p:blipFill>
              <a:blip r:embed="rId19"/>
              <a:stretch>
                <a:fillRect/>
              </a:stretch>
            </p:blipFill>
            <p:spPr>
              <a:xfrm>
                <a:off x="7083360" y="5374800"/>
                <a:ext cx="2996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Entrada de lápiz 13">
                <a:extLst>
                  <a:ext uri="{FF2B5EF4-FFF2-40B4-BE49-F238E27FC236}">
                    <a16:creationId xmlns:a16="http://schemas.microsoft.com/office/drawing/2014/main" id="{721FD971-143F-48C6-9EF1-1FA53D26BB2C}"/>
                  </a:ext>
                </a:extLst>
              </p14:cNvPr>
              <p14:cNvContentPartPr/>
              <p14:nvPr/>
            </p14:nvContentPartPr>
            <p14:xfrm>
              <a:off x="6893640" y="5143320"/>
              <a:ext cx="3197160" cy="581040"/>
            </p14:xfrm>
          </p:contentPart>
        </mc:Choice>
        <mc:Fallback>
          <p:pic>
            <p:nvPicPr>
              <p:cNvPr id="14" name="Entrada de lápiz 13">
                <a:extLst>
                  <a:ext uri="{FF2B5EF4-FFF2-40B4-BE49-F238E27FC236}">
                    <a16:creationId xmlns:a16="http://schemas.microsoft.com/office/drawing/2014/main" id="{721FD971-143F-48C6-9EF1-1FA53D26BB2C}"/>
                  </a:ext>
                </a:extLst>
              </p:cNvPr>
              <p:cNvPicPr/>
              <p:nvPr/>
            </p:nvPicPr>
            <p:blipFill>
              <a:blip r:embed="rId21"/>
              <a:stretch>
                <a:fillRect/>
              </a:stretch>
            </p:blipFill>
            <p:spPr>
              <a:xfrm>
                <a:off x="6877800" y="5079960"/>
                <a:ext cx="3228480" cy="707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Entrada de lápiz 14">
                <a:extLst>
                  <a:ext uri="{FF2B5EF4-FFF2-40B4-BE49-F238E27FC236}">
                    <a16:creationId xmlns:a16="http://schemas.microsoft.com/office/drawing/2014/main" id="{F80DEBDA-C4DE-4789-8CB4-0026BC2ECBB4}"/>
                  </a:ext>
                </a:extLst>
              </p14:cNvPr>
              <p14:cNvContentPartPr/>
              <p14:nvPr/>
            </p14:nvContentPartPr>
            <p14:xfrm>
              <a:off x="4679280" y="5625720"/>
              <a:ext cx="2848680" cy="232560"/>
            </p14:xfrm>
          </p:contentPart>
        </mc:Choice>
        <mc:Fallback>
          <p:pic>
            <p:nvPicPr>
              <p:cNvPr id="15" name="Entrada de lápiz 14">
                <a:extLst>
                  <a:ext uri="{FF2B5EF4-FFF2-40B4-BE49-F238E27FC236}">
                    <a16:creationId xmlns:a16="http://schemas.microsoft.com/office/drawing/2014/main" id="{F80DEBDA-C4DE-4789-8CB4-0026BC2ECBB4}"/>
                  </a:ext>
                </a:extLst>
              </p:cNvPr>
              <p:cNvPicPr/>
              <p:nvPr/>
            </p:nvPicPr>
            <p:blipFill>
              <a:blip r:embed="rId23"/>
              <a:stretch>
                <a:fillRect/>
              </a:stretch>
            </p:blipFill>
            <p:spPr>
              <a:xfrm>
                <a:off x="4663440" y="5562360"/>
                <a:ext cx="288000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Entrada de lápiz 15">
                <a:extLst>
                  <a:ext uri="{FF2B5EF4-FFF2-40B4-BE49-F238E27FC236}">
                    <a16:creationId xmlns:a16="http://schemas.microsoft.com/office/drawing/2014/main" id="{DAB271C8-9D13-48DB-9EA1-7550C4A35F1B}"/>
                  </a:ext>
                </a:extLst>
              </p14:cNvPr>
              <p14:cNvContentPartPr/>
              <p14:nvPr/>
            </p14:nvContentPartPr>
            <p14:xfrm>
              <a:off x="4313160" y="5706000"/>
              <a:ext cx="3563280" cy="259560"/>
            </p14:xfrm>
          </p:contentPart>
        </mc:Choice>
        <mc:Fallback>
          <p:pic>
            <p:nvPicPr>
              <p:cNvPr id="16" name="Entrada de lápiz 15">
                <a:extLst>
                  <a:ext uri="{FF2B5EF4-FFF2-40B4-BE49-F238E27FC236}">
                    <a16:creationId xmlns:a16="http://schemas.microsoft.com/office/drawing/2014/main" id="{DAB271C8-9D13-48DB-9EA1-7550C4A35F1B}"/>
                  </a:ext>
                </a:extLst>
              </p:cNvPr>
              <p:cNvPicPr/>
              <p:nvPr/>
            </p:nvPicPr>
            <p:blipFill>
              <a:blip r:embed="rId25"/>
              <a:stretch>
                <a:fillRect/>
              </a:stretch>
            </p:blipFill>
            <p:spPr>
              <a:xfrm>
                <a:off x="4297320" y="5642640"/>
                <a:ext cx="35946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Entrada de lápiz 16">
                <a:extLst>
                  <a:ext uri="{FF2B5EF4-FFF2-40B4-BE49-F238E27FC236}">
                    <a16:creationId xmlns:a16="http://schemas.microsoft.com/office/drawing/2014/main" id="{094D0D9A-8094-4E8E-8470-3A088FBD5837}"/>
                  </a:ext>
                </a:extLst>
              </p14:cNvPr>
              <p14:cNvContentPartPr/>
              <p14:nvPr/>
            </p14:nvContentPartPr>
            <p14:xfrm>
              <a:off x="7134840" y="5429160"/>
              <a:ext cx="2813040" cy="80640"/>
            </p14:xfrm>
          </p:contentPart>
        </mc:Choice>
        <mc:Fallback>
          <p:pic>
            <p:nvPicPr>
              <p:cNvPr id="17" name="Entrada de lápiz 16">
                <a:extLst>
                  <a:ext uri="{FF2B5EF4-FFF2-40B4-BE49-F238E27FC236}">
                    <a16:creationId xmlns:a16="http://schemas.microsoft.com/office/drawing/2014/main" id="{094D0D9A-8094-4E8E-8470-3A088FBD5837}"/>
                  </a:ext>
                </a:extLst>
              </p:cNvPr>
              <p:cNvPicPr/>
              <p:nvPr/>
            </p:nvPicPr>
            <p:blipFill>
              <a:blip r:embed="rId27"/>
              <a:stretch>
                <a:fillRect/>
              </a:stretch>
            </p:blipFill>
            <p:spPr>
              <a:xfrm>
                <a:off x="7119000" y="5365800"/>
                <a:ext cx="2844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Entrada de lápiz 17">
                <a:extLst>
                  <a:ext uri="{FF2B5EF4-FFF2-40B4-BE49-F238E27FC236}">
                    <a16:creationId xmlns:a16="http://schemas.microsoft.com/office/drawing/2014/main" id="{365781EB-B5B1-4661-98E0-5E0A94E8C2EE}"/>
                  </a:ext>
                </a:extLst>
              </p14:cNvPr>
              <p14:cNvContentPartPr/>
              <p14:nvPr/>
            </p14:nvContentPartPr>
            <p14:xfrm>
              <a:off x="901800" y="6152400"/>
              <a:ext cx="9582120" cy="170280"/>
            </p14:xfrm>
          </p:contentPart>
        </mc:Choice>
        <mc:Fallback>
          <p:pic>
            <p:nvPicPr>
              <p:cNvPr id="18" name="Entrada de lápiz 17">
                <a:extLst>
                  <a:ext uri="{FF2B5EF4-FFF2-40B4-BE49-F238E27FC236}">
                    <a16:creationId xmlns:a16="http://schemas.microsoft.com/office/drawing/2014/main" id="{365781EB-B5B1-4661-98E0-5E0A94E8C2EE}"/>
                  </a:ext>
                </a:extLst>
              </p:cNvPr>
              <p:cNvPicPr/>
              <p:nvPr/>
            </p:nvPicPr>
            <p:blipFill>
              <a:blip r:embed="rId29"/>
              <a:stretch>
                <a:fillRect/>
              </a:stretch>
            </p:blipFill>
            <p:spPr>
              <a:xfrm>
                <a:off x="885960" y="6089040"/>
                <a:ext cx="96134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Entrada de lápiz 18">
                <a:extLst>
                  <a:ext uri="{FF2B5EF4-FFF2-40B4-BE49-F238E27FC236}">
                    <a16:creationId xmlns:a16="http://schemas.microsoft.com/office/drawing/2014/main" id="{E429515C-F43C-4E28-A7E7-0536A3FAE382}"/>
                  </a:ext>
                </a:extLst>
              </p14:cNvPr>
              <p14:cNvContentPartPr/>
              <p14:nvPr/>
            </p14:nvContentPartPr>
            <p14:xfrm>
              <a:off x="732240" y="6099120"/>
              <a:ext cx="9992520" cy="98280"/>
            </p14:xfrm>
          </p:contentPart>
        </mc:Choice>
        <mc:Fallback>
          <p:pic>
            <p:nvPicPr>
              <p:cNvPr id="19" name="Entrada de lápiz 18">
                <a:extLst>
                  <a:ext uri="{FF2B5EF4-FFF2-40B4-BE49-F238E27FC236}">
                    <a16:creationId xmlns:a16="http://schemas.microsoft.com/office/drawing/2014/main" id="{E429515C-F43C-4E28-A7E7-0536A3FAE382}"/>
                  </a:ext>
                </a:extLst>
              </p:cNvPr>
              <p:cNvPicPr/>
              <p:nvPr/>
            </p:nvPicPr>
            <p:blipFill>
              <a:blip r:embed="rId31"/>
              <a:stretch>
                <a:fillRect/>
              </a:stretch>
            </p:blipFill>
            <p:spPr>
              <a:xfrm>
                <a:off x="716400" y="6035760"/>
                <a:ext cx="10023840" cy="225000"/>
              </a:xfrm>
              <a:prstGeom prst="rect">
                <a:avLst/>
              </a:prstGeom>
            </p:spPr>
          </p:pic>
        </mc:Fallback>
      </mc:AlternateContent>
    </p:spTree>
    <p:extLst>
      <p:ext uri="{BB962C8B-B14F-4D97-AF65-F5344CB8AC3E}">
        <p14:creationId xmlns:p14="http://schemas.microsoft.com/office/powerpoint/2010/main" val="2053224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Desarrollo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406016"/>
          </a:xfrm>
        </p:spPr>
        <p:txBody>
          <a:bodyPr>
            <a:normAutofit/>
          </a:bodyPr>
          <a:lstStyle/>
          <a:p>
            <a:pPr marL="0" indent="0">
              <a:buNone/>
            </a:pPr>
            <a:r>
              <a:rPr lang="es-PE" sz="2000" i="1" dirty="0"/>
              <a:t>	</a:t>
            </a:r>
            <a:endParaRPr lang="es-EC" dirty="0"/>
          </a:p>
        </p:txBody>
      </p:sp>
      <p:sp>
        <p:nvSpPr>
          <p:cNvPr id="5" name="Rectángulo 4">
            <a:extLst>
              <a:ext uri="{FF2B5EF4-FFF2-40B4-BE49-F238E27FC236}">
                <a16:creationId xmlns:a16="http://schemas.microsoft.com/office/drawing/2014/main" id="{557935B0-3562-4E67-AF75-331595DA023A}"/>
              </a:ext>
            </a:extLst>
          </p:cNvPr>
          <p:cNvSpPr/>
          <p:nvPr/>
        </p:nvSpPr>
        <p:spPr>
          <a:xfrm>
            <a:off x="381000" y="2413337"/>
            <a:ext cx="11430000" cy="2400657"/>
          </a:xfrm>
          <a:prstGeom prst="rect">
            <a:avLst/>
          </a:prstGeom>
        </p:spPr>
        <p:txBody>
          <a:bodyPr wrap="square">
            <a:spAutoFit/>
          </a:bodyPr>
          <a:lstStyle/>
          <a:p>
            <a:r>
              <a:rPr lang="es-PE" sz="2400" b="1" dirty="0">
                <a:solidFill>
                  <a:srgbClr val="00B0F0"/>
                </a:solidFill>
              </a:rPr>
              <a:t>Los pasos a ejecutarse en la planificación específica, son:</a:t>
            </a:r>
          </a:p>
          <a:p>
            <a:endParaRPr lang="es-EC" sz="2400" b="1" dirty="0">
              <a:solidFill>
                <a:srgbClr val="00B0F0"/>
              </a:solidFill>
            </a:endParaRPr>
          </a:p>
          <a:p>
            <a:r>
              <a:rPr lang="es-PE" i="1" dirty="0"/>
              <a:t>b) Recopilar la información solicitada en la planificación preliminar.</a:t>
            </a:r>
            <a:endParaRPr lang="es-EC" dirty="0"/>
          </a:p>
          <a:p>
            <a:pPr marL="342900" indent="-342900">
              <a:buAutoNum type="alphaLcParenR"/>
            </a:pPr>
            <a:endParaRPr lang="es-PE" sz="2400" i="1" dirty="0"/>
          </a:p>
          <a:p>
            <a:endParaRPr lang="es-PE" sz="2400" i="1" dirty="0"/>
          </a:p>
          <a:p>
            <a:endParaRPr lang="es-EC" sz="3600" dirty="0"/>
          </a:p>
        </p:txBody>
      </p:sp>
    </p:spTree>
    <p:extLst>
      <p:ext uri="{BB962C8B-B14F-4D97-AF65-F5344CB8AC3E}">
        <p14:creationId xmlns:p14="http://schemas.microsoft.com/office/powerpoint/2010/main" val="245887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orma libre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Imagen 4" descr="Grupo de compañeros de trabajo que colaboran alrededor de una mesa">
            <a:extLst>
              <a:ext uri="{FF2B5EF4-FFF2-40B4-BE49-F238E27FC236}">
                <a16:creationId xmlns:a16="http://schemas.microsoft.com/office/drawing/2014/main" id="{FB5DBD6C-E8A8-B349-AC85-61C44AAEA05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a:ext>
            </a:extLst>
          </a:blip>
          <a:srcRect l="3328" r="3697" b="-1"/>
          <a:stretch/>
        </p:blipFill>
        <p:spPr>
          <a:xfrm>
            <a:off x="-1" y="-1"/>
            <a:ext cx="12203151" cy="6858000"/>
          </a:xfrm>
          <a:prstGeom prst="rect">
            <a:avLst/>
          </a:prstGeom>
        </p:spPr>
      </p:pic>
      <p:sp>
        <p:nvSpPr>
          <p:cNvPr id="25" name="Rectángulo 24">
            <a:extLst>
              <a:ext uri="{FF2B5EF4-FFF2-40B4-BE49-F238E27FC236}">
                <a16:creationId xmlns:a16="http://schemas.microsoft.com/office/drawing/2014/main" id="{0C2CC41E-4EEC-4D67-B433-E1CDC5879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153"/>
            <a:ext cx="12192001" cy="6880304"/>
          </a:xfrm>
          <a:prstGeom prst="rect">
            <a:avLst/>
          </a:pr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dirty="0"/>
          </a:p>
        </p:txBody>
      </p:sp>
      <p:sp>
        <p:nvSpPr>
          <p:cNvPr id="27" name="Forma libre 22">
            <a:extLst>
              <a:ext uri="{FF2B5EF4-FFF2-40B4-BE49-F238E27FC236}">
                <a16:creationId xmlns:a16="http://schemas.microsoft.com/office/drawing/2014/main" id="{B114AB90-13F9-48EF-BFF7-7634459AA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F266081D-517B-5D43-A7B4-E67DDEDC0B31}"/>
              </a:ext>
            </a:extLst>
          </p:cNvPr>
          <p:cNvSpPr>
            <a:spLocks noGrp="1"/>
          </p:cNvSpPr>
          <p:nvPr>
            <p:ph type="title"/>
          </p:nvPr>
        </p:nvSpPr>
        <p:spPr>
          <a:xfrm>
            <a:off x="810001" y="4902200"/>
            <a:ext cx="10572000" cy="694862"/>
          </a:xfrm>
        </p:spPr>
        <p:txBody>
          <a:bodyPr vert="horz" lIns="91440" tIns="45720" rIns="91440" bIns="45720" rtlCol="0" anchor="b">
            <a:normAutofit/>
          </a:bodyPr>
          <a:lstStyle/>
          <a:p>
            <a:pPr algn="l" rtl="0">
              <a:lnSpc>
                <a:spcPct val="90000"/>
              </a:lnSpc>
            </a:pPr>
            <a:r>
              <a:rPr lang="es-ES" sz="4000" dirty="0"/>
              <a:t>Gracias</a:t>
            </a:r>
          </a:p>
        </p:txBody>
      </p:sp>
      <p:sp>
        <p:nvSpPr>
          <p:cNvPr id="3" name="Marcador de texto 2">
            <a:extLst>
              <a:ext uri="{FF2B5EF4-FFF2-40B4-BE49-F238E27FC236}">
                <a16:creationId xmlns:a16="http://schemas.microsoft.com/office/drawing/2014/main" id="{2D219505-9D7D-47EE-B8DA-D2301EBFA319}"/>
              </a:ext>
            </a:extLst>
          </p:cNvPr>
          <p:cNvSpPr>
            <a:spLocks noGrp="1"/>
          </p:cNvSpPr>
          <p:nvPr>
            <p:ph type="body" idx="1"/>
          </p:nvPr>
        </p:nvSpPr>
        <p:spPr>
          <a:xfrm>
            <a:off x="810001" y="5594110"/>
            <a:ext cx="10572000" cy="434974"/>
          </a:xfrm>
        </p:spPr>
        <p:txBody>
          <a:bodyPr vert="horz" lIns="91440" tIns="45720" rIns="91440" bIns="45720" rtlCol="0" anchor="t">
            <a:normAutofit/>
          </a:bodyPr>
          <a:lstStyle/>
          <a:p>
            <a:pPr algn="l" rtl="0"/>
            <a:r>
              <a:rPr lang="es-ES" dirty="0"/>
              <a:t>alguien@example.com</a:t>
            </a:r>
          </a:p>
        </p:txBody>
      </p:sp>
    </p:spTree>
    <p:extLst>
      <p:ext uri="{BB962C8B-B14F-4D97-AF65-F5344CB8AC3E}">
        <p14:creationId xmlns:p14="http://schemas.microsoft.com/office/powerpoint/2010/main" val="141583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p:txBody>
          <a:bodyPr/>
          <a:lstStyle/>
          <a:p>
            <a:r>
              <a:rPr lang="es-MX" dirty="0"/>
              <a:t>PLANIFICACIÓN ESPECÍFICA</a:t>
            </a:r>
            <a:endParaRPr lang="es-EC"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p:txBody>
          <a:bodyPr/>
          <a:lstStyle/>
          <a:p>
            <a:pPr algn="just"/>
            <a:r>
              <a:rPr lang="es-PE" sz="2800" dirty="0"/>
              <a:t>La planificación específica tiene como propósito principal evaluar el control interno, evaluar y calificar los riesgos de la auditoría y seleccionar los procedimientos de auditoría a ser aplicados a cada componente en la fase de ejecución, mediante los programas respectivos.</a:t>
            </a:r>
            <a:endParaRPr lang="es-EC" sz="2800" dirty="0"/>
          </a:p>
          <a:p>
            <a:endParaRPr lang="es-EC" dirty="0"/>
          </a:p>
        </p:txBody>
      </p:sp>
    </p:spTree>
    <p:extLst>
      <p:ext uri="{BB962C8B-B14F-4D97-AF65-F5344CB8AC3E}">
        <p14:creationId xmlns:p14="http://schemas.microsoft.com/office/powerpoint/2010/main" val="137900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18712" y="932413"/>
            <a:ext cx="10571998" cy="970450"/>
          </a:xfrm>
        </p:spPr>
        <p:txBody>
          <a:bodyPr/>
          <a:lstStyle/>
          <a:p>
            <a:r>
              <a:rPr lang="es-MX" sz="3600" dirty="0"/>
              <a:t>DIFERENCIAS </a:t>
            </a:r>
            <a:br>
              <a:rPr lang="es-MX" sz="3600" dirty="0"/>
            </a:br>
            <a:r>
              <a:rPr lang="es-MX" sz="3600" dirty="0"/>
              <a:t>PLANIFICACIÓN ESPECÍFICA</a:t>
            </a:r>
            <a:br>
              <a:rPr lang="es-MX" sz="3600" dirty="0"/>
            </a:br>
            <a:r>
              <a:rPr lang="es-MX" sz="3600" dirty="0"/>
              <a:t>PLANIFICACIÓN PRELIMINAR</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p:txBody>
          <a:bodyPr/>
          <a:lstStyle/>
          <a:p>
            <a:r>
              <a:rPr lang="es-PE" sz="4000" dirty="0"/>
              <a:t>En la </a:t>
            </a:r>
            <a:r>
              <a:rPr lang="es-PE" sz="4000" b="1" dirty="0">
                <a:solidFill>
                  <a:srgbClr val="00B0F0"/>
                </a:solidFill>
              </a:rPr>
              <a:t>planificación preliminar </a:t>
            </a:r>
            <a:r>
              <a:rPr lang="es-PE" sz="4000" dirty="0"/>
              <a:t>se evalúa a la entidad, como un todo. En cambio, en la </a:t>
            </a:r>
            <a:r>
              <a:rPr lang="es-PE" sz="4000" b="1" dirty="0">
                <a:solidFill>
                  <a:srgbClr val="00B0F0"/>
                </a:solidFill>
              </a:rPr>
              <a:t>planificación específica </a:t>
            </a:r>
            <a:r>
              <a:rPr lang="es-PE" sz="4000" dirty="0"/>
              <a:t>se trabaja con cada componente en particular.</a:t>
            </a:r>
            <a:endParaRPr lang="es-EC" sz="4000" dirty="0"/>
          </a:p>
          <a:p>
            <a:endParaRPr lang="es-EC" dirty="0"/>
          </a:p>
        </p:txBody>
      </p:sp>
    </p:spTree>
    <p:extLst>
      <p:ext uri="{BB962C8B-B14F-4D97-AF65-F5344CB8AC3E}">
        <p14:creationId xmlns:p14="http://schemas.microsoft.com/office/powerpoint/2010/main" val="350987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MX" sz="3600" dirty="0"/>
              <a:t>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p:txBody>
          <a:bodyPr>
            <a:normAutofit/>
          </a:bodyPr>
          <a:lstStyle/>
          <a:p>
            <a:pPr algn="just"/>
            <a:r>
              <a:rPr lang="es-PE" sz="3200" dirty="0"/>
              <a:t>Uno de los factores claves del enfoque moderno de auditoría, además de los mencionados en la planificación preliminar, está en concentrar los esfuerzos de auditoría en las áreas de mayor riesgo y en particular en las denominadas afirmaciones </a:t>
            </a:r>
            <a:endParaRPr lang="es-EC" sz="3200" dirty="0"/>
          </a:p>
        </p:txBody>
      </p:sp>
    </p:spTree>
    <p:extLst>
      <p:ext uri="{BB962C8B-B14F-4D97-AF65-F5344CB8AC3E}">
        <p14:creationId xmlns:p14="http://schemas.microsoft.com/office/powerpoint/2010/main" val="76052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MX" sz="3600" dirty="0"/>
              <a:t>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p:txBody>
          <a:bodyPr>
            <a:normAutofit/>
          </a:bodyPr>
          <a:lstStyle/>
          <a:p>
            <a:pPr algn="just"/>
            <a:r>
              <a:rPr lang="es-PE" sz="3200" dirty="0"/>
              <a:t>Las técnicas de mayor aplicación son la entrevista, la observación, la revisión selectiva, el rastreo de operaciones, la comparación y el análisis. La responsabilidad por la ejecución de la planificación específica está concentrada en el supervisor y jefe de equipo. </a:t>
            </a:r>
            <a:endParaRPr lang="es-EC" sz="3200" dirty="0"/>
          </a:p>
        </p:txBody>
      </p:sp>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C3A9DF7B-C194-4BA9-A2EA-D35C40D56620}"/>
                  </a:ext>
                </a:extLst>
              </p14:cNvPr>
              <p14:cNvContentPartPr/>
              <p14:nvPr/>
            </p14:nvContentPartPr>
            <p14:xfrm>
              <a:off x="1437840" y="3313080"/>
              <a:ext cx="1661040" cy="196560"/>
            </p14:xfrm>
          </p:contentPart>
        </mc:Choice>
        <mc:Fallback>
          <p:pic>
            <p:nvPicPr>
              <p:cNvPr id="4" name="Entrada de lápiz 3">
                <a:extLst>
                  <a:ext uri="{FF2B5EF4-FFF2-40B4-BE49-F238E27FC236}">
                    <a16:creationId xmlns:a16="http://schemas.microsoft.com/office/drawing/2014/main" id="{C3A9DF7B-C194-4BA9-A2EA-D35C40D56620}"/>
                  </a:ext>
                </a:extLst>
              </p:cNvPr>
              <p:cNvPicPr/>
              <p:nvPr/>
            </p:nvPicPr>
            <p:blipFill>
              <a:blip r:embed="rId3"/>
              <a:stretch>
                <a:fillRect/>
              </a:stretch>
            </p:blipFill>
            <p:spPr>
              <a:xfrm>
                <a:off x="1422000" y="3249720"/>
                <a:ext cx="16923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Entrada de lápiz 4">
                <a:extLst>
                  <a:ext uri="{FF2B5EF4-FFF2-40B4-BE49-F238E27FC236}">
                    <a16:creationId xmlns:a16="http://schemas.microsoft.com/office/drawing/2014/main" id="{69805718-970B-4B54-99A7-3FCC02A49ABB}"/>
                  </a:ext>
                </a:extLst>
              </p14:cNvPr>
              <p14:cNvContentPartPr/>
              <p14:nvPr/>
            </p14:nvContentPartPr>
            <p14:xfrm>
              <a:off x="3518280" y="3259440"/>
              <a:ext cx="2840040" cy="205560"/>
            </p14:xfrm>
          </p:contentPart>
        </mc:Choice>
        <mc:Fallback>
          <p:pic>
            <p:nvPicPr>
              <p:cNvPr id="5" name="Entrada de lápiz 4">
                <a:extLst>
                  <a:ext uri="{FF2B5EF4-FFF2-40B4-BE49-F238E27FC236}">
                    <a16:creationId xmlns:a16="http://schemas.microsoft.com/office/drawing/2014/main" id="{69805718-970B-4B54-99A7-3FCC02A49ABB}"/>
                  </a:ext>
                </a:extLst>
              </p:cNvPr>
              <p:cNvPicPr/>
              <p:nvPr/>
            </p:nvPicPr>
            <p:blipFill>
              <a:blip r:embed="rId5"/>
              <a:stretch>
                <a:fillRect/>
              </a:stretch>
            </p:blipFill>
            <p:spPr>
              <a:xfrm>
                <a:off x="3502440" y="3196080"/>
                <a:ext cx="28713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Entrada de lápiz 5">
                <a:extLst>
                  <a:ext uri="{FF2B5EF4-FFF2-40B4-BE49-F238E27FC236}">
                    <a16:creationId xmlns:a16="http://schemas.microsoft.com/office/drawing/2014/main" id="{9DF0BC0A-3910-4D69-90C2-3BCBF7D5D156}"/>
                  </a:ext>
                </a:extLst>
              </p14:cNvPr>
              <p14:cNvContentPartPr/>
              <p14:nvPr/>
            </p14:nvContentPartPr>
            <p14:xfrm>
              <a:off x="7697520" y="3375360"/>
              <a:ext cx="821880" cy="9360"/>
            </p14:xfrm>
          </p:contentPart>
        </mc:Choice>
        <mc:Fallback>
          <p:pic>
            <p:nvPicPr>
              <p:cNvPr id="6" name="Entrada de lápiz 5">
                <a:extLst>
                  <a:ext uri="{FF2B5EF4-FFF2-40B4-BE49-F238E27FC236}">
                    <a16:creationId xmlns:a16="http://schemas.microsoft.com/office/drawing/2014/main" id="{9DF0BC0A-3910-4D69-90C2-3BCBF7D5D156}"/>
                  </a:ext>
                </a:extLst>
              </p:cNvPr>
              <p:cNvPicPr/>
              <p:nvPr/>
            </p:nvPicPr>
            <p:blipFill>
              <a:blip r:embed="rId7"/>
              <a:stretch>
                <a:fillRect/>
              </a:stretch>
            </p:blipFill>
            <p:spPr>
              <a:xfrm>
                <a:off x="7681680" y="3312000"/>
                <a:ext cx="853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Entrada de lápiz 6">
                <a:extLst>
                  <a:ext uri="{FF2B5EF4-FFF2-40B4-BE49-F238E27FC236}">
                    <a16:creationId xmlns:a16="http://schemas.microsoft.com/office/drawing/2014/main" id="{0ECB8EED-6AA8-4323-8238-11231E4651EB}"/>
                  </a:ext>
                </a:extLst>
              </p14:cNvPr>
              <p14:cNvContentPartPr/>
              <p14:nvPr/>
            </p14:nvContentPartPr>
            <p14:xfrm>
              <a:off x="9251280" y="3321720"/>
              <a:ext cx="1188000" cy="134280"/>
            </p14:xfrm>
          </p:contentPart>
        </mc:Choice>
        <mc:Fallback>
          <p:pic>
            <p:nvPicPr>
              <p:cNvPr id="7" name="Entrada de lápiz 6">
                <a:extLst>
                  <a:ext uri="{FF2B5EF4-FFF2-40B4-BE49-F238E27FC236}">
                    <a16:creationId xmlns:a16="http://schemas.microsoft.com/office/drawing/2014/main" id="{0ECB8EED-6AA8-4323-8238-11231E4651EB}"/>
                  </a:ext>
                </a:extLst>
              </p:cNvPr>
              <p:cNvPicPr/>
              <p:nvPr/>
            </p:nvPicPr>
            <p:blipFill>
              <a:blip r:embed="rId9"/>
              <a:stretch>
                <a:fillRect/>
              </a:stretch>
            </p:blipFill>
            <p:spPr>
              <a:xfrm>
                <a:off x="9235440" y="3258360"/>
                <a:ext cx="1219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Entrada de lápiz 7">
                <a:extLst>
                  <a:ext uri="{FF2B5EF4-FFF2-40B4-BE49-F238E27FC236}">
                    <a16:creationId xmlns:a16="http://schemas.microsoft.com/office/drawing/2014/main" id="{167EBFED-7607-4D72-8066-8E868FE58650}"/>
                  </a:ext>
                </a:extLst>
              </p14:cNvPr>
              <p14:cNvContentPartPr/>
              <p14:nvPr/>
            </p14:nvContentPartPr>
            <p14:xfrm>
              <a:off x="1553760" y="3955680"/>
              <a:ext cx="3724200" cy="360"/>
            </p14:xfrm>
          </p:contentPart>
        </mc:Choice>
        <mc:Fallback>
          <p:pic>
            <p:nvPicPr>
              <p:cNvPr id="8" name="Entrada de lápiz 7">
                <a:extLst>
                  <a:ext uri="{FF2B5EF4-FFF2-40B4-BE49-F238E27FC236}">
                    <a16:creationId xmlns:a16="http://schemas.microsoft.com/office/drawing/2014/main" id="{167EBFED-7607-4D72-8066-8E868FE58650}"/>
                  </a:ext>
                </a:extLst>
              </p:cNvPr>
              <p:cNvPicPr/>
              <p:nvPr/>
            </p:nvPicPr>
            <p:blipFill>
              <a:blip r:embed="rId11"/>
              <a:stretch>
                <a:fillRect/>
              </a:stretch>
            </p:blipFill>
            <p:spPr>
              <a:xfrm>
                <a:off x="1537920" y="3892320"/>
                <a:ext cx="3755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Entrada de lápiz 8">
                <a:extLst>
                  <a:ext uri="{FF2B5EF4-FFF2-40B4-BE49-F238E27FC236}">
                    <a16:creationId xmlns:a16="http://schemas.microsoft.com/office/drawing/2014/main" id="{26CB0949-BFAF-490B-B247-90870D8B4BFA}"/>
                  </a:ext>
                </a:extLst>
              </p14:cNvPr>
              <p14:cNvContentPartPr/>
              <p14:nvPr/>
            </p14:nvContentPartPr>
            <p14:xfrm>
              <a:off x="7858080" y="3857760"/>
              <a:ext cx="2036520" cy="27000"/>
            </p14:xfrm>
          </p:contentPart>
        </mc:Choice>
        <mc:Fallback>
          <p:pic>
            <p:nvPicPr>
              <p:cNvPr id="9" name="Entrada de lápiz 8">
                <a:extLst>
                  <a:ext uri="{FF2B5EF4-FFF2-40B4-BE49-F238E27FC236}">
                    <a16:creationId xmlns:a16="http://schemas.microsoft.com/office/drawing/2014/main" id="{26CB0949-BFAF-490B-B247-90870D8B4BFA}"/>
                  </a:ext>
                </a:extLst>
              </p:cNvPr>
              <p:cNvPicPr/>
              <p:nvPr/>
            </p:nvPicPr>
            <p:blipFill>
              <a:blip r:embed="rId13"/>
              <a:stretch>
                <a:fillRect/>
              </a:stretch>
            </p:blipFill>
            <p:spPr>
              <a:xfrm>
                <a:off x="7842240" y="3794400"/>
                <a:ext cx="2067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Entrada de lápiz 9">
                <a:extLst>
                  <a:ext uri="{FF2B5EF4-FFF2-40B4-BE49-F238E27FC236}">
                    <a16:creationId xmlns:a16="http://schemas.microsoft.com/office/drawing/2014/main" id="{A643EEDE-F02A-49C5-9E98-2A4289E01525}"/>
                  </a:ext>
                </a:extLst>
              </p14:cNvPr>
              <p14:cNvContentPartPr/>
              <p14:nvPr/>
            </p14:nvContentPartPr>
            <p14:xfrm>
              <a:off x="1652040" y="4321800"/>
              <a:ext cx="821880" cy="27360"/>
            </p14:xfrm>
          </p:contentPart>
        </mc:Choice>
        <mc:Fallback>
          <p:pic>
            <p:nvPicPr>
              <p:cNvPr id="10" name="Entrada de lápiz 9">
                <a:extLst>
                  <a:ext uri="{FF2B5EF4-FFF2-40B4-BE49-F238E27FC236}">
                    <a16:creationId xmlns:a16="http://schemas.microsoft.com/office/drawing/2014/main" id="{A643EEDE-F02A-49C5-9E98-2A4289E01525}"/>
                  </a:ext>
                </a:extLst>
              </p:cNvPr>
              <p:cNvPicPr/>
              <p:nvPr/>
            </p:nvPicPr>
            <p:blipFill>
              <a:blip r:embed="rId15"/>
              <a:stretch>
                <a:fillRect/>
              </a:stretch>
            </p:blipFill>
            <p:spPr>
              <a:xfrm>
                <a:off x="1636200" y="4258440"/>
                <a:ext cx="853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Entrada de lápiz 10">
                <a:extLst>
                  <a:ext uri="{FF2B5EF4-FFF2-40B4-BE49-F238E27FC236}">
                    <a16:creationId xmlns:a16="http://schemas.microsoft.com/office/drawing/2014/main" id="{9BF4BA37-ABCB-4146-93DD-BDB250BB7B3A}"/>
                  </a:ext>
                </a:extLst>
              </p14:cNvPr>
              <p14:cNvContentPartPr/>
              <p14:nvPr/>
            </p14:nvContentPartPr>
            <p14:xfrm>
              <a:off x="1384200" y="5196960"/>
              <a:ext cx="5170680" cy="259560"/>
            </p14:xfrm>
          </p:contentPart>
        </mc:Choice>
        <mc:Fallback>
          <p:pic>
            <p:nvPicPr>
              <p:cNvPr id="11" name="Entrada de lápiz 10">
                <a:extLst>
                  <a:ext uri="{FF2B5EF4-FFF2-40B4-BE49-F238E27FC236}">
                    <a16:creationId xmlns:a16="http://schemas.microsoft.com/office/drawing/2014/main" id="{9BF4BA37-ABCB-4146-93DD-BDB250BB7B3A}"/>
                  </a:ext>
                </a:extLst>
              </p:cNvPr>
              <p:cNvPicPr/>
              <p:nvPr/>
            </p:nvPicPr>
            <p:blipFill>
              <a:blip r:embed="rId17"/>
              <a:stretch>
                <a:fillRect/>
              </a:stretch>
            </p:blipFill>
            <p:spPr>
              <a:xfrm>
                <a:off x="1368360" y="5133600"/>
                <a:ext cx="52020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Entrada de lápiz 11">
                <a:extLst>
                  <a:ext uri="{FF2B5EF4-FFF2-40B4-BE49-F238E27FC236}">
                    <a16:creationId xmlns:a16="http://schemas.microsoft.com/office/drawing/2014/main" id="{D6E99510-4654-41A7-BDBB-E980722094B9}"/>
                  </a:ext>
                </a:extLst>
              </p14:cNvPr>
              <p14:cNvContentPartPr/>
              <p14:nvPr/>
            </p14:nvContentPartPr>
            <p14:xfrm>
              <a:off x="2410920" y="2866320"/>
              <a:ext cx="1545120" cy="9360"/>
            </p14:xfrm>
          </p:contentPart>
        </mc:Choice>
        <mc:Fallback>
          <p:pic>
            <p:nvPicPr>
              <p:cNvPr id="12" name="Entrada de lápiz 11">
                <a:extLst>
                  <a:ext uri="{FF2B5EF4-FFF2-40B4-BE49-F238E27FC236}">
                    <a16:creationId xmlns:a16="http://schemas.microsoft.com/office/drawing/2014/main" id="{D6E99510-4654-41A7-BDBB-E980722094B9}"/>
                  </a:ext>
                </a:extLst>
              </p:cNvPr>
              <p:cNvPicPr/>
              <p:nvPr/>
            </p:nvPicPr>
            <p:blipFill>
              <a:blip r:embed="rId19"/>
              <a:stretch>
                <a:fillRect/>
              </a:stretch>
            </p:blipFill>
            <p:spPr>
              <a:xfrm>
                <a:off x="2395080" y="2802960"/>
                <a:ext cx="1576440" cy="136080"/>
              </a:xfrm>
              <a:prstGeom prst="rect">
                <a:avLst/>
              </a:prstGeom>
            </p:spPr>
          </p:pic>
        </mc:Fallback>
      </mc:AlternateContent>
    </p:spTree>
    <p:extLst>
      <p:ext uri="{BB962C8B-B14F-4D97-AF65-F5344CB8AC3E}">
        <p14:creationId xmlns:p14="http://schemas.microsoft.com/office/powerpoint/2010/main" val="11290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MX" sz="3600" dirty="0"/>
              <a:t>PLANIFICACIÓN ESPECÍFICA</a:t>
            </a:r>
            <a:br>
              <a:rPr lang="es-MX" sz="3600" dirty="0"/>
            </a:br>
            <a:r>
              <a:rPr lang="es-MX" sz="3600" dirty="0"/>
              <a:t>ELEMENTOS</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fontScale="92500" lnSpcReduction="10000"/>
          </a:bodyPr>
          <a:lstStyle/>
          <a:p>
            <a:pPr marL="0" indent="0" algn="just">
              <a:buNone/>
            </a:pPr>
            <a:r>
              <a:rPr lang="es-PE" sz="2800" dirty="0"/>
              <a:t>El programa de auditoría para la planificación específica incluye los siguientes elementos generales: </a:t>
            </a:r>
          </a:p>
          <a:p>
            <a:pPr lvl="0" algn="just"/>
            <a:r>
              <a:rPr lang="es-PE" sz="2800" dirty="0"/>
              <a:t>Consideración del objetivo general de la auditoría y del reporte de planificación preliminar; </a:t>
            </a:r>
            <a:endParaRPr lang="es-EC" sz="2800" dirty="0"/>
          </a:p>
          <a:p>
            <a:pPr lvl="0" algn="just"/>
            <a:r>
              <a:rPr lang="es-PE" sz="2800" dirty="0"/>
              <a:t>Recopilación de información adicional por instrucciones de la planificación preliminar; </a:t>
            </a:r>
            <a:endParaRPr lang="es-EC" sz="2800" dirty="0"/>
          </a:p>
          <a:p>
            <a:pPr lvl="0" algn="just"/>
            <a:r>
              <a:rPr lang="es-PE" sz="2800" dirty="0"/>
              <a:t>Evaluación de control interno; </a:t>
            </a:r>
            <a:endParaRPr lang="es-EC" sz="2800" dirty="0"/>
          </a:p>
          <a:p>
            <a:pPr lvl="0" algn="just"/>
            <a:r>
              <a:rPr lang="es-PE" sz="2800" dirty="0"/>
              <a:t>Calificación del riesgo de auditoría; </a:t>
            </a:r>
            <a:endParaRPr lang="es-EC" sz="2800" dirty="0"/>
          </a:p>
          <a:p>
            <a:pPr lvl="0" algn="just"/>
            <a:r>
              <a:rPr lang="es-PE" sz="2800" dirty="0"/>
              <a:t>Enfoque de la Auditoría y selección de la naturaleza y extensión de los procedimientos de auditoría.</a:t>
            </a:r>
            <a:endParaRPr lang="es-EC" sz="2800" dirty="0"/>
          </a:p>
          <a:p>
            <a:endParaRPr lang="es-EC" dirty="0"/>
          </a:p>
        </p:txBody>
      </p:sp>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D844C912-4CF9-4EA1-B48C-1BA25C43F14A}"/>
                  </a:ext>
                </a:extLst>
              </p14:cNvPr>
              <p14:cNvContentPartPr/>
              <p14:nvPr/>
            </p14:nvContentPartPr>
            <p14:xfrm>
              <a:off x="4036320" y="3080880"/>
              <a:ext cx="5072400" cy="125280"/>
            </p14:xfrm>
          </p:contentPart>
        </mc:Choice>
        <mc:Fallback>
          <p:pic>
            <p:nvPicPr>
              <p:cNvPr id="4" name="Entrada de lápiz 3">
                <a:extLst>
                  <a:ext uri="{FF2B5EF4-FFF2-40B4-BE49-F238E27FC236}">
                    <a16:creationId xmlns:a16="http://schemas.microsoft.com/office/drawing/2014/main" id="{D844C912-4CF9-4EA1-B48C-1BA25C43F14A}"/>
                  </a:ext>
                </a:extLst>
              </p:cNvPr>
              <p:cNvPicPr/>
              <p:nvPr/>
            </p:nvPicPr>
            <p:blipFill>
              <a:blip r:embed="rId3"/>
              <a:stretch>
                <a:fillRect/>
              </a:stretch>
            </p:blipFill>
            <p:spPr>
              <a:xfrm>
                <a:off x="4020480" y="3017520"/>
                <a:ext cx="51037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Entrada de lápiz 4">
                <a:extLst>
                  <a:ext uri="{FF2B5EF4-FFF2-40B4-BE49-F238E27FC236}">
                    <a16:creationId xmlns:a16="http://schemas.microsoft.com/office/drawing/2014/main" id="{6AEE6D9E-63D8-431F-8F72-D6DAE3FF8C76}"/>
                  </a:ext>
                </a:extLst>
              </p14:cNvPr>
              <p14:cNvContentPartPr/>
              <p14:nvPr/>
            </p14:nvContentPartPr>
            <p14:xfrm>
              <a:off x="3929040" y="3000240"/>
              <a:ext cx="5081400" cy="223560"/>
            </p14:xfrm>
          </p:contentPart>
        </mc:Choice>
        <mc:Fallback>
          <p:pic>
            <p:nvPicPr>
              <p:cNvPr id="5" name="Entrada de lápiz 4">
                <a:extLst>
                  <a:ext uri="{FF2B5EF4-FFF2-40B4-BE49-F238E27FC236}">
                    <a16:creationId xmlns:a16="http://schemas.microsoft.com/office/drawing/2014/main" id="{6AEE6D9E-63D8-431F-8F72-D6DAE3FF8C76}"/>
                  </a:ext>
                </a:extLst>
              </p:cNvPr>
              <p:cNvPicPr/>
              <p:nvPr/>
            </p:nvPicPr>
            <p:blipFill>
              <a:blip r:embed="rId5"/>
              <a:stretch>
                <a:fillRect/>
              </a:stretch>
            </p:blipFill>
            <p:spPr>
              <a:xfrm>
                <a:off x="3913200" y="2936880"/>
                <a:ext cx="51127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Entrada de lápiz 5">
                <a:extLst>
                  <a:ext uri="{FF2B5EF4-FFF2-40B4-BE49-F238E27FC236}">
                    <a16:creationId xmlns:a16="http://schemas.microsoft.com/office/drawing/2014/main" id="{336AC150-329F-4FDB-8769-C4DD83428ECC}"/>
                  </a:ext>
                </a:extLst>
              </p14:cNvPr>
              <p14:cNvContentPartPr/>
              <p14:nvPr/>
            </p14:nvContentPartPr>
            <p14:xfrm>
              <a:off x="5161320" y="3098520"/>
              <a:ext cx="3786480" cy="170280"/>
            </p14:xfrm>
          </p:contentPart>
        </mc:Choice>
        <mc:Fallback>
          <p:pic>
            <p:nvPicPr>
              <p:cNvPr id="6" name="Entrada de lápiz 5">
                <a:extLst>
                  <a:ext uri="{FF2B5EF4-FFF2-40B4-BE49-F238E27FC236}">
                    <a16:creationId xmlns:a16="http://schemas.microsoft.com/office/drawing/2014/main" id="{336AC150-329F-4FDB-8769-C4DD83428ECC}"/>
                  </a:ext>
                </a:extLst>
              </p:cNvPr>
              <p:cNvPicPr/>
              <p:nvPr/>
            </p:nvPicPr>
            <p:blipFill>
              <a:blip r:embed="rId7"/>
              <a:stretch>
                <a:fillRect/>
              </a:stretch>
            </p:blipFill>
            <p:spPr>
              <a:xfrm>
                <a:off x="5145480" y="3035160"/>
                <a:ext cx="38178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Entrada de lápiz 6">
                <a:extLst>
                  <a:ext uri="{FF2B5EF4-FFF2-40B4-BE49-F238E27FC236}">
                    <a16:creationId xmlns:a16="http://schemas.microsoft.com/office/drawing/2014/main" id="{B96D6AB0-0B26-4FFC-A6FC-7F862183D0CE}"/>
                  </a:ext>
                </a:extLst>
              </p14:cNvPr>
              <p14:cNvContentPartPr/>
              <p14:nvPr/>
            </p14:nvContentPartPr>
            <p14:xfrm>
              <a:off x="10135080" y="3152160"/>
              <a:ext cx="1455840" cy="27000"/>
            </p14:xfrm>
          </p:contentPart>
        </mc:Choice>
        <mc:Fallback>
          <p:pic>
            <p:nvPicPr>
              <p:cNvPr id="7" name="Entrada de lápiz 6">
                <a:extLst>
                  <a:ext uri="{FF2B5EF4-FFF2-40B4-BE49-F238E27FC236}">
                    <a16:creationId xmlns:a16="http://schemas.microsoft.com/office/drawing/2014/main" id="{B96D6AB0-0B26-4FFC-A6FC-7F862183D0CE}"/>
                  </a:ext>
                </a:extLst>
              </p:cNvPr>
              <p:cNvPicPr/>
              <p:nvPr/>
            </p:nvPicPr>
            <p:blipFill>
              <a:blip r:embed="rId9"/>
              <a:stretch>
                <a:fillRect/>
              </a:stretch>
            </p:blipFill>
            <p:spPr>
              <a:xfrm>
                <a:off x="10119240" y="3088800"/>
                <a:ext cx="1487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Entrada de lápiz 7">
                <a:extLst>
                  <a:ext uri="{FF2B5EF4-FFF2-40B4-BE49-F238E27FC236}">
                    <a16:creationId xmlns:a16="http://schemas.microsoft.com/office/drawing/2014/main" id="{D218BBA4-3FA3-4FF8-A83A-3649BA8FE115}"/>
                  </a:ext>
                </a:extLst>
              </p14:cNvPr>
              <p14:cNvContentPartPr/>
              <p14:nvPr/>
            </p14:nvContentPartPr>
            <p14:xfrm>
              <a:off x="1000080" y="3447000"/>
              <a:ext cx="3545640" cy="107280"/>
            </p14:xfrm>
          </p:contentPart>
        </mc:Choice>
        <mc:Fallback>
          <p:pic>
            <p:nvPicPr>
              <p:cNvPr id="8" name="Entrada de lápiz 7">
                <a:extLst>
                  <a:ext uri="{FF2B5EF4-FFF2-40B4-BE49-F238E27FC236}">
                    <a16:creationId xmlns:a16="http://schemas.microsoft.com/office/drawing/2014/main" id="{D218BBA4-3FA3-4FF8-A83A-3649BA8FE115}"/>
                  </a:ext>
                </a:extLst>
              </p:cNvPr>
              <p:cNvPicPr/>
              <p:nvPr/>
            </p:nvPicPr>
            <p:blipFill>
              <a:blip r:embed="rId11"/>
              <a:stretch>
                <a:fillRect/>
              </a:stretch>
            </p:blipFill>
            <p:spPr>
              <a:xfrm>
                <a:off x="984240" y="3383640"/>
                <a:ext cx="3576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Entrada de lápiz 8">
                <a:extLst>
                  <a:ext uri="{FF2B5EF4-FFF2-40B4-BE49-F238E27FC236}">
                    <a16:creationId xmlns:a16="http://schemas.microsoft.com/office/drawing/2014/main" id="{D6CC791A-E6BC-45F5-A0C0-5D5C4170BA43}"/>
                  </a:ext>
                </a:extLst>
              </p14:cNvPr>
              <p14:cNvContentPartPr/>
              <p14:nvPr/>
            </p14:nvContentPartPr>
            <p14:xfrm>
              <a:off x="1044720" y="4009320"/>
              <a:ext cx="1241640" cy="9360"/>
            </p14:xfrm>
          </p:contentPart>
        </mc:Choice>
        <mc:Fallback>
          <p:pic>
            <p:nvPicPr>
              <p:cNvPr id="9" name="Entrada de lápiz 8">
                <a:extLst>
                  <a:ext uri="{FF2B5EF4-FFF2-40B4-BE49-F238E27FC236}">
                    <a16:creationId xmlns:a16="http://schemas.microsoft.com/office/drawing/2014/main" id="{D6CC791A-E6BC-45F5-A0C0-5D5C4170BA43}"/>
                  </a:ext>
                </a:extLst>
              </p:cNvPr>
              <p:cNvPicPr/>
              <p:nvPr/>
            </p:nvPicPr>
            <p:blipFill>
              <a:blip r:embed="rId13"/>
              <a:stretch>
                <a:fillRect/>
              </a:stretch>
            </p:blipFill>
            <p:spPr>
              <a:xfrm>
                <a:off x="1028880" y="3945960"/>
                <a:ext cx="1272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Entrada de lápiz 9">
                <a:extLst>
                  <a:ext uri="{FF2B5EF4-FFF2-40B4-BE49-F238E27FC236}">
                    <a16:creationId xmlns:a16="http://schemas.microsoft.com/office/drawing/2014/main" id="{FC927086-31FB-4E3B-84E4-27FB38377CCF}"/>
                  </a:ext>
                </a:extLst>
              </p14:cNvPr>
              <p14:cNvContentPartPr/>
              <p14:nvPr/>
            </p14:nvContentPartPr>
            <p14:xfrm>
              <a:off x="6224040" y="4036320"/>
              <a:ext cx="3857760" cy="89640"/>
            </p14:xfrm>
          </p:contentPart>
        </mc:Choice>
        <mc:Fallback>
          <p:pic>
            <p:nvPicPr>
              <p:cNvPr id="10" name="Entrada de lápiz 9">
                <a:extLst>
                  <a:ext uri="{FF2B5EF4-FFF2-40B4-BE49-F238E27FC236}">
                    <a16:creationId xmlns:a16="http://schemas.microsoft.com/office/drawing/2014/main" id="{FC927086-31FB-4E3B-84E4-27FB38377CCF}"/>
                  </a:ext>
                </a:extLst>
              </p:cNvPr>
              <p:cNvPicPr/>
              <p:nvPr/>
            </p:nvPicPr>
            <p:blipFill>
              <a:blip r:embed="rId15"/>
              <a:stretch>
                <a:fillRect/>
              </a:stretch>
            </p:blipFill>
            <p:spPr>
              <a:xfrm>
                <a:off x="6208200" y="3972960"/>
                <a:ext cx="3889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Entrada de lápiz 10">
                <a:extLst>
                  <a:ext uri="{FF2B5EF4-FFF2-40B4-BE49-F238E27FC236}">
                    <a16:creationId xmlns:a16="http://schemas.microsoft.com/office/drawing/2014/main" id="{6E2CD709-4DA6-4E3B-9765-B5A899A46FCB}"/>
                  </a:ext>
                </a:extLst>
              </p14:cNvPr>
              <p14:cNvContentPartPr/>
              <p14:nvPr/>
            </p14:nvContentPartPr>
            <p14:xfrm>
              <a:off x="776880" y="4804200"/>
              <a:ext cx="4670640" cy="196920"/>
            </p14:xfrm>
          </p:contentPart>
        </mc:Choice>
        <mc:Fallback>
          <p:pic>
            <p:nvPicPr>
              <p:cNvPr id="11" name="Entrada de lápiz 10">
                <a:extLst>
                  <a:ext uri="{FF2B5EF4-FFF2-40B4-BE49-F238E27FC236}">
                    <a16:creationId xmlns:a16="http://schemas.microsoft.com/office/drawing/2014/main" id="{6E2CD709-4DA6-4E3B-9765-B5A899A46FCB}"/>
                  </a:ext>
                </a:extLst>
              </p:cNvPr>
              <p:cNvPicPr/>
              <p:nvPr/>
            </p:nvPicPr>
            <p:blipFill>
              <a:blip r:embed="rId17"/>
              <a:stretch>
                <a:fillRect/>
              </a:stretch>
            </p:blipFill>
            <p:spPr>
              <a:xfrm>
                <a:off x="761040" y="4740840"/>
                <a:ext cx="47019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Entrada de lápiz 11">
                <a:extLst>
                  <a:ext uri="{FF2B5EF4-FFF2-40B4-BE49-F238E27FC236}">
                    <a16:creationId xmlns:a16="http://schemas.microsoft.com/office/drawing/2014/main" id="{CCA0DEB4-CBF3-4AFB-B79A-E3BC685469A8}"/>
                  </a:ext>
                </a:extLst>
              </p14:cNvPr>
              <p14:cNvContentPartPr/>
              <p14:nvPr/>
            </p14:nvContentPartPr>
            <p14:xfrm>
              <a:off x="821520" y="4634640"/>
              <a:ext cx="4635000" cy="393120"/>
            </p14:xfrm>
          </p:contentPart>
        </mc:Choice>
        <mc:Fallback>
          <p:pic>
            <p:nvPicPr>
              <p:cNvPr id="12" name="Entrada de lápiz 11">
                <a:extLst>
                  <a:ext uri="{FF2B5EF4-FFF2-40B4-BE49-F238E27FC236}">
                    <a16:creationId xmlns:a16="http://schemas.microsoft.com/office/drawing/2014/main" id="{CCA0DEB4-CBF3-4AFB-B79A-E3BC685469A8}"/>
                  </a:ext>
                </a:extLst>
              </p:cNvPr>
              <p:cNvPicPr/>
              <p:nvPr/>
            </p:nvPicPr>
            <p:blipFill>
              <a:blip r:embed="rId19"/>
              <a:stretch>
                <a:fillRect/>
              </a:stretch>
            </p:blipFill>
            <p:spPr>
              <a:xfrm>
                <a:off x="805680" y="4571280"/>
                <a:ext cx="466632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Entrada de lápiz 12">
                <a:extLst>
                  <a:ext uri="{FF2B5EF4-FFF2-40B4-BE49-F238E27FC236}">
                    <a16:creationId xmlns:a16="http://schemas.microsoft.com/office/drawing/2014/main" id="{AFE6A50A-DBAC-4780-88F3-6EB9D440BB9E}"/>
                  </a:ext>
                </a:extLst>
              </p14:cNvPr>
              <p14:cNvContentPartPr/>
              <p14:nvPr/>
            </p14:nvContentPartPr>
            <p14:xfrm>
              <a:off x="821520" y="5250600"/>
              <a:ext cx="5599440" cy="223560"/>
            </p14:xfrm>
          </p:contentPart>
        </mc:Choice>
        <mc:Fallback>
          <p:pic>
            <p:nvPicPr>
              <p:cNvPr id="13" name="Entrada de lápiz 12">
                <a:extLst>
                  <a:ext uri="{FF2B5EF4-FFF2-40B4-BE49-F238E27FC236}">
                    <a16:creationId xmlns:a16="http://schemas.microsoft.com/office/drawing/2014/main" id="{AFE6A50A-DBAC-4780-88F3-6EB9D440BB9E}"/>
                  </a:ext>
                </a:extLst>
              </p:cNvPr>
              <p:cNvPicPr/>
              <p:nvPr/>
            </p:nvPicPr>
            <p:blipFill>
              <a:blip r:embed="rId21"/>
              <a:stretch>
                <a:fillRect/>
              </a:stretch>
            </p:blipFill>
            <p:spPr>
              <a:xfrm>
                <a:off x="805680" y="5187240"/>
                <a:ext cx="56307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Entrada de lápiz 13">
                <a:extLst>
                  <a:ext uri="{FF2B5EF4-FFF2-40B4-BE49-F238E27FC236}">
                    <a16:creationId xmlns:a16="http://schemas.microsoft.com/office/drawing/2014/main" id="{40FCDCED-C20C-48A5-B946-0A3598B9AE39}"/>
                  </a:ext>
                </a:extLst>
              </p14:cNvPr>
              <p14:cNvContentPartPr/>
              <p14:nvPr/>
            </p14:nvContentPartPr>
            <p14:xfrm>
              <a:off x="1089360" y="5875560"/>
              <a:ext cx="10599840" cy="125640"/>
            </p14:xfrm>
          </p:contentPart>
        </mc:Choice>
        <mc:Fallback>
          <p:pic>
            <p:nvPicPr>
              <p:cNvPr id="14" name="Entrada de lápiz 13">
                <a:extLst>
                  <a:ext uri="{FF2B5EF4-FFF2-40B4-BE49-F238E27FC236}">
                    <a16:creationId xmlns:a16="http://schemas.microsoft.com/office/drawing/2014/main" id="{40FCDCED-C20C-48A5-B946-0A3598B9AE39}"/>
                  </a:ext>
                </a:extLst>
              </p:cNvPr>
              <p:cNvPicPr/>
              <p:nvPr/>
            </p:nvPicPr>
            <p:blipFill>
              <a:blip r:embed="rId23"/>
              <a:stretch>
                <a:fillRect/>
              </a:stretch>
            </p:blipFill>
            <p:spPr>
              <a:xfrm>
                <a:off x="1073520" y="5812200"/>
                <a:ext cx="10631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Entrada de lápiz 14">
                <a:extLst>
                  <a:ext uri="{FF2B5EF4-FFF2-40B4-BE49-F238E27FC236}">
                    <a16:creationId xmlns:a16="http://schemas.microsoft.com/office/drawing/2014/main" id="{C5AC31CD-8047-4BCA-9D36-D4791D775B60}"/>
                  </a:ext>
                </a:extLst>
              </p14:cNvPr>
              <p14:cNvContentPartPr/>
              <p14:nvPr/>
            </p14:nvContentPartPr>
            <p14:xfrm>
              <a:off x="758880" y="6250680"/>
              <a:ext cx="5197680" cy="36000"/>
            </p14:xfrm>
          </p:contentPart>
        </mc:Choice>
        <mc:Fallback>
          <p:pic>
            <p:nvPicPr>
              <p:cNvPr id="15" name="Entrada de lápiz 14">
                <a:extLst>
                  <a:ext uri="{FF2B5EF4-FFF2-40B4-BE49-F238E27FC236}">
                    <a16:creationId xmlns:a16="http://schemas.microsoft.com/office/drawing/2014/main" id="{C5AC31CD-8047-4BCA-9D36-D4791D775B60}"/>
                  </a:ext>
                </a:extLst>
              </p:cNvPr>
              <p:cNvPicPr/>
              <p:nvPr/>
            </p:nvPicPr>
            <p:blipFill>
              <a:blip r:embed="rId25"/>
              <a:stretch>
                <a:fillRect/>
              </a:stretch>
            </p:blipFill>
            <p:spPr>
              <a:xfrm>
                <a:off x="743040" y="6187320"/>
                <a:ext cx="5229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Entrada de lápiz 15">
                <a:extLst>
                  <a:ext uri="{FF2B5EF4-FFF2-40B4-BE49-F238E27FC236}">
                    <a16:creationId xmlns:a16="http://schemas.microsoft.com/office/drawing/2014/main" id="{03825A7C-FE23-4859-B919-4C93242885B4}"/>
                  </a:ext>
                </a:extLst>
              </p14:cNvPr>
              <p14:cNvContentPartPr/>
              <p14:nvPr/>
            </p14:nvContentPartPr>
            <p14:xfrm>
              <a:off x="11876400" y="5429160"/>
              <a:ext cx="360" cy="360"/>
            </p14:xfrm>
          </p:contentPart>
        </mc:Choice>
        <mc:Fallback>
          <p:pic>
            <p:nvPicPr>
              <p:cNvPr id="16" name="Entrada de lápiz 15">
                <a:extLst>
                  <a:ext uri="{FF2B5EF4-FFF2-40B4-BE49-F238E27FC236}">
                    <a16:creationId xmlns:a16="http://schemas.microsoft.com/office/drawing/2014/main" id="{03825A7C-FE23-4859-B919-4C93242885B4}"/>
                  </a:ext>
                </a:extLst>
              </p:cNvPr>
              <p:cNvPicPr/>
              <p:nvPr/>
            </p:nvPicPr>
            <p:blipFill>
              <a:blip r:embed="rId27"/>
              <a:stretch>
                <a:fillRect/>
              </a:stretch>
            </p:blipFill>
            <p:spPr>
              <a:xfrm>
                <a:off x="11860560" y="536580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Entrada de lápiz 16">
                <a:extLst>
                  <a:ext uri="{FF2B5EF4-FFF2-40B4-BE49-F238E27FC236}">
                    <a16:creationId xmlns:a16="http://schemas.microsoft.com/office/drawing/2014/main" id="{6FD8B452-07AA-468A-B1AE-11E318095C91}"/>
                  </a:ext>
                </a:extLst>
              </p14:cNvPr>
              <p14:cNvContentPartPr/>
              <p14:nvPr/>
            </p14:nvContentPartPr>
            <p14:xfrm>
              <a:off x="919800" y="518040"/>
              <a:ext cx="5804640" cy="223560"/>
            </p14:xfrm>
          </p:contentPart>
        </mc:Choice>
        <mc:Fallback>
          <p:pic>
            <p:nvPicPr>
              <p:cNvPr id="17" name="Entrada de lápiz 16">
                <a:extLst>
                  <a:ext uri="{FF2B5EF4-FFF2-40B4-BE49-F238E27FC236}">
                    <a16:creationId xmlns:a16="http://schemas.microsoft.com/office/drawing/2014/main" id="{6FD8B452-07AA-468A-B1AE-11E318095C91}"/>
                  </a:ext>
                </a:extLst>
              </p:cNvPr>
              <p:cNvPicPr/>
              <p:nvPr/>
            </p:nvPicPr>
            <p:blipFill>
              <a:blip r:embed="rId29"/>
              <a:stretch>
                <a:fillRect/>
              </a:stretch>
            </p:blipFill>
            <p:spPr>
              <a:xfrm>
                <a:off x="903960" y="454680"/>
                <a:ext cx="5835960" cy="350280"/>
              </a:xfrm>
              <a:prstGeom prst="rect">
                <a:avLst/>
              </a:prstGeom>
            </p:spPr>
          </p:pic>
        </mc:Fallback>
      </mc:AlternateContent>
    </p:spTree>
    <p:extLst>
      <p:ext uri="{BB962C8B-B14F-4D97-AF65-F5344CB8AC3E}">
        <p14:creationId xmlns:p14="http://schemas.microsoft.com/office/powerpoint/2010/main" val="344721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a:bodyPr>
          <a:lstStyle/>
          <a:p>
            <a:pPr marL="0" indent="0">
              <a:buNone/>
            </a:pPr>
            <a:r>
              <a:rPr lang="es-PE" sz="2000" i="1" dirty="0"/>
              <a:t>						</a:t>
            </a:r>
            <a:r>
              <a:rPr lang="es-PE" sz="2000" b="1" i="1" u="sng" dirty="0"/>
              <a:t>a.      PARA USO DEL EQUIPO DE AUDITORÍA. </a:t>
            </a:r>
            <a:endParaRPr lang="es-EC" sz="2000" b="1" u="sng" dirty="0"/>
          </a:p>
          <a:p>
            <a:pPr marL="0" indent="0">
              <a:buNone/>
            </a:pPr>
            <a:r>
              <a:rPr lang="es-PE" sz="2000" b="1" i="1" dirty="0">
                <a:solidFill>
                  <a:srgbClr val="00B0F0"/>
                </a:solidFill>
              </a:rPr>
              <a:t>a.1 ) Informe de la planificación específica</a:t>
            </a:r>
            <a:r>
              <a:rPr lang="es-PE" sz="2000" b="1" dirty="0">
                <a:solidFill>
                  <a:srgbClr val="00B0F0"/>
                </a:solidFill>
              </a:rPr>
              <a:t>: Será aprobado por el Director de la unidad de auditoría y contendrá los siguientes puntos: </a:t>
            </a:r>
            <a:endParaRPr lang="es-EC" sz="2000" b="1" dirty="0">
              <a:solidFill>
                <a:srgbClr val="00B0F0"/>
              </a:solidFill>
            </a:endParaRPr>
          </a:p>
          <a:p>
            <a:pPr lvl="0"/>
            <a:r>
              <a:rPr lang="es-PE" sz="2000" dirty="0"/>
              <a:t>Referencias de la planificación preliminar</a:t>
            </a:r>
            <a:endParaRPr lang="es-EC" sz="2000" dirty="0"/>
          </a:p>
          <a:p>
            <a:pPr lvl="0"/>
            <a:r>
              <a:rPr lang="es-PE" sz="2000" dirty="0"/>
              <a:t>Objetivos específicos por áreas o componentes. </a:t>
            </a:r>
            <a:endParaRPr lang="es-EC" sz="2000" dirty="0"/>
          </a:p>
          <a:p>
            <a:pPr lvl="0"/>
            <a:r>
              <a:rPr lang="es-PE" sz="2000" dirty="0"/>
              <a:t>Resumen de los resultados de la evaluación de control interno. </a:t>
            </a:r>
            <a:endParaRPr lang="es-EC" sz="2000" dirty="0"/>
          </a:p>
          <a:p>
            <a:pPr lvl="0"/>
            <a:r>
              <a:rPr lang="es-PE" sz="2000" dirty="0"/>
              <a:t>Matriz de evaluación y calificación del riesgo de auditoría. </a:t>
            </a:r>
            <a:endParaRPr lang="es-EC" sz="2000" dirty="0"/>
          </a:p>
          <a:p>
            <a:pPr lvl="0"/>
            <a:r>
              <a:rPr lang="es-PE" sz="2000" dirty="0"/>
              <a:t>Plan de muestreo de la auditoría. · Programas detallados de la auditoría. · Recursos humanos necesarios </a:t>
            </a:r>
            <a:endParaRPr lang="es-EC" sz="2000" dirty="0"/>
          </a:p>
          <a:p>
            <a:pPr lvl="0"/>
            <a:r>
              <a:rPr lang="es-PE" sz="2000" dirty="0"/>
              <a:t>Distribución de trabajo y tiempos estimados para concluir auditoría. </a:t>
            </a:r>
            <a:endParaRPr lang="es-EC" sz="2000" dirty="0"/>
          </a:p>
          <a:p>
            <a:pPr lvl="0"/>
            <a:r>
              <a:rPr lang="es-PE" sz="2000" dirty="0"/>
              <a:t>Recursos financieros </a:t>
            </a:r>
            <a:endParaRPr lang="es-EC" sz="2000" dirty="0"/>
          </a:p>
          <a:p>
            <a:endParaRPr lang="es-EC" dirty="0"/>
          </a:p>
        </p:txBody>
      </p:sp>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7B7D6519-C50C-40D2-BE2E-09F3421328AB}"/>
                  </a:ext>
                </a:extLst>
              </p14:cNvPr>
              <p14:cNvContentPartPr/>
              <p14:nvPr/>
            </p14:nvContentPartPr>
            <p14:xfrm>
              <a:off x="3795120" y="2116440"/>
              <a:ext cx="4492080" cy="268200"/>
            </p14:xfrm>
          </p:contentPart>
        </mc:Choice>
        <mc:Fallback>
          <p:pic>
            <p:nvPicPr>
              <p:cNvPr id="4" name="Entrada de lápiz 3">
                <a:extLst>
                  <a:ext uri="{FF2B5EF4-FFF2-40B4-BE49-F238E27FC236}">
                    <a16:creationId xmlns:a16="http://schemas.microsoft.com/office/drawing/2014/main" id="{7B7D6519-C50C-40D2-BE2E-09F3421328AB}"/>
                  </a:ext>
                </a:extLst>
              </p:cNvPr>
              <p:cNvPicPr/>
              <p:nvPr/>
            </p:nvPicPr>
            <p:blipFill>
              <a:blip r:embed="rId3"/>
              <a:stretch>
                <a:fillRect/>
              </a:stretch>
            </p:blipFill>
            <p:spPr>
              <a:xfrm>
                <a:off x="3779280" y="2053080"/>
                <a:ext cx="45234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Entrada de lápiz 4">
                <a:extLst>
                  <a:ext uri="{FF2B5EF4-FFF2-40B4-BE49-F238E27FC236}">
                    <a16:creationId xmlns:a16="http://schemas.microsoft.com/office/drawing/2014/main" id="{6116901D-2747-41A9-8741-C95BC24E2AB0}"/>
                  </a:ext>
                </a:extLst>
              </p14:cNvPr>
              <p14:cNvContentPartPr/>
              <p14:nvPr/>
            </p14:nvContentPartPr>
            <p14:xfrm>
              <a:off x="633960" y="3295080"/>
              <a:ext cx="5099400" cy="143280"/>
            </p14:xfrm>
          </p:contentPart>
        </mc:Choice>
        <mc:Fallback>
          <p:pic>
            <p:nvPicPr>
              <p:cNvPr id="5" name="Entrada de lápiz 4">
                <a:extLst>
                  <a:ext uri="{FF2B5EF4-FFF2-40B4-BE49-F238E27FC236}">
                    <a16:creationId xmlns:a16="http://schemas.microsoft.com/office/drawing/2014/main" id="{6116901D-2747-41A9-8741-C95BC24E2AB0}"/>
                  </a:ext>
                </a:extLst>
              </p:cNvPr>
              <p:cNvPicPr/>
              <p:nvPr/>
            </p:nvPicPr>
            <p:blipFill>
              <a:blip r:embed="rId5"/>
              <a:stretch>
                <a:fillRect/>
              </a:stretch>
            </p:blipFill>
            <p:spPr>
              <a:xfrm>
                <a:off x="618120" y="3231720"/>
                <a:ext cx="5130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Entrada de lápiz 5">
                <a:extLst>
                  <a:ext uri="{FF2B5EF4-FFF2-40B4-BE49-F238E27FC236}">
                    <a16:creationId xmlns:a16="http://schemas.microsoft.com/office/drawing/2014/main" id="{E2FF74EC-0274-443D-9EA5-4BE7E7249EFB}"/>
                  </a:ext>
                </a:extLst>
              </p14:cNvPr>
              <p14:cNvContentPartPr/>
              <p14:nvPr/>
            </p14:nvContentPartPr>
            <p14:xfrm>
              <a:off x="714240" y="3759480"/>
              <a:ext cx="5885280" cy="125280"/>
            </p14:xfrm>
          </p:contentPart>
        </mc:Choice>
        <mc:Fallback>
          <p:pic>
            <p:nvPicPr>
              <p:cNvPr id="6" name="Entrada de lápiz 5">
                <a:extLst>
                  <a:ext uri="{FF2B5EF4-FFF2-40B4-BE49-F238E27FC236}">
                    <a16:creationId xmlns:a16="http://schemas.microsoft.com/office/drawing/2014/main" id="{E2FF74EC-0274-443D-9EA5-4BE7E7249EFB}"/>
                  </a:ext>
                </a:extLst>
              </p:cNvPr>
              <p:cNvPicPr/>
              <p:nvPr/>
            </p:nvPicPr>
            <p:blipFill>
              <a:blip r:embed="rId7"/>
              <a:stretch>
                <a:fillRect/>
              </a:stretch>
            </p:blipFill>
            <p:spPr>
              <a:xfrm>
                <a:off x="698400" y="3696120"/>
                <a:ext cx="59166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Entrada de lápiz 6">
                <a:extLst>
                  <a:ext uri="{FF2B5EF4-FFF2-40B4-BE49-F238E27FC236}">
                    <a16:creationId xmlns:a16="http://schemas.microsoft.com/office/drawing/2014/main" id="{7C9712AB-04AD-4B95-962B-2DB2FA2F5F94}"/>
                  </a:ext>
                </a:extLst>
              </p14:cNvPr>
              <p14:cNvContentPartPr/>
              <p14:nvPr/>
            </p14:nvContentPartPr>
            <p14:xfrm>
              <a:off x="803520" y="4134600"/>
              <a:ext cx="7572960" cy="160920"/>
            </p14:xfrm>
          </p:contentPart>
        </mc:Choice>
        <mc:Fallback>
          <p:pic>
            <p:nvPicPr>
              <p:cNvPr id="7" name="Entrada de lápiz 6">
                <a:extLst>
                  <a:ext uri="{FF2B5EF4-FFF2-40B4-BE49-F238E27FC236}">
                    <a16:creationId xmlns:a16="http://schemas.microsoft.com/office/drawing/2014/main" id="{7C9712AB-04AD-4B95-962B-2DB2FA2F5F94}"/>
                  </a:ext>
                </a:extLst>
              </p:cNvPr>
              <p:cNvPicPr/>
              <p:nvPr/>
            </p:nvPicPr>
            <p:blipFill>
              <a:blip r:embed="rId9"/>
              <a:stretch>
                <a:fillRect/>
              </a:stretch>
            </p:blipFill>
            <p:spPr>
              <a:xfrm>
                <a:off x="787680" y="4071240"/>
                <a:ext cx="76042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Entrada de lápiz 7">
                <a:extLst>
                  <a:ext uri="{FF2B5EF4-FFF2-40B4-BE49-F238E27FC236}">
                    <a16:creationId xmlns:a16="http://schemas.microsoft.com/office/drawing/2014/main" id="{3A08E8B0-5B7F-479A-B8CE-E9D697BBFB01}"/>
                  </a:ext>
                </a:extLst>
              </p14:cNvPr>
              <p14:cNvContentPartPr/>
              <p14:nvPr/>
            </p14:nvContentPartPr>
            <p14:xfrm>
              <a:off x="812520" y="4554000"/>
              <a:ext cx="7117560" cy="313200"/>
            </p14:xfrm>
          </p:contentPart>
        </mc:Choice>
        <mc:Fallback>
          <p:pic>
            <p:nvPicPr>
              <p:cNvPr id="8" name="Entrada de lápiz 7">
                <a:extLst>
                  <a:ext uri="{FF2B5EF4-FFF2-40B4-BE49-F238E27FC236}">
                    <a16:creationId xmlns:a16="http://schemas.microsoft.com/office/drawing/2014/main" id="{3A08E8B0-5B7F-479A-B8CE-E9D697BBFB01}"/>
                  </a:ext>
                </a:extLst>
              </p:cNvPr>
              <p:cNvPicPr/>
              <p:nvPr/>
            </p:nvPicPr>
            <p:blipFill>
              <a:blip r:embed="rId11"/>
              <a:stretch>
                <a:fillRect/>
              </a:stretch>
            </p:blipFill>
            <p:spPr>
              <a:xfrm>
                <a:off x="796680" y="4490640"/>
                <a:ext cx="714888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Entrada de lápiz 8">
                <a:extLst>
                  <a:ext uri="{FF2B5EF4-FFF2-40B4-BE49-F238E27FC236}">
                    <a16:creationId xmlns:a16="http://schemas.microsoft.com/office/drawing/2014/main" id="{698E18A5-BEC5-4BD4-A778-0DB01441CC01}"/>
                  </a:ext>
                </a:extLst>
              </p14:cNvPr>
              <p14:cNvContentPartPr/>
              <p14:nvPr/>
            </p14:nvContentPartPr>
            <p14:xfrm>
              <a:off x="2419920" y="5179320"/>
              <a:ext cx="839880" cy="294840"/>
            </p14:xfrm>
          </p:contentPart>
        </mc:Choice>
        <mc:Fallback>
          <p:pic>
            <p:nvPicPr>
              <p:cNvPr id="9" name="Entrada de lápiz 8">
                <a:extLst>
                  <a:ext uri="{FF2B5EF4-FFF2-40B4-BE49-F238E27FC236}">
                    <a16:creationId xmlns:a16="http://schemas.microsoft.com/office/drawing/2014/main" id="{698E18A5-BEC5-4BD4-A778-0DB01441CC01}"/>
                  </a:ext>
                </a:extLst>
              </p:cNvPr>
              <p:cNvPicPr/>
              <p:nvPr/>
            </p:nvPicPr>
            <p:blipFill>
              <a:blip r:embed="rId13"/>
              <a:stretch>
                <a:fillRect/>
              </a:stretch>
            </p:blipFill>
            <p:spPr>
              <a:xfrm>
                <a:off x="2404080" y="5115960"/>
                <a:ext cx="87120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Entrada de lápiz 9">
                <a:extLst>
                  <a:ext uri="{FF2B5EF4-FFF2-40B4-BE49-F238E27FC236}">
                    <a16:creationId xmlns:a16="http://schemas.microsoft.com/office/drawing/2014/main" id="{773BD98C-D65D-45A8-B18A-A83EF78165A3}"/>
                  </a:ext>
                </a:extLst>
              </p14:cNvPr>
              <p14:cNvContentPartPr/>
              <p14:nvPr/>
            </p14:nvContentPartPr>
            <p14:xfrm>
              <a:off x="5116680" y="5107680"/>
              <a:ext cx="4411800" cy="45000"/>
            </p14:xfrm>
          </p:contentPart>
        </mc:Choice>
        <mc:Fallback>
          <p:pic>
            <p:nvPicPr>
              <p:cNvPr id="10" name="Entrada de lápiz 9">
                <a:extLst>
                  <a:ext uri="{FF2B5EF4-FFF2-40B4-BE49-F238E27FC236}">
                    <a16:creationId xmlns:a16="http://schemas.microsoft.com/office/drawing/2014/main" id="{773BD98C-D65D-45A8-B18A-A83EF78165A3}"/>
                  </a:ext>
                </a:extLst>
              </p:cNvPr>
              <p:cNvPicPr/>
              <p:nvPr/>
            </p:nvPicPr>
            <p:blipFill>
              <a:blip r:embed="rId15"/>
              <a:stretch>
                <a:fillRect/>
              </a:stretch>
            </p:blipFill>
            <p:spPr>
              <a:xfrm>
                <a:off x="5100840" y="5044320"/>
                <a:ext cx="4443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Entrada de lápiz 10">
                <a:extLst>
                  <a:ext uri="{FF2B5EF4-FFF2-40B4-BE49-F238E27FC236}">
                    <a16:creationId xmlns:a16="http://schemas.microsoft.com/office/drawing/2014/main" id="{1FE1E8BC-A420-4A27-8475-1C89F10A0A4A}"/>
                  </a:ext>
                </a:extLst>
              </p14:cNvPr>
              <p14:cNvContentPartPr/>
              <p14:nvPr/>
            </p14:nvContentPartPr>
            <p14:xfrm>
              <a:off x="9974520" y="5107680"/>
              <a:ext cx="1054080" cy="27360"/>
            </p14:xfrm>
          </p:contentPart>
        </mc:Choice>
        <mc:Fallback>
          <p:pic>
            <p:nvPicPr>
              <p:cNvPr id="11" name="Entrada de lápiz 10">
                <a:extLst>
                  <a:ext uri="{FF2B5EF4-FFF2-40B4-BE49-F238E27FC236}">
                    <a16:creationId xmlns:a16="http://schemas.microsoft.com/office/drawing/2014/main" id="{1FE1E8BC-A420-4A27-8475-1C89F10A0A4A}"/>
                  </a:ext>
                </a:extLst>
              </p:cNvPr>
              <p:cNvPicPr/>
              <p:nvPr/>
            </p:nvPicPr>
            <p:blipFill>
              <a:blip r:embed="rId17"/>
              <a:stretch>
                <a:fillRect/>
              </a:stretch>
            </p:blipFill>
            <p:spPr>
              <a:xfrm>
                <a:off x="9958680" y="5044320"/>
                <a:ext cx="1085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Entrada de lápiz 11">
                <a:extLst>
                  <a:ext uri="{FF2B5EF4-FFF2-40B4-BE49-F238E27FC236}">
                    <a16:creationId xmlns:a16="http://schemas.microsoft.com/office/drawing/2014/main" id="{E9869DD6-5D1E-4AD3-95CE-E777772D5D56}"/>
                  </a:ext>
                </a:extLst>
              </p14:cNvPr>
              <p14:cNvContentPartPr/>
              <p14:nvPr/>
            </p14:nvContentPartPr>
            <p14:xfrm>
              <a:off x="794880" y="5402520"/>
              <a:ext cx="2527200" cy="223560"/>
            </p14:xfrm>
          </p:contentPart>
        </mc:Choice>
        <mc:Fallback>
          <p:pic>
            <p:nvPicPr>
              <p:cNvPr id="12" name="Entrada de lápiz 11">
                <a:extLst>
                  <a:ext uri="{FF2B5EF4-FFF2-40B4-BE49-F238E27FC236}">
                    <a16:creationId xmlns:a16="http://schemas.microsoft.com/office/drawing/2014/main" id="{E9869DD6-5D1E-4AD3-95CE-E777772D5D56}"/>
                  </a:ext>
                </a:extLst>
              </p:cNvPr>
              <p:cNvPicPr/>
              <p:nvPr/>
            </p:nvPicPr>
            <p:blipFill>
              <a:blip r:embed="rId19"/>
              <a:stretch>
                <a:fillRect/>
              </a:stretch>
            </p:blipFill>
            <p:spPr>
              <a:xfrm>
                <a:off x="779040" y="5339160"/>
                <a:ext cx="25585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Entrada de lápiz 12">
                <a:extLst>
                  <a:ext uri="{FF2B5EF4-FFF2-40B4-BE49-F238E27FC236}">
                    <a16:creationId xmlns:a16="http://schemas.microsoft.com/office/drawing/2014/main" id="{AE289C3C-1C0E-4243-B09A-7E35D43CA9B3}"/>
                  </a:ext>
                </a:extLst>
              </p14:cNvPr>
              <p14:cNvContentPartPr/>
              <p14:nvPr/>
            </p14:nvContentPartPr>
            <p14:xfrm>
              <a:off x="723240" y="5125680"/>
              <a:ext cx="4009680" cy="36000"/>
            </p14:xfrm>
          </p:contentPart>
        </mc:Choice>
        <mc:Fallback>
          <p:pic>
            <p:nvPicPr>
              <p:cNvPr id="13" name="Entrada de lápiz 12">
                <a:extLst>
                  <a:ext uri="{FF2B5EF4-FFF2-40B4-BE49-F238E27FC236}">
                    <a16:creationId xmlns:a16="http://schemas.microsoft.com/office/drawing/2014/main" id="{AE289C3C-1C0E-4243-B09A-7E35D43CA9B3}"/>
                  </a:ext>
                </a:extLst>
              </p:cNvPr>
              <p:cNvPicPr/>
              <p:nvPr/>
            </p:nvPicPr>
            <p:blipFill>
              <a:blip r:embed="rId21"/>
              <a:stretch>
                <a:fillRect/>
              </a:stretch>
            </p:blipFill>
            <p:spPr>
              <a:xfrm>
                <a:off x="707400" y="5062320"/>
                <a:ext cx="4041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Entrada de lápiz 13">
                <a:extLst>
                  <a:ext uri="{FF2B5EF4-FFF2-40B4-BE49-F238E27FC236}">
                    <a16:creationId xmlns:a16="http://schemas.microsoft.com/office/drawing/2014/main" id="{6F44D869-F9E2-4560-A43B-35A7641EB219}"/>
                  </a:ext>
                </a:extLst>
              </p14:cNvPr>
              <p14:cNvContentPartPr/>
              <p14:nvPr/>
            </p14:nvContentPartPr>
            <p14:xfrm>
              <a:off x="5107680" y="5045400"/>
              <a:ext cx="4581360" cy="143280"/>
            </p14:xfrm>
          </p:contentPart>
        </mc:Choice>
        <mc:Fallback>
          <p:pic>
            <p:nvPicPr>
              <p:cNvPr id="14" name="Entrada de lápiz 13">
                <a:extLst>
                  <a:ext uri="{FF2B5EF4-FFF2-40B4-BE49-F238E27FC236}">
                    <a16:creationId xmlns:a16="http://schemas.microsoft.com/office/drawing/2014/main" id="{6F44D869-F9E2-4560-A43B-35A7641EB219}"/>
                  </a:ext>
                </a:extLst>
              </p:cNvPr>
              <p:cNvPicPr/>
              <p:nvPr/>
            </p:nvPicPr>
            <p:blipFill>
              <a:blip r:embed="rId23"/>
              <a:stretch>
                <a:fillRect/>
              </a:stretch>
            </p:blipFill>
            <p:spPr>
              <a:xfrm>
                <a:off x="5091840" y="4982040"/>
                <a:ext cx="4612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Entrada de lápiz 14">
                <a:extLst>
                  <a:ext uri="{FF2B5EF4-FFF2-40B4-BE49-F238E27FC236}">
                    <a16:creationId xmlns:a16="http://schemas.microsoft.com/office/drawing/2014/main" id="{0B613B49-8500-4D26-84B4-06259D5C4DBF}"/>
                  </a:ext>
                </a:extLst>
              </p14:cNvPr>
              <p14:cNvContentPartPr/>
              <p14:nvPr/>
            </p14:nvContentPartPr>
            <p14:xfrm>
              <a:off x="4679280" y="4223880"/>
              <a:ext cx="3545280" cy="89640"/>
            </p14:xfrm>
          </p:contentPart>
        </mc:Choice>
        <mc:Fallback>
          <p:pic>
            <p:nvPicPr>
              <p:cNvPr id="15" name="Entrada de lápiz 14">
                <a:extLst>
                  <a:ext uri="{FF2B5EF4-FFF2-40B4-BE49-F238E27FC236}">
                    <a16:creationId xmlns:a16="http://schemas.microsoft.com/office/drawing/2014/main" id="{0B613B49-8500-4D26-84B4-06259D5C4DBF}"/>
                  </a:ext>
                </a:extLst>
              </p:cNvPr>
              <p:cNvPicPr/>
              <p:nvPr/>
            </p:nvPicPr>
            <p:blipFill>
              <a:blip r:embed="rId25"/>
              <a:stretch>
                <a:fillRect/>
              </a:stretch>
            </p:blipFill>
            <p:spPr>
              <a:xfrm>
                <a:off x="4663440" y="4160520"/>
                <a:ext cx="3576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Entrada de lápiz 15">
                <a:extLst>
                  <a:ext uri="{FF2B5EF4-FFF2-40B4-BE49-F238E27FC236}">
                    <a16:creationId xmlns:a16="http://schemas.microsoft.com/office/drawing/2014/main" id="{C7E3FF29-3452-42B2-AA62-A338CEEDFA73}"/>
                  </a:ext>
                </a:extLst>
              </p14:cNvPr>
              <p14:cNvContentPartPr/>
              <p14:nvPr/>
            </p14:nvContentPartPr>
            <p14:xfrm>
              <a:off x="857160" y="5804280"/>
              <a:ext cx="8108640" cy="98640"/>
            </p14:xfrm>
          </p:contentPart>
        </mc:Choice>
        <mc:Fallback>
          <p:pic>
            <p:nvPicPr>
              <p:cNvPr id="16" name="Entrada de lápiz 15">
                <a:extLst>
                  <a:ext uri="{FF2B5EF4-FFF2-40B4-BE49-F238E27FC236}">
                    <a16:creationId xmlns:a16="http://schemas.microsoft.com/office/drawing/2014/main" id="{C7E3FF29-3452-42B2-AA62-A338CEEDFA73}"/>
                  </a:ext>
                </a:extLst>
              </p:cNvPr>
              <p:cNvPicPr/>
              <p:nvPr/>
            </p:nvPicPr>
            <p:blipFill>
              <a:blip r:embed="rId27"/>
              <a:stretch>
                <a:fillRect/>
              </a:stretch>
            </p:blipFill>
            <p:spPr>
              <a:xfrm>
                <a:off x="841320" y="5740920"/>
                <a:ext cx="8139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Entrada de lápiz 16">
                <a:extLst>
                  <a:ext uri="{FF2B5EF4-FFF2-40B4-BE49-F238E27FC236}">
                    <a16:creationId xmlns:a16="http://schemas.microsoft.com/office/drawing/2014/main" id="{B9CAD2BC-14E6-46C7-B877-DB41AFC0C667}"/>
                  </a:ext>
                </a:extLst>
              </p14:cNvPr>
              <p14:cNvContentPartPr/>
              <p14:nvPr/>
            </p14:nvContentPartPr>
            <p14:xfrm>
              <a:off x="3991680" y="5875560"/>
              <a:ext cx="5072400" cy="72000"/>
            </p14:xfrm>
          </p:contentPart>
        </mc:Choice>
        <mc:Fallback>
          <p:pic>
            <p:nvPicPr>
              <p:cNvPr id="17" name="Entrada de lápiz 16">
                <a:extLst>
                  <a:ext uri="{FF2B5EF4-FFF2-40B4-BE49-F238E27FC236}">
                    <a16:creationId xmlns:a16="http://schemas.microsoft.com/office/drawing/2014/main" id="{B9CAD2BC-14E6-46C7-B877-DB41AFC0C667}"/>
                  </a:ext>
                </a:extLst>
              </p:cNvPr>
              <p:cNvPicPr/>
              <p:nvPr/>
            </p:nvPicPr>
            <p:blipFill>
              <a:blip r:embed="rId29"/>
              <a:stretch>
                <a:fillRect/>
              </a:stretch>
            </p:blipFill>
            <p:spPr>
              <a:xfrm>
                <a:off x="3975840" y="5812200"/>
                <a:ext cx="5103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Entrada de lápiz 17">
                <a:extLst>
                  <a:ext uri="{FF2B5EF4-FFF2-40B4-BE49-F238E27FC236}">
                    <a16:creationId xmlns:a16="http://schemas.microsoft.com/office/drawing/2014/main" id="{9D76A2F7-C5C6-4E1A-800E-E1613CE7131B}"/>
                  </a:ext>
                </a:extLst>
              </p14:cNvPr>
              <p14:cNvContentPartPr/>
              <p14:nvPr/>
            </p14:nvContentPartPr>
            <p14:xfrm>
              <a:off x="741240" y="6206040"/>
              <a:ext cx="2527560" cy="259560"/>
            </p14:xfrm>
          </p:contentPart>
        </mc:Choice>
        <mc:Fallback>
          <p:pic>
            <p:nvPicPr>
              <p:cNvPr id="18" name="Entrada de lápiz 17">
                <a:extLst>
                  <a:ext uri="{FF2B5EF4-FFF2-40B4-BE49-F238E27FC236}">
                    <a16:creationId xmlns:a16="http://schemas.microsoft.com/office/drawing/2014/main" id="{9D76A2F7-C5C6-4E1A-800E-E1613CE7131B}"/>
                  </a:ext>
                </a:extLst>
              </p:cNvPr>
              <p:cNvPicPr/>
              <p:nvPr/>
            </p:nvPicPr>
            <p:blipFill>
              <a:blip r:embed="rId31"/>
              <a:stretch>
                <a:fillRect/>
              </a:stretch>
            </p:blipFill>
            <p:spPr>
              <a:xfrm>
                <a:off x="725400" y="6142680"/>
                <a:ext cx="2558880" cy="386280"/>
              </a:xfrm>
              <a:prstGeom prst="rect">
                <a:avLst/>
              </a:prstGeom>
            </p:spPr>
          </p:pic>
        </mc:Fallback>
      </mc:AlternateContent>
    </p:spTree>
    <p:extLst>
      <p:ext uri="{BB962C8B-B14F-4D97-AF65-F5344CB8AC3E}">
        <p14:creationId xmlns:p14="http://schemas.microsoft.com/office/powerpoint/2010/main" val="107215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a:bodyPr>
          <a:lstStyle/>
          <a:p>
            <a:pPr marL="0" indent="0">
              <a:buNone/>
            </a:pPr>
            <a:r>
              <a:rPr lang="es-PE" sz="2000" i="1" dirty="0"/>
              <a:t>	</a:t>
            </a:r>
            <a:endParaRPr lang="es-EC" dirty="0"/>
          </a:p>
        </p:txBody>
      </p:sp>
      <p:pic>
        <p:nvPicPr>
          <p:cNvPr id="4" name="Imagen 3">
            <a:extLst>
              <a:ext uri="{FF2B5EF4-FFF2-40B4-BE49-F238E27FC236}">
                <a16:creationId xmlns:a16="http://schemas.microsoft.com/office/drawing/2014/main" id="{6048B0B1-7A63-4BE9-8BB0-CF94FF4B58A0}"/>
              </a:ext>
            </a:extLst>
          </p:cNvPr>
          <p:cNvPicPr>
            <a:picLocks noChangeAspect="1"/>
          </p:cNvPicPr>
          <p:nvPr/>
        </p:nvPicPr>
        <p:blipFill rotWithShape="1">
          <a:blip r:embed="rId2"/>
          <a:srcRect l="32500" t="24915" r="27500" b="12638"/>
          <a:stretch/>
        </p:blipFill>
        <p:spPr>
          <a:xfrm>
            <a:off x="1245705" y="2034541"/>
            <a:ext cx="9210260" cy="4684311"/>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Entrada de lápiz 4">
                <a:extLst>
                  <a:ext uri="{FF2B5EF4-FFF2-40B4-BE49-F238E27FC236}">
                    <a16:creationId xmlns:a16="http://schemas.microsoft.com/office/drawing/2014/main" id="{20CD3F49-285F-41B9-B746-A2BCAC019BD1}"/>
                  </a:ext>
                </a:extLst>
              </p14:cNvPr>
              <p14:cNvContentPartPr/>
              <p14:nvPr/>
            </p14:nvContentPartPr>
            <p14:xfrm>
              <a:off x="2589480" y="3813120"/>
              <a:ext cx="3634920" cy="98280"/>
            </p14:xfrm>
          </p:contentPart>
        </mc:Choice>
        <mc:Fallback>
          <p:pic>
            <p:nvPicPr>
              <p:cNvPr id="5" name="Entrada de lápiz 4">
                <a:extLst>
                  <a:ext uri="{FF2B5EF4-FFF2-40B4-BE49-F238E27FC236}">
                    <a16:creationId xmlns:a16="http://schemas.microsoft.com/office/drawing/2014/main" id="{20CD3F49-285F-41B9-B746-A2BCAC019BD1}"/>
                  </a:ext>
                </a:extLst>
              </p:cNvPr>
              <p:cNvPicPr/>
              <p:nvPr/>
            </p:nvPicPr>
            <p:blipFill>
              <a:blip r:embed="rId4"/>
              <a:stretch>
                <a:fillRect/>
              </a:stretch>
            </p:blipFill>
            <p:spPr>
              <a:xfrm>
                <a:off x="2573640" y="3749760"/>
                <a:ext cx="36662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trada de lápiz 5">
                <a:extLst>
                  <a:ext uri="{FF2B5EF4-FFF2-40B4-BE49-F238E27FC236}">
                    <a16:creationId xmlns:a16="http://schemas.microsoft.com/office/drawing/2014/main" id="{F5E92874-CADA-410E-A62F-95A1F906989C}"/>
                  </a:ext>
                </a:extLst>
              </p14:cNvPr>
              <p14:cNvContentPartPr/>
              <p14:nvPr/>
            </p14:nvContentPartPr>
            <p14:xfrm>
              <a:off x="2598480" y="3500280"/>
              <a:ext cx="536040" cy="360"/>
            </p14:xfrm>
          </p:contentPart>
        </mc:Choice>
        <mc:Fallback>
          <p:pic>
            <p:nvPicPr>
              <p:cNvPr id="6" name="Entrada de lápiz 5">
                <a:extLst>
                  <a:ext uri="{FF2B5EF4-FFF2-40B4-BE49-F238E27FC236}">
                    <a16:creationId xmlns:a16="http://schemas.microsoft.com/office/drawing/2014/main" id="{F5E92874-CADA-410E-A62F-95A1F906989C}"/>
                  </a:ext>
                </a:extLst>
              </p:cNvPr>
              <p:cNvPicPr/>
              <p:nvPr/>
            </p:nvPicPr>
            <p:blipFill>
              <a:blip r:embed="rId6"/>
              <a:stretch>
                <a:fillRect/>
              </a:stretch>
            </p:blipFill>
            <p:spPr>
              <a:xfrm>
                <a:off x="2582640" y="3436920"/>
                <a:ext cx="567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trada de lápiz 6">
                <a:extLst>
                  <a:ext uri="{FF2B5EF4-FFF2-40B4-BE49-F238E27FC236}">
                    <a16:creationId xmlns:a16="http://schemas.microsoft.com/office/drawing/2014/main" id="{DF4DA11A-5170-4AEC-BCA9-FF83D2C7B4B7}"/>
                  </a:ext>
                </a:extLst>
              </p14:cNvPr>
              <p14:cNvContentPartPr/>
              <p14:nvPr/>
            </p14:nvContentPartPr>
            <p14:xfrm>
              <a:off x="2625480" y="3232440"/>
              <a:ext cx="5099040" cy="89640"/>
            </p14:xfrm>
          </p:contentPart>
        </mc:Choice>
        <mc:Fallback>
          <p:pic>
            <p:nvPicPr>
              <p:cNvPr id="7" name="Entrada de lápiz 6">
                <a:extLst>
                  <a:ext uri="{FF2B5EF4-FFF2-40B4-BE49-F238E27FC236}">
                    <a16:creationId xmlns:a16="http://schemas.microsoft.com/office/drawing/2014/main" id="{DF4DA11A-5170-4AEC-BCA9-FF83D2C7B4B7}"/>
                  </a:ext>
                </a:extLst>
              </p:cNvPr>
              <p:cNvPicPr/>
              <p:nvPr/>
            </p:nvPicPr>
            <p:blipFill>
              <a:blip r:embed="rId8"/>
              <a:stretch>
                <a:fillRect/>
              </a:stretch>
            </p:blipFill>
            <p:spPr>
              <a:xfrm>
                <a:off x="2609640" y="3169080"/>
                <a:ext cx="5130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trada de lápiz 7">
                <a:extLst>
                  <a:ext uri="{FF2B5EF4-FFF2-40B4-BE49-F238E27FC236}">
                    <a16:creationId xmlns:a16="http://schemas.microsoft.com/office/drawing/2014/main" id="{AC048C32-48DF-4B34-951F-CB43A5C449F0}"/>
                  </a:ext>
                </a:extLst>
              </p14:cNvPr>
              <p14:cNvContentPartPr/>
              <p14:nvPr/>
            </p14:nvContentPartPr>
            <p14:xfrm>
              <a:off x="2804040" y="3839760"/>
              <a:ext cx="3411360" cy="36000"/>
            </p14:xfrm>
          </p:contentPart>
        </mc:Choice>
        <mc:Fallback>
          <p:pic>
            <p:nvPicPr>
              <p:cNvPr id="8" name="Entrada de lápiz 7">
                <a:extLst>
                  <a:ext uri="{FF2B5EF4-FFF2-40B4-BE49-F238E27FC236}">
                    <a16:creationId xmlns:a16="http://schemas.microsoft.com/office/drawing/2014/main" id="{AC048C32-48DF-4B34-951F-CB43A5C449F0}"/>
                  </a:ext>
                </a:extLst>
              </p:cNvPr>
              <p:cNvPicPr/>
              <p:nvPr/>
            </p:nvPicPr>
            <p:blipFill>
              <a:blip r:embed="rId10"/>
              <a:stretch>
                <a:fillRect/>
              </a:stretch>
            </p:blipFill>
            <p:spPr>
              <a:xfrm>
                <a:off x="2788200" y="3776400"/>
                <a:ext cx="3442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trada de lápiz 8">
                <a:extLst>
                  <a:ext uri="{FF2B5EF4-FFF2-40B4-BE49-F238E27FC236}">
                    <a16:creationId xmlns:a16="http://schemas.microsoft.com/office/drawing/2014/main" id="{1CBD61E8-71D5-4397-89FE-F2CD3B61C651}"/>
                  </a:ext>
                </a:extLst>
              </p14:cNvPr>
              <p14:cNvContentPartPr/>
              <p14:nvPr/>
            </p14:nvContentPartPr>
            <p14:xfrm>
              <a:off x="2741400" y="4250520"/>
              <a:ext cx="4974120" cy="89640"/>
            </p14:xfrm>
          </p:contentPart>
        </mc:Choice>
        <mc:Fallback>
          <p:pic>
            <p:nvPicPr>
              <p:cNvPr id="9" name="Entrada de lápiz 8">
                <a:extLst>
                  <a:ext uri="{FF2B5EF4-FFF2-40B4-BE49-F238E27FC236}">
                    <a16:creationId xmlns:a16="http://schemas.microsoft.com/office/drawing/2014/main" id="{1CBD61E8-71D5-4397-89FE-F2CD3B61C651}"/>
                  </a:ext>
                </a:extLst>
              </p:cNvPr>
              <p:cNvPicPr/>
              <p:nvPr/>
            </p:nvPicPr>
            <p:blipFill>
              <a:blip r:embed="rId12"/>
              <a:stretch>
                <a:fillRect/>
              </a:stretch>
            </p:blipFill>
            <p:spPr>
              <a:xfrm>
                <a:off x="2725560" y="4187160"/>
                <a:ext cx="5005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Entrada de lápiz 9">
                <a:extLst>
                  <a:ext uri="{FF2B5EF4-FFF2-40B4-BE49-F238E27FC236}">
                    <a16:creationId xmlns:a16="http://schemas.microsoft.com/office/drawing/2014/main" id="{6876D826-10B5-4963-9C8C-7278C45BA645}"/>
                  </a:ext>
                </a:extLst>
              </p14:cNvPr>
              <p14:cNvContentPartPr/>
              <p14:nvPr/>
            </p14:nvContentPartPr>
            <p14:xfrm>
              <a:off x="2804040" y="4491720"/>
              <a:ext cx="1027080" cy="36000"/>
            </p14:xfrm>
          </p:contentPart>
        </mc:Choice>
        <mc:Fallback>
          <p:pic>
            <p:nvPicPr>
              <p:cNvPr id="10" name="Entrada de lápiz 9">
                <a:extLst>
                  <a:ext uri="{FF2B5EF4-FFF2-40B4-BE49-F238E27FC236}">
                    <a16:creationId xmlns:a16="http://schemas.microsoft.com/office/drawing/2014/main" id="{6876D826-10B5-4963-9C8C-7278C45BA645}"/>
                  </a:ext>
                </a:extLst>
              </p:cNvPr>
              <p:cNvPicPr/>
              <p:nvPr/>
            </p:nvPicPr>
            <p:blipFill>
              <a:blip r:embed="rId14"/>
              <a:stretch>
                <a:fillRect/>
              </a:stretch>
            </p:blipFill>
            <p:spPr>
              <a:xfrm>
                <a:off x="2788200" y="4428360"/>
                <a:ext cx="1058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Entrada de lápiz 10">
                <a:extLst>
                  <a:ext uri="{FF2B5EF4-FFF2-40B4-BE49-F238E27FC236}">
                    <a16:creationId xmlns:a16="http://schemas.microsoft.com/office/drawing/2014/main" id="{F143788A-118D-466E-AAC9-3E0E31E800E4}"/>
                  </a:ext>
                </a:extLst>
              </p14:cNvPr>
              <p14:cNvContentPartPr/>
              <p14:nvPr/>
            </p14:nvContentPartPr>
            <p14:xfrm>
              <a:off x="2848680" y="4786200"/>
              <a:ext cx="4634640" cy="72000"/>
            </p14:xfrm>
          </p:contentPart>
        </mc:Choice>
        <mc:Fallback>
          <p:pic>
            <p:nvPicPr>
              <p:cNvPr id="11" name="Entrada de lápiz 10">
                <a:extLst>
                  <a:ext uri="{FF2B5EF4-FFF2-40B4-BE49-F238E27FC236}">
                    <a16:creationId xmlns:a16="http://schemas.microsoft.com/office/drawing/2014/main" id="{F143788A-118D-466E-AAC9-3E0E31E800E4}"/>
                  </a:ext>
                </a:extLst>
              </p:cNvPr>
              <p:cNvPicPr/>
              <p:nvPr/>
            </p:nvPicPr>
            <p:blipFill>
              <a:blip r:embed="rId16"/>
              <a:stretch>
                <a:fillRect/>
              </a:stretch>
            </p:blipFill>
            <p:spPr>
              <a:xfrm>
                <a:off x="2832840" y="4722840"/>
                <a:ext cx="4665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Entrada de lápiz 11">
                <a:extLst>
                  <a:ext uri="{FF2B5EF4-FFF2-40B4-BE49-F238E27FC236}">
                    <a16:creationId xmlns:a16="http://schemas.microsoft.com/office/drawing/2014/main" id="{751BD2BB-3488-4EE6-AADA-1F633FBEDDA3}"/>
                  </a:ext>
                </a:extLst>
              </p14:cNvPr>
              <p14:cNvContentPartPr/>
              <p14:nvPr/>
            </p14:nvContentPartPr>
            <p14:xfrm>
              <a:off x="2732400" y="5018400"/>
              <a:ext cx="866520" cy="72000"/>
            </p14:xfrm>
          </p:contentPart>
        </mc:Choice>
        <mc:Fallback>
          <p:pic>
            <p:nvPicPr>
              <p:cNvPr id="12" name="Entrada de lápiz 11">
                <a:extLst>
                  <a:ext uri="{FF2B5EF4-FFF2-40B4-BE49-F238E27FC236}">
                    <a16:creationId xmlns:a16="http://schemas.microsoft.com/office/drawing/2014/main" id="{751BD2BB-3488-4EE6-AADA-1F633FBEDDA3}"/>
                  </a:ext>
                </a:extLst>
              </p:cNvPr>
              <p:cNvPicPr/>
              <p:nvPr/>
            </p:nvPicPr>
            <p:blipFill>
              <a:blip r:embed="rId18"/>
              <a:stretch>
                <a:fillRect/>
              </a:stretch>
            </p:blipFill>
            <p:spPr>
              <a:xfrm>
                <a:off x="2716560" y="4955040"/>
                <a:ext cx="897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Entrada de lápiz 12">
                <a:extLst>
                  <a:ext uri="{FF2B5EF4-FFF2-40B4-BE49-F238E27FC236}">
                    <a16:creationId xmlns:a16="http://schemas.microsoft.com/office/drawing/2014/main" id="{C78F9833-6030-4E46-BD83-C264121B551E}"/>
                  </a:ext>
                </a:extLst>
              </p14:cNvPr>
              <p14:cNvContentPartPr/>
              <p14:nvPr/>
            </p14:nvContentPartPr>
            <p14:xfrm>
              <a:off x="2750400" y="5366880"/>
              <a:ext cx="2536200" cy="116280"/>
            </p14:xfrm>
          </p:contentPart>
        </mc:Choice>
        <mc:Fallback>
          <p:pic>
            <p:nvPicPr>
              <p:cNvPr id="13" name="Entrada de lápiz 12">
                <a:extLst>
                  <a:ext uri="{FF2B5EF4-FFF2-40B4-BE49-F238E27FC236}">
                    <a16:creationId xmlns:a16="http://schemas.microsoft.com/office/drawing/2014/main" id="{C78F9833-6030-4E46-BD83-C264121B551E}"/>
                  </a:ext>
                </a:extLst>
              </p:cNvPr>
              <p:cNvPicPr/>
              <p:nvPr/>
            </p:nvPicPr>
            <p:blipFill>
              <a:blip r:embed="rId20"/>
              <a:stretch>
                <a:fillRect/>
              </a:stretch>
            </p:blipFill>
            <p:spPr>
              <a:xfrm>
                <a:off x="2734560" y="5303520"/>
                <a:ext cx="25675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Entrada de lápiz 13">
                <a:extLst>
                  <a:ext uri="{FF2B5EF4-FFF2-40B4-BE49-F238E27FC236}">
                    <a16:creationId xmlns:a16="http://schemas.microsoft.com/office/drawing/2014/main" id="{B81DBB59-212C-4297-A1CD-79BDB366A296}"/>
                  </a:ext>
                </a:extLst>
              </p14:cNvPr>
              <p14:cNvContentPartPr/>
              <p14:nvPr/>
            </p14:nvContentPartPr>
            <p14:xfrm>
              <a:off x="2696760" y="5848920"/>
              <a:ext cx="4706280" cy="80640"/>
            </p14:xfrm>
          </p:contentPart>
        </mc:Choice>
        <mc:Fallback>
          <p:pic>
            <p:nvPicPr>
              <p:cNvPr id="14" name="Entrada de lápiz 13">
                <a:extLst>
                  <a:ext uri="{FF2B5EF4-FFF2-40B4-BE49-F238E27FC236}">
                    <a16:creationId xmlns:a16="http://schemas.microsoft.com/office/drawing/2014/main" id="{B81DBB59-212C-4297-A1CD-79BDB366A296}"/>
                  </a:ext>
                </a:extLst>
              </p:cNvPr>
              <p:cNvPicPr/>
              <p:nvPr/>
            </p:nvPicPr>
            <p:blipFill>
              <a:blip r:embed="rId22"/>
              <a:stretch>
                <a:fillRect/>
              </a:stretch>
            </p:blipFill>
            <p:spPr>
              <a:xfrm>
                <a:off x="2680920" y="5785560"/>
                <a:ext cx="4737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Entrada de lápiz 14">
                <a:extLst>
                  <a:ext uri="{FF2B5EF4-FFF2-40B4-BE49-F238E27FC236}">
                    <a16:creationId xmlns:a16="http://schemas.microsoft.com/office/drawing/2014/main" id="{3A1DFB6A-4561-4D83-83F8-DE8FE887E56B}"/>
                  </a:ext>
                </a:extLst>
              </p14:cNvPr>
              <p14:cNvContentPartPr/>
              <p14:nvPr/>
            </p14:nvContentPartPr>
            <p14:xfrm>
              <a:off x="2518200" y="6134760"/>
              <a:ext cx="902160" cy="54000"/>
            </p14:xfrm>
          </p:contentPart>
        </mc:Choice>
        <mc:Fallback>
          <p:pic>
            <p:nvPicPr>
              <p:cNvPr id="15" name="Entrada de lápiz 14">
                <a:extLst>
                  <a:ext uri="{FF2B5EF4-FFF2-40B4-BE49-F238E27FC236}">
                    <a16:creationId xmlns:a16="http://schemas.microsoft.com/office/drawing/2014/main" id="{3A1DFB6A-4561-4D83-83F8-DE8FE887E56B}"/>
                  </a:ext>
                </a:extLst>
              </p:cNvPr>
              <p:cNvPicPr/>
              <p:nvPr/>
            </p:nvPicPr>
            <p:blipFill>
              <a:blip r:embed="rId24"/>
              <a:stretch>
                <a:fillRect/>
              </a:stretch>
            </p:blipFill>
            <p:spPr>
              <a:xfrm>
                <a:off x="2502360" y="6071400"/>
                <a:ext cx="933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Entrada de lápiz 15">
                <a:extLst>
                  <a:ext uri="{FF2B5EF4-FFF2-40B4-BE49-F238E27FC236}">
                    <a16:creationId xmlns:a16="http://schemas.microsoft.com/office/drawing/2014/main" id="{BE83C7AB-3297-49DB-993E-F841E68B5691}"/>
                  </a:ext>
                </a:extLst>
              </p14:cNvPr>
              <p14:cNvContentPartPr/>
              <p14:nvPr/>
            </p14:nvContentPartPr>
            <p14:xfrm>
              <a:off x="2670120" y="6357960"/>
              <a:ext cx="4348800" cy="89640"/>
            </p14:xfrm>
          </p:contentPart>
        </mc:Choice>
        <mc:Fallback>
          <p:pic>
            <p:nvPicPr>
              <p:cNvPr id="16" name="Entrada de lápiz 15">
                <a:extLst>
                  <a:ext uri="{FF2B5EF4-FFF2-40B4-BE49-F238E27FC236}">
                    <a16:creationId xmlns:a16="http://schemas.microsoft.com/office/drawing/2014/main" id="{BE83C7AB-3297-49DB-993E-F841E68B5691}"/>
                  </a:ext>
                </a:extLst>
              </p:cNvPr>
              <p:cNvPicPr/>
              <p:nvPr/>
            </p:nvPicPr>
            <p:blipFill>
              <a:blip r:embed="rId26"/>
              <a:stretch>
                <a:fillRect/>
              </a:stretch>
            </p:blipFill>
            <p:spPr>
              <a:xfrm>
                <a:off x="2654280" y="6294600"/>
                <a:ext cx="4380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Entrada de lápiz 16">
                <a:extLst>
                  <a:ext uri="{FF2B5EF4-FFF2-40B4-BE49-F238E27FC236}">
                    <a16:creationId xmlns:a16="http://schemas.microsoft.com/office/drawing/2014/main" id="{2A617D0D-3781-44CB-BCD8-03069594492A}"/>
                  </a:ext>
                </a:extLst>
              </p14:cNvPr>
              <p14:cNvContentPartPr/>
              <p14:nvPr/>
            </p14:nvContentPartPr>
            <p14:xfrm>
              <a:off x="10671120" y="6188400"/>
              <a:ext cx="360" cy="360"/>
            </p14:xfrm>
          </p:contentPart>
        </mc:Choice>
        <mc:Fallback>
          <p:pic>
            <p:nvPicPr>
              <p:cNvPr id="17" name="Entrada de lápiz 16">
                <a:extLst>
                  <a:ext uri="{FF2B5EF4-FFF2-40B4-BE49-F238E27FC236}">
                    <a16:creationId xmlns:a16="http://schemas.microsoft.com/office/drawing/2014/main" id="{2A617D0D-3781-44CB-BCD8-03069594492A}"/>
                  </a:ext>
                </a:extLst>
              </p:cNvPr>
              <p:cNvPicPr/>
              <p:nvPr/>
            </p:nvPicPr>
            <p:blipFill>
              <a:blip r:embed="rId28"/>
              <a:stretch>
                <a:fillRect/>
              </a:stretch>
            </p:blipFill>
            <p:spPr>
              <a:xfrm>
                <a:off x="10655280" y="6125040"/>
                <a:ext cx="31680" cy="127080"/>
              </a:xfrm>
              <a:prstGeom prst="rect">
                <a:avLst/>
              </a:prstGeom>
            </p:spPr>
          </p:pic>
        </mc:Fallback>
      </mc:AlternateContent>
    </p:spTree>
    <p:extLst>
      <p:ext uri="{BB962C8B-B14F-4D97-AF65-F5344CB8AC3E}">
        <p14:creationId xmlns:p14="http://schemas.microsoft.com/office/powerpoint/2010/main" val="10318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B2C2-067A-430F-A201-13B940F519E8}"/>
              </a:ext>
            </a:extLst>
          </p:cNvPr>
          <p:cNvSpPr>
            <a:spLocks noGrp="1"/>
          </p:cNvSpPr>
          <p:nvPr>
            <p:ph type="title"/>
          </p:nvPr>
        </p:nvSpPr>
        <p:spPr>
          <a:xfrm>
            <a:off x="801288" y="513977"/>
            <a:ext cx="10571998" cy="970450"/>
          </a:xfrm>
        </p:spPr>
        <p:txBody>
          <a:bodyPr/>
          <a:lstStyle/>
          <a:p>
            <a:r>
              <a:rPr lang="es-PE" dirty="0"/>
              <a:t>Productos de la planificación específica</a:t>
            </a:r>
            <a:endParaRPr lang="es-EC" sz="3600" dirty="0"/>
          </a:p>
        </p:txBody>
      </p:sp>
      <p:sp>
        <p:nvSpPr>
          <p:cNvPr id="3" name="Marcador de contenido 2">
            <a:extLst>
              <a:ext uri="{FF2B5EF4-FFF2-40B4-BE49-F238E27FC236}">
                <a16:creationId xmlns:a16="http://schemas.microsoft.com/office/drawing/2014/main" id="{5A1AB8FA-9DD5-4A80-947C-15DE76813B80}"/>
              </a:ext>
            </a:extLst>
          </p:cNvPr>
          <p:cNvSpPr>
            <a:spLocks noGrp="1"/>
          </p:cNvSpPr>
          <p:nvPr>
            <p:ph idx="1"/>
          </p:nvPr>
        </p:nvSpPr>
        <p:spPr>
          <a:xfrm>
            <a:off x="297180" y="2034541"/>
            <a:ext cx="11635740" cy="4823460"/>
          </a:xfrm>
        </p:spPr>
        <p:txBody>
          <a:bodyPr>
            <a:normAutofit/>
          </a:bodyPr>
          <a:lstStyle/>
          <a:p>
            <a:pPr marL="0" indent="0">
              <a:buNone/>
            </a:pPr>
            <a:r>
              <a:rPr lang="es-PE" sz="2000" i="1" dirty="0"/>
              <a:t>	</a:t>
            </a:r>
            <a:endParaRPr lang="es-EC" dirty="0"/>
          </a:p>
        </p:txBody>
      </p:sp>
      <p:pic>
        <p:nvPicPr>
          <p:cNvPr id="5" name="Imagen 4">
            <a:extLst>
              <a:ext uri="{FF2B5EF4-FFF2-40B4-BE49-F238E27FC236}">
                <a16:creationId xmlns:a16="http://schemas.microsoft.com/office/drawing/2014/main" id="{7882F640-AD51-494A-A1F7-DC11FAE5744D}"/>
              </a:ext>
            </a:extLst>
          </p:cNvPr>
          <p:cNvPicPr>
            <a:picLocks noChangeAspect="1"/>
          </p:cNvPicPr>
          <p:nvPr/>
        </p:nvPicPr>
        <p:blipFill rotWithShape="1">
          <a:blip r:embed="rId2"/>
          <a:srcRect l="33696" t="27622" r="28152" b="28298"/>
          <a:stretch/>
        </p:blipFill>
        <p:spPr>
          <a:xfrm>
            <a:off x="1166192" y="2292627"/>
            <a:ext cx="9766852" cy="4306956"/>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Entrada de lápiz 3">
                <a:extLst>
                  <a:ext uri="{FF2B5EF4-FFF2-40B4-BE49-F238E27FC236}">
                    <a16:creationId xmlns:a16="http://schemas.microsoft.com/office/drawing/2014/main" id="{654FE305-B014-4C81-BF55-C0FF7734C0F6}"/>
                  </a:ext>
                </a:extLst>
              </p14:cNvPr>
              <p14:cNvContentPartPr/>
              <p14:nvPr/>
            </p14:nvContentPartPr>
            <p14:xfrm>
              <a:off x="2482560" y="2428920"/>
              <a:ext cx="4715280" cy="89640"/>
            </p14:xfrm>
          </p:contentPart>
        </mc:Choice>
        <mc:Fallback>
          <p:pic>
            <p:nvPicPr>
              <p:cNvPr id="4" name="Entrada de lápiz 3">
                <a:extLst>
                  <a:ext uri="{FF2B5EF4-FFF2-40B4-BE49-F238E27FC236}">
                    <a16:creationId xmlns:a16="http://schemas.microsoft.com/office/drawing/2014/main" id="{654FE305-B014-4C81-BF55-C0FF7734C0F6}"/>
                  </a:ext>
                </a:extLst>
              </p:cNvPr>
              <p:cNvPicPr/>
              <p:nvPr/>
            </p:nvPicPr>
            <p:blipFill>
              <a:blip r:embed="rId4"/>
              <a:stretch>
                <a:fillRect/>
              </a:stretch>
            </p:blipFill>
            <p:spPr>
              <a:xfrm>
                <a:off x="2466720" y="2365560"/>
                <a:ext cx="4746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Entrada de lápiz 5">
                <a:extLst>
                  <a:ext uri="{FF2B5EF4-FFF2-40B4-BE49-F238E27FC236}">
                    <a16:creationId xmlns:a16="http://schemas.microsoft.com/office/drawing/2014/main" id="{779C64BF-F5D6-4553-9E10-1E4A17A9A53A}"/>
                  </a:ext>
                </a:extLst>
              </p14:cNvPr>
              <p14:cNvContentPartPr/>
              <p14:nvPr/>
            </p14:nvContentPartPr>
            <p14:xfrm>
              <a:off x="2589480" y="2848680"/>
              <a:ext cx="1795320" cy="107280"/>
            </p14:xfrm>
          </p:contentPart>
        </mc:Choice>
        <mc:Fallback>
          <p:pic>
            <p:nvPicPr>
              <p:cNvPr id="6" name="Entrada de lápiz 5">
                <a:extLst>
                  <a:ext uri="{FF2B5EF4-FFF2-40B4-BE49-F238E27FC236}">
                    <a16:creationId xmlns:a16="http://schemas.microsoft.com/office/drawing/2014/main" id="{779C64BF-F5D6-4553-9E10-1E4A17A9A53A}"/>
                  </a:ext>
                </a:extLst>
              </p:cNvPr>
              <p:cNvPicPr/>
              <p:nvPr/>
            </p:nvPicPr>
            <p:blipFill>
              <a:blip r:embed="rId6"/>
              <a:stretch>
                <a:fillRect/>
              </a:stretch>
            </p:blipFill>
            <p:spPr>
              <a:xfrm>
                <a:off x="2573640" y="2785320"/>
                <a:ext cx="1826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Entrada de lápiz 6">
                <a:extLst>
                  <a:ext uri="{FF2B5EF4-FFF2-40B4-BE49-F238E27FC236}">
                    <a16:creationId xmlns:a16="http://schemas.microsoft.com/office/drawing/2014/main" id="{DCCBA839-6EE4-4069-A985-683745AA0D9F}"/>
                  </a:ext>
                </a:extLst>
              </p14:cNvPr>
              <p14:cNvContentPartPr/>
              <p14:nvPr/>
            </p14:nvContentPartPr>
            <p14:xfrm>
              <a:off x="2527200" y="3223440"/>
              <a:ext cx="4197240" cy="90000"/>
            </p14:xfrm>
          </p:contentPart>
        </mc:Choice>
        <mc:Fallback>
          <p:pic>
            <p:nvPicPr>
              <p:cNvPr id="7" name="Entrada de lápiz 6">
                <a:extLst>
                  <a:ext uri="{FF2B5EF4-FFF2-40B4-BE49-F238E27FC236}">
                    <a16:creationId xmlns:a16="http://schemas.microsoft.com/office/drawing/2014/main" id="{DCCBA839-6EE4-4069-A985-683745AA0D9F}"/>
                  </a:ext>
                </a:extLst>
              </p:cNvPr>
              <p:cNvPicPr/>
              <p:nvPr/>
            </p:nvPicPr>
            <p:blipFill>
              <a:blip r:embed="rId8"/>
              <a:stretch>
                <a:fillRect/>
              </a:stretch>
            </p:blipFill>
            <p:spPr>
              <a:xfrm>
                <a:off x="2511360" y="3160080"/>
                <a:ext cx="4228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Entrada de lápiz 7">
                <a:extLst>
                  <a:ext uri="{FF2B5EF4-FFF2-40B4-BE49-F238E27FC236}">
                    <a16:creationId xmlns:a16="http://schemas.microsoft.com/office/drawing/2014/main" id="{F90AE2B5-F1AF-4744-8B40-03EDC610469B}"/>
                  </a:ext>
                </a:extLst>
              </p14:cNvPr>
              <p14:cNvContentPartPr/>
              <p14:nvPr/>
            </p14:nvContentPartPr>
            <p14:xfrm>
              <a:off x="7518960" y="2491560"/>
              <a:ext cx="616320" cy="36000"/>
            </p14:xfrm>
          </p:contentPart>
        </mc:Choice>
        <mc:Fallback>
          <p:pic>
            <p:nvPicPr>
              <p:cNvPr id="8" name="Entrada de lápiz 7">
                <a:extLst>
                  <a:ext uri="{FF2B5EF4-FFF2-40B4-BE49-F238E27FC236}">
                    <a16:creationId xmlns:a16="http://schemas.microsoft.com/office/drawing/2014/main" id="{F90AE2B5-F1AF-4744-8B40-03EDC610469B}"/>
                  </a:ext>
                </a:extLst>
              </p:cNvPr>
              <p:cNvPicPr/>
              <p:nvPr/>
            </p:nvPicPr>
            <p:blipFill>
              <a:blip r:embed="rId10"/>
              <a:stretch>
                <a:fillRect/>
              </a:stretch>
            </p:blipFill>
            <p:spPr>
              <a:xfrm>
                <a:off x="7503120" y="2428200"/>
                <a:ext cx="647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trada de lápiz 8">
                <a:extLst>
                  <a:ext uri="{FF2B5EF4-FFF2-40B4-BE49-F238E27FC236}">
                    <a16:creationId xmlns:a16="http://schemas.microsoft.com/office/drawing/2014/main" id="{5991493F-BFDA-485E-9F18-DF0995E0D1B4}"/>
                  </a:ext>
                </a:extLst>
              </p14:cNvPr>
              <p14:cNvContentPartPr/>
              <p14:nvPr/>
            </p14:nvContentPartPr>
            <p14:xfrm>
              <a:off x="2419920" y="2839680"/>
              <a:ext cx="1839960" cy="143280"/>
            </p14:xfrm>
          </p:contentPart>
        </mc:Choice>
        <mc:Fallback>
          <p:pic>
            <p:nvPicPr>
              <p:cNvPr id="9" name="Entrada de lápiz 8">
                <a:extLst>
                  <a:ext uri="{FF2B5EF4-FFF2-40B4-BE49-F238E27FC236}">
                    <a16:creationId xmlns:a16="http://schemas.microsoft.com/office/drawing/2014/main" id="{5991493F-BFDA-485E-9F18-DF0995E0D1B4}"/>
                  </a:ext>
                </a:extLst>
              </p:cNvPr>
              <p:cNvPicPr/>
              <p:nvPr/>
            </p:nvPicPr>
            <p:blipFill>
              <a:blip r:embed="rId12"/>
              <a:stretch>
                <a:fillRect/>
              </a:stretch>
            </p:blipFill>
            <p:spPr>
              <a:xfrm>
                <a:off x="2404080" y="2776320"/>
                <a:ext cx="18712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Entrada de lápiz 9">
                <a:extLst>
                  <a:ext uri="{FF2B5EF4-FFF2-40B4-BE49-F238E27FC236}">
                    <a16:creationId xmlns:a16="http://schemas.microsoft.com/office/drawing/2014/main" id="{E8C9562E-27AB-49B1-B9C1-59F19E308CA2}"/>
                  </a:ext>
                </a:extLst>
              </p14:cNvPr>
              <p14:cNvContentPartPr/>
              <p14:nvPr/>
            </p14:nvContentPartPr>
            <p14:xfrm>
              <a:off x="2393280" y="3741480"/>
              <a:ext cx="5661720" cy="384480"/>
            </p14:xfrm>
          </p:contentPart>
        </mc:Choice>
        <mc:Fallback>
          <p:pic>
            <p:nvPicPr>
              <p:cNvPr id="10" name="Entrada de lápiz 9">
                <a:extLst>
                  <a:ext uri="{FF2B5EF4-FFF2-40B4-BE49-F238E27FC236}">
                    <a16:creationId xmlns:a16="http://schemas.microsoft.com/office/drawing/2014/main" id="{E8C9562E-27AB-49B1-B9C1-59F19E308CA2}"/>
                  </a:ext>
                </a:extLst>
              </p:cNvPr>
              <p:cNvPicPr/>
              <p:nvPr/>
            </p:nvPicPr>
            <p:blipFill>
              <a:blip r:embed="rId14"/>
              <a:stretch>
                <a:fillRect/>
              </a:stretch>
            </p:blipFill>
            <p:spPr>
              <a:xfrm>
                <a:off x="2377440" y="3678120"/>
                <a:ext cx="569304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Entrada de lápiz 10">
                <a:extLst>
                  <a:ext uri="{FF2B5EF4-FFF2-40B4-BE49-F238E27FC236}">
                    <a16:creationId xmlns:a16="http://schemas.microsoft.com/office/drawing/2014/main" id="{B231C998-B063-4DF1-B229-C2BE3E9933F5}"/>
                  </a:ext>
                </a:extLst>
              </p14:cNvPr>
              <p14:cNvContentPartPr/>
              <p14:nvPr/>
            </p14:nvContentPartPr>
            <p14:xfrm>
              <a:off x="2464560" y="4080960"/>
              <a:ext cx="804240" cy="45000"/>
            </p14:xfrm>
          </p:contentPart>
        </mc:Choice>
        <mc:Fallback>
          <p:pic>
            <p:nvPicPr>
              <p:cNvPr id="11" name="Entrada de lápiz 10">
                <a:extLst>
                  <a:ext uri="{FF2B5EF4-FFF2-40B4-BE49-F238E27FC236}">
                    <a16:creationId xmlns:a16="http://schemas.microsoft.com/office/drawing/2014/main" id="{B231C998-B063-4DF1-B229-C2BE3E9933F5}"/>
                  </a:ext>
                </a:extLst>
              </p:cNvPr>
              <p:cNvPicPr/>
              <p:nvPr/>
            </p:nvPicPr>
            <p:blipFill>
              <a:blip r:embed="rId16"/>
              <a:stretch>
                <a:fillRect/>
              </a:stretch>
            </p:blipFill>
            <p:spPr>
              <a:xfrm>
                <a:off x="2448720" y="4017600"/>
                <a:ext cx="835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Entrada de lápiz 11">
                <a:extLst>
                  <a:ext uri="{FF2B5EF4-FFF2-40B4-BE49-F238E27FC236}">
                    <a16:creationId xmlns:a16="http://schemas.microsoft.com/office/drawing/2014/main" id="{7FEAEB7C-6E26-40D6-9E6E-2B037448EAF3}"/>
                  </a:ext>
                </a:extLst>
              </p14:cNvPr>
              <p14:cNvContentPartPr/>
              <p14:nvPr/>
            </p14:nvContentPartPr>
            <p14:xfrm>
              <a:off x="2401920" y="4554000"/>
              <a:ext cx="5027760" cy="161280"/>
            </p14:xfrm>
          </p:contentPart>
        </mc:Choice>
        <mc:Fallback>
          <p:pic>
            <p:nvPicPr>
              <p:cNvPr id="12" name="Entrada de lápiz 11">
                <a:extLst>
                  <a:ext uri="{FF2B5EF4-FFF2-40B4-BE49-F238E27FC236}">
                    <a16:creationId xmlns:a16="http://schemas.microsoft.com/office/drawing/2014/main" id="{7FEAEB7C-6E26-40D6-9E6E-2B037448EAF3}"/>
                  </a:ext>
                </a:extLst>
              </p:cNvPr>
              <p:cNvPicPr/>
              <p:nvPr/>
            </p:nvPicPr>
            <p:blipFill>
              <a:blip r:embed="rId18"/>
              <a:stretch>
                <a:fillRect/>
              </a:stretch>
            </p:blipFill>
            <p:spPr>
              <a:xfrm>
                <a:off x="2386080" y="4490640"/>
                <a:ext cx="50590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Entrada de lápiz 12">
                <a:extLst>
                  <a:ext uri="{FF2B5EF4-FFF2-40B4-BE49-F238E27FC236}">
                    <a16:creationId xmlns:a16="http://schemas.microsoft.com/office/drawing/2014/main" id="{C1125581-CC95-4B37-AB04-650937C1134F}"/>
                  </a:ext>
                </a:extLst>
              </p14:cNvPr>
              <p14:cNvContentPartPr/>
              <p14:nvPr/>
            </p14:nvContentPartPr>
            <p14:xfrm>
              <a:off x="2464560" y="4956120"/>
              <a:ext cx="1143360" cy="9000"/>
            </p14:xfrm>
          </p:contentPart>
        </mc:Choice>
        <mc:Fallback>
          <p:pic>
            <p:nvPicPr>
              <p:cNvPr id="13" name="Entrada de lápiz 12">
                <a:extLst>
                  <a:ext uri="{FF2B5EF4-FFF2-40B4-BE49-F238E27FC236}">
                    <a16:creationId xmlns:a16="http://schemas.microsoft.com/office/drawing/2014/main" id="{C1125581-CC95-4B37-AB04-650937C1134F}"/>
                  </a:ext>
                </a:extLst>
              </p:cNvPr>
              <p:cNvPicPr/>
              <p:nvPr/>
            </p:nvPicPr>
            <p:blipFill>
              <a:blip r:embed="rId20"/>
              <a:stretch>
                <a:fillRect/>
              </a:stretch>
            </p:blipFill>
            <p:spPr>
              <a:xfrm>
                <a:off x="2448720" y="4892760"/>
                <a:ext cx="1174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Entrada de lápiz 13">
                <a:extLst>
                  <a:ext uri="{FF2B5EF4-FFF2-40B4-BE49-F238E27FC236}">
                    <a16:creationId xmlns:a16="http://schemas.microsoft.com/office/drawing/2014/main" id="{AD628B0D-04EB-4F2B-8258-668B4F3F6238}"/>
                  </a:ext>
                </a:extLst>
              </p14:cNvPr>
              <p14:cNvContentPartPr/>
              <p14:nvPr/>
            </p14:nvContentPartPr>
            <p14:xfrm>
              <a:off x="2464560" y="5330880"/>
              <a:ext cx="5581440" cy="89640"/>
            </p14:xfrm>
          </p:contentPart>
        </mc:Choice>
        <mc:Fallback>
          <p:pic>
            <p:nvPicPr>
              <p:cNvPr id="14" name="Entrada de lápiz 13">
                <a:extLst>
                  <a:ext uri="{FF2B5EF4-FFF2-40B4-BE49-F238E27FC236}">
                    <a16:creationId xmlns:a16="http://schemas.microsoft.com/office/drawing/2014/main" id="{AD628B0D-04EB-4F2B-8258-668B4F3F6238}"/>
                  </a:ext>
                </a:extLst>
              </p:cNvPr>
              <p:cNvPicPr/>
              <p:nvPr/>
            </p:nvPicPr>
            <p:blipFill>
              <a:blip r:embed="rId22"/>
              <a:stretch>
                <a:fillRect/>
              </a:stretch>
            </p:blipFill>
            <p:spPr>
              <a:xfrm>
                <a:off x="2448720" y="5267520"/>
                <a:ext cx="56127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Entrada de lápiz 14">
                <a:extLst>
                  <a:ext uri="{FF2B5EF4-FFF2-40B4-BE49-F238E27FC236}">
                    <a16:creationId xmlns:a16="http://schemas.microsoft.com/office/drawing/2014/main" id="{8BDE8F8F-722C-4692-949A-318918809C64}"/>
                  </a:ext>
                </a:extLst>
              </p14:cNvPr>
              <p14:cNvContentPartPr/>
              <p14:nvPr/>
            </p14:nvContentPartPr>
            <p14:xfrm>
              <a:off x="2419920" y="5625720"/>
              <a:ext cx="884520" cy="98640"/>
            </p14:xfrm>
          </p:contentPart>
        </mc:Choice>
        <mc:Fallback>
          <p:pic>
            <p:nvPicPr>
              <p:cNvPr id="15" name="Entrada de lápiz 14">
                <a:extLst>
                  <a:ext uri="{FF2B5EF4-FFF2-40B4-BE49-F238E27FC236}">
                    <a16:creationId xmlns:a16="http://schemas.microsoft.com/office/drawing/2014/main" id="{8BDE8F8F-722C-4692-949A-318918809C64}"/>
                  </a:ext>
                </a:extLst>
              </p:cNvPr>
              <p:cNvPicPr/>
              <p:nvPr/>
            </p:nvPicPr>
            <p:blipFill>
              <a:blip r:embed="rId24"/>
              <a:stretch>
                <a:fillRect/>
              </a:stretch>
            </p:blipFill>
            <p:spPr>
              <a:xfrm>
                <a:off x="2404080" y="5562360"/>
                <a:ext cx="9158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Entrada de lápiz 15">
                <a:extLst>
                  <a:ext uri="{FF2B5EF4-FFF2-40B4-BE49-F238E27FC236}">
                    <a16:creationId xmlns:a16="http://schemas.microsoft.com/office/drawing/2014/main" id="{10C07A78-3E00-47FA-8AA7-831AF42EE4A9}"/>
                  </a:ext>
                </a:extLst>
              </p14:cNvPr>
              <p14:cNvContentPartPr/>
              <p14:nvPr/>
            </p14:nvContentPartPr>
            <p14:xfrm>
              <a:off x="2482560" y="6170400"/>
              <a:ext cx="4304520" cy="98640"/>
            </p14:xfrm>
          </p:contentPart>
        </mc:Choice>
        <mc:Fallback>
          <p:pic>
            <p:nvPicPr>
              <p:cNvPr id="16" name="Entrada de lápiz 15">
                <a:extLst>
                  <a:ext uri="{FF2B5EF4-FFF2-40B4-BE49-F238E27FC236}">
                    <a16:creationId xmlns:a16="http://schemas.microsoft.com/office/drawing/2014/main" id="{10C07A78-3E00-47FA-8AA7-831AF42EE4A9}"/>
                  </a:ext>
                </a:extLst>
              </p:cNvPr>
              <p:cNvPicPr/>
              <p:nvPr/>
            </p:nvPicPr>
            <p:blipFill>
              <a:blip r:embed="rId26"/>
              <a:stretch>
                <a:fillRect/>
              </a:stretch>
            </p:blipFill>
            <p:spPr>
              <a:xfrm>
                <a:off x="2466720" y="6107040"/>
                <a:ext cx="43358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Entrada de lápiz 16">
                <a:extLst>
                  <a:ext uri="{FF2B5EF4-FFF2-40B4-BE49-F238E27FC236}">
                    <a16:creationId xmlns:a16="http://schemas.microsoft.com/office/drawing/2014/main" id="{D3BCDFAB-7C05-4D97-8970-5DF26C5EB769}"/>
                  </a:ext>
                </a:extLst>
              </p14:cNvPr>
              <p14:cNvContentPartPr/>
              <p14:nvPr/>
            </p14:nvContentPartPr>
            <p14:xfrm>
              <a:off x="5402520" y="6107760"/>
              <a:ext cx="1125360" cy="143280"/>
            </p14:xfrm>
          </p:contentPart>
        </mc:Choice>
        <mc:Fallback>
          <p:pic>
            <p:nvPicPr>
              <p:cNvPr id="17" name="Entrada de lápiz 16">
                <a:extLst>
                  <a:ext uri="{FF2B5EF4-FFF2-40B4-BE49-F238E27FC236}">
                    <a16:creationId xmlns:a16="http://schemas.microsoft.com/office/drawing/2014/main" id="{D3BCDFAB-7C05-4D97-8970-5DF26C5EB769}"/>
                  </a:ext>
                </a:extLst>
              </p:cNvPr>
              <p:cNvPicPr/>
              <p:nvPr/>
            </p:nvPicPr>
            <p:blipFill>
              <a:blip r:embed="rId28"/>
              <a:stretch>
                <a:fillRect/>
              </a:stretch>
            </p:blipFill>
            <p:spPr>
              <a:xfrm>
                <a:off x="5386680" y="6044400"/>
                <a:ext cx="1156680" cy="270000"/>
              </a:xfrm>
              <a:prstGeom prst="rect">
                <a:avLst/>
              </a:prstGeom>
            </p:spPr>
          </p:pic>
        </mc:Fallback>
      </mc:AlternateContent>
    </p:spTree>
    <p:extLst>
      <p:ext uri="{BB962C8B-B14F-4D97-AF65-F5344CB8AC3E}">
        <p14:creationId xmlns:p14="http://schemas.microsoft.com/office/powerpoint/2010/main" val="763291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F392C-D201-4335-BC06-05E8DA4E0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FDB075-32D3-45D6-B446-788704F8FD2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D8CA2E-8B16-4096-95E2-945585B3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de agencia</Template>
  <TotalTime>0</TotalTime>
  <Words>482</Words>
  <Application>Microsoft Office PowerPoint</Application>
  <PresentationFormat>Panorámica</PresentationFormat>
  <Paragraphs>64</Paragraphs>
  <Slides>17</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Century Gothic</vt:lpstr>
      <vt:lpstr>Wingdings 2</vt:lpstr>
      <vt:lpstr>Citable</vt:lpstr>
      <vt:lpstr>PLANIFICACIÓN ESPECÍFICA</vt:lpstr>
      <vt:lpstr>PLANIFICACIÓN ESPECÍFICA</vt:lpstr>
      <vt:lpstr>DIFERENCIAS  PLANIFICACIÓN ESPECÍFICA PLANIFICACIÓN PRELIMINAR</vt:lpstr>
      <vt:lpstr>PLANIFICACIÓN ESPECÍFICA</vt:lpstr>
      <vt:lpstr>PLANIFICACIÓN ESPECÍFICA</vt:lpstr>
      <vt:lpstr>PLANIFICACIÓN ESPECÍFICA ELEMENTOS</vt:lpstr>
      <vt:lpstr>Productos de la planificación específica</vt:lpstr>
      <vt:lpstr>Productos de la planificación específica</vt:lpstr>
      <vt:lpstr>Productos de la planificación específica</vt:lpstr>
      <vt:lpstr>Productos de la planificación específica</vt:lpstr>
      <vt:lpstr>Productos de la planificación específica</vt:lpstr>
      <vt:lpstr>Productos de la planificación específica</vt:lpstr>
      <vt:lpstr>Productos de la planificación específica</vt:lpstr>
      <vt:lpstr>Desarrollo de la planificación específica</vt:lpstr>
      <vt:lpstr>Desarrollo de la planificación específica</vt:lpstr>
      <vt:lpstr>Desarrollo de la planificación específica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2021-12-07T19:13:20Z</dcterms:created>
  <dcterms:modified xsi:type="dcterms:W3CDTF">2023-10-18T20:06:47Z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