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3" r:id="rId1"/>
  </p:sldMasterIdLst>
  <p:sldIdLst>
    <p:sldId id="265"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3/8/2023</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en-US" dirty="0"/>
          </a:p>
        </p:txBody>
      </p:sp>
      <p:sp>
        <p:nvSpPr>
          <p:cNvPr id="6" name="Slide Number Placeholder 5"/>
          <p:cNvSpPr>
            <a:spLocks noGrp="1"/>
          </p:cNvSpPr>
          <p:nvPr>
            <p:ph type="sldNum" sz="quarter" idx="12"/>
          </p:nvPr>
        </p:nvSpPr>
        <p:spPr>
          <a:xfrm>
            <a:off x="476834" y="798973"/>
            <a:ext cx="811019" cy="503578"/>
          </a:xfrm>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187244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3/8/2023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436333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3/8/2023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450755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3/8/2023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834348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smtClean="0"/>
              <a:t>3/8/2023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2459890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smtClean="0"/>
              <a:t>3/8/2023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4194027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447191" y="2824269"/>
            <a:ext cx="4488794" cy="264445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256025" y="2821491"/>
            <a:ext cx="4488794" cy="263737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smtClean="0"/>
              <a:t>3/8/2023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1050878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3/8/2023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3343160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3/8/2023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1673402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smtClean="0"/>
              <a:t>3/8/2023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579655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es-ES" smtClean="0"/>
              <a:t>Haga clic en el icono para agregar una imagen</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509A250-FF31-4206-8172-F9D3106AACB1}" type="datetimeFigureOut">
              <a:rPr lang="en-US" smtClean="0"/>
              <a:t>3/8/2023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‹Nº›</a:t>
            </a:fld>
            <a:endParaRPr lang="en-US" dirty="0"/>
          </a:p>
        </p:txBody>
      </p:sp>
    </p:spTree>
    <p:extLst>
      <p:ext uri="{BB962C8B-B14F-4D97-AF65-F5344CB8AC3E}">
        <p14:creationId xmlns:p14="http://schemas.microsoft.com/office/powerpoint/2010/main" val="497069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509A250-FF31-4206-8172-F9D3106AACB1}" type="datetimeFigureOut">
              <a:rPr lang="en-US" smtClean="0"/>
              <a:t>3/8/2023</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57F1E4F-1CFF-5643-939E-02111984F565}" type="slidenum">
              <a:rPr lang="en-US" smtClean="0"/>
              <a:t>‹Nº›</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5367725"/>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hf sldNum="0" hdr="0" ftr="0" dt="0"/>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54955" y="1447800"/>
            <a:ext cx="10444862" cy="3329581"/>
          </a:xfrm>
        </p:spPr>
        <p:txBody>
          <a:bodyPr/>
          <a:lstStyle/>
          <a:p>
            <a:r>
              <a:rPr lang="en-US" dirty="0" smtClean="0"/>
              <a:t>TALLERES DE ESCRITURA</a:t>
            </a:r>
            <a:r>
              <a:rPr lang="en-US" dirty="0"/>
              <a:t>.</a:t>
            </a:r>
          </a:p>
        </p:txBody>
      </p:sp>
    </p:spTree>
    <p:extLst>
      <p:ext uri="{BB962C8B-B14F-4D97-AF65-F5344CB8AC3E}">
        <p14:creationId xmlns:p14="http://schemas.microsoft.com/office/powerpoint/2010/main" val="21086745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dirty="0"/>
              <a:t>El estilo y la construcción, orden de las palabras </a:t>
            </a:r>
            <a:endParaRPr lang="en-US" dirty="0"/>
          </a:p>
        </p:txBody>
      </p:sp>
      <p:sp>
        <p:nvSpPr>
          <p:cNvPr id="3" name="Marcador de contenido 2"/>
          <p:cNvSpPr>
            <a:spLocks noGrp="1"/>
          </p:cNvSpPr>
          <p:nvPr>
            <p:ph idx="1"/>
          </p:nvPr>
        </p:nvSpPr>
        <p:spPr>
          <a:xfrm>
            <a:off x="1103312" y="2052918"/>
            <a:ext cx="10065431" cy="4195481"/>
          </a:xfrm>
        </p:spPr>
        <p:txBody>
          <a:bodyPr/>
          <a:lstStyle/>
          <a:p>
            <a:pPr algn="just"/>
            <a:r>
              <a:rPr lang="es-ES" dirty="0"/>
              <a:t>El estilo y la construcción de una oración son fundamentales para transmitir de manera efectiva el mensaje que se desea comunicar. El orden de las palabras es uno de los elementos más importantes de la construcción de una oración, ya que determina cómo se relacionan los diferentes elementos de la oración entre sí y cómo se </a:t>
            </a:r>
            <a:r>
              <a:rPr lang="es-ES" dirty="0" err="1" smtClean="0"/>
              <a:t>enfa</a:t>
            </a:r>
            <a:endParaRPr lang="es-ES" dirty="0" smtClean="0"/>
          </a:p>
          <a:p>
            <a:pPr algn="just"/>
            <a:r>
              <a:rPr lang="es-ES" dirty="0"/>
              <a:t>En la mayoría de los idiomas, incluyendo el español, el orden típico de las palabras en una oración es sujeto-verbo-objeto. Esto significa que primero se presenta al sujeto, luego el verbo y por último el objeto directo. Por ejemplo, en la oración "Juan come una manzana", el sujeto es "Juan", el verbo es "come" y el objeto directo es "una </a:t>
            </a:r>
            <a:r>
              <a:rPr lang="es-ES" dirty="0" err="1"/>
              <a:t>manzana"</a:t>
            </a:r>
            <a:r>
              <a:rPr lang="es-ES" dirty="0" err="1" smtClean="0"/>
              <a:t>tizan</a:t>
            </a:r>
            <a:r>
              <a:rPr lang="es-ES" dirty="0" smtClean="0"/>
              <a:t> </a:t>
            </a:r>
            <a:r>
              <a:rPr lang="es-ES" dirty="0"/>
              <a:t>los distintos conceptos</a:t>
            </a:r>
            <a:endParaRPr lang="en-US" dirty="0"/>
          </a:p>
        </p:txBody>
      </p:sp>
    </p:spTree>
    <p:extLst>
      <p:ext uri="{BB962C8B-B14F-4D97-AF65-F5344CB8AC3E}">
        <p14:creationId xmlns:p14="http://schemas.microsoft.com/office/powerpoint/2010/main" val="1337613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normAutofit lnSpcReduction="10000"/>
          </a:bodyPr>
          <a:lstStyle/>
          <a:p>
            <a:pPr algn="just"/>
            <a:r>
              <a:rPr lang="es-ES" dirty="0"/>
              <a:t>Sin embargo, el orden de las palabras puede variar según el énfasis que se quiera dar a determinados elementos de la oración. Por ejemplo, si se desea enfatizar el objeto directo en la oración anterior, se podría cambiar el orden de las palabras y decir "Una manzana come Juan". En este caso, el objeto directo se coloca primero en la oración para darle más importancia.</a:t>
            </a:r>
          </a:p>
          <a:p>
            <a:pPr algn="just"/>
            <a:r>
              <a:rPr lang="es-ES" dirty="0"/>
              <a:t>El estilo también es importante en la construcción de una oración. El estilo se refiere a la forma en que se utilizan las palabras para comunicar el mensaje de manera efectiva. El estilo puede ser formal o informal, dependiendo del contexto y el público al que se dirige el mensaje</a:t>
            </a:r>
          </a:p>
          <a:p>
            <a:endParaRPr lang="en-US" dirty="0"/>
          </a:p>
        </p:txBody>
      </p:sp>
    </p:spTree>
    <p:extLst>
      <p:ext uri="{BB962C8B-B14F-4D97-AF65-F5344CB8AC3E}">
        <p14:creationId xmlns:p14="http://schemas.microsoft.com/office/powerpoint/2010/main" val="2531909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dirty="0"/>
          </a:p>
        </p:txBody>
      </p:sp>
      <p:sp>
        <p:nvSpPr>
          <p:cNvPr id="3" name="Marcador de contenido 2"/>
          <p:cNvSpPr>
            <a:spLocks noGrp="1"/>
          </p:cNvSpPr>
          <p:nvPr>
            <p:ph idx="1"/>
          </p:nvPr>
        </p:nvSpPr>
        <p:spPr/>
        <p:txBody>
          <a:bodyPr>
            <a:normAutofit fontScale="77500" lnSpcReduction="20000"/>
          </a:bodyPr>
          <a:lstStyle/>
          <a:p>
            <a:pPr algn="just"/>
            <a:r>
              <a:rPr lang="es-ES" dirty="0"/>
              <a:t>El orden de las palabras en una oración se refiere a la secuencia en la que se colocan las palabras para formar una frase significativa. En la mayoría de los idiomas, incluyendo el español, la estructura básica de una oración es sujeto, verbo y complemento. Sin embargo, esta estructura puede variar dependiendo del énfasis que se quiera dar a ciertas palabras o ideas. </a:t>
            </a:r>
            <a:endParaRPr lang="es-ES" dirty="0" smtClean="0"/>
          </a:p>
          <a:p>
            <a:pPr algn="just"/>
            <a:r>
              <a:rPr lang="es-ES" dirty="0" smtClean="0"/>
              <a:t>Por </a:t>
            </a:r>
            <a:r>
              <a:rPr lang="es-ES" dirty="0"/>
              <a:t>ejemplo, en una oración como "La niña compró un libro en la librería", se puede cambiar el orden de las palabras para enfatizar diferentes aspectos de la oración: "En la librería compró un libro la niña" o "Un libro compró la niña en la librería</a:t>
            </a:r>
            <a:endParaRPr lang="es-ES" dirty="0" smtClean="0"/>
          </a:p>
          <a:p>
            <a:pPr algn="just"/>
            <a:r>
              <a:rPr lang="es-ES" dirty="0" smtClean="0"/>
              <a:t>En </a:t>
            </a:r>
            <a:r>
              <a:rPr lang="es-ES" dirty="0"/>
              <a:t>resumen, tanto el orden de las palabras como el estilo son importantes en la construcción de una oración efectiva. Es fundamental elegir el orden de las palabras adecuado para enfatizar los elementos clave de la oración y utilizar un estilo que sea apropiado para el contexto y el público al que se dirige el mensaje</a:t>
            </a:r>
            <a:endParaRPr lang="en-US" dirty="0"/>
          </a:p>
        </p:txBody>
      </p:sp>
    </p:spTree>
    <p:extLst>
      <p:ext uri="{BB962C8B-B14F-4D97-AF65-F5344CB8AC3E}">
        <p14:creationId xmlns:p14="http://schemas.microsoft.com/office/powerpoint/2010/main" val="38601100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dirty="0"/>
              <a:t>O</a:t>
            </a:r>
            <a:r>
              <a:rPr lang="es-ES" dirty="0" smtClean="0"/>
              <a:t>rden </a:t>
            </a:r>
            <a:r>
              <a:rPr lang="es-ES" dirty="0"/>
              <a:t>de las oraciones en el párrafo</a:t>
            </a:r>
            <a:endParaRPr lang="en-US" dirty="0"/>
          </a:p>
        </p:txBody>
      </p:sp>
      <p:sp>
        <p:nvSpPr>
          <p:cNvPr id="3" name="Marcador de contenido 2"/>
          <p:cNvSpPr>
            <a:spLocks noGrp="1"/>
          </p:cNvSpPr>
          <p:nvPr>
            <p:ph idx="1"/>
          </p:nvPr>
        </p:nvSpPr>
        <p:spPr/>
        <p:txBody>
          <a:bodyPr>
            <a:normAutofit lnSpcReduction="10000"/>
          </a:bodyPr>
          <a:lstStyle/>
          <a:p>
            <a:pPr algn="just"/>
            <a:r>
              <a:rPr lang="es-ES" dirty="0"/>
              <a:t>El orden de las oraciones en un párrafo puede variar según el estilo y la estructura que se desee utilizar para comunicar un mensaje </a:t>
            </a:r>
            <a:r>
              <a:rPr lang="es-ES" dirty="0" smtClean="0"/>
              <a:t>efectivo</a:t>
            </a:r>
          </a:p>
          <a:p>
            <a:pPr algn="just"/>
            <a:r>
              <a:rPr lang="es-ES" dirty="0"/>
              <a:t>El orden de las oraciones en el párrafo también es importante para la coherencia y la fluidez del texto. Es común utilizar la estructura de oración sujeto-verbo-objeto en la primera oración de un párrafo, para establecer el tema o la idea principal. Las oraciones siguientes pueden presentar detalles o ejemplos que apoyen o amplíen esa idea principal. También es importante utilizar conectores y transiciones para conectar las oraciones entre sí y asegurar una progresión lógica del texto</a:t>
            </a:r>
            <a:endParaRPr lang="es-ES" dirty="0" smtClean="0"/>
          </a:p>
          <a:p>
            <a:endParaRPr lang="en-US" dirty="0"/>
          </a:p>
        </p:txBody>
      </p:sp>
    </p:spTree>
    <p:extLst>
      <p:ext uri="{BB962C8B-B14F-4D97-AF65-F5344CB8AC3E}">
        <p14:creationId xmlns:p14="http://schemas.microsoft.com/office/powerpoint/2010/main" val="36906291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267789" y="2116184"/>
            <a:ext cx="4754880" cy="15245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Las oraciones se organizan en orden temporal, de tal manera que se presenta una secuencia de eventos o sucesos. Este orden puede ser útil para narrar una historia o describir un proceso</a:t>
            </a:r>
            <a:endParaRPr lang="en-US" dirty="0"/>
          </a:p>
        </p:txBody>
      </p:sp>
      <p:sp>
        <p:nvSpPr>
          <p:cNvPr id="10" name="Rectángulo 9"/>
          <p:cNvSpPr/>
          <p:nvPr/>
        </p:nvSpPr>
        <p:spPr>
          <a:xfrm>
            <a:off x="0" y="4193176"/>
            <a:ext cx="5055325" cy="20225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t>Primero, compré los ingredientes en el mercado. Luego, fui a casa y comencé a preparar la cena. Finalmente, serví la comida a mis invitados y disfrutamos de una agradable velada.</a:t>
            </a:r>
            <a:endParaRPr lang="en-US"/>
          </a:p>
        </p:txBody>
      </p:sp>
      <p:sp>
        <p:nvSpPr>
          <p:cNvPr id="12" name="Rectángulo 11"/>
          <p:cNvSpPr/>
          <p:nvPr/>
        </p:nvSpPr>
        <p:spPr>
          <a:xfrm>
            <a:off x="6074227" y="4049486"/>
            <a:ext cx="4911636" cy="2677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"La educación es esencial para el desarrollo de una sociedad. Sin ella, las personas no podrían adquirir las habilidades y conocimientos necesarios para prosperar en su vida personal y profesional. Por esta razón, es importante invertir en la educación y brindar a todos los ciudadanos igualdad de oportunidades</a:t>
            </a:r>
            <a:endParaRPr lang="en-US" dirty="0"/>
          </a:p>
        </p:txBody>
      </p:sp>
      <p:sp>
        <p:nvSpPr>
          <p:cNvPr id="13" name="Rectángulo 12"/>
          <p:cNvSpPr/>
          <p:nvPr/>
        </p:nvSpPr>
        <p:spPr>
          <a:xfrm>
            <a:off x="6100355" y="2177147"/>
            <a:ext cx="4885508" cy="1402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Las oraciones se organizan de manera que las ideas más importantes se presentan al principio o al final del párrafo, para captar la atención del lector</a:t>
            </a:r>
            <a:endParaRPr lang="en-US" dirty="0"/>
          </a:p>
        </p:txBody>
      </p:sp>
      <p:sp>
        <p:nvSpPr>
          <p:cNvPr id="15" name="Rectángulo 14"/>
          <p:cNvSpPr/>
          <p:nvPr/>
        </p:nvSpPr>
        <p:spPr>
          <a:xfrm>
            <a:off x="1645921" y="508898"/>
            <a:ext cx="1998617" cy="11234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Orden cronológico:</a:t>
            </a:r>
            <a:endParaRPr lang="en-US"/>
          </a:p>
        </p:txBody>
      </p:sp>
      <p:sp>
        <p:nvSpPr>
          <p:cNvPr id="16" name="Rectángulo 15"/>
          <p:cNvSpPr/>
          <p:nvPr/>
        </p:nvSpPr>
        <p:spPr>
          <a:xfrm>
            <a:off x="7694022" y="482219"/>
            <a:ext cx="1998617" cy="11234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Orden</a:t>
            </a:r>
            <a:r>
              <a:rPr lang="en-US" dirty="0"/>
              <a:t> de </a:t>
            </a:r>
            <a:r>
              <a:rPr lang="en-US" dirty="0" err="1"/>
              <a:t>importancia</a:t>
            </a:r>
            <a:endParaRPr lang="en-US" dirty="0"/>
          </a:p>
        </p:txBody>
      </p:sp>
    </p:spTree>
    <p:extLst>
      <p:ext uri="{BB962C8B-B14F-4D97-AF65-F5344CB8AC3E}">
        <p14:creationId xmlns:p14="http://schemas.microsoft.com/office/powerpoint/2010/main" val="29651027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5" name="Rectángulo 4"/>
          <p:cNvSpPr/>
          <p:nvPr/>
        </p:nvSpPr>
        <p:spPr>
          <a:xfrm>
            <a:off x="4454435" y="1581695"/>
            <a:ext cx="1998617" cy="11234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Orden temático</a:t>
            </a:r>
            <a:endParaRPr lang="en-US"/>
          </a:p>
        </p:txBody>
      </p:sp>
      <p:sp>
        <p:nvSpPr>
          <p:cNvPr id="6" name="Rectángulo 5"/>
          <p:cNvSpPr/>
          <p:nvPr/>
        </p:nvSpPr>
        <p:spPr>
          <a:xfrm>
            <a:off x="1698171" y="5009819"/>
            <a:ext cx="8660673" cy="15142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t>"La tecnología ha cambiado radicalmente nuestra forma de vida. Desde la manera en que nos comunicamos hasta la forma en que trabajamos, la tecnología ha transformado nuestra sociedad. Sin embargo, es importante tener en cuenta los riesgos y desafíos que también han surgido con su uso masivo</a:t>
            </a:r>
            <a:endParaRPr lang="en-US"/>
          </a:p>
        </p:txBody>
      </p:sp>
      <p:sp>
        <p:nvSpPr>
          <p:cNvPr id="7" name="Rectángulo 6"/>
          <p:cNvSpPr/>
          <p:nvPr/>
        </p:nvSpPr>
        <p:spPr>
          <a:xfrm>
            <a:off x="2899186" y="2982225"/>
            <a:ext cx="5701671" cy="16557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t>Las oraciones se organizan en torno a un tema central, de manera que todas las ideas presentadas están relacionadas entre sí. Este orden puede ser útil para desarrollar un argumento o una opinión. </a:t>
            </a:r>
            <a:endParaRPr lang="en-US"/>
          </a:p>
        </p:txBody>
      </p:sp>
    </p:spTree>
    <p:extLst>
      <p:ext uri="{BB962C8B-B14F-4D97-AF65-F5344CB8AC3E}">
        <p14:creationId xmlns:p14="http://schemas.microsoft.com/office/powerpoint/2010/main" val="6830787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03312" y="836024"/>
            <a:ext cx="8946541" cy="5412376"/>
          </a:xfrm>
        </p:spPr>
        <p:txBody>
          <a:bodyPr/>
          <a:lstStyle/>
          <a:p>
            <a:pPr lvl="0" algn="just"/>
            <a:r>
              <a:rPr lang="es-ES" dirty="0"/>
              <a:t>Orden de las palabras: "Compré una casa pequeña en el campo" vs "En el campo compré una casa pequeña". En el primer ejemplo, se enfatiza la propiedad de la casa, mientras que en el segundo ejemplo se enfatiza la ubicación de la casa.</a:t>
            </a:r>
            <a:endParaRPr lang="en-US" dirty="0"/>
          </a:p>
          <a:p>
            <a:pPr algn="just"/>
            <a:r>
              <a:rPr lang="es-ES" dirty="0"/>
              <a:t>Orden de las oraciones en el párrafo: "La tecnología ha cambiado la forma en que nos comunicamos. Las redes sociales han permitido a las personas conectarse con amigos y familiares en todo el mundo". En este ejemplo, la primera oración establece el tema general de la tecnología y la comunicación, mientras que la segunda oración proporciona un ejemplo específico de cómo las redes sociales han cambiado la forma en que las personas se conectan</a:t>
            </a:r>
            <a:endParaRPr lang="en-US" dirty="0"/>
          </a:p>
        </p:txBody>
      </p:sp>
    </p:spTree>
    <p:extLst>
      <p:ext uri="{BB962C8B-B14F-4D97-AF65-F5344CB8AC3E}">
        <p14:creationId xmlns:p14="http://schemas.microsoft.com/office/powerpoint/2010/main" val="21740823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dirty="0"/>
              <a:t>En resumen, el orden de las oraciones en un párrafo puede variar según el propósito y la estructura que se desee utilizar. La elección adecuada del orden puede hacer que el mensaje sea más claro y efectivo para el lector.</a:t>
            </a:r>
            <a:endParaRPr lang="en-US" dirty="0"/>
          </a:p>
        </p:txBody>
      </p:sp>
    </p:spTree>
    <p:extLst>
      <p:ext uri="{BB962C8B-B14F-4D97-AF65-F5344CB8AC3E}">
        <p14:creationId xmlns:p14="http://schemas.microsoft.com/office/powerpoint/2010/main" val="3437297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TM10001114[[fn=Galería]]</Template>
  <TotalTime>515</TotalTime>
  <Words>990</Words>
  <Application>Microsoft Office PowerPoint</Application>
  <PresentationFormat>Panorámica</PresentationFormat>
  <Paragraphs>24</Paragraphs>
  <Slides>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9</vt:i4>
      </vt:variant>
    </vt:vector>
  </HeadingPairs>
  <TitlesOfParts>
    <vt:vector size="12" baseType="lpstr">
      <vt:lpstr>Arial</vt:lpstr>
      <vt:lpstr>Rockwell</vt:lpstr>
      <vt:lpstr>Gallery</vt:lpstr>
      <vt:lpstr>TALLERES DE ESCRITURA.</vt:lpstr>
      <vt:lpstr>El estilo y la construcción, orden de las palabras </vt:lpstr>
      <vt:lpstr>Presentación de PowerPoint</vt:lpstr>
      <vt:lpstr>Presentación de PowerPoint</vt:lpstr>
      <vt:lpstr>Orden de las oraciones en el párrafo</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TALLERESDEESCRITURA.</dc:title>
  <dc:creator>Lily</dc:creator>
  <cp:lastModifiedBy>Lily</cp:lastModifiedBy>
  <cp:revision>6</cp:revision>
  <dcterms:created xsi:type="dcterms:W3CDTF">2023-03-08T19:05:09Z</dcterms:created>
  <dcterms:modified xsi:type="dcterms:W3CDTF">2023-03-09T03:40:36Z</dcterms:modified>
</cp:coreProperties>
</file>