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3E9C52-F8DA-4922-B52D-4253EEA4D9E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036E6D10-3CD6-4EB6-94FD-C33A92594430}">
      <dgm:prSet phldrT="[Texto]"/>
      <dgm:spPr/>
      <dgm:t>
        <a:bodyPr/>
        <a:lstStyle/>
        <a:p>
          <a:r>
            <a:rPr lang="es-ES" dirty="0"/>
            <a:t>Art. 164.- Inseminación no consentida</a:t>
          </a:r>
          <a:endParaRPr lang="es-EC" dirty="0"/>
        </a:p>
      </dgm:t>
    </dgm:pt>
    <dgm:pt modelId="{775496DC-59DE-4FDE-AC86-24A26DAB34B4}" type="parTrans" cxnId="{C6D2DCC9-03EF-4387-9B42-16F96650A2A2}">
      <dgm:prSet/>
      <dgm:spPr/>
      <dgm:t>
        <a:bodyPr/>
        <a:lstStyle/>
        <a:p>
          <a:endParaRPr lang="es-EC"/>
        </a:p>
      </dgm:t>
    </dgm:pt>
    <dgm:pt modelId="{2D2F20A3-9357-4E36-8B92-2D987499345B}" type="sibTrans" cxnId="{C6D2DCC9-03EF-4387-9B42-16F96650A2A2}">
      <dgm:prSet/>
      <dgm:spPr/>
      <dgm:t>
        <a:bodyPr/>
        <a:lstStyle/>
        <a:p>
          <a:endParaRPr lang="es-EC"/>
        </a:p>
      </dgm:t>
    </dgm:pt>
    <dgm:pt modelId="{7D33D82C-CC3E-4491-86DE-8D1D6BF576F5}">
      <dgm:prSet phldrT="[Texto]"/>
      <dgm:spPr/>
      <dgm:t>
        <a:bodyPr/>
        <a:lstStyle/>
        <a:p>
          <a:r>
            <a:rPr lang="es-ES" dirty="0"/>
            <a:t>Art. 165.- Privación forzada de capacidad de reproducción</a:t>
          </a:r>
          <a:endParaRPr lang="es-EC" dirty="0"/>
        </a:p>
      </dgm:t>
    </dgm:pt>
    <dgm:pt modelId="{5EA22317-5BE4-40CA-8E5E-22E3CCBCF44B}" type="parTrans" cxnId="{1E1EC0F1-E4F7-41BE-8395-0971F97BD552}">
      <dgm:prSet/>
      <dgm:spPr/>
      <dgm:t>
        <a:bodyPr/>
        <a:lstStyle/>
        <a:p>
          <a:endParaRPr lang="es-EC"/>
        </a:p>
      </dgm:t>
    </dgm:pt>
    <dgm:pt modelId="{B6DB4DDB-D119-4E66-A1CD-0E75395B8F2F}" type="sibTrans" cxnId="{1E1EC0F1-E4F7-41BE-8395-0971F97BD552}">
      <dgm:prSet/>
      <dgm:spPr/>
      <dgm:t>
        <a:bodyPr/>
        <a:lstStyle/>
        <a:p>
          <a:endParaRPr lang="es-EC"/>
        </a:p>
      </dgm:t>
    </dgm:pt>
    <dgm:pt modelId="{02820F63-927A-488F-91A7-DA8EEE796CCE}">
      <dgm:prSet phldrT="[Texto]"/>
      <dgm:spPr/>
      <dgm:t>
        <a:bodyPr/>
        <a:lstStyle/>
        <a:p>
          <a:r>
            <a:rPr lang="es-EC" dirty="0"/>
            <a:t>Art. 166.- Acoso sexual (situación de autoridad, legitimas </a:t>
          </a:r>
          <a:r>
            <a:rPr lang="es-EC" dirty="0" err="1"/>
            <a:t>espectativas</a:t>
          </a:r>
          <a:r>
            <a:rPr lang="es-EC" dirty="0"/>
            <a:t>) </a:t>
          </a:r>
        </a:p>
      </dgm:t>
    </dgm:pt>
    <dgm:pt modelId="{3561E96A-FA86-4597-A081-6FADD1F59540}" type="parTrans" cxnId="{ADD8F4F9-CE9F-4948-8F5B-843EFA263567}">
      <dgm:prSet/>
      <dgm:spPr/>
      <dgm:t>
        <a:bodyPr/>
        <a:lstStyle/>
        <a:p>
          <a:endParaRPr lang="es-EC"/>
        </a:p>
      </dgm:t>
    </dgm:pt>
    <dgm:pt modelId="{F59162EA-8F25-4DF5-B616-0BF0960651A6}" type="sibTrans" cxnId="{ADD8F4F9-CE9F-4948-8F5B-843EFA263567}">
      <dgm:prSet/>
      <dgm:spPr/>
      <dgm:t>
        <a:bodyPr/>
        <a:lstStyle/>
        <a:p>
          <a:endParaRPr lang="es-EC"/>
        </a:p>
      </dgm:t>
    </dgm:pt>
    <dgm:pt modelId="{677BEE0B-ABE9-42BF-820D-5811C91CD061}">
      <dgm:prSet phldrT="[Texto]"/>
      <dgm:spPr/>
      <dgm:t>
        <a:bodyPr/>
        <a:lstStyle/>
        <a:p>
          <a:r>
            <a:rPr lang="es-EC" dirty="0"/>
            <a:t>Art. 167.- Estupro</a:t>
          </a:r>
        </a:p>
      </dgm:t>
    </dgm:pt>
    <dgm:pt modelId="{356C47DA-5F0C-46AD-B139-395AF1821760}" type="parTrans" cxnId="{A2D7B208-8804-445B-AF29-875853074701}">
      <dgm:prSet/>
      <dgm:spPr/>
      <dgm:t>
        <a:bodyPr/>
        <a:lstStyle/>
        <a:p>
          <a:endParaRPr lang="es-EC"/>
        </a:p>
      </dgm:t>
    </dgm:pt>
    <dgm:pt modelId="{9252CD35-7ECC-48F6-85B1-E152EFE2B8DB}" type="sibTrans" cxnId="{A2D7B208-8804-445B-AF29-875853074701}">
      <dgm:prSet/>
      <dgm:spPr/>
      <dgm:t>
        <a:bodyPr/>
        <a:lstStyle/>
        <a:p>
          <a:endParaRPr lang="es-EC"/>
        </a:p>
      </dgm:t>
    </dgm:pt>
    <dgm:pt modelId="{79E39C97-946C-4CBF-9D8F-345798FF9109}">
      <dgm:prSet phldrT="[Texto]"/>
      <dgm:spPr/>
      <dgm:t>
        <a:bodyPr/>
        <a:lstStyle/>
        <a:p>
          <a:r>
            <a:rPr lang="es-ES" dirty="0"/>
            <a:t>Art. 168.- Distribución de material pornográfico a niñas, niños y adolescentes</a:t>
          </a:r>
          <a:endParaRPr lang="es-EC" dirty="0"/>
        </a:p>
      </dgm:t>
    </dgm:pt>
    <dgm:pt modelId="{B7ABFAF3-D7A2-4A73-BB57-3A6CDB1B7D0B}" type="parTrans" cxnId="{0C1BFEF6-D224-465E-9EC9-3A15701E3991}">
      <dgm:prSet/>
      <dgm:spPr/>
      <dgm:t>
        <a:bodyPr/>
        <a:lstStyle/>
        <a:p>
          <a:endParaRPr lang="es-EC"/>
        </a:p>
      </dgm:t>
    </dgm:pt>
    <dgm:pt modelId="{0160F0D5-FB6D-4312-9604-0425D81D84FB}" type="sibTrans" cxnId="{0C1BFEF6-D224-465E-9EC9-3A15701E3991}">
      <dgm:prSet/>
      <dgm:spPr/>
      <dgm:t>
        <a:bodyPr/>
        <a:lstStyle/>
        <a:p>
          <a:endParaRPr lang="es-EC"/>
        </a:p>
      </dgm:t>
    </dgm:pt>
    <dgm:pt modelId="{EBD45796-37BF-4ACB-867F-EC9A5A23250E}">
      <dgm:prSet phldrT="[Texto]"/>
      <dgm:spPr/>
      <dgm:t>
        <a:bodyPr/>
        <a:lstStyle/>
        <a:p>
          <a:r>
            <a:rPr lang="es-ES" dirty="0"/>
            <a:t>Art. </a:t>
          </a:r>
          <a:r>
            <a:rPr lang="es-ES"/>
            <a:t>168.- Distribución de material pornográfico a niñas, niños y adolescentes</a:t>
          </a:r>
          <a:endParaRPr lang="es-EC" dirty="0"/>
        </a:p>
      </dgm:t>
    </dgm:pt>
    <dgm:pt modelId="{2A004DA0-2BB7-4B1D-9AA6-BB778761D5B6}" type="parTrans" cxnId="{7DB6A57E-A41E-4EE6-BD6A-E163C73494E8}">
      <dgm:prSet/>
      <dgm:spPr/>
      <dgm:t>
        <a:bodyPr/>
        <a:lstStyle/>
        <a:p>
          <a:endParaRPr lang="es-EC"/>
        </a:p>
      </dgm:t>
    </dgm:pt>
    <dgm:pt modelId="{A1F60276-180A-4505-9B12-BEDB131AABC9}" type="sibTrans" cxnId="{7DB6A57E-A41E-4EE6-BD6A-E163C73494E8}">
      <dgm:prSet/>
      <dgm:spPr/>
      <dgm:t>
        <a:bodyPr/>
        <a:lstStyle/>
        <a:p>
          <a:endParaRPr lang="es-EC"/>
        </a:p>
      </dgm:t>
    </dgm:pt>
    <dgm:pt modelId="{BEE3C229-F1AC-4918-A66C-8B7C5F1731ED}" type="pres">
      <dgm:prSet presAssocID="{B23E9C52-F8DA-4922-B52D-4253EEA4D9E2}" presName="linear" presStyleCnt="0">
        <dgm:presLayoutVars>
          <dgm:dir/>
          <dgm:animLvl val="lvl"/>
          <dgm:resizeHandles val="exact"/>
        </dgm:presLayoutVars>
      </dgm:prSet>
      <dgm:spPr/>
    </dgm:pt>
    <dgm:pt modelId="{824EA8A1-2F03-4098-9EDA-5579DB3545C5}" type="pres">
      <dgm:prSet presAssocID="{036E6D10-3CD6-4EB6-94FD-C33A92594430}" presName="parentLin" presStyleCnt="0"/>
      <dgm:spPr/>
    </dgm:pt>
    <dgm:pt modelId="{D6623BFA-38C4-4281-B791-247F2AD7827F}" type="pres">
      <dgm:prSet presAssocID="{036E6D10-3CD6-4EB6-94FD-C33A92594430}" presName="parentLeftMargin" presStyleLbl="node1" presStyleIdx="0" presStyleCnt="6"/>
      <dgm:spPr/>
    </dgm:pt>
    <dgm:pt modelId="{A6973DA7-1121-49BC-9668-6CD388E254BB}" type="pres">
      <dgm:prSet presAssocID="{036E6D10-3CD6-4EB6-94FD-C33A92594430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81BBB7D8-D12D-47B5-8B24-D5D85C8B550C}" type="pres">
      <dgm:prSet presAssocID="{036E6D10-3CD6-4EB6-94FD-C33A92594430}" presName="negativeSpace" presStyleCnt="0"/>
      <dgm:spPr/>
    </dgm:pt>
    <dgm:pt modelId="{806A1CD2-3B4B-46EF-808E-2B17885C8B07}" type="pres">
      <dgm:prSet presAssocID="{036E6D10-3CD6-4EB6-94FD-C33A92594430}" presName="childText" presStyleLbl="conFgAcc1" presStyleIdx="0" presStyleCnt="6">
        <dgm:presLayoutVars>
          <dgm:bulletEnabled val="1"/>
        </dgm:presLayoutVars>
      </dgm:prSet>
      <dgm:spPr/>
    </dgm:pt>
    <dgm:pt modelId="{B9384147-965F-4C55-B320-EFF4B80E95D5}" type="pres">
      <dgm:prSet presAssocID="{2D2F20A3-9357-4E36-8B92-2D987499345B}" presName="spaceBetweenRectangles" presStyleCnt="0"/>
      <dgm:spPr/>
    </dgm:pt>
    <dgm:pt modelId="{16AD02EA-020A-464B-8343-F3A7C8DE3508}" type="pres">
      <dgm:prSet presAssocID="{7D33D82C-CC3E-4491-86DE-8D1D6BF576F5}" presName="parentLin" presStyleCnt="0"/>
      <dgm:spPr/>
    </dgm:pt>
    <dgm:pt modelId="{017DD377-D079-4767-B1DC-B91081B14417}" type="pres">
      <dgm:prSet presAssocID="{7D33D82C-CC3E-4491-86DE-8D1D6BF576F5}" presName="parentLeftMargin" presStyleLbl="node1" presStyleIdx="0" presStyleCnt="6"/>
      <dgm:spPr/>
    </dgm:pt>
    <dgm:pt modelId="{A5A13EDB-0B58-48CE-955D-AAEC2F0D94DC}" type="pres">
      <dgm:prSet presAssocID="{7D33D82C-CC3E-4491-86DE-8D1D6BF576F5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DD2011F5-153F-4BDB-9941-F2A43B30395E}" type="pres">
      <dgm:prSet presAssocID="{7D33D82C-CC3E-4491-86DE-8D1D6BF576F5}" presName="negativeSpace" presStyleCnt="0"/>
      <dgm:spPr/>
    </dgm:pt>
    <dgm:pt modelId="{557C2CD8-6A25-4688-9192-04FB85F3064D}" type="pres">
      <dgm:prSet presAssocID="{7D33D82C-CC3E-4491-86DE-8D1D6BF576F5}" presName="childText" presStyleLbl="conFgAcc1" presStyleIdx="1" presStyleCnt="6">
        <dgm:presLayoutVars>
          <dgm:bulletEnabled val="1"/>
        </dgm:presLayoutVars>
      </dgm:prSet>
      <dgm:spPr/>
    </dgm:pt>
    <dgm:pt modelId="{895B371B-5AFE-4EF3-8DCC-166B07DCCB3F}" type="pres">
      <dgm:prSet presAssocID="{B6DB4DDB-D119-4E66-A1CD-0E75395B8F2F}" presName="spaceBetweenRectangles" presStyleCnt="0"/>
      <dgm:spPr/>
    </dgm:pt>
    <dgm:pt modelId="{9CC9CA2C-95EB-4579-A92E-F84A21547D64}" type="pres">
      <dgm:prSet presAssocID="{02820F63-927A-488F-91A7-DA8EEE796CCE}" presName="parentLin" presStyleCnt="0"/>
      <dgm:spPr/>
    </dgm:pt>
    <dgm:pt modelId="{5AB5FEC5-9CFD-42EE-ABA0-E54B52F23597}" type="pres">
      <dgm:prSet presAssocID="{02820F63-927A-488F-91A7-DA8EEE796CCE}" presName="parentLeftMargin" presStyleLbl="node1" presStyleIdx="1" presStyleCnt="6"/>
      <dgm:spPr/>
    </dgm:pt>
    <dgm:pt modelId="{7317226D-D2A7-40BC-AED5-AFC98BBD915C}" type="pres">
      <dgm:prSet presAssocID="{02820F63-927A-488F-91A7-DA8EEE796CCE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566097A-7AE8-4C60-BB19-67FC8158B2EA}" type="pres">
      <dgm:prSet presAssocID="{02820F63-927A-488F-91A7-DA8EEE796CCE}" presName="negativeSpace" presStyleCnt="0"/>
      <dgm:spPr/>
    </dgm:pt>
    <dgm:pt modelId="{689F15DF-7165-4D9A-8D66-B2E386EEDE58}" type="pres">
      <dgm:prSet presAssocID="{02820F63-927A-488F-91A7-DA8EEE796CCE}" presName="childText" presStyleLbl="conFgAcc1" presStyleIdx="2" presStyleCnt="6">
        <dgm:presLayoutVars>
          <dgm:bulletEnabled val="1"/>
        </dgm:presLayoutVars>
      </dgm:prSet>
      <dgm:spPr/>
    </dgm:pt>
    <dgm:pt modelId="{DFF4B427-421E-4D06-BC14-81BD8BF61893}" type="pres">
      <dgm:prSet presAssocID="{F59162EA-8F25-4DF5-B616-0BF0960651A6}" presName="spaceBetweenRectangles" presStyleCnt="0"/>
      <dgm:spPr/>
    </dgm:pt>
    <dgm:pt modelId="{06393420-1D19-4679-8739-CEBB95E489B0}" type="pres">
      <dgm:prSet presAssocID="{677BEE0B-ABE9-42BF-820D-5811C91CD061}" presName="parentLin" presStyleCnt="0"/>
      <dgm:spPr/>
    </dgm:pt>
    <dgm:pt modelId="{26EFA60C-B231-40C3-96E3-5E0F5B20A38E}" type="pres">
      <dgm:prSet presAssocID="{677BEE0B-ABE9-42BF-820D-5811C91CD061}" presName="parentLeftMargin" presStyleLbl="node1" presStyleIdx="2" presStyleCnt="6"/>
      <dgm:spPr/>
    </dgm:pt>
    <dgm:pt modelId="{5984AEE9-BAB7-43B7-B797-4D90181C321A}" type="pres">
      <dgm:prSet presAssocID="{677BEE0B-ABE9-42BF-820D-5811C91CD06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F040259-830A-4FF9-BBCE-4B51F51FBC67}" type="pres">
      <dgm:prSet presAssocID="{677BEE0B-ABE9-42BF-820D-5811C91CD061}" presName="negativeSpace" presStyleCnt="0"/>
      <dgm:spPr/>
    </dgm:pt>
    <dgm:pt modelId="{A1333AB6-279C-4CA1-99F0-E8C4B40795E9}" type="pres">
      <dgm:prSet presAssocID="{677BEE0B-ABE9-42BF-820D-5811C91CD061}" presName="childText" presStyleLbl="conFgAcc1" presStyleIdx="3" presStyleCnt="6">
        <dgm:presLayoutVars>
          <dgm:bulletEnabled val="1"/>
        </dgm:presLayoutVars>
      </dgm:prSet>
      <dgm:spPr/>
    </dgm:pt>
    <dgm:pt modelId="{AFB6B8DC-8B0B-450B-9151-F39F12190D46}" type="pres">
      <dgm:prSet presAssocID="{9252CD35-7ECC-48F6-85B1-E152EFE2B8DB}" presName="spaceBetweenRectangles" presStyleCnt="0"/>
      <dgm:spPr/>
    </dgm:pt>
    <dgm:pt modelId="{43FFBD80-A690-4C14-880F-2BC35E83AB57}" type="pres">
      <dgm:prSet presAssocID="{79E39C97-946C-4CBF-9D8F-345798FF9109}" presName="parentLin" presStyleCnt="0"/>
      <dgm:spPr/>
    </dgm:pt>
    <dgm:pt modelId="{915FE0F0-DDAA-4200-B13F-B9CF22F26725}" type="pres">
      <dgm:prSet presAssocID="{79E39C97-946C-4CBF-9D8F-345798FF9109}" presName="parentLeftMargin" presStyleLbl="node1" presStyleIdx="3" presStyleCnt="6"/>
      <dgm:spPr/>
    </dgm:pt>
    <dgm:pt modelId="{B417AD9B-0938-42AD-9155-A50513966DDD}" type="pres">
      <dgm:prSet presAssocID="{79E39C97-946C-4CBF-9D8F-345798FF9109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53D3BF1-8F1C-4A77-897F-B2BD86E89B9F}" type="pres">
      <dgm:prSet presAssocID="{79E39C97-946C-4CBF-9D8F-345798FF9109}" presName="negativeSpace" presStyleCnt="0"/>
      <dgm:spPr/>
    </dgm:pt>
    <dgm:pt modelId="{586BE0FA-1A2B-430B-8C4C-E952A7C4CC12}" type="pres">
      <dgm:prSet presAssocID="{79E39C97-946C-4CBF-9D8F-345798FF9109}" presName="childText" presStyleLbl="conFgAcc1" presStyleIdx="4" presStyleCnt="6">
        <dgm:presLayoutVars>
          <dgm:bulletEnabled val="1"/>
        </dgm:presLayoutVars>
      </dgm:prSet>
      <dgm:spPr/>
    </dgm:pt>
    <dgm:pt modelId="{2AC3B97F-9A26-48E4-A681-5740AACF2F6A}" type="pres">
      <dgm:prSet presAssocID="{0160F0D5-FB6D-4312-9604-0425D81D84FB}" presName="spaceBetweenRectangles" presStyleCnt="0"/>
      <dgm:spPr/>
    </dgm:pt>
    <dgm:pt modelId="{4884CC24-9269-4497-A368-E624D714F9F6}" type="pres">
      <dgm:prSet presAssocID="{EBD45796-37BF-4ACB-867F-EC9A5A23250E}" presName="parentLin" presStyleCnt="0"/>
      <dgm:spPr/>
    </dgm:pt>
    <dgm:pt modelId="{641222F6-8E0D-489E-BC41-169D1B0B9D08}" type="pres">
      <dgm:prSet presAssocID="{EBD45796-37BF-4ACB-867F-EC9A5A23250E}" presName="parentLeftMargin" presStyleLbl="node1" presStyleIdx="4" presStyleCnt="6"/>
      <dgm:spPr/>
    </dgm:pt>
    <dgm:pt modelId="{66A00572-9ECE-47EA-BF07-0906EF714944}" type="pres">
      <dgm:prSet presAssocID="{EBD45796-37BF-4ACB-867F-EC9A5A23250E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9837AB1-519C-4189-ACC5-E20EA99CA0DF}" type="pres">
      <dgm:prSet presAssocID="{EBD45796-37BF-4ACB-867F-EC9A5A23250E}" presName="negativeSpace" presStyleCnt="0"/>
      <dgm:spPr/>
    </dgm:pt>
    <dgm:pt modelId="{6B9D18DA-1B47-41CB-8149-3A0C632D8A46}" type="pres">
      <dgm:prSet presAssocID="{EBD45796-37BF-4ACB-867F-EC9A5A23250E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A2D7B208-8804-445B-AF29-875853074701}" srcId="{B23E9C52-F8DA-4922-B52D-4253EEA4D9E2}" destId="{677BEE0B-ABE9-42BF-820D-5811C91CD061}" srcOrd="3" destOrd="0" parTransId="{356C47DA-5F0C-46AD-B139-395AF1821760}" sibTransId="{9252CD35-7ECC-48F6-85B1-E152EFE2B8DB}"/>
    <dgm:cxn modelId="{882EC01A-B779-461E-A92A-E34F952DDF94}" type="presOf" srcId="{79E39C97-946C-4CBF-9D8F-345798FF9109}" destId="{B417AD9B-0938-42AD-9155-A50513966DDD}" srcOrd="1" destOrd="0" presId="urn:microsoft.com/office/officeart/2005/8/layout/list1"/>
    <dgm:cxn modelId="{52A3A468-B9E6-4AD1-9949-00F4026D7921}" type="presOf" srcId="{036E6D10-3CD6-4EB6-94FD-C33A92594430}" destId="{D6623BFA-38C4-4281-B791-247F2AD7827F}" srcOrd="0" destOrd="0" presId="urn:microsoft.com/office/officeart/2005/8/layout/list1"/>
    <dgm:cxn modelId="{0BCD1070-9F21-4834-BCD6-2A34312B3D2E}" type="presOf" srcId="{EBD45796-37BF-4ACB-867F-EC9A5A23250E}" destId="{641222F6-8E0D-489E-BC41-169D1B0B9D08}" srcOrd="0" destOrd="0" presId="urn:microsoft.com/office/officeart/2005/8/layout/list1"/>
    <dgm:cxn modelId="{8F513D50-A49F-4549-8FED-1EBEDD1287F8}" type="presOf" srcId="{036E6D10-3CD6-4EB6-94FD-C33A92594430}" destId="{A6973DA7-1121-49BC-9668-6CD388E254BB}" srcOrd="1" destOrd="0" presId="urn:microsoft.com/office/officeart/2005/8/layout/list1"/>
    <dgm:cxn modelId="{8F955551-C8D9-460A-A5CC-0BEAF51EBBBA}" type="presOf" srcId="{677BEE0B-ABE9-42BF-820D-5811C91CD061}" destId="{5984AEE9-BAB7-43B7-B797-4D90181C321A}" srcOrd="1" destOrd="0" presId="urn:microsoft.com/office/officeart/2005/8/layout/list1"/>
    <dgm:cxn modelId="{B9E2287B-F741-4923-804D-3B5ACC99EC36}" type="presOf" srcId="{79E39C97-946C-4CBF-9D8F-345798FF9109}" destId="{915FE0F0-DDAA-4200-B13F-B9CF22F26725}" srcOrd="0" destOrd="0" presId="urn:microsoft.com/office/officeart/2005/8/layout/list1"/>
    <dgm:cxn modelId="{7DB6A57E-A41E-4EE6-BD6A-E163C73494E8}" srcId="{B23E9C52-F8DA-4922-B52D-4253EEA4D9E2}" destId="{EBD45796-37BF-4ACB-867F-EC9A5A23250E}" srcOrd="5" destOrd="0" parTransId="{2A004DA0-2BB7-4B1D-9AA6-BB778761D5B6}" sibTransId="{A1F60276-180A-4505-9B12-BEDB131AABC9}"/>
    <dgm:cxn modelId="{46538B8F-8219-4DE4-A703-AE5A1070C38E}" type="presOf" srcId="{7D33D82C-CC3E-4491-86DE-8D1D6BF576F5}" destId="{017DD377-D079-4767-B1DC-B91081B14417}" srcOrd="0" destOrd="0" presId="urn:microsoft.com/office/officeart/2005/8/layout/list1"/>
    <dgm:cxn modelId="{8707399C-170C-4EE6-8127-95B8CCE343E5}" type="presOf" srcId="{EBD45796-37BF-4ACB-867F-EC9A5A23250E}" destId="{66A00572-9ECE-47EA-BF07-0906EF714944}" srcOrd="1" destOrd="0" presId="urn:microsoft.com/office/officeart/2005/8/layout/list1"/>
    <dgm:cxn modelId="{87DB9CC6-55E8-41C6-AF9F-E26F1A2EE6C6}" type="presOf" srcId="{677BEE0B-ABE9-42BF-820D-5811C91CD061}" destId="{26EFA60C-B231-40C3-96E3-5E0F5B20A38E}" srcOrd="0" destOrd="0" presId="urn:microsoft.com/office/officeart/2005/8/layout/list1"/>
    <dgm:cxn modelId="{C6D2DCC9-03EF-4387-9B42-16F96650A2A2}" srcId="{B23E9C52-F8DA-4922-B52D-4253EEA4D9E2}" destId="{036E6D10-3CD6-4EB6-94FD-C33A92594430}" srcOrd="0" destOrd="0" parTransId="{775496DC-59DE-4FDE-AC86-24A26DAB34B4}" sibTransId="{2D2F20A3-9357-4E36-8B92-2D987499345B}"/>
    <dgm:cxn modelId="{032186E5-1CD1-4D93-87D9-9C918B4B1AB4}" type="presOf" srcId="{02820F63-927A-488F-91A7-DA8EEE796CCE}" destId="{7317226D-D2A7-40BC-AED5-AFC98BBD915C}" srcOrd="1" destOrd="0" presId="urn:microsoft.com/office/officeart/2005/8/layout/list1"/>
    <dgm:cxn modelId="{6DFE01EB-F63F-41E4-8BA4-994C819A5E89}" type="presOf" srcId="{B23E9C52-F8DA-4922-B52D-4253EEA4D9E2}" destId="{BEE3C229-F1AC-4918-A66C-8B7C5F1731ED}" srcOrd="0" destOrd="0" presId="urn:microsoft.com/office/officeart/2005/8/layout/list1"/>
    <dgm:cxn modelId="{C041F1EB-7949-48E5-BF2E-D30FEF0C1B7E}" type="presOf" srcId="{02820F63-927A-488F-91A7-DA8EEE796CCE}" destId="{5AB5FEC5-9CFD-42EE-ABA0-E54B52F23597}" srcOrd="0" destOrd="0" presId="urn:microsoft.com/office/officeart/2005/8/layout/list1"/>
    <dgm:cxn modelId="{C7F0F6EE-1F00-4819-92C6-DB64ADA7020C}" type="presOf" srcId="{7D33D82C-CC3E-4491-86DE-8D1D6BF576F5}" destId="{A5A13EDB-0B58-48CE-955D-AAEC2F0D94DC}" srcOrd="1" destOrd="0" presId="urn:microsoft.com/office/officeart/2005/8/layout/list1"/>
    <dgm:cxn modelId="{1E1EC0F1-E4F7-41BE-8395-0971F97BD552}" srcId="{B23E9C52-F8DA-4922-B52D-4253EEA4D9E2}" destId="{7D33D82C-CC3E-4491-86DE-8D1D6BF576F5}" srcOrd="1" destOrd="0" parTransId="{5EA22317-5BE4-40CA-8E5E-22E3CCBCF44B}" sibTransId="{B6DB4DDB-D119-4E66-A1CD-0E75395B8F2F}"/>
    <dgm:cxn modelId="{0C1BFEF6-D224-465E-9EC9-3A15701E3991}" srcId="{B23E9C52-F8DA-4922-B52D-4253EEA4D9E2}" destId="{79E39C97-946C-4CBF-9D8F-345798FF9109}" srcOrd="4" destOrd="0" parTransId="{B7ABFAF3-D7A2-4A73-BB57-3A6CDB1B7D0B}" sibTransId="{0160F0D5-FB6D-4312-9604-0425D81D84FB}"/>
    <dgm:cxn modelId="{ADD8F4F9-CE9F-4948-8F5B-843EFA263567}" srcId="{B23E9C52-F8DA-4922-B52D-4253EEA4D9E2}" destId="{02820F63-927A-488F-91A7-DA8EEE796CCE}" srcOrd="2" destOrd="0" parTransId="{3561E96A-FA86-4597-A081-6FADD1F59540}" sibTransId="{F59162EA-8F25-4DF5-B616-0BF0960651A6}"/>
    <dgm:cxn modelId="{4F1508D9-576C-46C8-987F-44633E6ED48F}" type="presParOf" srcId="{BEE3C229-F1AC-4918-A66C-8B7C5F1731ED}" destId="{824EA8A1-2F03-4098-9EDA-5579DB3545C5}" srcOrd="0" destOrd="0" presId="urn:microsoft.com/office/officeart/2005/8/layout/list1"/>
    <dgm:cxn modelId="{5A568A89-FB7D-4604-BE26-88AA5610392B}" type="presParOf" srcId="{824EA8A1-2F03-4098-9EDA-5579DB3545C5}" destId="{D6623BFA-38C4-4281-B791-247F2AD7827F}" srcOrd="0" destOrd="0" presId="urn:microsoft.com/office/officeart/2005/8/layout/list1"/>
    <dgm:cxn modelId="{11FDBB1E-D4D3-4AFB-AA4C-1822E7DE77BB}" type="presParOf" srcId="{824EA8A1-2F03-4098-9EDA-5579DB3545C5}" destId="{A6973DA7-1121-49BC-9668-6CD388E254BB}" srcOrd="1" destOrd="0" presId="urn:microsoft.com/office/officeart/2005/8/layout/list1"/>
    <dgm:cxn modelId="{452E347A-C41C-4467-AEBF-9572DD111CA6}" type="presParOf" srcId="{BEE3C229-F1AC-4918-A66C-8B7C5F1731ED}" destId="{81BBB7D8-D12D-47B5-8B24-D5D85C8B550C}" srcOrd="1" destOrd="0" presId="urn:microsoft.com/office/officeart/2005/8/layout/list1"/>
    <dgm:cxn modelId="{151E7B72-F451-4629-9769-37FB50030B6A}" type="presParOf" srcId="{BEE3C229-F1AC-4918-A66C-8B7C5F1731ED}" destId="{806A1CD2-3B4B-46EF-808E-2B17885C8B07}" srcOrd="2" destOrd="0" presId="urn:microsoft.com/office/officeart/2005/8/layout/list1"/>
    <dgm:cxn modelId="{7656EA7C-FD6D-436A-B8BF-6E7CDCDC5AE7}" type="presParOf" srcId="{BEE3C229-F1AC-4918-A66C-8B7C5F1731ED}" destId="{B9384147-965F-4C55-B320-EFF4B80E95D5}" srcOrd="3" destOrd="0" presId="urn:microsoft.com/office/officeart/2005/8/layout/list1"/>
    <dgm:cxn modelId="{024B3BEB-63EC-407A-BBF3-BFA22242154C}" type="presParOf" srcId="{BEE3C229-F1AC-4918-A66C-8B7C5F1731ED}" destId="{16AD02EA-020A-464B-8343-F3A7C8DE3508}" srcOrd="4" destOrd="0" presId="urn:microsoft.com/office/officeart/2005/8/layout/list1"/>
    <dgm:cxn modelId="{A5A42CCE-73F6-42FB-B7DA-1F1572DB03DF}" type="presParOf" srcId="{16AD02EA-020A-464B-8343-F3A7C8DE3508}" destId="{017DD377-D079-4767-B1DC-B91081B14417}" srcOrd="0" destOrd="0" presId="urn:microsoft.com/office/officeart/2005/8/layout/list1"/>
    <dgm:cxn modelId="{653F002A-DA7A-47E7-A565-B34ADC8E80F7}" type="presParOf" srcId="{16AD02EA-020A-464B-8343-F3A7C8DE3508}" destId="{A5A13EDB-0B58-48CE-955D-AAEC2F0D94DC}" srcOrd="1" destOrd="0" presId="urn:microsoft.com/office/officeart/2005/8/layout/list1"/>
    <dgm:cxn modelId="{515796FB-CEA3-407E-B2CD-A82A7B008848}" type="presParOf" srcId="{BEE3C229-F1AC-4918-A66C-8B7C5F1731ED}" destId="{DD2011F5-153F-4BDB-9941-F2A43B30395E}" srcOrd="5" destOrd="0" presId="urn:microsoft.com/office/officeart/2005/8/layout/list1"/>
    <dgm:cxn modelId="{C8024977-2992-451C-80AB-CD2F7435DA39}" type="presParOf" srcId="{BEE3C229-F1AC-4918-A66C-8B7C5F1731ED}" destId="{557C2CD8-6A25-4688-9192-04FB85F3064D}" srcOrd="6" destOrd="0" presId="urn:microsoft.com/office/officeart/2005/8/layout/list1"/>
    <dgm:cxn modelId="{86F6CFD7-BDE5-42EF-BF5E-5A520796C32E}" type="presParOf" srcId="{BEE3C229-F1AC-4918-A66C-8B7C5F1731ED}" destId="{895B371B-5AFE-4EF3-8DCC-166B07DCCB3F}" srcOrd="7" destOrd="0" presId="urn:microsoft.com/office/officeart/2005/8/layout/list1"/>
    <dgm:cxn modelId="{43BC6C4F-2E75-400E-AD9E-266707773A1A}" type="presParOf" srcId="{BEE3C229-F1AC-4918-A66C-8B7C5F1731ED}" destId="{9CC9CA2C-95EB-4579-A92E-F84A21547D64}" srcOrd="8" destOrd="0" presId="urn:microsoft.com/office/officeart/2005/8/layout/list1"/>
    <dgm:cxn modelId="{8EC90382-656D-4663-8030-9C6E55A62D04}" type="presParOf" srcId="{9CC9CA2C-95EB-4579-A92E-F84A21547D64}" destId="{5AB5FEC5-9CFD-42EE-ABA0-E54B52F23597}" srcOrd="0" destOrd="0" presId="urn:microsoft.com/office/officeart/2005/8/layout/list1"/>
    <dgm:cxn modelId="{3C2B737E-AF55-4524-A8E6-9F4C4229FB31}" type="presParOf" srcId="{9CC9CA2C-95EB-4579-A92E-F84A21547D64}" destId="{7317226D-D2A7-40BC-AED5-AFC98BBD915C}" srcOrd="1" destOrd="0" presId="urn:microsoft.com/office/officeart/2005/8/layout/list1"/>
    <dgm:cxn modelId="{703B1072-F3BA-4439-815F-449FB36D723A}" type="presParOf" srcId="{BEE3C229-F1AC-4918-A66C-8B7C5F1731ED}" destId="{E566097A-7AE8-4C60-BB19-67FC8158B2EA}" srcOrd="9" destOrd="0" presId="urn:microsoft.com/office/officeart/2005/8/layout/list1"/>
    <dgm:cxn modelId="{F8729462-DB03-414D-A15E-A86125479C92}" type="presParOf" srcId="{BEE3C229-F1AC-4918-A66C-8B7C5F1731ED}" destId="{689F15DF-7165-4D9A-8D66-B2E386EEDE58}" srcOrd="10" destOrd="0" presId="urn:microsoft.com/office/officeart/2005/8/layout/list1"/>
    <dgm:cxn modelId="{D103ED6D-7EC4-4064-98BB-D90A9DEB0AB6}" type="presParOf" srcId="{BEE3C229-F1AC-4918-A66C-8B7C5F1731ED}" destId="{DFF4B427-421E-4D06-BC14-81BD8BF61893}" srcOrd="11" destOrd="0" presId="urn:microsoft.com/office/officeart/2005/8/layout/list1"/>
    <dgm:cxn modelId="{EE5D052E-2B78-457C-9DA5-C629AD59CEE7}" type="presParOf" srcId="{BEE3C229-F1AC-4918-A66C-8B7C5F1731ED}" destId="{06393420-1D19-4679-8739-CEBB95E489B0}" srcOrd="12" destOrd="0" presId="urn:microsoft.com/office/officeart/2005/8/layout/list1"/>
    <dgm:cxn modelId="{C9C9907D-9596-4944-BF43-F65D1581D58F}" type="presParOf" srcId="{06393420-1D19-4679-8739-CEBB95E489B0}" destId="{26EFA60C-B231-40C3-96E3-5E0F5B20A38E}" srcOrd="0" destOrd="0" presId="urn:microsoft.com/office/officeart/2005/8/layout/list1"/>
    <dgm:cxn modelId="{612FCA69-511D-41E3-942C-C03F48DFC9B3}" type="presParOf" srcId="{06393420-1D19-4679-8739-CEBB95E489B0}" destId="{5984AEE9-BAB7-43B7-B797-4D90181C321A}" srcOrd="1" destOrd="0" presId="urn:microsoft.com/office/officeart/2005/8/layout/list1"/>
    <dgm:cxn modelId="{95ED164D-48AC-44C1-BFC3-5758D89FE93E}" type="presParOf" srcId="{BEE3C229-F1AC-4918-A66C-8B7C5F1731ED}" destId="{AF040259-830A-4FF9-BBCE-4B51F51FBC67}" srcOrd="13" destOrd="0" presId="urn:microsoft.com/office/officeart/2005/8/layout/list1"/>
    <dgm:cxn modelId="{FCB61077-0260-430E-BEBB-FC55E64AE35F}" type="presParOf" srcId="{BEE3C229-F1AC-4918-A66C-8B7C5F1731ED}" destId="{A1333AB6-279C-4CA1-99F0-E8C4B40795E9}" srcOrd="14" destOrd="0" presId="urn:microsoft.com/office/officeart/2005/8/layout/list1"/>
    <dgm:cxn modelId="{CCE301A9-DB1D-44DB-B9A6-28613C4C24A5}" type="presParOf" srcId="{BEE3C229-F1AC-4918-A66C-8B7C5F1731ED}" destId="{AFB6B8DC-8B0B-450B-9151-F39F12190D46}" srcOrd="15" destOrd="0" presId="urn:microsoft.com/office/officeart/2005/8/layout/list1"/>
    <dgm:cxn modelId="{665E43D2-6275-4029-AE58-06748EB5FE3E}" type="presParOf" srcId="{BEE3C229-F1AC-4918-A66C-8B7C5F1731ED}" destId="{43FFBD80-A690-4C14-880F-2BC35E83AB57}" srcOrd="16" destOrd="0" presId="urn:microsoft.com/office/officeart/2005/8/layout/list1"/>
    <dgm:cxn modelId="{1D3502E9-4220-43AF-B410-6961352284B3}" type="presParOf" srcId="{43FFBD80-A690-4C14-880F-2BC35E83AB57}" destId="{915FE0F0-DDAA-4200-B13F-B9CF22F26725}" srcOrd="0" destOrd="0" presId="urn:microsoft.com/office/officeart/2005/8/layout/list1"/>
    <dgm:cxn modelId="{E190FAAB-2821-45D8-BF1D-1505AF314070}" type="presParOf" srcId="{43FFBD80-A690-4C14-880F-2BC35E83AB57}" destId="{B417AD9B-0938-42AD-9155-A50513966DDD}" srcOrd="1" destOrd="0" presId="urn:microsoft.com/office/officeart/2005/8/layout/list1"/>
    <dgm:cxn modelId="{0B2EFCFC-2C17-44BC-AB52-4FCAB2E9D6A2}" type="presParOf" srcId="{BEE3C229-F1AC-4918-A66C-8B7C5F1731ED}" destId="{353D3BF1-8F1C-4A77-897F-B2BD86E89B9F}" srcOrd="17" destOrd="0" presId="urn:microsoft.com/office/officeart/2005/8/layout/list1"/>
    <dgm:cxn modelId="{47DCF875-95F7-4DA1-8129-9B0B750A1F4E}" type="presParOf" srcId="{BEE3C229-F1AC-4918-A66C-8B7C5F1731ED}" destId="{586BE0FA-1A2B-430B-8C4C-E952A7C4CC12}" srcOrd="18" destOrd="0" presId="urn:microsoft.com/office/officeart/2005/8/layout/list1"/>
    <dgm:cxn modelId="{7CF71C8F-403D-4A6E-BB55-A03D3D198EF1}" type="presParOf" srcId="{BEE3C229-F1AC-4918-A66C-8B7C5F1731ED}" destId="{2AC3B97F-9A26-48E4-A681-5740AACF2F6A}" srcOrd="19" destOrd="0" presId="urn:microsoft.com/office/officeart/2005/8/layout/list1"/>
    <dgm:cxn modelId="{34F833E9-951E-426B-A6C5-FC8475B8D021}" type="presParOf" srcId="{BEE3C229-F1AC-4918-A66C-8B7C5F1731ED}" destId="{4884CC24-9269-4497-A368-E624D714F9F6}" srcOrd="20" destOrd="0" presId="urn:microsoft.com/office/officeart/2005/8/layout/list1"/>
    <dgm:cxn modelId="{245DF5F3-DBA2-4647-83A4-7F58F3B36362}" type="presParOf" srcId="{4884CC24-9269-4497-A368-E624D714F9F6}" destId="{641222F6-8E0D-489E-BC41-169D1B0B9D08}" srcOrd="0" destOrd="0" presId="urn:microsoft.com/office/officeart/2005/8/layout/list1"/>
    <dgm:cxn modelId="{53FA5223-4ABB-475B-B1A7-F5DB61988EA1}" type="presParOf" srcId="{4884CC24-9269-4497-A368-E624D714F9F6}" destId="{66A00572-9ECE-47EA-BF07-0906EF714944}" srcOrd="1" destOrd="0" presId="urn:microsoft.com/office/officeart/2005/8/layout/list1"/>
    <dgm:cxn modelId="{A2AB4187-8979-4714-926D-0CCA8A3C5BB7}" type="presParOf" srcId="{BEE3C229-F1AC-4918-A66C-8B7C5F1731ED}" destId="{E9837AB1-519C-4189-ACC5-E20EA99CA0DF}" srcOrd="21" destOrd="0" presId="urn:microsoft.com/office/officeart/2005/8/layout/list1"/>
    <dgm:cxn modelId="{B7525926-0307-4453-BEBB-8C00176B010F}" type="presParOf" srcId="{BEE3C229-F1AC-4918-A66C-8B7C5F1731ED}" destId="{6B9D18DA-1B47-41CB-8149-3A0C632D8A46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03ED94-A970-4CEA-B0D4-FA8C9D2DFF2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A0301341-650C-4202-BAA1-22EA3713674C}">
      <dgm:prSet phldrT="[Texto]"/>
      <dgm:spPr/>
      <dgm:t>
        <a:bodyPr/>
        <a:lstStyle/>
        <a:p>
          <a:r>
            <a:rPr lang="es-EC" dirty="0"/>
            <a:t>Art. 170.- Abuso sexual (ejecute, ayude a ejecutar) (3ª5)</a:t>
          </a:r>
        </a:p>
      </dgm:t>
    </dgm:pt>
    <dgm:pt modelId="{0D65AAE4-976B-411B-B679-4905F950DA62}" type="parTrans" cxnId="{74B8AAA8-F386-4BBC-9280-48FDAE757E55}">
      <dgm:prSet/>
      <dgm:spPr/>
      <dgm:t>
        <a:bodyPr/>
        <a:lstStyle/>
        <a:p>
          <a:endParaRPr lang="es-EC"/>
        </a:p>
      </dgm:t>
    </dgm:pt>
    <dgm:pt modelId="{7244834C-0142-43C4-A623-F86503DF87B9}" type="sibTrans" cxnId="{74B8AAA8-F386-4BBC-9280-48FDAE757E55}">
      <dgm:prSet/>
      <dgm:spPr/>
      <dgm:t>
        <a:bodyPr/>
        <a:lstStyle/>
        <a:p>
          <a:endParaRPr lang="es-EC"/>
        </a:p>
      </dgm:t>
    </dgm:pt>
    <dgm:pt modelId="{D391D25E-E7EA-4931-AD55-59CB5C2EC643}">
      <dgm:prSet phldrT="[Texto]"/>
      <dgm:spPr/>
      <dgm:t>
        <a:bodyPr/>
        <a:lstStyle/>
        <a:p>
          <a:r>
            <a:rPr lang="es-EC" dirty="0"/>
            <a:t>Art. 171.- Violación (acceso carnal) (19 a 22)</a:t>
          </a:r>
        </a:p>
      </dgm:t>
    </dgm:pt>
    <dgm:pt modelId="{134794E8-68AC-477F-AF23-F0F4585BC8EA}" type="parTrans" cxnId="{7AC1C47E-1B89-495A-B48D-59327DC11EA5}">
      <dgm:prSet/>
      <dgm:spPr/>
      <dgm:t>
        <a:bodyPr/>
        <a:lstStyle/>
        <a:p>
          <a:endParaRPr lang="es-EC"/>
        </a:p>
      </dgm:t>
    </dgm:pt>
    <dgm:pt modelId="{A3F1B0D1-53F2-4FA0-AB1F-F098A8685034}" type="sibTrans" cxnId="{7AC1C47E-1B89-495A-B48D-59327DC11EA5}">
      <dgm:prSet/>
      <dgm:spPr/>
      <dgm:t>
        <a:bodyPr/>
        <a:lstStyle/>
        <a:p>
          <a:endParaRPr lang="es-EC"/>
        </a:p>
      </dgm:t>
    </dgm:pt>
    <dgm:pt modelId="{B468379C-19EC-4B9E-B793-7E63411581ED}">
      <dgm:prSet phldrT="[Texto]"/>
      <dgm:spPr/>
      <dgm:t>
        <a:bodyPr/>
        <a:lstStyle/>
        <a:p>
          <a:r>
            <a:rPr lang="es-EC" dirty="0"/>
            <a:t>Art. 171.1.- Violación incestuosa. (22)</a:t>
          </a:r>
        </a:p>
      </dgm:t>
    </dgm:pt>
    <dgm:pt modelId="{DD92FBE5-5A0C-4AEB-BDEA-5F52944D3E31}" type="parTrans" cxnId="{CE6A3332-5A77-49DD-9908-BB22492D452E}">
      <dgm:prSet/>
      <dgm:spPr/>
      <dgm:t>
        <a:bodyPr/>
        <a:lstStyle/>
        <a:p>
          <a:endParaRPr lang="es-EC"/>
        </a:p>
      </dgm:t>
    </dgm:pt>
    <dgm:pt modelId="{17ED7732-AC03-47C9-81C1-3A9C5C1642EE}" type="sibTrans" cxnId="{CE6A3332-5A77-49DD-9908-BB22492D452E}">
      <dgm:prSet/>
      <dgm:spPr/>
      <dgm:t>
        <a:bodyPr/>
        <a:lstStyle/>
        <a:p>
          <a:endParaRPr lang="es-EC"/>
        </a:p>
      </dgm:t>
    </dgm:pt>
    <dgm:pt modelId="{E9C10C65-D6FB-4C29-A5A9-AE79103AE411}">
      <dgm:prSet phldrT="[Texto]"/>
      <dgm:spPr/>
      <dgm:t>
        <a:bodyPr/>
        <a:lstStyle/>
        <a:p>
          <a:r>
            <a:rPr lang="es-ES" dirty="0"/>
            <a:t>Art. 172.- Utilización de personas para exhibición pública con fines de naturaleza sexual</a:t>
          </a:r>
          <a:endParaRPr lang="es-EC" dirty="0"/>
        </a:p>
      </dgm:t>
    </dgm:pt>
    <dgm:pt modelId="{CC80B106-8D45-43BF-B966-5729C39E3DDD}" type="parTrans" cxnId="{0DC91B36-FEF5-48F4-8F03-B19C253CB0BC}">
      <dgm:prSet/>
      <dgm:spPr/>
      <dgm:t>
        <a:bodyPr/>
        <a:lstStyle/>
        <a:p>
          <a:endParaRPr lang="es-EC"/>
        </a:p>
      </dgm:t>
    </dgm:pt>
    <dgm:pt modelId="{139169CA-0C70-4AD9-A081-2C0E866D8183}" type="sibTrans" cxnId="{0DC91B36-FEF5-48F4-8F03-B19C253CB0BC}">
      <dgm:prSet/>
      <dgm:spPr/>
      <dgm:t>
        <a:bodyPr/>
        <a:lstStyle/>
        <a:p>
          <a:endParaRPr lang="es-EC"/>
        </a:p>
      </dgm:t>
    </dgm:pt>
    <dgm:pt modelId="{50AAECD8-B1D4-4C8A-AEAD-2E5E5DAD2172}">
      <dgm:prSet phldrT="[Texto]"/>
      <dgm:spPr/>
      <dgm:t>
        <a:bodyPr/>
        <a:lstStyle/>
        <a:p>
          <a:r>
            <a:rPr lang="es-ES" dirty="0"/>
            <a:t>Art. 173.- Contacto con finalidad sexual con menores de dieciocho años por medios electrónicos</a:t>
          </a:r>
          <a:endParaRPr lang="es-EC" dirty="0"/>
        </a:p>
      </dgm:t>
    </dgm:pt>
    <dgm:pt modelId="{717E5541-AE44-40E9-9661-9C0568E96AE4}" type="parTrans" cxnId="{03815F14-8E8B-4A3E-ACD0-564E8867AD66}">
      <dgm:prSet/>
      <dgm:spPr/>
      <dgm:t>
        <a:bodyPr/>
        <a:lstStyle/>
        <a:p>
          <a:endParaRPr lang="es-EC"/>
        </a:p>
      </dgm:t>
    </dgm:pt>
    <dgm:pt modelId="{4B4DEE87-B33D-4F58-BD05-693AF5330120}" type="sibTrans" cxnId="{03815F14-8E8B-4A3E-ACD0-564E8867AD66}">
      <dgm:prSet/>
      <dgm:spPr/>
      <dgm:t>
        <a:bodyPr/>
        <a:lstStyle/>
        <a:p>
          <a:endParaRPr lang="es-EC"/>
        </a:p>
      </dgm:t>
    </dgm:pt>
    <dgm:pt modelId="{75356EC8-9227-4F80-80AB-8FABDA74CE77}" type="pres">
      <dgm:prSet presAssocID="{0303ED94-A970-4CEA-B0D4-FA8C9D2DFF21}" presName="linear" presStyleCnt="0">
        <dgm:presLayoutVars>
          <dgm:dir/>
          <dgm:animLvl val="lvl"/>
          <dgm:resizeHandles val="exact"/>
        </dgm:presLayoutVars>
      </dgm:prSet>
      <dgm:spPr/>
    </dgm:pt>
    <dgm:pt modelId="{16117554-06F8-45DF-925B-0F41EE046129}" type="pres">
      <dgm:prSet presAssocID="{A0301341-650C-4202-BAA1-22EA3713674C}" presName="parentLin" presStyleCnt="0"/>
      <dgm:spPr/>
    </dgm:pt>
    <dgm:pt modelId="{B479FEBF-02BE-4DDA-956A-C1D253913136}" type="pres">
      <dgm:prSet presAssocID="{A0301341-650C-4202-BAA1-22EA3713674C}" presName="parentLeftMargin" presStyleLbl="node1" presStyleIdx="0" presStyleCnt="5"/>
      <dgm:spPr/>
    </dgm:pt>
    <dgm:pt modelId="{B8A22EDB-2641-45B6-9567-254F43F0E658}" type="pres">
      <dgm:prSet presAssocID="{A0301341-650C-4202-BAA1-22EA3713674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EB15B0C-6F5C-42EA-ADDA-CE85FFA55BE0}" type="pres">
      <dgm:prSet presAssocID="{A0301341-650C-4202-BAA1-22EA3713674C}" presName="negativeSpace" presStyleCnt="0"/>
      <dgm:spPr/>
    </dgm:pt>
    <dgm:pt modelId="{D420A07D-1DE4-4E3A-AD7B-935B31A580A3}" type="pres">
      <dgm:prSet presAssocID="{A0301341-650C-4202-BAA1-22EA3713674C}" presName="childText" presStyleLbl="conFgAcc1" presStyleIdx="0" presStyleCnt="5">
        <dgm:presLayoutVars>
          <dgm:bulletEnabled val="1"/>
        </dgm:presLayoutVars>
      </dgm:prSet>
      <dgm:spPr/>
    </dgm:pt>
    <dgm:pt modelId="{086E0487-AD10-4789-AB86-6007C9FB4E9E}" type="pres">
      <dgm:prSet presAssocID="{7244834C-0142-43C4-A623-F86503DF87B9}" presName="spaceBetweenRectangles" presStyleCnt="0"/>
      <dgm:spPr/>
    </dgm:pt>
    <dgm:pt modelId="{FBDC2706-ABE0-46C9-A15B-F617595EA9F8}" type="pres">
      <dgm:prSet presAssocID="{D391D25E-E7EA-4931-AD55-59CB5C2EC643}" presName="parentLin" presStyleCnt="0"/>
      <dgm:spPr/>
    </dgm:pt>
    <dgm:pt modelId="{452DAF3A-EDEF-4F5A-8892-3C1C3A0F3DE8}" type="pres">
      <dgm:prSet presAssocID="{D391D25E-E7EA-4931-AD55-59CB5C2EC643}" presName="parentLeftMargin" presStyleLbl="node1" presStyleIdx="0" presStyleCnt="5"/>
      <dgm:spPr/>
    </dgm:pt>
    <dgm:pt modelId="{01FA220F-75FC-4A34-AF2D-9322E8B09F7F}" type="pres">
      <dgm:prSet presAssocID="{D391D25E-E7EA-4931-AD55-59CB5C2EC64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25491B3-092B-465E-BE5B-47DCDF85A4FD}" type="pres">
      <dgm:prSet presAssocID="{D391D25E-E7EA-4931-AD55-59CB5C2EC643}" presName="negativeSpace" presStyleCnt="0"/>
      <dgm:spPr/>
    </dgm:pt>
    <dgm:pt modelId="{C08DFBEB-5B73-4C21-A65C-ACC42DE79427}" type="pres">
      <dgm:prSet presAssocID="{D391D25E-E7EA-4931-AD55-59CB5C2EC643}" presName="childText" presStyleLbl="conFgAcc1" presStyleIdx="1" presStyleCnt="5">
        <dgm:presLayoutVars>
          <dgm:bulletEnabled val="1"/>
        </dgm:presLayoutVars>
      </dgm:prSet>
      <dgm:spPr/>
    </dgm:pt>
    <dgm:pt modelId="{9524EC1F-4F4D-4318-9A70-68B1AA5364ED}" type="pres">
      <dgm:prSet presAssocID="{A3F1B0D1-53F2-4FA0-AB1F-F098A8685034}" presName="spaceBetweenRectangles" presStyleCnt="0"/>
      <dgm:spPr/>
    </dgm:pt>
    <dgm:pt modelId="{04242502-7499-45E7-8C5D-6C4AB982701A}" type="pres">
      <dgm:prSet presAssocID="{B468379C-19EC-4B9E-B793-7E63411581ED}" presName="parentLin" presStyleCnt="0"/>
      <dgm:spPr/>
    </dgm:pt>
    <dgm:pt modelId="{71838A12-AF61-42AD-B2C0-CDD2FF3F8C63}" type="pres">
      <dgm:prSet presAssocID="{B468379C-19EC-4B9E-B793-7E63411581ED}" presName="parentLeftMargin" presStyleLbl="node1" presStyleIdx="1" presStyleCnt="5"/>
      <dgm:spPr/>
    </dgm:pt>
    <dgm:pt modelId="{E1880773-69E3-479F-B856-02803C62FDA3}" type="pres">
      <dgm:prSet presAssocID="{B468379C-19EC-4B9E-B793-7E63411581E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6143C7E-189B-46EA-BED9-4D723A0EF23B}" type="pres">
      <dgm:prSet presAssocID="{B468379C-19EC-4B9E-B793-7E63411581ED}" presName="negativeSpace" presStyleCnt="0"/>
      <dgm:spPr/>
    </dgm:pt>
    <dgm:pt modelId="{51FB5B63-7BB7-453B-8F92-560E5F5E55D6}" type="pres">
      <dgm:prSet presAssocID="{B468379C-19EC-4B9E-B793-7E63411581ED}" presName="childText" presStyleLbl="conFgAcc1" presStyleIdx="2" presStyleCnt="5">
        <dgm:presLayoutVars>
          <dgm:bulletEnabled val="1"/>
        </dgm:presLayoutVars>
      </dgm:prSet>
      <dgm:spPr/>
    </dgm:pt>
    <dgm:pt modelId="{3F0F8BF1-3047-4D7C-9178-4FC339D7ECF9}" type="pres">
      <dgm:prSet presAssocID="{17ED7732-AC03-47C9-81C1-3A9C5C1642EE}" presName="spaceBetweenRectangles" presStyleCnt="0"/>
      <dgm:spPr/>
    </dgm:pt>
    <dgm:pt modelId="{D5EF9936-C9D0-4AB1-9899-1BA6279B4996}" type="pres">
      <dgm:prSet presAssocID="{E9C10C65-D6FB-4C29-A5A9-AE79103AE411}" presName="parentLin" presStyleCnt="0"/>
      <dgm:spPr/>
    </dgm:pt>
    <dgm:pt modelId="{98B41275-5371-420B-8489-AB7493E16586}" type="pres">
      <dgm:prSet presAssocID="{E9C10C65-D6FB-4C29-A5A9-AE79103AE411}" presName="parentLeftMargin" presStyleLbl="node1" presStyleIdx="2" presStyleCnt="5"/>
      <dgm:spPr/>
    </dgm:pt>
    <dgm:pt modelId="{0BB1E5A2-43D1-41C8-8DFB-43D29CE0067A}" type="pres">
      <dgm:prSet presAssocID="{E9C10C65-D6FB-4C29-A5A9-AE79103AE41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A16D89C-3C3D-48BD-9712-968D40A71C5F}" type="pres">
      <dgm:prSet presAssocID="{E9C10C65-D6FB-4C29-A5A9-AE79103AE411}" presName="negativeSpace" presStyleCnt="0"/>
      <dgm:spPr/>
    </dgm:pt>
    <dgm:pt modelId="{DE3766AD-EA9F-479A-99C7-A84305F74A4A}" type="pres">
      <dgm:prSet presAssocID="{E9C10C65-D6FB-4C29-A5A9-AE79103AE411}" presName="childText" presStyleLbl="conFgAcc1" presStyleIdx="3" presStyleCnt="5">
        <dgm:presLayoutVars>
          <dgm:bulletEnabled val="1"/>
        </dgm:presLayoutVars>
      </dgm:prSet>
      <dgm:spPr/>
    </dgm:pt>
    <dgm:pt modelId="{C8ACDE09-5FF0-4329-B026-41D790529618}" type="pres">
      <dgm:prSet presAssocID="{139169CA-0C70-4AD9-A081-2C0E866D8183}" presName="spaceBetweenRectangles" presStyleCnt="0"/>
      <dgm:spPr/>
    </dgm:pt>
    <dgm:pt modelId="{131BEF26-CAC3-4415-9E7D-C527EF95BE40}" type="pres">
      <dgm:prSet presAssocID="{50AAECD8-B1D4-4C8A-AEAD-2E5E5DAD2172}" presName="parentLin" presStyleCnt="0"/>
      <dgm:spPr/>
    </dgm:pt>
    <dgm:pt modelId="{B2B1917F-A58F-4668-8183-9B7FD8D1BC4E}" type="pres">
      <dgm:prSet presAssocID="{50AAECD8-B1D4-4C8A-AEAD-2E5E5DAD2172}" presName="parentLeftMargin" presStyleLbl="node1" presStyleIdx="3" presStyleCnt="5"/>
      <dgm:spPr/>
    </dgm:pt>
    <dgm:pt modelId="{F85ED34F-6A0C-4D95-A384-24F45A07366A}" type="pres">
      <dgm:prSet presAssocID="{50AAECD8-B1D4-4C8A-AEAD-2E5E5DAD2172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BFDCBC62-884B-41B4-9D1E-4D2AB7E0467A}" type="pres">
      <dgm:prSet presAssocID="{50AAECD8-B1D4-4C8A-AEAD-2E5E5DAD2172}" presName="negativeSpace" presStyleCnt="0"/>
      <dgm:spPr/>
    </dgm:pt>
    <dgm:pt modelId="{6E04AB9D-E802-403D-95B5-8B8762CD6983}" type="pres">
      <dgm:prSet presAssocID="{50AAECD8-B1D4-4C8A-AEAD-2E5E5DAD217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7CB7ED0F-C483-41F1-821D-B59B96DD73FF}" type="presOf" srcId="{D391D25E-E7EA-4931-AD55-59CB5C2EC643}" destId="{01FA220F-75FC-4A34-AF2D-9322E8B09F7F}" srcOrd="1" destOrd="0" presId="urn:microsoft.com/office/officeart/2005/8/layout/list1"/>
    <dgm:cxn modelId="{03815F14-8E8B-4A3E-ACD0-564E8867AD66}" srcId="{0303ED94-A970-4CEA-B0D4-FA8C9D2DFF21}" destId="{50AAECD8-B1D4-4C8A-AEAD-2E5E5DAD2172}" srcOrd="4" destOrd="0" parTransId="{717E5541-AE44-40E9-9661-9C0568E96AE4}" sibTransId="{4B4DEE87-B33D-4F58-BD05-693AF5330120}"/>
    <dgm:cxn modelId="{24084128-CB3B-4A9F-9EB8-A870B9686834}" type="presOf" srcId="{50AAECD8-B1D4-4C8A-AEAD-2E5E5DAD2172}" destId="{B2B1917F-A58F-4668-8183-9B7FD8D1BC4E}" srcOrd="0" destOrd="0" presId="urn:microsoft.com/office/officeart/2005/8/layout/list1"/>
    <dgm:cxn modelId="{079DD32A-9FF0-44BB-9F0C-49B99D49F76B}" type="presOf" srcId="{D391D25E-E7EA-4931-AD55-59CB5C2EC643}" destId="{452DAF3A-EDEF-4F5A-8892-3C1C3A0F3DE8}" srcOrd="0" destOrd="0" presId="urn:microsoft.com/office/officeart/2005/8/layout/list1"/>
    <dgm:cxn modelId="{CE6A3332-5A77-49DD-9908-BB22492D452E}" srcId="{0303ED94-A970-4CEA-B0D4-FA8C9D2DFF21}" destId="{B468379C-19EC-4B9E-B793-7E63411581ED}" srcOrd="2" destOrd="0" parTransId="{DD92FBE5-5A0C-4AEB-BDEA-5F52944D3E31}" sibTransId="{17ED7732-AC03-47C9-81C1-3A9C5C1642EE}"/>
    <dgm:cxn modelId="{0DC91B36-FEF5-48F4-8F03-B19C253CB0BC}" srcId="{0303ED94-A970-4CEA-B0D4-FA8C9D2DFF21}" destId="{E9C10C65-D6FB-4C29-A5A9-AE79103AE411}" srcOrd="3" destOrd="0" parTransId="{CC80B106-8D45-43BF-B966-5729C39E3DDD}" sibTransId="{139169CA-0C70-4AD9-A081-2C0E866D8183}"/>
    <dgm:cxn modelId="{20C2E136-A56E-406B-9D7B-A5F34F2352F7}" type="presOf" srcId="{A0301341-650C-4202-BAA1-22EA3713674C}" destId="{B479FEBF-02BE-4DDA-956A-C1D253913136}" srcOrd="0" destOrd="0" presId="urn:microsoft.com/office/officeart/2005/8/layout/list1"/>
    <dgm:cxn modelId="{8FA55A4F-D75A-4FDD-9BDC-452828B2B2DA}" type="presOf" srcId="{E9C10C65-D6FB-4C29-A5A9-AE79103AE411}" destId="{98B41275-5371-420B-8489-AB7493E16586}" srcOrd="0" destOrd="0" presId="urn:microsoft.com/office/officeart/2005/8/layout/list1"/>
    <dgm:cxn modelId="{D980BA52-9D64-4891-887D-29F6CA43A120}" type="presOf" srcId="{A0301341-650C-4202-BAA1-22EA3713674C}" destId="{B8A22EDB-2641-45B6-9567-254F43F0E658}" srcOrd="1" destOrd="0" presId="urn:microsoft.com/office/officeart/2005/8/layout/list1"/>
    <dgm:cxn modelId="{7AC1C47E-1B89-495A-B48D-59327DC11EA5}" srcId="{0303ED94-A970-4CEA-B0D4-FA8C9D2DFF21}" destId="{D391D25E-E7EA-4931-AD55-59CB5C2EC643}" srcOrd="1" destOrd="0" parTransId="{134794E8-68AC-477F-AF23-F0F4585BC8EA}" sibTransId="{A3F1B0D1-53F2-4FA0-AB1F-F098A8685034}"/>
    <dgm:cxn modelId="{3D19B487-164E-47AF-AF66-CB4202469B5C}" type="presOf" srcId="{50AAECD8-B1D4-4C8A-AEAD-2E5E5DAD2172}" destId="{F85ED34F-6A0C-4D95-A384-24F45A07366A}" srcOrd="1" destOrd="0" presId="urn:microsoft.com/office/officeart/2005/8/layout/list1"/>
    <dgm:cxn modelId="{19BDDA8A-7BC4-4FD7-A92A-AC7F52F5FA80}" type="presOf" srcId="{0303ED94-A970-4CEA-B0D4-FA8C9D2DFF21}" destId="{75356EC8-9227-4F80-80AB-8FABDA74CE77}" srcOrd="0" destOrd="0" presId="urn:microsoft.com/office/officeart/2005/8/layout/list1"/>
    <dgm:cxn modelId="{A212F79D-1EDD-4A32-95B4-06BADE5F6A2C}" type="presOf" srcId="{B468379C-19EC-4B9E-B793-7E63411581ED}" destId="{71838A12-AF61-42AD-B2C0-CDD2FF3F8C63}" srcOrd="0" destOrd="0" presId="urn:microsoft.com/office/officeart/2005/8/layout/list1"/>
    <dgm:cxn modelId="{74B8AAA8-F386-4BBC-9280-48FDAE757E55}" srcId="{0303ED94-A970-4CEA-B0D4-FA8C9D2DFF21}" destId="{A0301341-650C-4202-BAA1-22EA3713674C}" srcOrd="0" destOrd="0" parTransId="{0D65AAE4-976B-411B-B679-4905F950DA62}" sibTransId="{7244834C-0142-43C4-A623-F86503DF87B9}"/>
    <dgm:cxn modelId="{2FF651D5-FEFF-42A2-82A9-1D2A07CB25C2}" type="presOf" srcId="{B468379C-19EC-4B9E-B793-7E63411581ED}" destId="{E1880773-69E3-479F-B856-02803C62FDA3}" srcOrd="1" destOrd="0" presId="urn:microsoft.com/office/officeart/2005/8/layout/list1"/>
    <dgm:cxn modelId="{7FD1B4EB-9843-4862-9CBC-8E743CCF1397}" type="presOf" srcId="{E9C10C65-D6FB-4C29-A5A9-AE79103AE411}" destId="{0BB1E5A2-43D1-41C8-8DFB-43D29CE0067A}" srcOrd="1" destOrd="0" presId="urn:microsoft.com/office/officeart/2005/8/layout/list1"/>
    <dgm:cxn modelId="{87E54A85-3EBB-493B-94E9-DCA97BC06087}" type="presParOf" srcId="{75356EC8-9227-4F80-80AB-8FABDA74CE77}" destId="{16117554-06F8-45DF-925B-0F41EE046129}" srcOrd="0" destOrd="0" presId="urn:microsoft.com/office/officeart/2005/8/layout/list1"/>
    <dgm:cxn modelId="{E166C952-2E79-4BAB-95B4-772FD6CF42E9}" type="presParOf" srcId="{16117554-06F8-45DF-925B-0F41EE046129}" destId="{B479FEBF-02BE-4DDA-956A-C1D253913136}" srcOrd="0" destOrd="0" presId="urn:microsoft.com/office/officeart/2005/8/layout/list1"/>
    <dgm:cxn modelId="{603BF87A-9645-490A-9B13-1860C8C51178}" type="presParOf" srcId="{16117554-06F8-45DF-925B-0F41EE046129}" destId="{B8A22EDB-2641-45B6-9567-254F43F0E658}" srcOrd="1" destOrd="0" presId="urn:microsoft.com/office/officeart/2005/8/layout/list1"/>
    <dgm:cxn modelId="{FEA46655-61B4-4CE1-AE9E-947116F5F025}" type="presParOf" srcId="{75356EC8-9227-4F80-80AB-8FABDA74CE77}" destId="{9EB15B0C-6F5C-42EA-ADDA-CE85FFA55BE0}" srcOrd="1" destOrd="0" presId="urn:microsoft.com/office/officeart/2005/8/layout/list1"/>
    <dgm:cxn modelId="{7713B4D6-104F-4CB2-8DC4-F32DA2046CAF}" type="presParOf" srcId="{75356EC8-9227-4F80-80AB-8FABDA74CE77}" destId="{D420A07D-1DE4-4E3A-AD7B-935B31A580A3}" srcOrd="2" destOrd="0" presId="urn:microsoft.com/office/officeart/2005/8/layout/list1"/>
    <dgm:cxn modelId="{A1633E3B-E566-486F-A9F1-04BB51A59DDC}" type="presParOf" srcId="{75356EC8-9227-4F80-80AB-8FABDA74CE77}" destId="{086E0487-AD10-4789-AB86-6007C9FB4E9E}" srcOrd="3" destOrd="0" presId="urn:microsoft.com/office/officeart/2005/8/layout/list1"/>
    <dgm:cxn modelId="{8DF0FA6C-85B5-4F40-BBB3-2E9086DF9354}" type="presParOf" srcId="{75356EC8-9227-4F80-80AB-8FABDA74CE77}" destId="{FBDC2706-ABE0-46C9-A15B-F617595EA9F8}" srcOrd="4" destOrd="0" presId="urn:microsoft.com/office/officeart/2005/8/layout/list1"/>
    <dgm:cxn modelId="{6455988C-D789-4382-B1F3-FE0A7847A5FD}" type="presParOf" srcId="{FBDC2706-ABE0-46C9-A15B-F617595EA9F8}" destId="{452DAF3A-EDEF-4F5A-8892-3C1C3A0F3DE8}" srcOrd="0" destOrd="0" presId="urn:microsoft.com/office/officeart/2005/8/layout/list1"/>
    <dgm:cxn modelId="{062CD4B4-A6AD-47D0-A226-6266CFB64C11}" type="presParOf" srcId="{FBDC2706-ABE0-46C9-A15B-F617595EA9F8}" destId="{01FA220F-75FC-4A34-AF2D-9322E8B09F7F}" srcOrd="1" destOrd="0" presId="urn:microsoft.com/office/officeart/2005/8/layout/list1"/>
    <dgm:cxn modelId="{9F554262-B7C7-468D-B26C-A5B10A2B9ABF}" type="presParOf" srcId="{75356EC8-9227-4F80-80AB-8FABDA74CE77}" destId="{125491B3-092B-465E-BE5B-47DCDF85A4FD}" srcOrd="5" destOrd="0" presId="urn:microsoft.com/office/officeart/2005/8/layout/list1"/>
    <dgm:cxn modelId="{D3B47E35-7B82-4BF7-A97B-C8124A74094D}" type="presParOf" srcId="{75356EC8-9227-4F80-80AB-8FABDA74CE77}" destId="{C08DFBEB-5B73-4C21-A65C-ACC42DE79427}" srcOrd="6" destOrd="0" presId="urn:microsoft.com/office/officeart/2005/8/layout/list1"/>
    <dgm:cxn modelId="{920588EF-1783-45C5-9661-7449314F4FA3}" type="presParOf" srcId="{75356EC8-9227-4F80-80AB-8FABDA74CE77}" destId="{9524EC1F-4F4D-4318-9A70-68B1AA5364ED}" srcOrd="7" destOrd="0" presId="urn:microsoft.com/office/officeart/2005/8/layout/list1"/>
    <dgm:cxn modelId="{89F053DB-F88C-4595-AD2E-3870E78B2D38}" type="presParOf" srcId="{75356EC8-9227-4F80-80AB-8FABDA74CE77}" destId="{04242502-7499-45E7-8C5D-6C4AB982701A}" srcOrd="8" destOrd="0" presId="urn:microsoft.com/office/officeart/2005/8/layout/list1"/>
    <dgm:cxn modelId="{EC773AEC-15AF-4627-B614-710A995A08D6}" type="presParOf" srcId="{04242502-7499-45E7-8C5D-6C4AB982701A}" destId="{71838A12-AF61-42AD-B2C0-CDD2FF3F8C63}" srcOrd="0" destOrd="0" presId="urn:microsoft.com/office/officeart/2005/8/layout/list1"/>
    <dgm:cxn modelId="{A9DFC998-E903-4278-AFFA-41EC0619BA64}" type="presParOf" srcId="{04242502-7499-45E7-8C5D-6C4AB982701A}" destId="{E1880773-69E3-479F-B856-02803C62FDA3}" srcOrd="1" destOrd="0" presId="urn:microsoft.com/office/officeart/2005/8/layout/list1"/>
    <dgm:cxn modelId="{6890D343-B013-492E-A672-D4DD940ED5C4}" type="presParOf" srcId="{75356EC8-9227-4F80-80AB-8FABDA74CE77}" destId="{A6143C7E-189B-46EA-BED9-4D723A0EF23B}" srcOrd="9" destOrd="0" presId="urn:microsoft.com/office/officeart/2005/8/layout/list1"/>
    <dgm:cxn modelId="{713D9FE6-4BA8-43A8-B09B-D0DD69D9F0DD}" type="presParOf" srcId="{75356EC8-9227-4F80-80AB-8FABDA74CE77}" destId="{51FB5B63-7BB7-453B-8F92-560E5F5E55D6}" srcOrd="10" destOrd="0" presId="urn:microsoft.com/office/officeart/2005/8/layout/list1"/>
    <dgm:cxn modelId="{56969FEF-B72A-47AF-98AF-05AE808D868D}" type="presParOf" srcId="{75356EC8-9227-4F80-80AB-8FABDA74CE77}" destId="{3F0F8BF1-3047-4D7C-9178-4FC339D7ECF9}" srcOrd="11" destOrd="0" presId="urn:microsoft.com/office/officeart/2005/8/layout/list1"/>
    <dgm:cxn modelId="{C9477962-CD88-4FE1-BB44-420B9BF1FB92}" type="presParOf" srcId="{75356EC8-9227-4F80-80AB-8FABDA74CE77}" destId="{D5EF9936-C9D0-4AB1-9899-1BA6279B4996}" srcOrd="12" destOrd="0" presId="urn:microsoft.com/office/officeart/2005/8/layout/list1"/>
    <dgm:cxn modelId="{D0AC0634-12E4-47A8-A730-6D713AF91819}" type="presParOf" srcId="{D5EF9936-C9D0-4AB1-9899-1BA6279B4996}" destId="{98B41275-5371-420B-8489-AB7493E16586}" srcOrd="0" destOrd="0" presId="urn:microsoft.com/office/officeart/2005/8/layout/list1"/>
    <dgm:cxn modelId="{A8F826DD-4F9D-4566-9206-1A50BA5464B8}" type="presParOf" srcId="{D5EF9936-C9D0-4AB1-9899-1BA6279B4996}" destId="{0BB1E5A2-43D1-41C8-8DFB-43D29CE0067A}" srcOrd="1" destOrd="0" presId="urn:microsoft.com/office/officeart/2005/8/layout/list1"/>
    <dgm:cxn modelId="{6FD66098-209B-4EBE-B30F-FB4CED4C42D3}" type="presParOf" srcId="{75356EC8-9227-4F80-80AB-8FABDA74CE77}" destId="{7A16D89C-3C3D-48BD-9712-968D40A71C5F}" srcOrd="13" destOrd="0" presId="urn:microsoft.com/office/officeart/2005/8/layout/list1"/>
    <dgm:cxn modelId="{68CC71B6-AB05-49FB-98AA-1A41863D657E}" type="presParOf" srcId="{75356EC8-9227-4F80-80AB-8FABDA74CE77}" destId="{DE3766AD-EA9F-479A-99C7-A84305F74A4A}" srcOrd="14" destOrd="0" presId="urn:microsoft.com/office/officeart/2005/8/layout/list1"/>
    <dgm:cxn modelId="{94A5609C-1004-480E-91FB-B96FD069BB51}" type="presParOf" srcId="{75356EC8-9227-4F80-80AB-8FABDA74CE77}" destId="{C8ACDE09-5FF0-4329-B026-41D790529618}" srcOrd="15" destOrd="0" presId="urn:microsoft.com/office/officeart/2005/8/layout/list1"/>
    <dgm:cxn modelId="{88B36FD9-C14D-4FC1-8F41-E3CC59A7FB7C}" type="presParOf" srcId="{75356EC8-9227-4F80-80AB-8FABDA74CE77}" destId="{131BEF26-CAC3-4415-9E7D-C527EF95BE40}" srcOrd="16" destOrd="0" presId="urn:microsoft.com/office/officeart/2005/8/layout/list1"/>
    <dgm:cxn modelId="{B6FAA5E5-2B06-4B2E-A488-E6124658242B}" type="presParOf" srcId="{131BEF26-CAC3-4415-9E7D-C527EF95BE40}" destId="{B2B1917F-A58F-4668-8183-9B7FD8D1BC4E}" srcOrd="0" destOrd="0" presId="urn:microsoft.com/office/officeart/2005/8/layout/list1"/>
    <dgm:cxn modelId="{DD3A2B23-F716-4BD1-8E81-8DA56AB8FB5D}" type="presParOf" srcId="{131BEF26-CAC3-4415-9E7D-C527EF95BE40}" destId="{F85ED34F-6A0C-4D95-A384-24F45A07366A}" srcOrd="1" destOrd="0" presId="urn:microsoft.com/office/officeart/2005/8/layout/list1"/>
    <dgm:cxn modelId="{62907785-DA08-4C5B-8528-D5974D0D860F}" type="presParOf" srcId="{75356EC8-9227-4F80-80AB-8FABDA74CE77}" destId="{BFDCBC62-884B-41B4-9D1E-4D2AB7E0467A}" srcOrd="17" destOrd="0" presId="urn:microsoft.com/office/officeart/2005/8/layout/list1"/>
    <dgm:cxn modelId="{F0A52179-CE50-45A6-AFB5-7E90D94DF779}" type="presParOf" srcId="{75356EC8-9227-4F80-80AB-8FABDA74CE77}" destId="{6E04AB9D-E802-403D-95B5-8B8762CD6983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711CFA-38B3-4618-855B-39228E95561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BBF22E46-A4B5-447C-90FE-653AF4677D5F}">
      <dgm:prSet phldrT="[Texto]"/>
      <dgm:spPr/>
      <dgm:t>
        <a:bodyPr/>
        <a:lstStyle/>
        <a:p>
          <a:r>
            <a:rPr lang="es-ES" dirty="0"/>
            <a:t>Examen médico legal</a:t>
          </a:r>
          <a:endParaRPr lang="es-EC" dirty="0"/>
        </a:p>
      </dgm:t>
    </dgm:pt>
    <dgm:pt modelId="{E35996DD-0D39-4589-833F-B188B19495CD}" type="parTrans" cxnId="{A9537C72-F146-4713-A2E0-F36580334DE9}">
      <dgm:prSet/>
      <dgm:spPr/>
      <dgm:t>
        <a:bodyPr/>
        <a:lstStyle/>
        <a:p>
          <a:endParaRPr lang="es-EC"/>
        </a:p>
      </dgm:t>
    </dgm:pt>
    <dgm:pt modelId="{823ABCE0-5B50-45B7-BA7B-7C6E161845C9}" type="sibTrans" cxnId="{A9537C72-F146-4713-A2E0-F36580334DE9}">
      <dgm:prSet/>
      <dgm:spPr/>
      <dgm:t>
        <a:bodyPr/>
        <a:lstStyle/>
        <a:p>
          <a:endParaRPr lang="es-EC"/>
        </a:p>
      </dgm:t>
    </dgm:pt>
    <dgm:pt modelId="{9860B75B-2A65-40C8-968C-C2677AF5D184}">
      <dgm:prSet phldrT="[Texto]"/>
      <dgm:spPr/>
      <dgm:t>
        <a:bodyPr/>
        <a:lstStyle/>
        <a:p>
          <a:r>
            <a:rPr lang="es-ES" dirty="0"/>
            <a:t>Explotación de audio vídeo y afines</a:t>
          </a:r>
          <a:endParaRPr lang="es-EC" dirty="0"/>
        </a:p>
      </dgm:t>
    </dgm:pt>
    <dgm:pt modelId="{F3514E1E-4475-4BB3-951B-0167D0181FA2}" type="parTrans" cxnId="{05CA0B09-6CA9-41E5-84A6-546D8448F8AA}">
      <dgm:prSet/>
      <dgm:spPr/>
      <dgm:t>
        <a:bodyPr/>
        <a:lstStyle/>
        <a:p>
          <a:endParaRPr lang="es-EC"/>
        </a:p>
      </dgm:t>
    </dgm:pt>
    <dgm:pt modelId="{5A29EDBC-C0E2-4092-A1A9-6284E5F7823C}" type="sibTrans" cxnId="{05CA0B09-6CA9-41E5-84A6-546D8448F8AA}">
      <dgm:prSet/>
      <dgm:spPr/>
      <dgm:t>
        <a:bodyPr/>
        <a:lstStyle/>
        <a:p>
          <a:endParaRPr lang="es-EC"/>
        </a:p>
      </dgm:t>
    </dgm:pt>
    <dgm:pt modelId="{5EC0585A-5826-4466-9489-23123A917458}">
      <dgm:prSet phldrT="[Texto]"/>
      <dgm:spPr/>
      <dgm:t>
        <a:bodyPr/>
        <a:lstStyle/>
        <a:p>
          <a:r>
            <a:rPr lang="es-ES" dirty="0"/>
            <a:t>Pericia</a:t>
          </a:r>
          <a:r>
            <a:rPr lang="es-ES" baseline="0" dirty="0"/>
            <a:t> Forense</a:t>
          </a:r>
          <a:endParaRPr lang="es-EC" dirty="0"/>
        </a:p>
      </dgm:t>
    </dgm:pt>
    <dgm:pt modelId="{637506A7-1692-46D8-8793-7C0CCFE80FE1}" type="parTrans" cxnId="{F1D36648-B21D-452C-8D9D-B91111AE16D6}">
      <dgm:prSet/>
      <dgm:spPr/>
      <dgm:t>
        <a:bodyPr/>
        <a:lstStyle/>
        <a:p>
          <a:endParaRPr lang="es-EC"/>
        </a:p>
      </dgm:t>
    </dgm:pt>
    <dgm:pt modelId="{D2618DFF-AF0B-44A4-B81B-16117DC59671}" type="sibTrans" cxnId="{F1D36648-B21D-452C-8D9D-B91111AE16D6}">
      <dgm:prSet/>
      <dgm:spPr/>
      <dgm:t>
        <a:bodyPr/>
        <a:lstStyle/>
        <a:p>
          <a:endParaRPr lang="es-EC"/>
        </a:p>
      </dgm:t>
    </dgm:pt>
    <dgm:pt modelId="{E0C93204-88EA-43F3-878C-5C903C85F7E8}">
      <dgm:prSet phldrT="[Texto]"/>
      <dgm:spPr/>
      <dgm:t>
        <a:bodyPr/>
        <a:lstStyle/>
        <a:p>
          <a:r>
            <a:rPr lang="es-ES" dirty="0"/>
            <a:t>Testimonio reservado</a:t>
          </a:r>
          <a:endParaRPr lang="es-EC" dirty="0"/>
        </a:p>
      </dgm:t>
    </dgm:pt>
    <dgm:pt modelId="{2B3525D0-8804-4834-917C-BCC1D0F91315}" type="parTrans" cxnId="{71BFCDB2-1DB0-4A60-B7E6-3EBD9C6F0F73}">
      <dgm:prSet/>
      <dgm:spPr/>
      <dgm:t>
        <a:bodyPr/>
        <a:lstStyle/>
        <a:p>
          <a:endParaRPr lang="es-EC"/>
        </a:p>
      </dgm:t>
    </dgm:pt>
    <dgm:pt modelId="{11D7F4D7-84C1-4C6C-8310-F0B81AB41A8B}" type="sibTrans" cxnId="{71BFCDB2-1DB0-4A60-B7E6-3EBD9C6F0F73}">
      <dgm:prSet/>
      <dgm:spPr/>
      <dgm:t>
        <a:bodyPr/>
        <a:lstStyle/>
        <a:p>
          <a:endParaRPr lang="es-EC"/>
        </a:p>
      </dgm:t>
    </dgm:pt>
    <dgm:pt modelId="{86E09F64-5C4B-494E-8EB0-C15F73C46419}">
      <dgm:prSet phldrT="[Texto]"/>
      <dgm:spPr/>
      <dgm:t>
        <a:bodyPr/>
        <a:lstStyle/>
        <a:p>
          <a:r>
            <a:rPr lang="es-ES" dirty="0"/>
            <a:t>P 30</a:t>
          </a:r>
          <a:endParaRPr lang="es-EC" dirty="0"/>
        </a:p>
      </dgm:t>
    </dgm:pt>
    <dgm:pt modelId="{41391B35-6853-4F73-B9F3-A1F033215CFB}" type="parTrans" cxnId="{EEC798DF-3656-420E-9F11-3A9C8C53F580}">
      <dgm:prSet/>
      <dgm:spPr/>
      <dgm:t>
        <a:bodyPr/>
        <a:lstStyle/>
        <a:p>
          <a:endParaRPr lang="es-EC"/>
        </a:p>
      </dgm:t>
    </dgm:pt>
    <dgm:pt modelId="{009020AE-0C2E-45A6-8BDF-171D8026D2A0}" type="sibTrans" cxnId="{EEC798DF-3656-420E-9F11-3A9C8C53F580}">
      <dgm:prSet/>
      <dgm:spPr/>
      <dgm:t>
        <a:bodyPr/>
        <a:lstStyle/>
        <a:p>
          <a:endParaRPr lang="es-EC"/>
        </a:p>
      </dgm:t>
    </dgm:pt>
    <dgm:pt modelId="{AF414F6D-1DCC-4CF8-AC5A-F8FC33B7A937}" type="pres">
      <dgm:prSet presAssocID="{C1711CFA-38B3-4618-855B-39228E955616}" presName="Name0" presStyleCnt="0">
        <dgm:presLayoutVars>
          <dgm:chMax/>
          <dgm:chPref/>
          <dgm:dir/>
          <dgm:animLvl val="lvl"/>
        </dgm:presLayoutVars>
      </dgm:prSet>
      <dgm:spPr/>
    </dgm:pt>
    <dgm:pt modelId="{F92EB893-CB85-414D-9479-86B814F63EAD}" type="pres">
      <dgm:prSet presAssocID="{BBF22E46-A4B5-447C-90FE-653AF4677D5F}" presName="composite" presStyleCnt="0"/>
      <dgm:spPr/>
    </dgm:pt>
    <dgm:pt modelId="{2EF34934-F140-4788-9C6A-60FEAF018F35}" type="pres">
      <dgm:prSet presAssocID="{BBF22E46-A4B5-447C-90FE-653AF4677D5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EB413F04-BA56-46FD-A1F3-FD7A0D45645F}" type="pres">
      <dgm:prSet presAssocID="{BBF22E46-A4B5-447C-90FE-653AF4677D5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9C9512F0-0263-4E69-A53A-17477BFBFBC8}" type="pres">
      <dgm:prSet presAssocID="{BBF22E46-A4B5-447C-90FE-653AF4677D5F}" presName="BalanceSpacing" presStyleCnt="0"/>
      <dgm:spPr/>
    </dgm:pt>
    <dgm:pt modelId="{DDA28288-79AF-4AAE-946D-6BB080FD4B1B}" type="pres">
      <dgm:prSet presAssocID="{BBF22E46-A4B5-447C-90FE-653AF4677D5F}" presName="BalanceSpacing1" presStyleCnt="0"/>
      <dgm:spPr/>
    </dgm:pt>
    <dgm:pt modelId="{DB7B0484-E0BB-4636-A14C-8628DAF78205}" type="pres">
      <dgm:prSet presAssocID="{823ABCE0-5B50-45B7-BA7B-7C6E161845C9}" presName="Accent1Text" presStyleLbl="node1" presStyleIdx="1" presStyleCnt="6"/>
      <dgm:spPr/>
    </dgm:pt>
    <dgm:pt modelId="{77EACBBC-0616-49F9-BA29-C86A2A6CAE69}" type="pres">
      <dgm:prSet presAssocID="{823ABCE0-5B50-45B7-BA7B-7C6E161845C9}" presName="spaceBetweenRectangles" presStyleCnt="0"/>
      <dgm:spPr/>
    </dgm:pt>
    <dgm:pt modelId="{B1F17624-A14B-4875-B14E-0AFEDFB11585}" type="pres">
      <dgm:prSet presAssocID="{5EC0585A-5826-4466-9489-23123A917458}" presName="composite" presStyleCnt="0"/>
      <dgm:spPr/>
    </dgm:pt>
    <dgm:pt modelId="{BE6735A9-3AAD-4A16-A8C7-ADA5BEDB7EEE}" type="pres">
      <dgm:prSet presAssocID="{5EC0585A-5826-4466-9489-23123A917458}" presName="Parent1" presStyleLbl="node1" presStyleIdx="2" presStyleCnt="6" custLinFactNeighborX="52727" custLinFactNeighborY="87594">
        <dgm:presLayoutVars>
          <dgm:chMax val="1"/>
          <dgm:chPref val="1"/>
          <dgm:bulletEnabled val="1"/>
        </dgm:presLayoutVars>
      </dgm:prSet>
      <dgm:spPr/>
    </dgm:pt>
    <dgm:pt modelId="{B061D047-CDFB-43CA-940F-03E0F1CFDD0F}" type="pres">
      <dgm:prSet presAssocID="{5EC0585A-5826-4466-9489-23123A917458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BBF89A47-D62A-45AC-A559-34D469339AC9}" type="pres">
      <dgm:prSet presAssocID="{5EC0585A-5826-4466-9489-23123A917458}" presName="BalanceSpacing" presStyleCnt="0"/>
      <dgm:spPr/>
    </dgm:pt>
    <dgm:pt modelId="{F6513966-73C2-4069-AB9D-9B8694AFCBE9}" type="pres">
      <dgm:prSet presAssocID="{5EC0585A-5826-4466-9489-23123A917458}" presName="BalanceSpacing1" presStyleCnt="0"/>
      <dgm:spPr/>
    </dgm:pt>
    <dgm:pt modelId="{04B35061-9499-460C-B2BA-46CBDEA1155B}" type="pres">
      <dgm:prSet presAssocID="{D2618DFF-AF0B-44A4-B81B-16117DC59671}" presName="Accent1Text" presStyleLbl="node1" presStyleIdx="3" presStyleCnt="6"/>
      <dgm:spPr/>
    </dgm:pt>
    <dgm:pt modelId="{59C203A4-82A9-4BF3-AFDE-CBF593DCB58F}" type="pres">
      <dgm:prSet presAssocID="{D2618DFF-AF0B-44A4-B81B-16117DC59671}" presName="spaceBetweenRectangles" presStyleCnt="0"/>
      <dgm:spPr/>
    </dgm:pt>
    <dgm:pt modelId="{1BF8A42D-4461-4963-B7CF-B0375BB1A35A}" type="pres">
      <dgm:prSet presAssocID="{86E09F64-5C4B-494E-8EB0-C15F73C46419}" presName="composite" presStyleCnt="0"/>
      <dgm:spPr/>
    </dgm:pt>
    <dgm:pt modelId="{74387F42-F3C8-4052-940F-9E19D9707BEC}" type="pres">
      <dgm:prSet presAssocID="{86E09F64-5C4B-494E-8EB0-C15F73C46419}" presName="Parent1" presStyleLbl="node1" presStyleIdx="4" presStyleCnt="6" custLinFactNeighborX="-52726" custLinFactNeighborY="-85929">
        <dgm:presLayoutVars>
          <dgm:chMax val="1"/>
          <dgm:chPref val="1"/>
          <dgm:bulletEnabled val="1"/>
        </dgm:presLayoutVars>
      </dgm:prSet>
      <dgm:spPr/>
    </dgm:pt>
    <dgm:pt modelId="{B4F2E2E9-79A9-428F-A98B-2FFFF75B8ED5}" type="pres">
      <dgm:prSet presAssocID="{86E09F64-5C4B-494E-8EB0-C15F73C4641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F970231-80CF-47FA-88F4-C9FE5CA9F350}" type="pres">
      <dgm:prSet presAssocID="{86E09F64-5C4B-494E-8EB0-C15F73C46419}" presName="BalanceSpacing" presStyleCnt="0"/>
      <dgm:spPr/>
    </dgm:pt>
    <dgm:pt modelId="{0D9D2D19-7BAA-4C7C-8B90-8FBC148A0145}" type="pres">
      <dgm:prSet presAssocID="{86E09F64-5C4B-494E-8EB0-C15F73C46419}" presName="BalanceSpacing1" presStyleCnt="0"/>
      <dgm:spPr/>
    </dgm:pt>
    <dgm:pt modelId="{9598220D-EE75-4DC6-AFD0-5E091B81C8E1}" type="pres">
      <dgm:prSet presAssocID="{009020AE-0C2E-45A6-8BDF-171D8026D2A0}" presName="Accent1Text" presStyleLbl="node1" presStyleIdx="5" presStyleCnt="6"/>
      <dgm:spPr/>
    </dgm:pt>
  </dgm:ptLst>
  <dgm:cxnLst>
    <dgm:cxn modelId="{67ECFD02-934B-4EF1-9DCC-E40AD4C81737}" type="presOf" srcId="{C1711CFA-38B3-4618-855B-39228E955616}" destId="{AF414F6D-1DCC-4CF8-AC5A-F8FC33B7A937}" srcOrd="0" destOrd="0" presId="urn:microsoft.com/office/officeart/2008/layout/AlternatingHexagons"/>
    <dgm:cxn modelId="{05CA0B09-6CA9-41E5-84A6-546D8448F8AA}" srcId="{BBF22E46-A4B5-447C-90FE-653AF4677D5F}" destId="{9860B75B-2A65-40C8-968C-C2677AF5D184}" srcOrd="0" destOrd="0" parTransId="{F3514E1E-4475-4BB3-951B-0167D0181FA2}" sibTransId="{5A29EDBC-C0E2-4092-A1A9-6284E5F7823C}"/>
    <dgm:cxn modelId="{A8B08F18-527E-4DC3-996D-2259C8F6E786}" type="presOf" srcId="{823ABCE0-5B50-45B7-BA7B-7C6E161845C9}" destId="{DB7B0484-E0BB-4636-A14C-8628DAF78205}" srcOrd="0" destOrd="0" presId="urn:microsoft.com/office/officeart/2008/layout/AlternatingHexagons"/>
    <dgm:cxn modelId="{A97D5F19-B334-4FCC-8D1D-DC0A279ABFE1}" type="presOf" srcId="{009020AE-0C2E-45A6-8BDF-171D8026D2A0}" destId="{9598220D-EE75-4DC6-AFD0-5E091B81C8E1}" srcOrd="0" destOrd="0" presId="urn:microsoft.com/office/officeart/2008/layout/AlternatingHexagons"/>
    <dgm:cxn modelId="{A813811D-97E7-4E2A-A03D-90C6FBA2B26B}" type="presOf" srcId="{5EC0585A-5826-4466-9489-23123A917458}" destId="{BE6735A9-3AAD-4A16-A8C7-ADA5BEDB7EEE}" srcOrd="0" destOrd="0" presId="urn:microsoft.com/office/officeart/2008/layout/AlternatingHexagons"/>
    <dgm:cxn modelId="{D009101F-51E8-4FB5-BB60-0F7619A07C7F}" type="presOf" srcId="{D2618DFF-AF0B-44A4-B81B-16117DC59671}" destId="{04B35061-9499-460C-B2BA-46CBDEA1155B}" srcOrd="0" destOrd="0" presId="urn:microsoft.com/office/officeart/2008/layout/AlternatingHexagons"/>
    <dgm:cxn modelId="{8658085C-AAD3-424A-9551-A1D789EFE256}" type="presOf" srcId="{9860B75B-2A65-40C8-968C-C2677AF5D184}" destId="{EB413F04-BA56-46FD-A1F3-FD7A0D45645F}" srcOrd="0" destOrd="0" presId="urn:microsoft.com/office/officeart/2008/layout/AlternatingHexagons"/>
    <dgm:cxn modelId="{F1D36648-B21D-452C-8D9D-B91111AE16D6}" srcId="{C1711CFA-38B3-4618-855B-39228E955616}" destId="{5EC0585A-5826-4466-9489-23123A917458}" srcOrd="1" destOrd="0" parTransId="{637506A7-1692-46D8-8793-7C0CCFE80FE1}" sibTransId="{D2618DFF-AF0B-44A4-B81B-16117DC59671}"/>
    <dgm:cxn modelId="{A9537C72-F146-4713-A2E0-F36580334DE9}" srcId="{C1711CFA-38B3-4618-855B-39228E955616}" destId="{BBF22E46-A4B5-447C-90FE-653AF4677D5F}" srcOrd="0" destOrd="0" parTransId="{E35996DD-0D39-4589-833F-B188B19495CD}" sibTransId="{823ABCE0-5B50-45B7-BA7B-7C6E161845C9}"/>
    <dgm:cxn modelId="{71BFCDB2-1DB0-4A60-B7E6-3EBD9C6F0F73}" srcId="{5EC0585A-5826-4466-9489-23123A917458}" destId="{E0C93204-88EA-43F3-878C-5C903C85F7E8}" srcOrd="0" destOrd="0" parTransId="{2B3525D0-8804-4834-917C-BCC1D0F91315}" sibTransId="{11D7F4D7-84C1-4C6C-8310-F0B81AB41A8B}"/>
    <dgm:cxn modelId="{F76B95BB-7445-4BE0-B253-FB7080B49A8C}" type="presOf" srcId="{E0C93204-88EA-43F3-878C-5C903C85F7E8}" destId="{B061D047-CDFB-43CA-940F-03E0F1CFDD0F}" srcOrd="0" destOrd="0" presId="urn:microsoft.com/office/officeart/2008/layout/AlternatingHexagons"/>
    <dgm:cxn modelId="{17E9F2C0-D3E4-4D16-8C1F-CDE019CCAA66}" type="presOf" srcId="{BBF22E46-A4B5-447C-90FE-653AF4677D5F}" destId="{2EF34934-F140-4788-9C6A-60FEAF018F35}" srcOrd="0" destOrd="0" presId="urn:microsoft.com/office/officeart/2008/layout/AlternatingHexagons"/>
    <dgm:cxn modelId="{4F1862D5-9607-4AF0-9CCD-DA5933F233C1}" type="presOf" srcId="{86E09F64-5C4B-494E-8EB0-C15F73C46419}" destId="{74387F42-F3C8-4052-940F-9E19D9707BEC}" srcOrd="0" destOrd="0" presId="urn:microsoft.com/office/officeart/2008/layout/AlternatingHexagons"/>
    <dgm:cxn modelId="{EEC798DF-3656-420E-9F11-3A9C8C53F580}" srcId="{C1711CFA-38B3-4618-855B-39228E955616}" destId="{86E09F64-5C4B-494E-8EB0-C15F73C46419}" srcOrd="2" destOrd="0" parTransId="{41391B35-6853-4F73-B9F3-A1F033215CFB}" sibTransId="{009020AE-0C2E-45A6-8BDF-171D8026D2A0}"/>
    <dgm:cxn modelId="{2447589B-B037-4ECD-99A6-1D5B8BF06DCA}" type="presParOf" srcId="{AF414F6D-1DCC-4CF8-AC5A-F8FC33B7A937}" destId="{F92EB893-CB85-414D-9479-86B814F63EAD}" srcOrd="0" destOrd="0" presId="urn:microsoft.com/office/officeart/2008/layout/AlternatingHexagons"/>
    <dgm:cxn modelId="{4109D875-DAD8-43E8-A06E-781E62FE9F45}" type="presParOf" srcId="{F92EB893-CB85-414D-9479-86B814F63EAD}" destId="{2EF34934-F140-4788-9C6A-60FEAF018F35}" srcOrd="0" destOrd="0" presId="urn:microsoft.com/office/officeart/2008/layout/AlternatingHexagons"/>
    <dgm:cxn modelId="{78BEC255-6B1E-41C4-9042-2AAE99E1EF41}" type="presParOf" srcId="{F92EB893-CB85-414D-9479-86B814F63EAD}" destId="{EB413F04-BA56-46FD-A1F3-FD7A0D45645F}" srcOrd="1" destOrd="0" presId="urn:microsoft.com/office/officeart/2008/layout/AlternatingHexagons"/>
    <dgm:cxn modelId="{5FACDA22-8FDB-4ED7-9418-4E496949BB4B}" type="presParOf" srcId="{F92EB893-CB85-414D-9479-86B814F63EAD}" destId="{9C9512F0-0263-4E69-A53A-17477BFBFBC8}" srcOrd="2" destOrd="0" presId="urn:microsoft.com/office/officeart/2008/layout/AlternatingHexagons"/>
    <dgm:cxn modelId="{143BEE99-C256-47D0-818D-5B633AFA7935}" type="presParOf" srcId="{F92EB893-CB85-414D-9479-86B814F63EAD}" destId="{DDA28288-79AF-4AAE-946D-6BB080FD4B1B}" srcOrd="3" destOrd="0" presId="urn:microsoft.com/office/officeart/2008/layout/AlternatingHexagons"/>
    <dgm:cxn modelId="{27F6909D-2032-4363-82DE-949946BD245F}" type="presParOf" srcId="{F92EB893-CB85-414D-9479-86B814F63EAD}" destId="{DB7B0484-E0BB-4636-A14C-8628DAF78205}" srcOrd="4" destOrd="0" presId="urn:microsoft.com/office/officeart/2008/layout/AlternatingHexagons"/>
    <dgm:cxn modelId="{0C72667A-20AE-4226-9AE5-45C3BE37442D}" type="presParOf" srcId="{AF414F6D-1DCC-4CF8-AC5A-F8FC33B7A937}" destId="{77EACBBC-0616-49F9-BA29-C86A2A6CAE69}" srcOrd="1" destOrd="0" presId="urn:microsoft.com/office/officeart/2008/layout/AlternatingHexagons"/>
    <dgm:cxn modelId="{64B1C3CA-6BEC-4A2D-A188-620786A16B6F}" type="presParOf" srcId="{AF414F6D-1DCC-4CF8-AC5A-F8FC33B7A937}" destId="{B1F17624-A14B-4875-B14E-0AFEDFB11585}" srcOrd="2" destOrd="0" presId="urn:microsoft.com/office/officeart/2008/layout/AlternatingHexagons"/>
    <dgm:cxn modelId="{253C1FFE-19AB-4568-8D45-40A0DFDDB791}" type="presParOf" srcId="{B1F17624-A14B-4875-B14E-0AFEDFB11585}" destId="{BE6735A9-3AAD-4A16-A8C7-ADA5BEDB7EEE}" srcOrd="0" destOrd="0" presId="urn:microsoft.com/office/officeart/2008/layout/AlternatingHexagons"/>
    <dgm:cxn modelId="{CDA34D28-7A99-40BD-A15B-69388A28DBCF}" type="presParOf" srcId="{B1F17624-A14B-4875-B14E-0AFEDFB11585}" destId="{B061D047-CDFB-43CA-940F-03E0F1CFDD0F}" srcOrd="1" destOrd="0" presId="urn:microsoft.com/office/officeart/2008/layout/AlternatingHexagons"/>
    <dgm:cxn modelId="{0A511A90-9CD4-4480-8B39-6990A3C5F595}" type="presParOf" srcId="{B1F17624-A14B-4875-B14E-0AFEDFB11585}" destId="{BBF89A47-D62A-45AC-A559-34D469339AC9}" srcOrd="2" destOrd="0" presId="urn:microsoft.com/office/officeart/2008/layout/AlternatingHexagons"/>
    <dgm:cxn modelId="{2BCF520F-5BFE-4F82-AC09-0FC9D7435D6C}" type="presParOf" srcId="{B1F17624-A14B-4875-B14E-0AFEDFB11585}" destId="{F6513966-73C2-4069-AB9D-9B8694AFCBE9}" srcOrd="3" destOrd="0" presId="urn:microsoft.com/office/officeart/2008/layout/AlternatingHexagons"/>
    <dgm:cxn modelId="{8C772E3E-3222-46CB-A6FA-F06626840D9D}" type="presParOf" srcId="{B1F17624-A14B-4875-B14E-0AFEDFB11585}" destId="{04B35061-9499-460C-B2BA-46CBDEA1155B}" srcOrd="4" destOrd="0" presId="urn:microsoft.com/office/officeart/2008/layout/AlternatingHexagons"/>
    <dgm:cxn modelId="{E535835A-59DD-4F26-9448-C6B04A20BAAA}" type="presParOf" srcId="{AF414F6D-1DCC-4CF8-AC5A-F8FC33B7A937}" destId="{59C203A4-82A9-4BF3-AFDE-CBF593DCB58F}" srcOrd="3" destOrd="0" presId="urn:microsoft.com/office/officeart/2008/layout/AlternatingHexagons"/>
    <dgm:cxn modelId="{FEF80836-2CCA-47BA-85C4-3EAE3FF607BE}" type="presParOf" srcId="{AF414F6D-1DCC-4CF8-AC5A-F8FC33B7A937}" destId="{1BF8A42D-4461-4963-B7CF-B0375BB1A35A}" srcOrd="4" destOrd="0" presId="urn:microsoft.com/office/officeart/2008/layout/AlternatingHexagons"/>
    <dgm:cxn modelId="{8C5BD01E-EC3E-46B2-8B08-66364DF9DC2B}" type="presParOf" srcId="{1BF8A42D-4461-4963-B7CF-B0375BB1A35A}" destId="{74387F42-F3C8-4052-940F-9E19D9707BEC}" srcOrd="0" destOrd="0" presId="urn:microsoft.com/office/officeart/2008/layout/AlternatingHexagons"/>
    <dgm:cxn modelId="{F6144508-49B2-4440-A24A-D7B63CFEF802}" type="presParOf" srcId="{1BF8A42D-4461-4963-B7CF-B0375BB1A35A}" destId="{B4F2E2E9-79A9-428F-A98B-2FFFF75B8ED5}" srcOrd="1" destOrd="0" presId="urn:microsoft.com/office/officeart/2008/layout/AlternatingHexagons"/>
    <dgm:cxn modelId="{32A7B244-79F7-477C-86B9-671E7D402A8D}" type="presParOf" srcId="{1BF8A42D-4461-4963-B7CF-B0375BB1A35A}" destId="{4F970231-80CF-47FA-88F4-C9FE5CA9F350}" srcOrd="2" destOrd="0" presId="urn:microsoft.com/office/officeart/2008/layout/AlternatingHexagons"/>
    <dgm:cxn modelId="{644EA6B1-AA5B-4C00-B360-522AEFC5AFF0}" type="presParOf" srcId="{1BF8A42D-4461-4963-B7CF-B0375BB1A35A}" destId="{0D9D2D19-7BAA-4C7C-8B90-8FBC148A0145}" srcOrd="3" destOrd="0" presId="urn:microsoft.com/office/officeart/2008/layout/AlternatingHexagons"/>
    <dgm:cxn modelId="{C20054EF-E1A0-43F0-99DF-D449C19A9AFF}" type="presParOf" srcId="{1BF8A42D-4461-4963-B7CF-B0375BB1A35A}" destId="{9598220D-EE75-4DC6-AFD0-5E091B81C8E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6A1CD2-3B4B-46EF-808E-2B17885C8B07}">
      <dsp:nvSpPr>
        <dsp:cNvPr id="0" name=""/>
        <dsp:cNvSpPr/>
      </dsp:nvSpPr>
      <dsp:spPr>
        <a:xfrm>
          <a:off x="0" y="336933"/>
          <a:ext cx="8128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973DA7-1121-49BC-9668-6CD388E254BB}">
      <dsp:nvSpPr>
        <dsp:cNvPr id="0" name=""/>
        <dsp:cNvSpPr/>
      </dsp:nvSpPr>
      <dsp:spPr>
        <a:xfrm>
          <a:off x="406400" y="41733"/>
          <a:ext cx="56896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Art. 164.- Inseminación no consentida</a:t>
          </a:r>
          <a:endParaRPr lang="es-EC" sz="2000" kern="1200" dirty="0"/>
        </a:p>
      </dsp:txBody>
      <dsp:txXfrm>
        <a:off x="435221" y="70554"/>
        <a:ext cx="5631958" cy="532758"/>
      </dsp:txXfrm>
    </dsp:sp>
    <dsp:sp modelId="{557C2CD8-6A25-4688-9192-04FB85F3064D}">
      <dsp:nvSpPr>
        <dsp:cNvPr id="0" name=""/>
        <dsp:cNvSpPr/>
      </dsp:nvSpPr>
      <dsp:spPr>
        <a:xfrm>
          <a:off x="0" y="1244133"/>
          <a:ext cx="8128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A13EDB-0B58-48CE-955D-AAEC2F0D94DC}">
      <dsp:nvSpPr>
        <dsp:cNvPr id="0" name=""/>
        <dsp:cNvSpPr/>
      </dsp:nvSpPr>
      <dsp:spPr>
        <a:xfrm>
          <a:off x="406400" y="948933"/>
          <a:ext cx="56896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Art. 165.- Privación forzada de capacidad de reproducción</a:t>
          </a:r>
          <a:endParaRPr lang="es-EC" sz="2000" kern="1200" dirty="0"/>
        </a:p>
      </dsp:txBody>
      <dsp:txXfrm>
        <a:off x="435221" y="977754"/>
        <a:ext cx="5631958" cy="532758"/>
      </dsp:txXfrm>
    </dsp:sp>
    <dsp:sp modelId="{689F15DF-7165-4D9A-8D66-B2E386EEDE58}">
      <dsp:nvSpPr>
        <dsp:cNvPr id="0" name=""/>
        <dsp:cNvSpPr/>
      </dsp:nvSpPr>
      <dsp:spPr>
        <a:xfrm>
          <a:off x="0" y="2151333"/>
          <a:ext cx="8128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17226D-D2A7-40BC-AED5-AFC98BBD915C}">
      <dsp:nvSpPr>
        <dsp:cNvPr id="0" name=""/>
        <dsp:cNvSpPr/>
      </dsp:nvSpPr>
      <dsp:spPr>
        <a:xfrm>
          <a:off x="406400" y="1856133"/>
          <a:ext cx="56896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kern="1200" dirty="0"/>
            <a:t>Art. 166.- Acoso sexual (situación de autoridad, legitimas </a:t>
          </a:r>
          <a:r>
            <a:rPr lang="es-EC" sz="2000" kern="1200" dirty="0" err="1"/>
            <a:t>espectativas</a:t>
          </a:r>
          <a:r>
            <a:rPr lang="es-EC" sz="2000" kern="1200" dirty="0"/>
            <a:t>) </a:t>
          </a:r>
        </a:p>
      </dsp:txBody>
      <dsp:txXfrm>
        <a:off x="435221" y="1884954"/>
        <a:ext cx="5631958" cy="532758"/>
      </dsp:txXfrm>
    </dsp:sp>
    <dsp:sp modelId="{A1333AB6-279C-4CA1-99F0-E8C4B40795E9}">
      <dsp:nvSpPr>
        <dsp:cNvPr id="0" name=""/>
        <dsp:cNvSpPr/>
      </dsp:nvSpPr>
      <dsp:spPr>
        <a:xfrm>
          <a:off x="0" y="3058533"/>
          <a:ext cx="8128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84AEE9-BAB7-43B7-B797-4D90181C321A}">
      <dsp:nvSpPr>
        <dsp:cNvPr id="0" name=""/>
        <dsp:cNvSpPr/>
      </dsp:nvSpPr>
      <dsp:spPr>
        <a:xfrm>
          <a:off x="406400" y="2763333"/>
          <a:ext cx="56896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kern="1200" dirty="0"/>
            <a:t>Art. 167.- Estupro</a:t>
          </a:r>
        </a:p>
      </dsp:txBody>
      <dsp:txXfrm>
        <a:off x="435221" y="2792154"/>
        <a:ext cx="5631958" cy="532758"/>
      </dsp:txXfrm>
    </dsp:sp>
    <dsp:sp modelId="{586BE0FA-1A2B-430B-8C4C-E952A7C4CC12}">
      <dsp:nvSpPr>
        <dsp:cNvPr id="0" name=""/>
        <dsp:cNvSpPr/>
      </dsp:nvSpPr>
      <dsp:spPr>
        <a:xfrm>
          <a:off x="0" y="3965733"/>
          <a:ext cx="8128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17AD9B-0938-42AD-9155-A50513966DDD}">
      <dsp:nvSpPr>
        <dsp:cNvPr id="0" name=""/>
        <dsp:cNvSpPr/>
      </dsp:nvSpPr>
      <dsp:spPr>
        <a:xfrm>
          <a:off x="406400" y="3670533"/>
          <a:ext cx="56896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Art. 168.- Distribución de material pornográfico a niñas, niños y adolescentes</a:t>
          </a:r>
          <a:endParaRPr lang="es-EC" sz="2000" kern="1200" dirty="0"/>
        </a:p>
      </dsp:txBody>
      <dsp:txXfrm>
        <a:off x="435221" y="3699354"/>
        <a:ext cx="5631958" cy="532758"/>
      </dsp:txXfrm>
    </dsp:sp>
    <dsp:sp modelId="{6B9D18DA-1B47-41CB-8149-3A0C632D8A46}">
      <dsp:nvSpPr>
        <dsp:cNvPr id="0" name=""/>
        <dsp:cNvSpPr/>
      </dsp:nvSpPr>
      <dsp:spPr>
        <a:xfrm>
          <a:off x="0" y="4872933"/>
          <a:ext cx="8128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A00572-9ECE-47EA-BF07-0906EF714944}">
      <dsp:nvSpPr>
        <dsp:cNvPr id="0" name=""/>
        <dsp:cNvSpPr/>
      </dsp:nvSpPr>
      <dsp:spPr>
        <a:xfrm>
          <a:off x="406400" y="4577733"/>
          <a:ext cx="56896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Art. </a:t>
          </a:r>
          <a:r>
            <a:rPr lang="es-ES" sz="2000" kern="1200"/>
            <a:t>168.- Distribución de material pornográfico a niñas, niños y adolescentes</a:t>
          </a:r>
          <a:endParaRPr lang="es-EC" sz="2000" kern="1200" dirty="0"/>
        </a:p>
      </dsp:txBody>
      <dsp:txXfrm>
        <a:off x="435221" y="4606554"/>
        <a:ext cx="5631958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0A07D-1DE4-4E3A-AD7B-935B31A580A3}">
      <dsp:nvSpPr>
        <dsp:cNvPr id="0" name=""/>
        <dsp:cNvSpPr/>
      </dsp:nvSpPr>
      <dsp:spPr>
        <a:xfrm>
          <a:off x="0" y="284442"/>
          <a:ext cx="9720262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A22EDB-2641-45B6-9567-254F43F0E658}">
      <dsp:nvSpPr>
        <dsp:cNvPr id="0" name=""/>
        <dsp:cNvSpPr/>
      </dsp:nvSpPr>
      <dsp:spPr>
        <a:xfrm>
          <a:off x="486013" y="18762"/>
          <a:ext cx="680418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kern="1200" dirty="0"/>
            <a:t>Art. 170.- Abuso sexual (ejecute, ayude a ejecutar) (3ª5)</a:t>
          </a:r>
        </a:p>
      </dsp:txBody>
      <dsp:txXfrm>
        <a:off x="511952" y="44701"/>
        <a:ext cx="6752305" cy="479482"/>
      </dsp:txXfrm>
    </dsp:sp>
    <dsp:sp modelId="{C08DFBEB-5B73-4C21-A65C-ACC42DE79427}">
      <dsp:nvSpPr>
        <dsp:cNvPr id="0" name=""/>
        <dsp:cNvSpPr/>
      </dsp:nvSpPr>
      <dsp:spPr>
        <a:xfrm>
          <a:off x="0" y="1100922"/>
          <a:ext cx="9720262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FA220F-75FC-4A34-AF2D-9322E8B09F7F}">
      <dsp:nvSpPr>
        <dsp:cNvPr id="0" name=""/>
        <dsp:cNvSpPr/>
      </dsp:nvSpPr>
      <dsp:spPr>
        <a:xfrm>
          <a:off x="486013" y="835242"/>
          <a:ext cx="680418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kern="1200" dirty="0"/>
            <a:t>Art. 171.- Violación (acceso carnal) (19 a 22)</a:t>
          </a:r>
        </a:p>
      </dsp:txBody>
      <dsp:txXfrm>
        <a:off x="511952" y="861181"/>
        <a:ext cx="6752305" cy="479482"/>
      </dsp:txXfrm>
    </dsp:sp>
    <dsp:sp modelId="{51FB5B63-7BB7-453B-8F92-560E5F5E55D6}">
      <dsp:nvSpPr>
        <dsp:cNvPr id="0" name=""/>
        <dsp:cNvSpPr/>
      </dsp:nvSpPr>
      <dsp:spPr>
        <a:xfrm>
          <a:off x="0" y="1917402"/>
          <a:ext cx="9720262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880773-69E3-479F-B856-02803C62FDA3}">
      <dsp:nvSpPr>
        <dsp:cNvPr id="0" name=""/>
        <dsp:cNvSpPr/>
      </dsp:nvSpPr>
      <dsp:spPr>
        <a:xfrm>
          <a:off x="486013" y="1651722"/>
          <a:ext cx="680418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kern="1200" dirty="0"/>
            <a:t>Art. 171.1.- Violación incestuosa. (22)</a:t>
          </a:r>
        </a:p>
      </dsp:txBody>
      <dsp:txXfrm>
        <a:off x="511952" y="1677661"/>
        <a:ext cx="6752305" cy="479482"/>
      </dsp:txXfrm>
    </dsp:sp>
    <dsp:sp modelId="{DE3766AD-EA9F-479A-99C7-A84305F74A4A}">
      <dsp:nvSpPr>
        <dsp:cNvPr id="0" name=""/>
        <dsp:cNvSpPr/>
      </dsp:nvSpPr>
      <dsp:spPr>
        <a:xfrm>
          <a:off x="0" y="2733882"/>
          <a:ext cx="9720262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B1E5A2-43D1-41C8-8DFB-43D29CE0067A}">
      <dsp:nvSpPr>
        <dsp:cNvPr id="0" name=""/>
        <dsp:cNvSpPr/>
      </dsp:nvSpPr>
      <dsp:spPr>
        <a:xfrm>
          <a:off x="486013" y="2468202"/>
          <a:ext cx="680418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Art. 172.- Utilización de personas para exhibición pública con fines de naturaleza sexual</a:t>
          </a:r>
          <a:endParaRPr lang="es-EC" sz="1800" kern="1200" dirty="0"/>
        </a:p>
      </dsp:txBody>
      <dsp:txXfrm>
        <a:off x="511952" y="2494141"/>
        <a:ext cx="6752305" cy="479482"/>
      </dsp:txXfrm>
    </dsp:sp>
    <dsp:sp modelId="{6E04AB9D-E802-403D-95B5-8B8762CD6983}">
      <dsp:nvSpPr>
        <dsp:cNvPr id="0" name=""/>
        <dsp:cNvSpPr/>
      </dsp:nvSpPr>
      <dsp:spPr>
        <a:xfrm>
          <a:off x="0" y="3550362"/>
          <a:ext cx="9720262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5ED34F-6A0C-4D95-A384-24F45A07366A}">
      <dsp:nvSpPr>
        <dsp:cNvPr id="0" name=""/>
        <dsp:cNvSpPr/>
      </dsp:nvSpPr>
      <dsp:spPr>
        <a:xfrm>
          <a:off x="486013" y="3284682"/>
          <a:ext cx="680418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Art. 173.- Contacto con finalidad sexual con menores de dieciocho años por medios electrónicos</a:t>
          </a:r>
          <a:endParaRPr lang="es-EC" sz="1800" kern="1200" dirty="0"/>
        </a:p>
      </dsp:txBody>
      <dsp:txXfrm>
        <a:off x="511952" y="3310621"/>
        <a:ext cx="6752305" cy="4794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F34934-F140-4788-9C6A-60FEAF018F35}">
      <dsp:nvSpPr>
        <dsp:cNvPr id="0" name=""/>
        <dsp:cNvSpPr/>
      </dsp:nvSpPr>
      <dsp:spPr>
        <a:xfrm rot="5400000">
          <a:off x="4446864" y="98774"/>
          <a:ext cx="1489786" cy="129611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Examen médico legal</a:t>
          </a:r>
          <a:endParaRPr lang="es-EC" sz="1900" kern="1200" dirty="0"/>
        </a:p>
      </dsp:txBody>
      <dsp:txXfrm rot="-5400000">
        <a:off x="4745678" y="234096"/>
        <a:ext cx="892158" cy="1025470"/>
      </dsp:txXfrm>
    </dsp:sp>
    <dsp:sp modelId="{EB413F04-BA56-46FD-A1F3-FD7A0D45645F}">
      <dsp:nvSpPr>
        <dsp:cNvPr id="0" name=""/>
        <dsp:cNvSpPr/>
      </dsp:nvSpPr>
      <dsp:spPr>
        <a:xfrm>
          <a:off x="5879144" y="299896"/>
          <a:ext cx="1662601" cy="8938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Explotación de audio vídeo y afines</a:t>
          </a:r>
          <a:endParaRPr lang="es-EC" sz="1900" kern="1200" dirty="0"/>
        </a:p>
      </dsp:txBody>
      <dsp:txXfrm>
        <a:off x="5879144" y="299896"/>
        <a:ext cx="1662601" cy="893871"/>
      </dsp:txXfrm>
    </dsp:sp>
    <dsp:sp modelId="{DB7B0484-E0BB-4636-A14C-8628DAF78205}">
      <dsp:nvSpPr>
        <dsp:cNvPr id="0" name=""/>
        <dsp:cNvSpPr/>
      </dsp:nvSpPr>
      <dsp:spPr>
        <a:xfrm rot="5400000">
          <a:off x="3047061" y="98774"/>
          <a:ext cx="1489786" cy="129611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3600" kern="1200"/>
        </a:p>
      </dsp:txBody>
      <dsp:txXfrm rot="-5400000">
        <a:off x="3345875" y="234096"/>
        <a:ext cx="892158" cy="1025470"/>
      </dsp:txXfrm>
    </dsp:sp>
    <dsp:sp modelId="{BE6735A9-3AAD-4A16-A8C7-ADA5BEDB7EEE}">
      <dsp:nvSpPr>
        <dsp:cNvPr id="0" name=""/>
        <dsp:cNvSpPr/>
      </dsp:nvSpPr>
      <dsp:spPr>
        <a:xfrm rot="5400000">
          <a:off x="4427683" y="2629774"/>
          <a:ext cx="1489786" cy="129611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Pericia</a:t>
          </a:r>
          <a:r>
            <a:rPr lang="es-ES" sz="1900" kern="1200" baseline="0" dirty="0"/>
            <a:t> Forense</a:t>
          </a:r>
          <a:endParaRPr lang="es-EC" sz="1900" kern="1200" dirty="0"/>
        </a:p>
      </dsp:txBody>
      <dsp:txXfrm rot="-5400000">
        <a:off x="4726497" y="2765096"/>
        <a:ext cx="892158" cy="1025470"/>
      </dsp:txXfrm>
    </dsp:sp>
    <dsp:sp modelId="{B061D047-CDFB-43CA-940F-03E0F1CFDD0F}">
      <dsp:nvSpPr>
        <dsp:cNvPr id="0" name=""/>
        <dsp:cNvSpPr/>
      </dsp:nvSpPr>
      <dsp:spPr>
        <a:xfrm>
          <a:off x="2178515" y="1564426"/>
          <a:ext cx="1608969" cy="8938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Testimonio reservado</a:t>
          </a:r>
          <a:endParaRPr lang="es-EC" sz="1900" kern="1200" dirty="0"/>
        </a:p>
      </dsp:txBody>
      <dsp:txXfrm>
        <a:off x="2178515" y="1564426"/>
        <a:ext cx="1608969" cy="893871"/>
      </dsp:txXfrm>
    </dsp:sp>
    <dsp:sp modelId="{04B35061-9499-460C-B2BA-46CBDEA1155B}">
      <dsp:nvSpPr>
        <dsp:cNvPr id="0" name=""/>
        <dsp:cNvSpPr/>
      </dsp:nvSpPr>
      <dsp:spPr>
        <a:xfrm rot="5400000">
          <a:off x="5144084" y="1363305"/>
          <a:ext cx="1489786" cy="129611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3600" kern="1200"/>
        </a:p>
      </dsp:txBody>
      <dsp:txXfrm rot="-5400000">
        <a:off x="5442898" y="1498627"/>
        <a:ext cx="892158" cy="1025470"/>
      </dsp:txXfrm>
    </dsp:sp>
    <dsp:sp modelId="{74387F42-F3C8-4052-940F-9E19D9707BEC}">
      <dsp:nvSpPr>
        <dsp:cNvPr id="0" name=""/>
        <dsp:cNvSpPr/>
      </dsp:nvSpPr>
      <dsp:spPr>
        <a:xfrm rot="5400000">
          <a:off x="3763475" y="1347677"/>
          <a:ext cx="1489786" cy="129611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P 30</a:t>
          </a:r>
          <a:endParaRPr lang="es-EC" sz="1900" kern="1200" dirty="0"/>
        </a:p>
      </dsp:txBody>
      <dsp:txXfrm rot="-5400000">
        <a:off x="4062289" y="1482999"/>
        <a:ext cx="892158" cy="1025470"/>
      </dsp:txXfrm>
    </dsp:sp>
    <dsp:sp modelId="{B4F2E2E9-79A9-428F-A98B-2FFFF75B8ED5}">
      <dsp:nvSpPr>
        <dsp:cNvPr id="0" name=""/>
        <dsp:cNvSpPr/>
      </dsp:nvSpPr>
      <dsp:spPr>
        <a:xfrm>
          <a:off x="5879144" y="2828957"/>
          <a:ext cx="1662601" cy="8938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98220D-EE75-4DC6-AFD0-5E091B81C8E1}">
      <dsp:nvSpPr>
        <dsp:cNvPr id="0" name=""/>
        <dsp:cNvSpPr/>
      </dsp:nvSpPr>
      <dsp:spPr>
        <a:xfrm rot="5400000">
          <a:off x="3047061" y="2627836"/>
          <a:ext cx="1489786" cy="129611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3600" kern="1200"/>
        </a:p>
      </dsp:txBody>
      <dsp:txXfrm rot="-5400000">
        <a:off x="3345875" y="2763158"/>
        <a:ext cx="892158" cy="1025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8C9C9E9-4532-4EFC-9FB4-06F8C189896A}" type="datetimeFigureOut">
              <a:rPr lang="es-EC" smtClean="0"/>
              <a:t>14/7/2022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6208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C9E9-4532-4EFC-9FB4-06F8C189896A}" type="datetimeFigureOut">
              <a:rPr lang="es-EC" smtClean="0"/>
              <a:t>14/7/2022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6869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C9E9-4532-4EFC-9FB4-06F8C189896A}" type="datetimeFigureOut">
              <a:rPr lang="es-EC" smtClean="0"/>
              <a:t>14/7/2022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377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C9E9-4532-4EFC-9FB4-06F8C189896A}" type="datetimeFigureOut">
              <a:rPr lang="es-EC" smtClean="0"/>
              <a:t>14/7/2022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9002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C9E9-4532-4EFC-9FB4-06F8C189896A}" type="datetimeFigureOut">
              <a:rPr lang="es-EC" smtClean="0"/>
              <a:t>14/7/2022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284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C9E9-4532-4EFC-9FB4-06F8C189896A}" type="datetimeFigureOut">
              <a:rPr lang="es-EC" smtClean="0"/>
              <a:t>14/7/2022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14576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C9E9-4532-4EFC-9FB4-06F8C189896A}" type="datetimeFigureOut">
              <a:rPr lang="es-EC" smtClean="0"/>
              <a:t>14/7/2022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0020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C9E9-4532-4EFC-9FB4-06F8C189896A}" type="datetimeFigureOut">
              <a:rPr lang="es-EC" smtClean="0"/>
              <a:t>14/7/2022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84068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C9E9-4532-4EFC-9FB4-06F8C189896A}" type="datetimeFigureOut">
              <a:rPr lang="es-EC" smtClean="0"/>
              <a:t>14/7/2022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7759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C9E9-4532-4EFC-9FB4-06F8C189896A}" type="datetimeFigureOut">
              <a:rPr lang="es-EC" smtClean="0"/>
              <a:t>14/7/2022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4127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C9E9-4532-4EFC-9FB4-06F8C189896A}" type="datetimeFigureOut">
              <a:rPr lang="es-EC" smtClean="0"/>
              <a:t>14/7/2022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979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C9C9E9-4532-4EFC-9FB4-06F8C189896A}" type="datetimeFigureOut">
              <a:rPr lang="es-EC" smtClean="0"/>
              <a:t>14/7/2022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303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4B43A5-C89E-4ED8-8FAF-9EE96A379F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Delitos CONTRA LA INTEGRIDAD sexual Y REPRODUCTIVA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610424-CD75-4CA7-864B-73887CC2A2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COIP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922444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84761AD9-590D-400E-BD80-31616CE75B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312315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9880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088E88-C15E-4ACB-BF78-48FAF06FA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054B5A1B-06B6-4337-A3D3-9E0F2C4CEF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37954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3449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BA7D83-0B7E-40B4-99EF-E5679F76D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experticias</a:t>
            </a:r>
            <a:endParaRPr lang="es-EC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75D2CF6-A7AE-4026-84C2-AE5801E27C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01189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076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78</TotalTime>
  <Words>159</Words>
  <Application>Microsoft Office PowerPoint</Application>
  <PresentationFormat>Panorámica</PresentationFormat>
  <Paragraphs>19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Tw Cen MT</vt:lpstr>
      <vt:lpstr>Tw Cen MT Condensed</vt:lpstr>
      <vt:lpstr>Wingdings 3</vt:lpstr>
      <vt:lpstr>Integral</vt:lpstr>
      <vt:lpstr>Delitos CONTRA LA INTEGRIDAD sexual Y REPRODUCTIVA</vt:lpstr>
      <vt:lpstr>Presentación de PowerPoint</vt:lpstr>
      <vt:lpstr>Presentación de PowerPoint</vt:lpstr>
      <vt:lpstr>experticias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Delitos CONTRA LA INTEGRIDAD sexual Y REPRODUCTIVA</dc:title>
  <dc:creator>Wendy</dc:creator>
  <cp:lastModifiedBy>Wendy</cp:lastModifiedBy>
  <cp:revision>11</cp:revision>
  <dcterms:created xsi:type="dcterms:W3CDTF">2022-07-14T12:15:47Z</dcterms:created>
  <dcterms:modified xsi:type="dcterms:W3CDTF">2022-07-14T13:34:26Z</dcterms:modified>
</cp:coreProperties>
</file>